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</p:sldIdLst>
  <p:sldSz cx="14400213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8C"/>
    <a:srgbClr val="FF8C52"/>
    <a:srgbClr val="FFC88D"/>
    <a:srgbClr val="FFC8AC"/>
    <a:srgbClr val="FFDCC8"/>
    <a:srgbClr val="FFF0DB"/>
    <a:srgbClr val="F57D3B"/>
    <a:srgbClr val="FFA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19505"/>
            <a:ext cx="1080016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592866"/>
            <a:ext cx="1080016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4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65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4195"/>
            <a:ext cx="3105046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4195"/>
            <a:ext cx="9135135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24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0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5385"/>
            <a:ext cx="1242018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77778"/>
            <a:ext cx="1242018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0976"/>
            <a:ext cx="6120091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0976"/>
            <a:ext cx="6120091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2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4196"/>
            <a:ext cx="1242018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76882"/>
            <a:ext cx="609196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498697"/>
            <a:ext cx="609196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76882"/>
            <a:ext cx="612196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498697"/>
            <a:ext cx="6121966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773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6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69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4911"/>
            <a:ext cx="7290108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11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6036"/>
            <a:ext cx="4644443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4911"/>
            <a:ext cx="7290108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2161"/>
            <a:ext cx="4644443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8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4196"/>
            <a:ext cx="1242018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0976"/>
            <a:ext cx="1242018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8/11/2023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40166"/>
            <a:ext cx="486007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40166"/>
            <a:ext cx="324004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6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78854" y="1477122"/>
            <a:ext cx="14749987" cy="1080000"/>
          </a:xfrm>
          <a:prstGeom prst="rect">
            <a:avLst/>
          </a:prstGeom>
          <a:solidFill>
            <a:srgbClr val="FFC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665912" y="347739"/>
            <a:ext cx="2850460" cy="522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793" b="1" u="sng" dirty="0" err="1">
                <a:latin typeface="Oxygen" panose="02000503000000000000" pitchFamily="2" charset="0"/>
              </a:rPr>
              <a:t>Justdial</a:t>
            </a:r>
            <a:r>
              <a:rPr lang="en-AU" sz="2793" b="1" u="sng" dirty="0">
                <a:latin typeface="Oxygen" panose="02000503000000000000" pitchFamily="2" charset="0"/>
              </a:rPr>
              <a:t> Banner </a:t>
            </a:r>
            <a:endParaRPr lang="en-AU" sz="2794" b="1" u="sng" dirty="0"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0511" y="1525867"/>
            <a:ext cx="2439982" cy="982148"/>
            <a:chOff x="2442877" y="1476760"/>
            <a:chExt cx="3247615" cy="1080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854" y="1477123"/>
              <a:ext cx="3156957" cy="1080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450492" y="1477120"/>
              <a:ext cx="3240000" cy="108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30000">
                  <a:srgbClr val="FFC88C">
                    <a:alpha val="34000"/>
                  </a:srgbClr>
                </a:gs>
                <a:gs pos="85000">
                  <a:srgbClr val="FFC88C">
                    <a:alpha val="67000"/>
                  </a:srgbClr>
                </a:gs>
                <a:gs pos="70000">
                  <a:srgbClr val="FFC88C">
                    <a:alpha val="34000"/>
                  </a:srgbClr>
                </a:gs>
                <a:gs pos="15000">
                  <a:srgbClr val="FFC88C">
                    <a:alpha val="67000"/>
                  </a:srgbClr>
                </a:gs>
                <a:gs pos="100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3522877" y="396760"/>
              <a:ext cx="1080000" cy="324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10000">
                  <a:srgbClr val="FFC88C">
                    <a:alpha val="34000"/>
                  </a:srgbClr>
                </a:gs>
                <a:gs pos="90000">
                  <a:srgbClr val="FFC88C">
                    <a:alpha val="34000"/>
                  </a:srgbClr>
                </a:gs>
                <a:gs pos="5000">
                  <a:srgbClr val="FFC88C"/>
                </a:gs>
                <a:gs pos="95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772996" y="1521819"/>
            <a:ext cx="2926801" cy="1069220"/>
            <a:chOff x="11772996" y="1521819"/>
            <a:chExt cx="2926801" cy="1069220"/>
          </a:xfrm>
        </p:grpSpPr>
        <p:sp>
          <p:nvSpPr>
            <p:cNvPr id="26" name="32-Point Star 25"/>
            <p:cNvSpPr/>
            <p:nvPr/>
          </p:nvSpPr>
          <p:spPr>
            <a:xfrm rot="21097762">
              <a:off x="11772996" y="1521819"/>
              <a:ext cx="2667859" cy="990600"/>
            </a:xfrm>
            <a:prstGeom prst="star32">
              <a:avLst/>
            </a:prstGeom>
            <a:solidFill>
              <a:srgbClr val="FF8C5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097762">
              <a:off x="12084796" y="1615327"/>
              <a:ext cx="17339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50%</a:t>
              </a:r>
              <a:endParaRPr lang="en-US" sz="24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097762">
              <a:off x="13280034" y="1701629"/>
              <a:ext cx="768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OFF</a:t>
              </a:r>
              <a:endParaRPr lang="en-US" sz="105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97762">
              <a:off x="12478960" y="2095553"/>
              <a:ext cx="14909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On first 3 months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282477" y="2360207"/>
              <a:ext cx="14173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* Conditions apply *</a:t>
              </a:r>
              <a:endParaRPr lang="en-AU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2711" y="1432068"/>
            <a:ext cx="3570188" cy="1101044"/>
            <a:chOff x="5550427" y="1477122"/>
            <a:chExt cx="3570187" cy="1101044"/>
          </a:xfrm>
        </p:grpSpPr>
        <p:sp>
          <p:nvSpPr>
            <p:cNvPr id="12" name="Rounded Rectangle 11"/>
            <p:cNvSpPr/>
            <p:nvPr/>
          </p:nvSpPr>
          <p:spPr>
            <a:xfrm>
              <a:off x="5550427" y="1497845"/>
              <a:ext cx="3570187" cy="1080321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976783" y="1477122"/>
              <a:ext cx="2811617" cy="1080000"/>
              <a:chOff x="5936143" y="1477122"/>
              <a:chExt cx="2811617" cy="1080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936143" y="1477122"/>
                <a:ext cx="2717475" cy="1080000"/>
              </a:xfrm>
              <a:prstGeom prst="rect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524451" y="1588882"/>
                <a:ext cx="22233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938291" y="2183975"/>
                <a:ext cx="27414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5999251" y="1652587"/>
                <a:ext cx="576000" cy="576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796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0" y="870557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2194" y="2559581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 rot="20774222">
            <a:off x="7049767" y="1721632"/>
            <a:ext cx="216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Hurry! Admissions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filling up fast!!!</a:t>
            </a:r>
            <a:endParaRPr lang="en-AU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564393" y="520362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8853128" y="3659535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10405422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10418816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10358231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10405422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973" y="5088137"/>
            <a:ext cx="230977" cy="230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4673" y="1400067"/>
            <a:ext cx="64008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Oxygen" panose="02000503000000000000" pitchFamily="2" charset="0"/>
              </a:rPr>
              <a:t>Largest Coaching Center in Kolkata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FF0000"/>
              </a:solidFill>
              <a:latin typeface="Oxygen" panose="02000503000000000000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Best Teachers, </a:t>
            </a:r>
            <a:r>
              <a:rPr lang="en-AU" sz="1000" dirty="0">
                <a:solidFill>
                  <a:srgbClr val="FF0000"/>
                </a:solidFill>
                <a:latin typeface="Oxygen" panose="02000503000000000000" pitchFamily="2" charset="0"/>
              </a:rPr>
              <a:t>VI to XII, All Subjects, Boards</a:t>
            </a: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, IIT, JEE, NEET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Australian management, Edtech App by 2024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Wonderful location, AC, Smart Classrooms</a:t>
            </a:r>
            <a:endParaRPr lang="en-US" sz="1100" b="1" dirty="0">
              <a:latin typeface="Oxygen" panose="02000503000000000000" pitchFamily="2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Robotics, </a:t>
            </a:r>
            <a:r>
              <a:rPr lang="en-US" sz="1000" dirty="0" err="1">
                <a:solidFill>
                  <a:srgbClr val="FF0000"/>
                </a:solidFill>
                <a:latin typeface="Oxygen" panose="02000503000000000000" pitchFamily="2" charset="0"/>
              </a:rPr>
              <a:t>IoT</a:t>
            </a:r>
            <a:r>
              <a:rPr lang="en-US" sz="1000" dirty="0">
                <a:solidFill>
                  <a:srgbClr val="FF0000"/>
                </a:solidFill>
                <a:latin typeface="Oxygen" panose="02000503000000000000" pitchFamily="2" charset="0"/>
              </a:rPr>
              <a:t>, Java, Python, Java Script, Cloud, Agile, AI</a:t>
            </a:r>
            <a:endParaRPr lang="en-US" sz="1100" b="1" dirty="0">
              <a:latin typeface="Oxygen" panose="020005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18942" y="3646933"/>
            <a:ext cx="71977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Co-curricular Activities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Spoken English, Foreign Languages,  IELTS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Patuli Address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Phone #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Best Teachers Best Facilities, Location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5CE876-4538-0893-0062-2E4AE8BC39F5}"/>
              </a:ext>
            </a:extLst>
          </p:cNvPr>
          <p:cNvSpPr/>
          <p:nvPr/>
        </p:nvSpPr>
        <p:spPr>
          <a:xfrm>
            <a:off x="374942" y="3606513"/>
            <a:ext cx="3460878" cy="199722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Arial Black" panose="020B0A04020102020204" pitchFamily="34" charset="0"/>
              </a:rPr>
              <a:t>MOCK TEST</a:t>
            </a:r>
          </a:p>
          <a:p>
            <a:pPr algn="ctr"/>
            <a:r>
              <a:rPr lang="en-US" b="1" dirty="0">
                <a:latin typeface="Oxygen" panose="02000503000000000000" pitchFamily="2" charset="0"/>
                <a:cs typeface="Arial" panose="020B0604020202020204" pitchFamily="34" charset="0"/>
              </a:rPr>
              <a:t>Register at:</a:t>
            </a:r>
          </a:p>
          <a:p>
            <a:pPr algn="ctr"/>
            <a:r>
              <a:rPr lang="en-US" b="1" dirty="0">
                <a:latin typeface="Oxygen" panose="02000503000000000000" pitchFamily="2" charset="0"/>
                <a:cs typeface="Arial" panose="020B0604020202020204" pitchFamily="34" charset="0"/>
              </a:rPr>
              <a:t>anodiam.theonlinetests.com</a:t>
            </a:r>
          </a:p>
          <a:p>
            <a:pPr algn="ctr">
              <a:lnSpc>
                <a:spcPct val="200000"/>
              </a:lnSpc>
            </a:pPr>
            <a:r>
              <a:rPr lang="en-US" sz="1600" b="1" dirty="0">
                <a:latin typeface="Arial Black" panose="020B0A04020102020204" pitchFamily="34" charset="0"/>
              </a:rPr>
              <a:t>₹200 per paper</a:t>
            </a:r>
          </a:p>
        </p:txBody>
      </p:sp>
    </p:spTree>
    <p:extLst>
      <p:ext uri="{BB962C8B-B14F-4D97-AF65-F5344CB8AC3E}">
        <p14:creationId xmlns:p14="http://schemas.microsoft.com/office/powerpoint/2010/main" val="164564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77809"/>
            <a:ext cx="14422407" cy="1080000"/>
          </a:xfrm>
          <a:prstGeom prst="rect">
            <a:avLst/>
          </a:prstGeom>
          <a:solidFill>
            <a:srgbClr val="FFC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3665912" y="347739"/>
            <a:ext cx="2850460" cy="522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793" b="1" u="sng" dirty="0" err="1">
                <a:latin typeface="Oxygen" panose="02000503000000000000" pitchFamily="2" charset="0"/>
              </a:rPr>
              <a:t>Justdial</a:t>
            </a:r>
            <a:r>
              <a:rPr lang="en-AU" sz="2793" b="1" u="sng" dirty="0">
                <a:latin typeface="Oxygen" panose="02000503000000000000" pitchFamily="2" charset="0"/>
              </a:rPr>
              <a:t> Banner </a:t>
            </a:r>
            <a:endParaRPr lang="en-AU" sz="2794" b="1" u="sng" dirty="0">
              <a:latin typeface="Oxygen" panose="02000503000000000000" pitchFamily="2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1886934" y="5706088"/>
            <a:ext cx="2439982" cy="982148"/>
            <a:chOff x="2442877" y="1476760"/>
            <a:chExt cx="3247615" cy="108036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854" y="1477123"/>
              <a:ext cx="3156957" cy="1080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450492" y="1477120"/>
              <a:ext cx="3240000" cy="108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30000">
                  <a:srgbClr val="FFC88C">
                    <a:alpha val="34000"/>
                  </a:srgbClr>
                </a:gs>
                <a:gs pos="85000">
                  <a:srgbClr val="FFC88C">
                    <a:alpha val="67000"/>
                  </a:srgbClr>
                </a:gs>
                <a:gs pos="70000">
                  <a:srgbClr val="FFC88C">
                    <a:alpha val="34000"/>
                  </a:srgbClr>
                </a:gs>
                <a:gs pos="15000">
                  <a:srgbClr val="FFC88C">
                    <a:alpha val="67000"/>
                  </a:srgbClr>
                </a:gs>
                <a:gs pos="100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3522877" y="396760"/>
              <a:ext cx="1080000" cy="3240000"/>
            </a:xfrm>
            <a:prstGeom prst="rect">
              <a:avLst/>
            </a:prstGeom>
            <a:gradFill flip="none" rotWithShape="1">
              <a:gsLst>
                <a:gs pos="100000">
                  <a:srgbClr val="FFC88C"/>
                </a:gs>
                <a:gs pos="0">
                  <a:srgbClr val="FFC88C"/>
                </a:gs>
                <a:gs pos="10000">
                  <a:srgbClr val="FFC88C">
                    <a:alpha val="34000"/>
                  </a:srgbClr>
                </a:gs>
                <a:gs pos="90000">
                  <a:srgbClr val="FFC88C">
                    <a:alpha val="34000"/>
                  </a:srgbClr>
                </a:gs>
                <a:gs pos="5000">
                  <a:srgbClr val="FFC88C"/>
                </a:gs>
                <a:gs pos="95000">
                  <a:srgbClr val="FFC88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41968" y="1539389"/>
            <a:ext cx="2630389" cy="1054340"/>
            <a:chOff x="11775124" y="1517347"/>
            <a:chExt cx="3501041" cy="1054341"/>
          </a:xfrm>
        </p:grpSpPr>
        <p:sp>
          <p:nvSpPr>
            <p:cNvPr id="26" name="32-Point Star 25"/>
            <p:cNvSpPr/>
            <p:nvPr/>
          </p:nvSpPr>
          <p:spPr>
            <a:xfrm rot="21097762">
              <a:off x="11775124" y="1517347"/>
              <a:ext cx="2667859" cy="990599"/>
            </a:xfrm>
            <a:prstGeom prst="star32">
              <a:avLst/>
            </a:prstGeom>
            <a:solidFill>
              <a:srgbClr val="FF8C5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097762">
              <a:off x="12101493" y="1663443"/>
              <a:ext cx="1722563" cy="70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50%</a:t>
              </a:r>
              <a:endParaRPr lang="en-US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097762">
              <a:off x="13296669" y="1750456"/>
              <a:ext cx="768269" cy="335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OFF</a:t>
              </a:r>
              <a:endParaRPr lang="en-US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97762">
              <a:off x="12495593" y="2067968"/>
              <a:ext cx="1490950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First 3 months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406852" y="2340856"/>
              <a:ext cx="18693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Oxygen" panose="02000503000000000000" pitchFamily="2" charset="0"/>
                </a:rPr>
                <a:t>* Conditions apply *</a:t>
              </a:r>
              <a:endParaRPr lang="en-AU" sz="900" b="1" dirty="0">
                <a:solidFill>
                  <a:schemeClr val="bg1"/>
                </a:solidFill>
                <a:latin typeface="Oxygen" panose="020005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35769" y="1648701"/>
            <a:ext cx="2216805" cy="737875"/>
            <a:chOff x="8434637" y="1648701"/>
            <a:chExt cx="2216805" cy="737875"/>
          </a:xfrm>
        </p:grpSpPr>
        <p:sp>
          <p:nvSpPr>
            <p:cNvPr id="12" name="Rounded Rectangle 11"/>
            <p:cNvSpPr/>
            <p:nvPr/>
          </p:nvSpPr>
          <p:spPr>
            <a:xfrm>
              <a:off x="8434637" y="1648701"/>
              <a:ext cx="2216805" cy="737875"/>
            </a:xfrm>
            <a:prstGeom prst="roundRect">
              <a:avLst>
                <a:gd name="adj" fmla="val 50000"/>
              </a:avLst>
            </a:prstGeom>
            <a:solidFill>
              <a:srgbClr val="FF8C52"/>
            </a:solidFill>
            <a:ln>
              <a:noFill/>
            </a:ln>
            <a:effectLst>
              <a:glow rad="254000">
                <a:srgbClr val="FF8C52"/>
              </a:glow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latin typeface="Oxygen" panose="02000503000000000000" pitchFamily="2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91376" y="1700434"/>
              <a:ext cx="2146241" cy="651382"/>
              <a:chOff x="8490792" y="1670017"/>
              <a:chExt cx="2146241" cy="71652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055565" y="1670017"/>
                <a:ext cx="15747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nodiam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490792" y="2124928"/>
                <a:ext cx="2146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Education that enlightens!</a:t>
                </a:r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8715773" y="1732941"/>
                <a:ext cx="393415" cy="393415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AU" sz="1400"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0" y="870889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 rot="20774222">
            <a:off x="11275975" y="1549555"/>
            <a:ext cx="2166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Hurry! Admissions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Oxygen" panose="02000503000000000000" pitchFamily="2" charset="0"/>
              </a:rPr>
              <a:t>filling up fast!!!</a:t>
            </a:r>
            <a:endParaRPr lang="en-AU" sz="1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3785" y="1768922"/>
            <a:ext cx="33802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000" b="1" dirty="0">
                <a:solidFill>
                  <a:srgbClr val="FF0000"/>
                </a:solidFill>
                <a:latin typeface="Oxygen" panose="02000503000000000000" pitchFamily="2" charset="0"/>
              </a:rPr>
              <a:t>VI to XII, All Subjects, All Boards</a:t>
            </a: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, IIT, JEE, NEET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Best Teachers, Best Location, Best Infrastructure</a:t>
            </a:r>
            <a:endParaRPr lang="en-US" sz="1100" b="1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rgbClr val="FF0000"/>
                </a:solidFill>
                <a:latin typeface="Oxygen" panose="02000503000000000000" pitchFamily="2" charset="0"/>
              </a:rPr>
              <a:t>Australian management, App releasing in 2023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94" y="3327621"/>
            <a:ext cx="2543182" cy="1171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60" y="3461708"/>
            <a:ext cx="7010400" cy="3228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2" y="1320873"/>
            <a:ext cx="2973094" cy="1369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32" y="1234836"/>
            <a:ext cx="3633222" cy="1673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47" y="3746919"/>
            <a:ext cx="7010400" cy="32289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87" y="3592730"/>
            <a:ext cx="7010400" cy="3228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61" y="3573046"/>
            <a:ext cx="7010400" cy="32289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866" y="3579986"/>
            <a:ext cx="7010400" cy="32289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1" y="3580816"/>
            <a:ext cx="7010400" cy="32289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54" y="3579986"/>
            <a:ext cx="7010400" cy="32289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2194" y="2559581"/>
            <a:ext cx="14400213" cy="607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/>
          <p:cNvSpPr/>
          <p:nvPr/>
        </p:nvSpPr>
        <p:spPr>
          <a:xfrm>
            <a:off x="4304128" y="3234809"/>
            <a:ext cx="579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xygen" panose="02000503000000000000" pitchFamily="2" charset="0"/>
              </a:rPr>
              <a:t>Robotics, </a:t>
            </a:r>
            <a:r>
              <a:rPr lang="en-US" dirty="0" err="1">
                <a:solidFill>
                  <a:srgbClr val="FF0000"/>
                </a:solidFill>
                <a:latin typeface="Oxygen" panose="02000503000000000000" pitchFamily="2" charset="0"/>
              </a:rPr>
              <a:t>IoT</a:t>
            </a:r>
            <a:r>
              <a:rPr lang="en-US" dirty="0">
                <a:solidFill>
                  <a:srgbClr val="FF0000"/>
                </a:solidFill>
                <a:latin typeface="Oxygen" panose="02000503000000000000" pitchFamily="2" charset="0"/>
              </a:rPr>
              <a:t>, Java, Python, Java Script, Cloud, Agile, AI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003328" y="1478621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Oxygen" panose="02000503000000000000" pitchFamily="2" charset="0"/>
              </a:rPr>
              <a:t>Kolkata’s Largest Coaching Center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40476" y="-53987"/>
            <a:ext cx="71977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Oxygen" panose="02000503000000000000" pitchFamily="2" charset="0"/>
              </a:rPr>
              <a:t>Co-curricular Activities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Spoken English, Foreign Languages,  IELTS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Patuli Address</a:t>
            </a:r>
          </a:p>
          <a:p>
            <a:pPr algn="ctr"/>
            <a:r>
              <a:rPr lang="en-US" b="1" dirty="0">
                <a:latin typeface="Oxygen" panose="02000503000000000000" pitchFamily="2" charset="0"/>
              </a:rPr>
              <a:t>Phone #</a:t>
            </a:r>
          </a:p>
        </p:txBody>
      </p:sp>
    </p:spTree>
    <p:extLst>
      <p:ext uri="{BB962C8B-B14F-4D97-AF65-F5344CB8AC3E}">
        <p14:creationId xmlns:p14="http://schemas.microsoft.com/office/powerpoint/2010/main" val="260114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4590</TotalTime>
  <Words>202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Anirban Chakrabarty</cp:lastModifiedBy>
  <cp:revision>87</cp:revision>
  <dcterms:created xsi:type="dcterms:W3CDTF">2023-03-11T03:05:49Z</dcterms:created>
  <dcterms:modified xsi:type="dcterms:W3CDTF">2023-11-08T14:31:35Z</dcterms:modified>
</cp:coreProperties>
</file>