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EB5A-DB8F-4E9E-93C7-21ADDFC80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2896B-4554-0D16-8E38-D245038A2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E8985-D6D9-5C5F-AAE6-C101A97C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B60-E167-4B2E-89D5-907E4B549C3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E2F6A-6AE9-B491-6249-334060F7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2461-2BDD-C130-9B56-42BEBC62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383D-E60D-4AA8-BF55-25DD6D38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BF56-9665-1C7F-B350-880A98C7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97C49-8750-5407-2639-D21169A3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B501D-02E1-CDD1-3C8D-19EF467E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B60-E167-4B2E-89D5-907E4B549C3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C484E-48E9-3356-22EE-4E7C066D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1EEC-694A-F5FE-9CBE-47A7B418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383D-E60D-4AA8-BF55-25DD6D38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8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7A5C4-D39C-68C2-FB28-7F34A85B3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0E1FC-5B01-AFC3-A7B6-E8A5C24CD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4E23-C774-7280-F04A-849643F4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B60-E167-4B2E-89D5-907E4B549C3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1D2F3-78C5-C4F5-DC2C-D872B787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4825A-F8D6-325A-602B-7BC85B24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383D-E60D-4AA8-BF55-25DD6D38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2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B9B9-BA3A-FA5A-D432-6E95270C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26C7-BF24-AA83-94F9-00181005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4E7F3-BF28-B04F-9809-EDC20FAB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B60-E167-4B2E-89D5-907E4B549C3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2CDBB-BBB9-E76B-B230-9CDCCEC4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C941C-713F-D33A-C741-8B9A976F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383D-E60D-4AA8-BF55-25DD6D38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5E4E-1A2B-AFCE-1E0E-4694E054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7AB16-85FD-89FD-757C-8DD1B7817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3068-857C-96DF-78B7-1199988D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B60-E167-4B2E-89D5-907E4B549C3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9E70-EEE8-D862-D62F-34B1461C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52DA-7698-2D91-EAE0-0F1302F2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383D-E60D-4AA8-BF55-25DD6D38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E66A-F2F7-30A3-C78D-1D6AD37F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5415-F40E-0879-C249-49CB0C9B7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327CA-3D97-4919-4549-F10DEE4F6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1181-BA67-4721-77FD-61629663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B60-E167-4B2E-89D5-907E4B549C3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268C4-F615-B862-C3EB-35D3B2F0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F08A3-74FE-B1F6-86BA-A4F6DF94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383D-E60D-4AA8-BF55-25DD6D38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B4BB-0F41-65B1-6CA6-8D673026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9AD81-E17F-8BD8-2BD0-99BB9AFA6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57177-5C09-DA3B-9223-B9A8D8D2C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5A3DC-7CF6-585B-1196-3E5D81407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75F42-47DA-9E40-7487-24EC0BD2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76919-7B48-7052-547E-43247840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B60-E167-4B2E-89D5-907E4B549C3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F2757-5EAA-1438-4E24-A854BBA1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1D9E0-B4FB-23E2-F875-CCB5A710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383D-E60D-4AA8-BF55-25DD6D38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1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CACD-4E86-65FE-4490-0FF4D847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BFCFE-89AF-3E99-04F3-4A2EE9B3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B60-E167-4B2E-89D5-907E4B549C3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A2729-7ECC-7A96-B99C-34B08E43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07202-6721-F9F1-F271-015D6F20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383D-E60D-4AA8-BF55-25DD6D38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FC38D-E7B1-77CB-B5C5-8FED9E56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B60-E167-4B2E-89D5-907E4B549C3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29C01-F305-32FA-284E-9F3DB923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C5451-5820-6069-B828-5F9ADEFB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383D-E60D-4AA8-BF55-25DD6D38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2528-5A09-DCE2-8791-2817B3EA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5399-0FA4-4866-4DAE-14813FC4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7A7F7-A21E-E75B-4B94-17861CE4A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762F9-33EB-2EC9-8E7D-29933984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B60-E167-4B2E-89D5-907E4B549C3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0D6D-6917-165B-83FA-9DDF2AEA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E8CC4-6C43-0FC6-DB3B-4EC24B74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383D-E60D-4AA8-BF55-25DD6D38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9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0259-842C-8A2D-2A17-726279EE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1708E-5ECF-3782-0013-CBAF1AF2F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A8113-F306-1AD1-10DC-C95827EC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5F257-DCB3-3D30-AE13-07D30105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B60-E167-4B2E-89D5-907E4B549C3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CE84E-067A-24B2-387B-4312BDCE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021F2-5406-6045-ECFB-C0582E88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383D-E60D-4AA8-BF55-25DD6D38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5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E27B3-589A-C352-6BA6-9207896E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BC424-4660-DBC7-F072-9D2073F3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EC71-D581-DEB7-E3EB-5BFA807F1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1B60-E167-4B2E-89D5-907E4B549C38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89DD1-7B76-D635-9B8A-A1EBA7F0D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58E-54C4-008A-BB85-C8E90B4B3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383D-E60D-4AA8-BF55-25DD6D38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5DD2E0-6609-022D-8FD2-C958A7BD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99" y="534380"/>
            <a:ext cx="11140800" cy="57892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CAA4F63-20CE-61A9-EE29-DEA38B099202}"/>
              </a:ext>
            </a:extLst>
          </p:cNvPr>
          <p:cNvSpPr/>
          <p:nvPr/>
        </p:nvSpPr>
        <p:spPr>
          <a:xfrm>
            <a:off x="6745458" y="3523957"/>
            <a:ext cx="379828" cy="429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1ED68A-9928-D40E-1FF0-1A366534A87C}"/>
              </a:ext>
            </a:extLst>
          </p:cNvPr>
          <p:cNvGrpSpPr/>
          <p:nvPr/>
        </p:nvGrpSpPr>
        <p:grpSpPr>
          <a:xfrm rot="21437315">
            <a:off x="6731359" y="3629083"/>
            <a:ext cx="422095" cy="204748"/>
            <a:chOff x="914467" y="803746"/>
            <a:chExt cx="2133466" cy="103489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650FED-58D5-4CBE-405F-7897BF31332F}"/>
                </a:ext>
              </a:extLst>
            </p:cNvPr>
            <p:cNvSpPr/>
            <p:nvPr/>
          </p:nvSpPr>
          <p:spPr>
            <a:xfrm>
              <a:off x="984738" y="935502"/>
              <a:ext cx="2004647" cy="808892"/>
            </a:xfrm>
            <a:custGeom>
              <a:avLst/>
              <a:gdLst>
                <a:gd name="connsiteX0" fmla="*/ 101993 w 2004647"/>
                <a:gd name="connsiteY0" fmla="*/ 0 h 808892"/>
                <a:gd name="connsiteX1" fmla="*/ 509952 w 2004647"/>
                <a:gd name="connsiteY1" fmla="*/ 0 h 808892"/>
                <a:gd name="connsiteX2" fmla="*/ 611945 w 2004647"/>
                <a:gd name="connsiteY2" fmla="*/ 101993 h 808892"/>
                <a:gd name="connsiteX3" fmla="*/ 611945 w 2004647"/>
                <a:gd name="connsiteY3" fmla="*/ 152400 h 808892"/>
                <a:gd name="connsiteX4" fmla="*/ 1895229 w 2004647"/>
                <a:gd name="connsiteY4" fmla="*/ 152400 h 808892"/>
                <a:gd name="connsiteX5" fmla="*/ 2004647 w 2004647"/>
                <a:gd name="connsiteY5" fmla="*/ 261818 h 808892"/>
                <a:gd name="connsiteX6" fmla="*/ 2004647 w 2004647"/>
                <a:gd name="connsiteY6" fmla="*/ 699474 h 808892"/>
                <a:gd name="connsiteX7" fmla="*/ 1895229 w 2004647"/>
                <a:gd name="connsiteY7" fmla="*/ 808892 h 808892"/>
                <a:gd name="connsiteX8" fmla="*/ 509952 w 2004647"/>
                <a:gd name="connsiteY8" fmla="*/ 808892 h 808892"/>
                <a:gd name="connsiteX9" fmla="*/ 268852 w 2004647"/>
                <a:gd name="connsiteY9" fmla="*/ 808892 h 808892"/>
                <a:gd name="connsiteX10" fmla="*/ 101993 w 2004647"/>
                <a:gd name="connsiteY10" fmla="*/ 808892 h 808892"/>
                <a:gd name="connsiteX11" fmla="*/ 0 w 2004647"/>
                <a:gd name="connsiteY11" fmla="*/ 706899 h 808892"/>
                <a:gd name="connsiteX12" fmla="*/ 0 w 2004647"/>
                <a:gd name="connsiteY12" fmla="*/ 101993 h 808892"/>
                <a:gd name="connsiteX13" fmla="*/ 101993 w 2004647"/>
                <a:gd name="connsiteY13" fmla="*/ 0 h 80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4647" h="808892">
                  <a:moveTo>
                    <a:pt x="101993" y="0"/>
                  </a:moveTo>
                  <a:lnTo>
                    <a:pt x="509952" y="0"/>
                  </a:lnTo>
                  <a:cubicBezTo>
                    <a:pt x="566281" y="0"/>
                    <a:pt x="611945" y="45664"/>
                    <a:pt x="611945" y="101993"/>
                  </a:cubicBezTo>
                  <a:lnTo>
                    <a:pt x="611945" y="152400"/>
                  </a:lnTo>
                  <a:lnTo>
                    <a:pt x="1895229" y="152400"/>
                  </a:lnTo>
                  <a:cubicBezTo>
                    <a:pt x="1955659" y="152400"/>
                    <a:pt x="2004647" y="201388"/>
                    <a:pt x="2004647" y="261818"/>
                  </a:cubicBezTo>
                  <a:lnTo>
                    <a:pt x="2004647" y="699474"/>
                  </a:lnTo>
                  <a:cubicBezTo>
                    <a:pt x="2004647" y="759904"/>
                    <a:pt x="1955659" y="808892"/>
                    <a:pt x="1895229" y="808892"/>
                  </a:cubicBezTo>
                  <a:lnTo>
                    <a:pt x="509952" y="808892"/>
                  </a:lnTo>
                  <a:lnTo>
                    <a:pt x="268852" y="808892"/>
                  </a:lnTo>
                  <a:lnTo>
                    <a:pt x="101993" y="808892"/>
                  </a:lnTo>
                  <a:cubicBezTo>
                    <a:pt x="45664" y="808892"/>
                    <a:pt x="0" y="763228"/>
                    <a:pt x="0" y="706899"/>
                  </a:cubicBezTo>
                  <a:lnTo>
                    <a:pt x="0" y="101993"/>
                  </a:lnTo>
                  <a:cubicBezTo>
                    <a:pt x="0" y="45664"/>
                    <a:pt x="45664" y="0"/>
                    <a:pt x="1019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15DA9A9-8B8A-488C-7095-34F16CBA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67" y="803746"/>
              <a:ext cx="2133466" cy="103489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7913F43-40F9-7213-E39F-ABF42144D87F}"/>
              </a:ext>
            </a:extLst>
          </p:cNvPr>
          <p:cNvSpPr txBox="1"/>
          <p:nvPr/>
        </p:nvSpPr>
        <p:spPr>
          <a:xfrm>
            <a:off x="844061" y="2237414"/>
            <a:ext cx="4339883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cs typeface="Arial" panose="020B0604020202020204" pitchFamily="34" charset="0"/>
              </a:rPr>
              <a:t>VIII-XII All Subjects, NEET, IIT-JEE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cs typeface="Arial" panose="020B0604020202020204" pitchFamily="34" charset="0"/>
              </a:rPr>
              <a:t>AI, IT, Commerce, Law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80AE75-2571-D0AB-FFF6-7D935E291C3F}"/>
              </a:ext>
            </a:extLst>
          </p:cNvPr>
          <p:cNvSpPr txBox="1"/>
          <p:nvPr/>
        </p:nvSpPr>
        <p:spPr>
          <a:xfrm>
            <a:off x="3341076" y="970685"/>
            <a:ext cx="30315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cs typeface="Arial" panose="020B0604020202020204" pitchFamily="34" charset="0"/>
              </a:rPr>
              <a:t>Patuli, Kolkata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Phone: 9073 700094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7B47790-E524-039D-AFE0-B3A197516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2" y="908490"/>
            <a:ext cx="2347164" cy="1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8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2023-08-08T06:12:40Z</dcterms:created>
  <dcterms:modified xsi:type="dcterms:W3CDTF">2023-08-08T09:49:16Z</dcterms:modified>
</cp:coreProperties>
</file>