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2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4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8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89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5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1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4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6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4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B395-262A-4FE6-A46E-8400E5B10730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D07C-4762-4450-A942-E3FAB846F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3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0329" y="1398494"/>
            <a:ext cx="11940989" cy="4058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71" y="-376518"/>
            <a:ext cx="3994691" cy="6649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61" y="815788"/>
            <a:ext cx="3515802" cy="467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186" y="1585639"/>
            <a:ext cx="8482584" cy="390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0329" y="89647"/>
            <a:ext cx="1224349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9078" y="5456840"/>
            <a:ext cx="12243490" cy="13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82" y="2832847"/>
            <a:ext cx="2398470" cy="9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2023-05-31T10:33:25Z</dcterms:created>
  <dcterms:modified xsi:type="dcterms:W3CDTF">2023-05-31T11:05:05Z</dcterms:modified>
</cp:coreProperties>
</file>