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4B87FF"/>
    <a:srgbClr val="FFE6BE"/>
    <a:srgbClr val="5191CB"/>
    <a:srgbClr val="B7EFF7"/>
    <a:srgbClr val="65A9E0"/>
    <a:srgbClr val="5191D5"/>
    <a:srgbClr val="2C70AE"/>
    <a:srgbClr val="008E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4" autoAdjust="0"/>
    <p:restoredTop sz="94660"/>
  </p:normalViewPr>
  <p:slideViewPr>
    <p:cSldViewPr snapToGrid="0">
      <p:cViewPr>
        <p:scale>
          <a:sx n="89" d="100"/>
          <a:sy n="89" d="100"/>
        </p:scale>
        <p:origin x="389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03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60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1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95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04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35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84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1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9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A312-3916-48C2-B0D2-2FD7FE9477F2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8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4033226" y="5028763"/>
            <a:ext cx="8017105" cy="65825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27586" y="5338743"/>
            <a:ext cx="1898706" cy="2321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b="1" cap="all" dirty="0" smtClean="0">
                <a:solidFill>
                  <a:schemeClr val="bg1"/>
                </a:solidFill>
                <a:latin typeface="Oxygen" panose="02000503000000000000" pitchFamily="2" charset="0"/>
              </a:rPr>
              <a:t>Admin</a:t>
            </a:r>
            <a:endParaRPr lang="en-AU" sz="2400" b="1" cap="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139102" y="192549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4" y="381238"/>
            <a:ext cx="2471777" cy="921014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802505" y="156881"/>
            <a:ext cx="802950" cy="8029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24242" y="2110607"/>
            <a:ext cx="1907959" cy="293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cap="all" dirty="0" smtClean="0">
                <a:solidFill>
                  <a:schemeClr val="bg1"/>
                </a:solidFill>
                <a:latin typeface="Oxygen" panose="02000503000000000000" pitchFamily="2" charset="0"/>
              </a:rPr>
              <a:t>Teacher</a:t>
            </a:r>
            <a:endParaRPr lang="en-AU" sz="2000" b="1" cap="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151645" y="1934866"/>
            <a:ext cx="2701113" cy="3152535"/>
          </a:xfrm>
          <a:prstGeom prst="roundRect">
            <a:avLst>
              <a:gd name="adj" fmla="val 939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569392" y="2148258"/>
            <a:ext cx="2128879" cy="316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cap="all" dirty="0">
                <a:solidFill>
                  <a:schemeClr val="bg1"/>
                </a:solidFill>
                <a:latin typeface="Oxygen" panose="02000503000000000000" pitchFamily="2" charset="0"/>
              </a:rPr>
              <a:t>Guardian</a:t>
            </a:r>
            <a:endParaRPr lang="en-AU" sz="2000" b="1" cap="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15612" y="2449748"/>
            <a:ext cx="2282659" cy="2472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Enroll to courses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Child's Courses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Pay monthly tuition fees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child's attendance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child's progress card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child's achievements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Teacher's Communication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payment statements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Raise a Query</a:t>
            </a:r>
            <a:endParaRPr lang="en-AU" sz="12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98841" y="156881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latin typeface="Oxygen" panose="02000503000000000000" pitchFamily="2" charset="0"/>
                <a:cs typeface="Arial" panose="020B0604020202020204" pitchFamily="34" charset="0"/>
              </a:rPr>
              <a:t>ANODIAM </a:t>
            </a:r>
            <a:r>
              <a:rPr lang="en-AU" sz="3200" b="1" dirty="0" smtClean="0">
                <a:latin typeface="Oxygen" panose="02000503000000000000" pitchFamily="2" charset="0"/>
                <a:cs typeface="Arial" panose="020B0604020202020204" pitchFamily="34" charset="0"/>
              </a:rPr>
              <a:t>APPS</a:t>
            </a:r>
            <a:endParaRPr lang="en-AU" sz="3200" b="1" dirty="0"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6000" y="2433482"/>
            <a:ext cx="2370275" cy="25204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Create Chapters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Upload materials &amp; Notes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Resolve Queries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Upload MCQs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Upload </a:t>
            </a:r>
            <a:r>
              <a:rPr lang="en-US" sz="1200" dirty="0" smtClean="0">
                <a:solidFill>
                  <a:schemeClr val="bg1"/>
                </a:solidFill>
                <a:latin typeface="Oxygen" panose="02000503000000000000" pitchFamily="2" charset="0"/>
              </a:rPr>
              <a:t>Practice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tests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answer papers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Publish </a:t>
            </a:r>
            <a:r>
              <a:rPr lang="en-US" sz="1200" dirty="0" smtClean="0">
                <a:solidFill>
                  <a:schemeClr val="bg1"/>
                </a:solidFill>
                <a:latin typeface="Oxygen" panose="02000503000000000000" pitchFamily="2" charset="0"/>
              </a:rPr>
              <a:t>Achievements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70399" y="1772805"/>
            <a:ext cx="2790699" cy="3467789"/>
          </a:xfrm>
          <a:prstGeom prst="roundRect">
            <a:avLst>
              <a:gd name="adj" fmla="val 9399"/>
            </a:avLst>
          </a:prstGeom>
          <a:solidFill>
            <a:schemeClr val="accent2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39131" y="1930619"/>
            <a:ext cx="1937583" cy="372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cap="all" dirty="0">
                <a:solidFill>
                  <a:schemeClr val="bg1"/>
                </a:solidFill>
                <a:latin typeface="Oxygen" panose="02000503000000000000" pitchFamily="2" charset="0"/>
              </a:rPr>
              <a:t>Student App</a:t>
            </a:r>
            <a:endParaRPr lang="en-AU" sz="2000" b="1" cap="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4887" y="2316172"/>
            <a:ext cx="2298561" cy="260562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Courses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Pay monthly tuition fees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</a:t>
            </a:r>
            <a:r>
              <a:rPr lang="en-US" sz="1200" dirty="0" smtClean="0">
                <a:solidFill>
                  <a:schemeClr val="bg1"/>
                </a:solidFill>
                <a:latin typeface="Oxygen" panose="02000503000000000000" pitchFamily="2" charset="0"/>
              </a:rPr>
              <a:t>attendance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class notes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MCQs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t</a:t>
            </a:r>
            <a:r>
              <a:rPr lang="en-US" sz="1200" dirty="0" smtClean="0">
                <a:solidFill>
                  <a:schemeClr val="bg1"/>
                </a:solidFill>
                <a:latin typeface="Oxygen" panose="02000503000000000000" pitchFamily="2" charset="0"/>
              </a:rPr>
              <a:t>est papers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Oxygen" panose="02000503000000000000" pitchFamily="2" charset="0"/>
              </a:rPr>
              <a:t>Upload Answer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sheets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progress card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My </a:t>
            </a:r>
            <a:r>
              <a:rPr lang="en-US" sz="1200" dirty="0" smtClean="0">
                <a:solidFill>
                  <a:schemeClr val="bg1"/>
                </a:solidFill>
                <a:latin typeface="Oxygen" panose="02000503000000000000" pitchFamily="2" charset="0"/>
              </a:rPr>
              <a:t>queries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38" y="1816648"/>
            <a:ext cx="3145013" cy="3586418"/>
          </a:xfrm>
          <a:prstGeom prst="rect">
            <a:avLst/>
          </a:prstGeom>
        </p:spPr>
      </p:pic>
      <p:sp>
        <p:nvSpPr>
          <p:cNvPr id="45" name="Freeform 44"/>
          <p:cNvSpPr/>
          <p:nvPr/>
        </p:nvSpPr>
        <p:spPr>
          <a:xfrm>
            <a:off x="1430703" y="2061518"/>
            <a:ext cx="1234676" cy="2674112"/>
          </a:xfrm>
          <a:custGeom>
            <a:avLst/>
            <a:gdLst>
              <a:gd name="connsiteX0" fmla="*/ 228116 w 1988458"/>
              <a:gd name="connsiteY0" fmla="*/ 0 h 4238172"/>
              <a:gd name="connsiteX1" fmla="*/ 474096 w 1988458"/>
              <a:gd name="connsiteY1" fmla="*/ 0 h 4238172"/>
              <a:gd name="connsiteX2" fmla="*/ 474096 w 1988458"/>
              <a:gd name="connsiteY2" fmla="*/ 53320 h 4238172"/>
              <a:gd name="connsiteX3" fmla="*/ 547097 w 1988458"/>
              <a:gd name="connsiteY3" fmla="*/ 126321 h 4238172"/>
              <a:gd name="connsiteX4" fmla="*/ 1441361 w 1988458"/>
              <a:gd name="connsiteY4" fmla="*/ 126321 h 4238172"/>
              <a:gd name="connsiteX5" fmla="*/ 1514362 w 1988458"/>
              <a:gd name="connsiteY5" fmla="*/ 53320 h 4238172"/>
              <a:gd name="connsiteX6" fmla="*/ 1514362 w 1988458"/>
              <a:gd name="connsiteY6" fmla="*/ 0 h 4238172"/>
              <a:gd name="connsiteX7" fmla="*/ 1760342 w 1988458"/>
              <a:gd name="connsiteY7" fmla="*/ 0 h 4238172"/>
              <a:gd name="connsiteX8" fmla="*/ 1988458 w 1988458"/>
              <a:gd name="connsiteY8" fmla="*/ 228116 h 4238172"/>
              <a:gd name="connsiteX9" fmla="*/ 1988458 w 1988458"/>
              <a:gd name="connsiteY9" fmla="*/ 4010056 h 4238172"/>
              <a:gd name="connsiteX10" fmla="*/ 1760342 w 1988458"/>
              <a:gd name="connsiteY10" fmla="*/ 4238172 h 4238172"/>
              <a:gd name="connsiteX11" fmla="*/ 228116 w 1988458"/>
              <a:gd name="connsiteY11" fmla="*/ 4238172 h 4238172"/>
              <a:gd name="connsiteX12" fmla="*/ 0 w 1988458"/>
              <a:gd name="connsiteY12" fmla="*/ 4010056 h 4238172"/>
              <a:gd name="connsiteX13" fmla="*/ 0 w 1988458"/>
              <a:gd name="connsiteY13" fmla="*/ 228116 h 4238172"/>
              <a:gd name="connsiteX14" fmla="*/ 228116 w 1988458"/>
              <a:gd name="connsiteY14" fmla="*/ 0 h 423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8458" h="4238172">
                <a:moveTo>
                  <a:pt x="228116" y="0"/>
                </a:moveTo>
                <a:lnTo>
                  <a:pt x="474096" y="0"/>
                </a:lnTo>
                <a:lnTo>
                  <a:pt x="474096" y="53320"/>
                </a:lnTo>
                <a:cubicBezTo>
                  <a:pt x="474096" y="93637"/>
                  <a:pt x="506780" y="126321"/>
                  <a:pt x="547097" y="126321"/>
                </a:cubicBezTo>
                <a:lnTo>
                  <a:pt x="1441361" y="126321"/>
                </a:lnTo>
                <a:cubicBezTo>
                  <a:pt x="1481678" y="126321"/>
                  <a:pt x="1514362" y="93637"/>
                  <a:pt x="1514362" y="53320"/>
                </a:cubicBezTo>
                <a:lnTo>
                  <a:pt x="1514362" y="0"/>
                </a:lnTo>
                <a:lnTo>
                  <a:pt x="1760342" y="0"/>
                </a:lnTo>
                <a:cubicBezTo>
                  <a:pt x="1886327" y="0"/>
                  <a:pt x="1988458" y="102131"/>
                  <a:pt x="1988458" y="228116"/>
                </a:cubicBezTo>
                <a:lnTo>
                  <a:pt x="1988458" y="4010056"/>
                </a:lnTo>
                <a:cubicBezTo>
                  <a:pt x="1988458" y="4136041"/>
                  <a:pt x="1886327" y="4238172"/>
                  <a:pt x="1760342" y="4238172"/>
                </a:cubicBezTo>
                <a:lnTo>
                  <a:pt x="228116" y="4238172"/>
                </a:lnTo>
                <a:cubicBezTo>
                  <a:pt x="102131" y="4238172"/>
                  <a:pt x="0" y="4136041"/>
                  <a:pt x="0" y="4010056"/>
                </a:cubicBezTo>
                <a:lnTo>
                  <a:pt x="0" y="228116"/>
                </a:lnTo>
                <a:cubicBezTo>
                  <a:pt x="0" y="102131"/>
                  <a:pt x="102131" y="0"/>
                  <a:pt x="228116" y="0"/>
                </a:cubicBezTo>
                <a:close/>
              </a:path>
            </a:pathLst>
          </a:custGeom>
          <a:gradFill>
            <a:gsLst>
              <a:gs pos="100000">
                <a:srgbClr val="FF8C52"/>
              </a:gs>
              <a:gs pos="3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530858" y="2507213"/>
            <a:ext cx="1007656" cy="1007656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5922" y="1816647"/>
            <a:ext cx="3158059" cy="358002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2126</TotalTime>
  <Words>96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Microsoft account</cp:lastModifiedBy>
  <cp:revision>146</cp:revision>
  <dcterms:created xsi:type="dcterms:W3CDTF">2023-03-14T04:51:15Z</dcterms:created>
  <dcterms:modified xsi:type="dcterms:W3CDTF">2023-05-29T14:28:44Z</dcterms:modified>
</cp:coreProperties>
</file>