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1047" y="-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74D4-67CB-4439-8EBC-12EBBB2A6E63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058A-2CD9-40B3-B63E-B80031BB8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4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74D4-67CB-4439-8EBC-12EBBB2A6E63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058A-2CD9-40B3-B63E-B80031BB8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7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74D4-67CB-4439-8EBC-12EBBB2A6E63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058A-2CD9-40B3-B63E-B80031BB8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2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74D4-67CB-4439-8EBC-12EBBB2A6E63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058A-2CD9-40B3-B63E-B80031BB8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9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74D4-67CB-4439-8EBC-12EBBB2A6E63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058A-2CD9-40B3-B63E-B80031BB8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9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74D4-67CB-4439-8EBC-12EBBB2A6E63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058A-2CD9-40B3-B63E-B80031BB8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6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74D4-67CB-4439-8EBC-12EBBB2A6E63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058A-2CD9-40B3-B63E-B80031BB8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5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74D4-67CB-4439-8EBC-12EBBB2A6E63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058A-2CD9-40B3-B63E-B80031BB8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03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74D4-67CB-4439-8EBC-12EBBB2A6E63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058A-2CD9-40B3-B63E-B80031BB8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46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74D4-67CB-4439-8EBC-12EBBB2A6E63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058A-2CD9-40B3-B63E-B80031BB8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70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74D4-67CB-4439-8EBC-12EBBB2A6E63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058A-2CD9-40B3-B63E-B80031BB8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9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274D4-67CB-4439-8EBC-12EBBB2A6E63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D058A-2CD9-40B3-B63E-B80031BB8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0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066302-3311-C748-C297-21A7D7839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382" y="1144610"/>
            <a:ext cx="3519237" cy="2412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5BCD0D-DAFE-5234-2EAB-62C8BD4FF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382" y="3540136"/>
            <a:ext cx="3519237" cy="241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25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</cp:revision>
  <dcterms:created xsi:type="dcterms:W3CDTF">2023-08-06T15:07:52Z</dcterms:created>
  <dcterms:modified xsi:type="dcterms:W3CDTF">2023-08-06T15:10:47Z</dcterms:modified>
</cp:coreProperties>
</file>