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4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21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78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14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0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34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24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4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9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3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25D2-7355-4413-9366-B7CAD4F5D718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EFE8-C1EE-4482-9469-0633CDDA90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0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448" y="1195461"/>
            <a:ext cx="3605843" cy="1465377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929856" y="1436397"/>
            <a:ext cx="265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029" y="2229951"/>
            <a:ext cx="3587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7" name="Freeform 6"/>
          <p:cNvSpPr/>
          <p:nvPr/>
        </p:nvSpPr>
        <p:spPr>
          <a:xfrm>
            <a:off x="2028533" y="1349383"/>
            <a:ext cx="939674" cy="93790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796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2023-06-06T13:13:54Z</dcterms:created>
  <dcterms:modified xsi:type="dcterms:W3CDTF">2023-06-06T13:14:54Z</dcterms:modified>
</cp:coreProperties>
</file>