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88C"/>
    <a:srgbClr val="FF8C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0C7D-1CAB-40CB-9823-D5933B602EC2}" type="datetimeFigureOut">
              <a:rPr lang="en-AU" smtClean="0"/>
              <a:t>9/06/2023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0C84C-ACA4-49F4-9DBE-CB0A64A2FE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6450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0C7D-1CAB-40CB-9823-D5933B602EC2}" type="datetimeFigureOut">
              <a:rPr lang="en-AU" smtClean="0"/>
              <a:t>9/06/2023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0C84C-ACA4-49F4-9DBE-CB0A64A2FE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8372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0C7D-1CAB-40CB-9823-D5933B602EC2}" type="datetimeFigureOut">
              <a:rPr lang="en-AU" smtClean="0"/>
              <a:t>9/06/2023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0C84C-ACA4-49F4-9DBE-CB0A64A2FE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71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0C7D-1CAB-40CB-9823-D5933B602EC2}" type="datetimeFigureOut">
              <a:rPr lang="en-AU" smtClean="0"/>
              <a:t>9/06/2023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0C84C-ACA4-49F4-9DBE-CB0A64A2FE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7993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0C7D-1CAB-40CB-9823-D5933B602EC2}" type="datetimeFigureOut">
              <a:rPr lang="en-AU" smtClean="0"/>
              <a:t>9/06/2023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0C84C-ACA4-49F4-9DBE-CB0A64A2FE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0421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0C7D-1CAB-40CB-9823-D5933B602EC2}" type="datetimeFigureOut">
              <a:rPr lang="en-AU" smtClean="0"/>
              <a:t>9/06/2023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0C84C-ACA4-49F4-9DBE-CB0A64A2FE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104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0C7D-1CAB-40CB-9823-D5933B602EC2}" type="datetimeFigureOut">
              <a:rPr lang="en-AU" smtClean="0"/>
              <a:t>9/06/2023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0C84C-ACA4-49F4-9DBE-CB0A64A2FE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3273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0C7D-1CAB-40CB-9823-D5933B602EC2}" type="datetimeFigureOut">
              <a:rPr lang="en-AU" smtClean="0"/>
              <a:t>9/06/2023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0C84C-ACA4-49F4-9DBE-CB0A64A2FE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9106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0C7D-1CAB-40CB-9823-D5933B602EC2}" type="datetimeFigureOut">
              <a:rPr lang="en-AU" smtClean="0"/>
              <a:t>9/06/2023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0C84C-ACA4-49F4-9DBE-CB0A64A2FE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4337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0C7D-1CAB-40CB-9823-D5933B602EC2}" type="datetimeFigureOut">
              <a:rPr lang="en-AU" smtClean="0"/>
              <a:t>9/06/2023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0C84C-ACA4-49F4-9DBE-CB0A64A2FE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5486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0C7D-1CAB-40CB-9823-D5933B602EC2}" type="datetimeFigureOut">
              <a:rPr lang="en-AU" smtClean="0"/>
              <a:t>9/06/2023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0C84C-ACA4-49F4-9DBE-CB0A64A2FE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4655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60C7D-1CAB-40CB-9823-D5933B602EC2}" type="datetimeFigureOut">
              <a:rPr lang="en-AU" smtClean="0"/>
              <a:t>9/06/2023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0C84C-ACA4-49F4-9DBE-CB0A64A2FE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5570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445" y="658905"/>
            <a:ext cx="7353110" cy="554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2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257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10</cp:revision>
  <dcterms:created xsi:type="dcterms:W3CDTF">2023-06-09T18:35:27Z</dcterms:created>
  <dcterms:modified xsi:type="dcterms:W3CDTF">2023-06-09T19:51:35Z</dcterms:modified>
</cp:coreProperties>
</file>