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0AA-4996-4F04-8C55-D39408B50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3957-4906-4427-B626-B4CE7BB2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22AD-ABBD-4D25-9213-BEC53B24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AEB9-349C-445F-9FC8-4400205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BC2A-D439-4BB3-AF1F-E74758B0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41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82EB-CC30-4119-9329-0B390D4F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3705-7C12-4EB0-8B5A-AD6AA39E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963-4EF8-4984-8B5E-501480F7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2137-67D5-468B-B353-628F7683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A811-98F9-4E86-B463-74D7EA0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E2F15-64F0-477E-B974-25C062C32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13CAD-87F0-4203-AEF9-45965D76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0EFC-13FA-4C99-ACD6-E9F2091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87A3-EBBB-4FF8-9402-663F781D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316C-6F38-4875-AA85-02C0C664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6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0A33-FB2B-4809-AC12-156D0422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870A7-6D5D-44D5-85E5-29D559A4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3F18-9DFE-4FCD-BEBB-D329C57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2337-DDED-4BF9-9FA0-D3B27E20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B64D-9761-4E62-88B8-04078E77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544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460E-AA4F-4B72-91DE-EE2FAE17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2540-6085-4655-B3A3-8EFD052B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17AB-F80E-4374-AA27-E4C25A82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95F4-715E-4DCB-92B4-9FD4D94A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2BBC-E879-4671-9A8D-09AC1C0F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77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B377-F054-44A3-9F3F-297E4035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7D60-3E19-45CB-9642-613010A77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50DD6-0302-4DAC-B00B-E8BA00B7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15902-213C-4EA4-B3C5-686E115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3DCE2-39A6-465F-A9BE-976BB161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9AC5-0E5F-42BA-AD49-58677F5F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4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B25E-EAD0-4C0E-9275-469EE5E3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7C39-1C07-4923-97B9-0702B8B72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35F9-DEE6-4C40-BF84-B4EE7942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8E19E-033E-4132-B360-1ACEBB28E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60138-E111-479E-8EF9-23BF2864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6456A-CC64-4CA6-BEE0-E2BD00B1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45D72-B401-40D2-AA53-F67D1F9C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6FEC1-3948-42EF-BBEF-4689948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22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CDD3-0896-42B0-A384-16D3013C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7860-7E28-42D1-AB75-FBB90763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D26C8-3201-448B-8A18-30E13A19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733FF-BBA5-4F1F-AD3B-3EE71969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90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9FAE5-CE3D-4575-8882-9110F2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3391A-1703-4181-9089-963CB4E8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FAE99-C8EC-4F32-A2F3-A06DF0FF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7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F878-65EC-4629-93F9-BD02B50C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6366-DDD1-4BDD-AC08-674AD4F3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82B3D-BD4F-4A45-A913-ABE2B2B1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2FA85-AFF2-492E-BF39-CC84F655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A640-5BEB-4A13-A269-253267AE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40B8F-F263-4253-AB34-C02E3325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1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5042-6A42-4326-A5BA-AEB86832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88E5D-8909-47E6-AD4B-F5D332BF2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50EA-B801-4F00-8229-2BDAE343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7855-C9CC-4CFD-A3E2-0C311B8A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F21F7-8A85-40B5-BCA3-39FD8447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890C-22C3-4DDD-9696-33859095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3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31307-A21A-4012-BF7C-631D8A6F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EE2F-AA87-4BBC-9855-B9A5FF79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2A29-31C1-4764-B330-6070FDE6B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88B2-348B-418F-A511-26A789EEB289}" type="datetimeFigureOut">
              <a:rPr lang="en-AU" smtClean="0"/>
              <a:t>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F48-803A-4561-83AE-BAC6EC200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074A-F827-4893-9935-9802003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8C6F-6D28-481B-966D-D609B2AC5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3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2">
            <a:extLst>
              <a:ext uri="{FF2B5EF4-FFF2-40B4-BE49-F238E27FC236}">
                <a16:creationId xmlns:a16="http://schemas.microsoft.com/office/drawing/2014/main" id="{DDB5EBE6-DC83-4C22-A245-44C7445E9AF2}"/>
              </a:ext>
            </a:extLst>
          </p:cNvPr>
          <p:cNvSpPr/>
          <p:nvPr/>
        </p:nvSpPr>
        <p:spPr>
          <a:xfrm>
            <a:off x="4033226" y="1925497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063F2-3DF0-4B92-B14A-3BEA0C2087FD}"/>
              </a:ext>
            </a:extLst>
          </p:cNvPr>
          <p:cNvSpPr/>
          <p:nvPr/>
        </p:nvSpPr>
        <p:spPr>
          <a:xfrm>
            <a:off x="3824629" y="381242"/>
            <a:ext cx="75415" cy="6476761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21A43-7369-49B0-A177-575F11A00F48}"/>
              </a:ext>
            </a:extLst>
          </p:cNvPr>
          <p:cNvSpPr/>
          <p:nvPr/>
        </p:nvSpPr>
        <p:spPr>
          <a:xfrm>
            <a:off x="3824624" y="0"/>
            <a:ext cx="8367376" cy="770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8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616FCF-658A-46B8-8458-6B3E1230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4" y="381238"/>
            <a:ext cx="2471777" cy="921014"/>
          </a:xfrm>
          <a:prstGeom prst="rect">
            <a:avLst/>
          </a:prstGeom>
        </p:spPr>
      </p:pic>
      <p:sp>
        <p:nvSpPr>
          <p:cNvPr id="18" name="Freeform 22">
            <a:extLst>
              <a:ext uri="{FF2B5EF4-FFF2-40B4-BE49-F238E27FC236}">
                <a16:creationId xmlns:a16="http://schemas.microsoft.com/office/drawing/2014/main" id="{E342C9F1-212F-4C96-A051-F2F4224CB3DC}"/>
              </a:ext>
            </a:extLst>
          </p:cNvPr>
          <p:cNvSpPr/>
          <p:nvPr/>
        </p:nvSpPr>
        <p:spPr>
          <a:xfrm>
            <a:off x="802505" y="156881"/>
            <a:ext cx="802950" cy="802951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rgbClr val="FF8C52"/>
          </a:solidFill>
          <a:ln>
            <a:solidFill>
              <a:srgbClr val="FF8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0EA6DA-4210-4C68-9CB8-A7373AF8DCDF}"/>
              </a:ext>
            </a:extLst>
          </p:cNvPr>
          <p:cNvSpPr/>
          <p:nvPr/>
        </p:nvSpPr>
        <p:spPr>
          <a:xfrm>
            <a:off x="0" y="6543676"/>
            <a:ext cx="121920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                                                                                                                          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800" b="1" dirty="0">
                <a:solidFill>
                  <a:srgbClr val="FF8C52"/>
                </a:solidFill>
                <a:latin typeface="Oxygen" panose="02000503000000000000" pitchFamily="2" charset="0"/>
              </a:rPr>
              <a:t>CONCEPTION      &gt;&gt;      PRACTICE        &gt;&gt;        CONFIDENCE      &gt;&gt;       HIGHEST GRADES</a:t>
            </a:r>
            <a:r>
              <a:rPr lang="en-US" sz="800" dirty="0">
                <a:solidFill>
                  <a:srgbClr val="FF8C52"/>
                </a:solidFill>
                <a:latin typeface="Oxygen" panose="02000503000000000000" pitchFamily="2" charset="0"/>
              </a:rPr>
              <a:t>                                                                            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© </a:t>
            </a:r>
            <a:r>
              <a:rPr lang="pt-BR" sz="700" dirty="0">
                <a:solidFill>
                  <a:schemeClr val="bg1">
                    <a:lumMod val="50000"/>
                  </a:schemeClr>
                </a:solidFill>
                <a:latin typeface="Oxygen" panose="02000503000000000000" pitchFamily="2" charset="0"/>
              </a:rPr>
              <a:t>PROTECTED ANODIAM 2023     ||     PRIVATE &amp; CONFIDENTIAL</a:t>
            </a:r>
            <a:endParaRPr lang="en-AU" sz="70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82E103-D333-43E6-B24E-AAE46A49364B}"/>
              </a:ext>
            </a:extLst>
          </p:cNvPr>
          <p:cNvSpPr/>
          <p:nvPr/>
        </p:nvSpPr>
        <p:spPr>
          <a:xfrm>
            <a:off x="4270238" y="2091357"/>
            <a:ext cx="1696780" cy="293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Students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A598C130-1A47-46FB-A8D8-983965105574}"/>
              </a:ext>
            </a:extLst>
          </p:cNvPr>
          <p:cNvSpPr/>
          <p:nvPr/>
        </p:nvSpPr>
        <p:spPr>
          <a:xfrm>
            <a:off x="9151645" y="1934866"/>
            <a:ext cx="2932935" cy="3152535"/>
          </a:xfrm>
          <a:prstGeom prst="roundRect">
            <a:avLst>
              <a:gd name="adj" fmla="val 9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00B09-7BE5-4A21-909F-844D4FBC6CAD}"/>
              </a:ext>
            </a:extLst>
          </p:cNvPr>
          <p:cNvSpPr/>
          <p:nvPr/>
        </p:nvSpPr>
        <p:spPr>
          <a:xfrm>
            <a:off x="9444263" y="2148258"/>
            <a:ext cx="2408495" cy="31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About the Institution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F4671F-B215-45BC-AEBB-4FC524AAC7FF}"/>
              </a:ext>
            </a:extLst>
          </p:cNvPr>
          <p:cNvSpPr/>
          <p:nvPr/>
        </p:nvSpPr>
        <p:spPr>
          <a:xfrm>
            <a:off x="9290483" y="2449748"/>
            <a:ext cx="2759848" cy="247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ICSE/CBSE/WB VI-XII all subjects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NEET/IIT/JEE competitive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Great location, open 7 days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 floors 4ksqft, 15 class 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Spoken English &amp; grooming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by 2023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FE0C4-33B3-4F61-ABFB-22CB01910074}"/>
              </a:ext>
            </a:extLst>
          </p:cNvPr>
          <p:cNvSpPr txBox="1"/>
          <p:nvPr/>
        </p:nvSpPr>
        <p:spPr>
          <a:xfrm>
            <a:off x="4698841" y="156881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2">
                    <a:lumMod val="75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ANODIAM INSTITUTE – WELCOME FACULTY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6F7E5C-856B-43FA-9A24-F21ECEB2DF48}"/>
              </a:ext>
            </a:extLst>
          </p:cNvPr>
          <p:cNvSpPr/>
          <p:nvPr/>
        </p:nvSpPr>
        <p:spPr>
          <a:xfrm>
            <a:off x="4100124" y="2385357"/>
            <a:ext cx="2370275" cy="25204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teachers in town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 for students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teaching techniques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Doubt clearing sessions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Extra makeup classes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Regular mock exams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Parent teacher meetings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All round feedback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Career counselling</a:t>
            </a:r>
          </a:p>
        </p:txBody>
      </p:sp>
      <p:sp>
        <p:nvSpPr>
          <p:cNvPr id="26" name="Rounded Rectangle 33">
            <a:extLst>
              <a:ext uri="{FF2B5EF4-FFF2-40B4-BE49-F238E27FC236}">
                <a16:creationId xmlns:a16="http://schemas.microsoft.com/office/drawing/2014/main" id="{95212731-6FB8-4B8C-AB56-0E687AAF68EB}"/>
              </a:ext>
            </a:extLst>
          </p:cNvPr>
          <p:cNvSpPr/>
          <p:nvPr/>
        </p:nvSpPr>
        <p:spPr>
          <a:xfrm>
            <a:off x="6470399" y="1772805"/>
            <a:ext cx="2790699" cy="3467789"/>
          </a:xfrm>
          <a:prstGeom prst="roundRect">
            <a:avLst>
              <a:gd name="adj" fmla="val 9399"/>
            </a:avLst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06610F-6EA5-4A03-8230-9B590D64D9FE}"/>
              </a:ext>
            </a:extLst>
          </p:cNvPr>
          <p:cNvSpPr/>
          <p:nvPr/>
        </p:nvSpPr>
        <p:spPr>
          <a:xfrm>
            <a:off x="6556098" y="1964873"/>
            <a:ext cx="2666363" cy="372463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For Our Faculty Members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1BD1CE-1D41-47DE-B51A-7FB9FD715AB3}"/>
              </a:ext>
            </a:extLst>
          </p:cNvPr>
          <p:cNvSpPr/>
          <p:nvPr/>
        </p:nvSpPr>
        <p:spPr>
          <a:xfrm>
            <a:off x="6560882" y="2350426"/>
            <a:ext cx="2556514" cy="2669809"/>
          </a:xfrm>
          <a:prstGeom prst="rect">
            <a:avLst/>
          </a:prstGeom>
          <a:solidFill>
            <a:srgbClr val="FFF0DC"/>
          </a:solidFill>
          <a:ln>
            <a:noFill/>
          </a:ln>
          <a:effectLst>
            <a:glow rad="101600">
              <a:srgbClr val="FFF0DC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Most rewarding package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Astronomical growth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Best talents in the field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compassionate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Gratifying environment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Proficient management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2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Feature rich app support</a:t>
            </a:r>
          </a:p>
        </p:txBody>
      </p:sp>
      <p:pic>
        <p:nvPicPr>
          <p:cNvPr id="29" name="Picture 2" descr="Premium Vector | Happy family characters activity caring dad teaching son  to ride bike for the first time father teach kid boy cycling outdoor  parenting fatherhood concept cartoon people vector illustration">
            <a:extLst>
              <a:ext uri="{FF2B5EF4-FFF2-40B4-BE49-F238E27FC236}">
                <a16:creationId xmlns:a16="http://schemas.microsoft.com/office/drawing/2014/main" id="{3C3BAFC8-7842-4E2F-87C4-52C71F21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7" y="2355964"/>
            <a:ext cx="3222872" cy="290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1BF8D3B-1CB4-4A3F-8935-DCAB5D63EA5E}"/>
              </a:ext>
            </a:extLst>
          </p:cNvPr>
          <p:cNvSpPr/>
          <p:nvPr/>
        </p:nvSpPr>
        <p:spPr>
          <a:xfrm>
            <a:off x="417268" y="2408253"/>
            <a:ext cx="2702823" cy="270282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62000">
                <a:srgbClr val="FFFFFF">
                  <a:alpha val="0"/>
                </a:srgbClr>
              </a:gs>
              <a:gs pos="72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8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125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19</cp:revision>
  <dcterms:created xsi:type="dcterms:W3CDTF">2023-05-01T05:17:08Z</dcterms:created>
  <dcterms:modified xsi:type="dcterms:W3CDTF">2023-05-03T14:21:02Z</dcterms:modified>
</cp:coreProperties>
</file>