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EB7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29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0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36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69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65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88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66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60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03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6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188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7425-FB4F-430A-8F67-0902F17ECE0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14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Tie: Orange</a:t>
            </a:r>
            <a:r>
              <a:rPr lang="en-US" sz="3200" dirty="0">
                <a:latin typeface="Oxygen" panose="02000503000000000000" pitchFamily="2" charset="0"/>
              </a:rPr>
              <a:t>:</a:t>
            </a:r>
            <a:r>
              <a:rPr lang="en-US" sz="3200" dirty="0" smtClean="0">
                <a:latin typeface="Oxygen" panose="02000503000000000000" pitchFamily="2" charset="0"/>
              </a:rPr>
              <a:t> Design: Centre</a:t>
            </a:r>
          </a:p>
        </p:txBody>
      </p:sp>
      <p:sp>
        <p:nvSpPr>
          <p:cNvPr id="23" name="Freeform 22"/>
          <p:cNvSpPr/>
          <p:nvPr/>
        </p:nvSpPr>
        <p:spPr>
          <a:xfrm>
            <a:off x="1412111" y="936492"/>
            <a:ext cx="5405378" cy="5921505"/>
          </a:xfrm>
          <a:custGeom>
            <a:avLst/>
            <a:gdLst>
              <a:gd name="connsiteX0" fmla="*/ 0 w 5405378"/>
              <a:gd name="connsiteY0" fmla="*/ 0 h 5921505"/>
              <a:gd name="connsiteX1" fmla="*/ 5405378 w 5405378"/>
              <a:gd name="connsiteY1" fmla="*/ 0 h 5921505"/>
              <a:gd name="connsiteX2" fmla="*/ 5405378 w 5405378"/>
              <a:gd name="connsiteY2" fmla="*/ 4943446 h 5921505"/>
              <a:gd name="connsiteX3" fmla="*/ 5405378 w 5405378"/>
              <a:gd name="connsiteY3" fmla="*/ 4943447 h 5921505"/>
              <a:gd name="connsiteX4" fmla="*/ 5405376 w 5405378"/>
              <a:gd name="connsiteY4" fmla="*/ 4943447 h 5921505"/>
              <a:gd name="connsiteX5" fmla="*/ 2702689 w 5405378"/>
              <a:gd name="connsiteY5" fmla="*/ 5921505 h 5921505"/>
              <a:gd name="connsiteX6" fmla="*/ 3 w 5405378"/>
              <a:gd name="connsiteY6" fmla="*/ 4943447 h 5921505"/>
              <a:gd name="connsiteX7" fmla="*/ 0 w 5405378"/>
              <a:gd name="connsiteY7" fmla="*/ 4943447 h 5921505"/>
              <a:gd name="connsiteX8" fmla="*/ 0 w 5405378"/>
              <a:gd name="connsiteY8" fmla="*/ 4943446 h 592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378" h="5921505">
                <a:moveTo>
                  <a:pt x="0" y="0"/>
                </a:moveTo>
                <a:lnTo>
                  <a:pt x="5405378" y="0"/>
                </a:lnTo>
                <a:lnTo>
                  <a:pt x="5405378" y="4943446"/>
                </a:lnTo>
                <a:lnTo>
                  <a:pt x="5405378" y="4943447"/>
                </a:lnTo>
                <a:lnTo>
                  <a:pt x="5405376" y="4943447"/>
                </a:lnTo>
                <a:lnTo>
                  <a:pt x="2702689" y="5921505"/>
                </a:lnTo>
                <a:lnTo>
                  <a:pt x="3" y="4943447"/>
                </a:lnTo>
                <a:lnTo>
                  <a:pt x="0" y="4943447"/>
                </a:lnTo>
                <a:lnTo>
                  <a:pt x="0" y="4943446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4" name="Group 33"/>
          <p:cNvGrpSpPr/>
          <p:nvPr/>
        </p:nvGrpSpPr>
        <p:grpSpPr>
          <a:xfrm>
            <a:off x="9285215" y="609052"/>
            <a:ext cx="1572922" cy="6153096"/>
            <a:chOff x="9797094" y="826198"/>
            <a:chExt cx="1074326" cy="5085204"/>
          </a:xfrm>
        </p:grpSpPr>
        <p:sp>
          <p:nvSpPr>
            <p:cNvPr id="32" name="Freeform 31"/>
            <p:cNvSpPr/>
            <p:nvPr/>
          </p:nvSpPr>
          <p:spPr>
            <a:xfrm>
              <a:off x="9797094" y="826198"/>
              <a:ext cx="1074326" cy="5085204"/>
            </a:xfrm>
            <a:custGeom>
              <a:avLst/>
              <a:gdLst>
                <a:gd name="connsiteX0" fmla="*/ 362106 w 1074326"/>
                <a:gd name="connsiteY0" fmla="*/ 620597 h 5085204"/>
                <a:gd name="connsiteX1" fmla="*/ 712221 w 1074326"/>
                <a:gd name="connsiteY1" fmla="*/ 620597 h 5085204"/>
                <a:gd name="connsiteX2" fmla="*/ 1074326 w 1074326"/>
                <a:gd name="connsiteY2" fmla="*/ 4510016 h 5085204"/>
                <a:gd name="connsiteX3" fmla="*/ 1074324 w 1074326"/>
                <a:gd name="connsiteY3" fmla="*/ 4510016 h 5085204"/>
                <a:gd name="connsiteX4" fmla="*/ 537162 w 1074326"/>
                <a:gd name="connsiteY4" fmla="*/ 5085204 h 5085204"/>
                <a:gd name="connsiteX5" fmla="*/ 0 w 1074326"/>
                <a:gd name="connsiteY5" fmla="*/ 4510015 h 5085204"/>
                <a:gd name="connsiteX6" fmla="*/ 1 w 1074326"/>
                <a:gd name="connsiteY6" fmla="*/ 4510015 h 5085204"/>
                <a:gd name="connsiteX7" fmla="*/ 158477 w 1074326"/>
                <a:gd name="connsiteY7" fmla="*/ 0 h 5085204"/>
                <a:gd name="connsiteX8" fmla="*/ 915848 w 1074326"/>
                <a:gd name="connsiteY8" fmla="*/ 0 h 5085204"/>
                <a:gd name="connsiteX9" fmla="*/ 763605 w 1074326"/>
                <a:gd name="connsiteY9" fmla="*/ 608973 h 5085204"/>
                <a:gd name="connsiteX10" fmla="*/ 310720 w 1074326"/>
                <a:gd name="connsiteY10" fmla="*/ 608973 h 508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4326" h="5085204">
                  <a:moveTo>
                    <a:pt x="362106" y="620597"/>
                  </a:moveTo>
                  <a:lnTo>
                    <a:pt x="712221" y="620597"/>
                  </a:lnTo>
                  <a:lnTo>
                    <a:pt x="1074326" y="4510016"/>
                  </a:lnTo>
                  <a:lnTo>
                    <a:pt x="1074324" y="4510016"/>
                  </a:lnTo>
                  <a:lnTo>
                    <a:pt x="537162" y="5085204"/>
                  </a:lnTo>
                  <a:lnTo>
                    <a:pt x="0" y="4510015"/>
                  </a:lnTo>
                  <a:lnTo>
                    <a:pt x="1" y="4510015"/>
                  </a:lnTo>
                  <a:close/>
                  <a:moveTo>
                    <a:pt x="158477" y="0"/>
                  </a:moveTo>
                  <a:lnTo>
                    <a:pt x="915848" y="0"/>
                  </a:lnTo>
                  <a:lnTo>
                    <a:pt x="763605" y="608973"/>
                  </a:lnTo>
                  <a:lnTo>
                    <a:pt x="310720" y="608973"/>
                  </a:lnTo>
                  <a:close/>
                </a:path>
              </a:pathLst>
            </a:custGeom>
            <a:solidFill>
              <a:srgbClr val="FF8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6547" y="4363488"/>
              <a:ext cx="1015419" cy="480338"/>
            </a:xfrm>
            <a:prstGeom prst="rect">
              <a:avLst/>
            </a:prstGeom>
          </p:spPr>
        </p:pic>
      </p:grpSp>
      <p:cxnSp>
        <p:nvCxnSpPr>
          <p:cNvPr id="8" name="Straight Arrow Connector 7"/>
          <p:cNvCxnSpPr>
            <a:endCxn id="32" idx="4"/>
          </p:cNvCxnSpPr>
          <p:nvPr/>
        </p:nvCxnSpPr>
        <p:spPr>
          <a:xfrm>
            <a:off x="10071675" y="5354726"/>
            <a:ext cx="0" cy="140742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71676" y="5717600"/>
            <a:ext cx="3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”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9897157" y="4638721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1.5”</a:t>
            </a:r>
            <a:endParaRPr lang="en-AU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9594799" y="4940375"/>
            <a:ext cx="105468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1666428" y="2392441"/>
            <a:ext cx="1293159" cy="129315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0950" y="2501532"/>
            <a:ext cx="3925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nodiam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55" y="3632725"/>
            <a:ext cx="51254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Education that enlightens!</a:t>
            </a:r>
            <a:endParaRPr lang="en-AU" sz="3100" b="1" i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1412111" y="945636"/>
            <a:ext cx="5405378" cy="5921505"/>
          </a:xfrm>
          <a:custGeom>
            <a:avLst/>
            <a:gdLst>
              <a:gd name="connsiteX0" fmla="*/ 0 w 5405378"/>
              <a:gd name="connsiteY0" fmla="*/ 0 h 5921505"/>
              <a:gd name="connsiteX1" fmla="*/ 5405378 w 5405378"/>
              <a:gd name="connsiteY1" fmla="*/ 0 h 5921505"/>
              <a:gd name="connsiteX2" fmla="*/ 5405378 w 5405378"/>
              <a:gd name="connsiteY2" fmla="*/ 4943446 h 5921505"/>
              <a:gd name="connsiteX3" fmla="*/ 5405378 w 5405378"/>
              <a:gd name="connsiteY3" fmla="*/ 4943447 h 5921505"/>
              <a:gd name="connsiteX4" fmla="*/ 5405376 w 5405378"/>
              <a:gd name="connsiteY4" fmla="*/ 4943447 h 5921505"/>
              <a:gd name="connsiteX5" fmla="*/ 2702689 w 5405378"/>
              <a:gd name="connsiteY5" fmla="*/ 5921505 h 5921505"/>
              <a:gd name="connsiteX6" fmla="*/ 3 w 5405378"/>
              <a:gd name="connsiteY6" fmla="*/ 4943447 h 5921505"/>
              <a:gd name="connsiteX7" fmla="*/ 0 w 5405378"/>
              <a:gd name="connsiteY7" fmla="*/ 4943447 h 5921505"/>
              <a:gd name="connsiteX8" fmla="*/ 0 w 5405378"/>
              <a:gd name="connsiteY8" fmla="*/ 4943446 h 592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378" h="5921505">
                <a:moveTo>
                  <a:pt x="0" y="0"/>
                </a:moveTo>
                <a:lnTo>
                  <a:pt x="5405378" y="0"/>
                </a:lnTo>
                <a:lnTo>
                  <a:pt x="5405378" y="4943446"/>
                </a:lnTo>
                <a:lnTo>
                  <a:pt x="5405378" y="4943447"/>
                </a:lnTo>
                <a:lnTo>
                  <a:pt x="5405376" y="4943447"/>
                </a:lnTo>
                <a:lnTo>
                  <a:pt x="2702689" y="5921505"/>
                </a:lnTo>
                <a:lnTo>
                  <a:pt x="3" y="4943447"/>
                </a:lnTo>
                <a:lnTo>
                  <a:pt x="0" y="4943447"/>
                </a:lnTo>
                <a:lnTo>
                  <a:pt x="0" y="4943446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Tie: Orange</a:t>
            </a:r>
            <a:r>
              <a:rPr lang="en-US" sz="3200" dirty="0">
                <a:latin typeface="Oxygen" panose="02000503000000000000" pitchFamily="2" charset="0"/>
              </a:rPr>
              <a:t>:</a:t>
            </a:r>
            <a:r>
              <a:rPr lang="en-US" sz="3200" dirty="0" smtClean="0">
                <a:latin typeface="Oxygen" panose="02000503000000000000" pitchFamily="2" charset="0"/>
              </a:rPr>
              <a:t> Design: Tile</a:t>
            </a:r>
          </a:p>
        </p:txBody>
      </p:sp>
      <p:sp>
        <p:nvSpPr>
          <p:cNvPr id="43" name="Freeform 42"/>
          <p:cNvSpPr/>
          <p:nvPr/>
        </p:nvSpPr>
        <p:spPr>
          <a:xfrm>
            <a:off x="1486897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45400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198783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359616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218119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071502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359616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218119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071502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486897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345400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198783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345400" y="6047228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343383" y="559325"/>
            <a:ext cx="1609320" cy="6153096"/>
            <a:chOff x="9343383" y="559325"/>
            <a:chExt cx="1572922" cy="6153096"/>
          </a:xfrm>
        </p:grpSpPr>
        <p:grpSp>
          <p:nvGrpSpPr>
            <p:cNvPr id="34" name="Group 33"/>
            <p:cNvGrpSpPr/>
            <p:nvPr/>
          </p:nvGrpSpPr>
          <p:grpSpPr>
            <a:xfrm>
              <a:off x="9343383" y="559325"/>
              <a:ext cx="1572922" cy="6153096"/>
              <a:chOff x="9797094" y="826198"/>
              <a:chExt cx="1074326" cy="5085204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9797094" y="826198"/>
                <a:ext cx="1074326" cy="5085204"/>
              </a:xfrm>
              <a:custGeom>
                <a:avLst/>
                <a:gdLst>
                  <a:gd name="connsiteX0" fmla="*/ 362106 w 1074326"/>
                  <a:gd name="connsiteY0" fmla="*/ 620597 h 5085204"/>
                  <a:gd name="connsiteX1" fmla="*/ 712221 w 1074326"/>
                  <a:gd name="connsiteY1" fmla="*/ 620597 h 5085204"/>
                  <a:gd name="connsiteX2" fmla="*/ 1074326 w 1074326"/>
                  <a:gd name="connsiteY2" fmla="*/ 4510016 h 5085204"/>
                  <a:gd name="connsiteX3" fmla="*/ 1074324 w 1074326"/>
                  <a:gd name="connsiteY3" fmla="*/ 4510016 h 5085204"/>
                  <a:gd name="connsiteX4" fmla="*/ 537162 w 1074326"/>
                  <a:gd name="connsiteY4" fmla="*/ 5085204 h 5085204"/>
                  <a:gd name="connsiteX5" fmla="*/ 0 w 1074326"/>
                  <a:gd name="connsiteY5" fmla="*/ 4510015 h 5085204"/>
                  <a:gd name="connsiteX6" fmla="*/ 1 w 1074326"/>
                  <a:gd name="connsiteY6" fmla="*/ 4510015 h 5085204"/>
                  <a:gd name="connsiteX7" fmla="*/ 158477 w 1074326"/>
                  <a:gd name="connsiteY7" fmla="*/ 0 h 5085204"/>
                  <a:gd name="connsiteX8" fmla="*/ 915848 w 1074326"/>
                  <a:gd name="connsiteY8" fmla="*/ 0 h 5085204"/>
                  <a:gd name="connsiteX9" fmla="*/ 763605 w 1074326"/>
                  <a:gd name="connsiteY9" fmla="*/ 608973 h 5085204"/>
                  <a:gd name="connsiteX10" fmla="*/ 310720 w 1074326"/>
                  <a:gd name="connsiteY10" fmla="*/ 608973 h 508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74326" h="5085204">
                    <a:moveTo>
                      <a:pt x="362106" y="620597"/>
                    </a:moveTo>
                    <a:lnTo>
                      <a:pt x="712221" y="620597"/>
                    </a:lnTo>
                    <a:lnTo>
                      <a:pt x="1074326" y="4510016"/>
                    </a:lnTo>
                    <a:lnTo>
                      <a:pt x="1074324" y="4510016"/>
                    </a:lnTo>
                    <a:lnTo>
                      <a:pt x="537162" y="5085204"/>
                    </a:lnTo>
                    <a:lnTo>
                      <a:pt x="0" y="4510015"/>
                    </a:lnTo>
                    <a:lnTo>
                      <a:pt x="1" y="4510015"/>
                    </a:lnTo>
                    <a:close/>
                    <a:moveTo>
                      <a:pt x="158477" y="0"/>
                    </a:moveTo>
                    <a:lnTo>
                      <a:pt x="915848" y="0"/>
                    </a:lnTo>
                    <a:lnTo>
                      <a:pt x="763605" y="608973"/>
                    </a:lnTo>
                    <a:lnTo>
                      <a:pt x="310720" y="608973"/>
                    </a:lnTo>
                    <a:close/>
                  </a:path>
                </a:pathLst>
              </a:cu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6547" y="4363488"/>
                <a:ext cx="1015419" cy="480338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9525663" y="4765190"/>
              <a:ext cx="1208359" cy="705112"/>
            </a:xfrm>
            <a:prstGeom prst="rect">
              <a:avLst/>
            </a:prstGeom>
            <a:solidFill>
              <a:srgbClr val="FF8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6" name="Freeform 75"/>
          <p:cNvSpPr/>
          <p:nvPr/>
        </p:nvSpPr>
        <p:spPr>
          <a:xfrm>
            <a:off x="10025578" y="5021003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575244" y="5021002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9478824" y="5021002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9752598" y="5357750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0302264" y="5357749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10025578" y="5670924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10575244" y="5670923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9478824" y="5670923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10824162" y="5357749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56801" y="6018466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0306467" y="601846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10029781" y="6331640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9762746" y="1798708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10312412" y="1798707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10035726" y="2111882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10585392" y="2111881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9773652" y="245087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10323318" y="2450874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10046632" y="2764049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0596298" y="2764048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9773652" y="3100796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10323318" y="310079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10046632" y="3413970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10596298" y="3413969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9777855" y="3761512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0327521" y="3761511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10050835" y="4074686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10598893" y="4071251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9461644" y="4082260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0970161" y="1797644"/>
            <a:ext cx="40278" cy="491477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32533" y="2867790"/>
            <a:ext cx="6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8”</a:t>
            </a:r>
            <a:endParaRPr lang="en-AU" dirty="0"/>
          </a:p>
        </p:txBody>
      </p:sp>
      <p:sp>
        <p:nvSpPr>
          <p:cNvPr id="70" name="Freeform 69"/>
          <p:cNvSpPr/>
          <p:nvPr/>
        </p:nvSpPr>
        <p:spPr>
          <a:xfrm>
            <a:off x="9585109" y="4421422"/>
            <a:ext cx="309572" cy="30957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>
              <a:latin typeface="Oxygen" panose="02000503000000000000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827816" y="4418974"/>
            <a:ext cx="109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nodiam</a:t>
            </a:r>
            <a:endParaRPr lang="en-AU" sz="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16712" y="4691276"/>
            <a:ext cx="14612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Education that enlightens!</a:t>
            </a:r>
            <a:endParaRPr lang="en-AU" sz="750" b="1" i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905103" y="4090081"/>
            <a:ext cx="629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1.5”</a:t>
            </a:r>
            <a:endParaRPr lang="en-AU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9578641" y="4391735"/>
            <a:ext cx="116015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0149572" y="4856622"/>
            <a:ext cx="0" cy="187327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099108" y="5382156"/>
            <a:ext cx="3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”</a:t>
            </a:r>
            <a:endParaRPr lang="en-AU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857988" y="3779431"/>
            <a:ext cx="0" cy="6565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807524" y="3907994"/>
            <a:ext cx="5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0.4”</a:t>
            </a:r>
            <a:endParaRPr lang="en-AU" dirty="0"/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5251436" y="4418974"/>
            <a:ext cx="617422" cy="663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92412" y="4362146"/>
            <a:ext cx="5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0.4”</a:t>
            </a:r>
            <a:endParaRPr lang="en-AU" dirty="0"/>
          </a:p>
        </p:txBody>
      </p:sp>
      <p:sp>
        <p:nvSpPr>
          <p:cNvPr id="107" name="TextBox 106"/>
          <p:cNvSpPr txBox="1"/>
          <p:nvPr/>
        </p:nvSpPr>
        <p:spPr>
          <a:xfrm>
            <a:off x="4365820" y="4048202"/>
            <a:ext cx="5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0.6”</a:t>
            </a:r>
            <a:endParaRPr lang="en-AU" dirty="0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3986245" y="4105030"/>
            <a:ext cx="1203180" cy="663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Tie: Black: Design: Centre</a:t>
            </a:r>
          </a:p>
        </p:txBody>
      </p:sp>
      <p:sp>
        <p:nvSpPr>
          <p:cNvPr id="23" name="Freeform 22"/>
          <p:cNvSpPr/>
          <p:nvPr/>
        </p:nvSpPr>
        <p:spPr>
          <a:xfrm>
            <a:off x="1412111" y="945636"/>
            <a:ext cx="5405378" cy="5921505"/>
          </a:xfrm>
          <a:custGeom>
            <a:avLst/>
            <a:gdLst>
              <a:gd name="connsiteX0" fmla="*/ 0 w 5405378"/>
              <a:gd name="connsiteY0" fmla="*/ 0 h 5921505"/>
              <a:gd name="connsiteX1" fmla="*/ 5405378 w 5405378"/>
              <a:gd name="connsiteY1" fmla="*/ 0 h 5921505"/>
              <a:gd name="connsiteX2" fmla="*/ 5405378 w 5405378"/>
              <a:gd name="connsiteY2" fmla="*/ 4943446 h 5921505"/>
              <a:gd name="connsiteX3" fmla="*/ 5405378 w 5405378"/>
              <a:gd name="connsiteY3" fmla="*/ 4943447 h 5921505"/>
              <a:gd name="connsiteX4" fmla="*/ 5405376 w 5405378"/>
              <a:gd name="connsiteY4" fmla="*/ 4943447 h 5921505"/>
              <a:gd name="connsiteX5" fmla="*/ 2702689 w 5405378"/>
              <a:gd name="connsiteY5" fmla="*/ 5921505 h 5921505"/>
              <a:gd name="connsiteX6" fmla="*/ 3 w 5405378"/>
              <a:gd name="connsiteY6" fmla="*/ 4943447 h 5921505"/>
              <a:gd name="connsiteX7" fmla="*/ 0 w 5405378"/>
              <a:gd name="connsiteY7" fmla="*/ 4943447 h 5921505"/>
              <a:gd name="connsiteX8" fmla="*/ 0 w 5405378"/>
              <a:gd name="connsiteY8" fmla="*/ 4943446 h 592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378" h="5921505">
                <a:moveTo>
                  <a:pt x="0" y="0"/>
                </a:moveTo>
                <a:lnTo>
                  <a:pt x="5405378" y="0"/>
                </a:lnTo>
                <a:lnTo>
                  <a:pt x="5405378" y="4943446"/>
                </a:lnTo>
                <a:lnTo>
                  <a:pt x="5405378" y="4943447"/>
                </a:lnTo>
                <a:lnTo>
                  <a:pt x="5405376" y="4943447"/>
                </a:lnTo>
                <a:lnTo>
                  <a:pt x="2702689" y="5921505"/>
                </a:lnTo>
                <a:lnTo>
                  <a:pt x="3" y="4943447"/>
                </a:lnTo>
                <a:lnTo>
                  <a:pt x="0" y="4943447"/>
                </a:lnTo>
                <a:lnTo>
                  <a:pt x="0" y="4943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Freeform 31"/>
          <p:cNvSpPr/>
          <p:nvPr/>
        </p:nvSpPr>
        <p:spPr>
          <a:xfrm>
            <a:off x="9285215" y="618196"/>
            <a:ext cx="1572922" cy="6153096"/>
          </a:xfrm>
          <a:custGeom>
            <a:avLst/>
            <a:gdLst>
              <a:gd name="connsiteX0" fmla="*/ 362106 w 1074326"/>
              <a:gd name="connsiteY0" fmla="*/ 620597 h 5085204"/>
              <a:gd name="connsiteX1" fmla="*/ 712221 w 1074326"/>
              <a:gd name="connsiteY1" fmla="*/ 620597 h 5085204"/>
              <a:gd name="connsiteX2" fmla="*/ 1074326 w 1074326"/>
              <a:gd name="connsiteY2" fmla="*/ 4510016 h 5085204"/>
              <a:gd name="connsiteX3" fmla="*/ 1074324 w 1074326"/>
              <a:gd name="connsiteY3" fmla="*/ 4510016 h 5085204"/>
              <a:gd name="connsiteX4" fmla="*/ 537162 w 1074326"/>
              <a:gd name="connsiteY4" fmla="*/ 5085204 h 5085204"/>
              <a:gd name="connsiteX5" fmla="*/ 0 w 1074326"/>
              <a:gd name="connsiteY5" fmla="*/ 4510015 h 5085204"/>
              <a:gd name="connsiteX6" fmla="*/ 1 w 1074326"/>
              <a:gd name="connsiteY6" fmla="*/ 4510015 h 5085204"/>
              <a:gd name="connsiteX7" fmla="*/ 158477 w 1074326"/>
              <a:gd name="connsiteY7" fmla="*/ 0 h 5085204"/>
              <a:gd name="connsiteX8" fmla="*/ 915848 w 1074326"/>
              <a:gd name="connsiteY8" fmla="*/ 0 h 5085204"/>
              <a:gd name="connsiteX9" fmla="*/ 763605 w 1074326"/>
              <a:gd name="connsiteY9" fmla="*/ 608973 h 5085204"/>
              <a:gd name="connsiteX10" fmla="*/ 310720 w 1074326"/>
              <a:gd name="connsiteY10" fmla="*/ 608973 h 508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326" h="5085204">
                <a:moveTo>
                  <a:pt x="362106" y="620597"/>
                </a:moveTo>
                <a:lnTo>
                  <a:pt x="712221" y="620597"/>
                </a:lnTo>
                <a:lnTo>
                  <a:pt x="1074326" y="4510016"/>
                </a:lnTo>
                <a:lnTo>
                  <a:pt x="1074324" y="4510016"/>
                </a:lnTo>
                <a:lnTo>
                  <a:pt x="537162" y="5085204"/>
                </a:lnTo>
                <a:lnTo>
                  <a:pt x="0" y="4510015"/>
                </a:lnTo>
                <a:lnTo>
                  <a:pt x="1" y="4510015"/>
                </a:lnTo>
                <a:close/>
                <a:moveTo>
                  <a:pt x="158477" y="0"/>
                </a:moveTo>
                <a:lnTo>
                  <a:pt x="915848" y="0"/>
                </a:lnTo>
                <a:lnTo>
                  <a:pt x="763605" y="608973"/>
                </a:lnTo>
                <a:lnTo>
                  <a:pt x="310720" y="6089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18" y="2430286"/>
            <a:ext cx="5645652" cy="220714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32" idx="4"/>
          </p:cNvCxnSpPr>
          <p:nvPr/>
        </p:nvCxnSpPr>
        <p:spPr>
          <a:xfrm>
            <a:off x="10071675" y="5363870"/>
            <a:ext cx="0" cy="1407422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71676" y="5717600"/>
            <a:ext cx="3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97157" y="4638721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1.5”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9468913" y="4940375"/>
            <a:ext cx="1160152" cy="0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167" y="4937233"/>
            <a:ext cx="1228658" cy="4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1412111" y="945175"/>
            <a:ext cx="5405378" cy="5921505"/>
          </a:xfrm>
          <a:custGeom>
            <a:avLst/>
            <a:gdLst>
              <a:gd name="connsiteX0" fmla="*/ 0 w 5405378"/>
              <a:gd name="connsiteY0" fmla="*/ 0 h 5921505"/>
              <a:gd name="connsiteX1" fmla="*/ 5405378 w 5405378"/>
              <a:gd name="connsiteY1" fmla="*/ 0 h 5921505"/>
              <a:gd name="connsiteX2" fmla="*/ 5405378 w 5405378"/>
              <a:gd name="connsiteY2" fmla="*/ 4943446 h 5921505"/>
              <a:gd name="connsiteX3" fmla="*/ 5405378 w 5405378"/>
              <a:gd name="connsiteY3" fmla="*/ 4943447 h 5921505"/>
              <a:gd name="connsiteX4" fmla="*/ 5405376 w 5405378"/>
              <a:gd name="connsiteY4" fmla="*/ 4943447 h 5921505"/>
              <a:gd name="connsiteX5" fmla="*/ 2702689 w 5405378"/>
              <a:gd name="connsiteY5" fmla="*/ 5921505 h 5921505"/>
              <a:gd name="connsiteX6" fmla="*/ 3 w 5405378"/>
              <a:gd name="connsiteY6" fmla="*/ 4943447 h 5921505"/>
              <a:gd name="connsiteX7" fmla="*/ 0 w 5405378"/>
              <a:gd name="connsiteY7" fmla="*/ 4943447 h 5921505"/>
              <a:gd name="connsiteX8" fmla="*/ 0 w 5405378"/>
              <a:gd name="connsiteY8" fmla="*/ 4943446 h 592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378" h="5921505">
                <a:moveTo>
                  <a:pt x="0" y="0"/>
                </a:moveTo>
                <a:lnTo>
                  <a:pt x="5405378" y="0"/>
                </a:lnTo>
                <a:lnTo>
                  <a:pt x="5405378" y="4943446"/>
                </a:lnTo>
                <a:lnTo>
                  <a:pt x="5405378" y="4943447"/>
                </a:lnTo>
                <a:lnTo>
                  <a:pt x="5405376" y="4943447"/>
                </a:lnTo>
                <a:lnTo>
                  <a:pt x="2702689" y="5921505"/>
                </a:lnTo>
                <a:lnTo>
                  <a:pt x="3" y="4943447"/>
                </a:lnTo>
                <a:lnTo>
                  <a:pt x="0" y="4943447"/>
                </a:lnTo>
                <a:lnTo>
                  <a:pt x="0" y="4943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Tie: Black: Design: Tile</a:t>
            </a:r>
          </a:p>
        </p:txBody>
      </p:sp>
      <p:sp>
        <p:nvSpPr>
          <p:cNvPr id="43" name="Freeform 42"/>
          <p:cNvSpPr/>
          <p:nvPr/>
        </p:nvSpPr>
        <p:spPr>
          <a:xfrm>
            <a:off x="1486897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45400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198783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359616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218119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071502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359616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218119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071502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486897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345400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198783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345400" y="6047228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352510" y="477029"/>
            <a:ext cx="1609318" cy="6153096"/>
          </a:xfrm>
          <a:custGeom>
            <a:avLst/>
            <a:gdLst>
              <a:gd name="connsiteX0" fmla="*/ 362106 w 1074326"/>
              <a:gd name="connsiteY0" fmla="*/ 620597 h 5085204"/>
              <a:gd name="connsiteX1" fmla="*/ 712221 w 1074326"/>
              <a:gd name="connsiteY1" fmla="*/ 620597 h 5085204"/>
              <a:gd name="connsiteX2" fmla="*/ 1074326 w 1074326"/>
              <a:gd name="connsiteY2" fmla="*/ 4510016 h 5085204"/>
              <a:gd name="connsiteX3" fmla="*/ 1074324 w 1074326"/>
              <a:gd name="connsiteY3" fmla="*/ 4510016 h 5085204"/>
              <a:gd name="connsiteX4" fmla="*/ 537162 w 1074326"/>
              <a:gd name="connsiteY4" fmla="*/ 5085204 h 5085204"/>
              <a:gd name="connsiteX5" fmla="*/ 0 w 1074326"/>
              <a:gd name="connsiteY5" fmla="*/ 4510015 h 5085204"/>
              <a:gd name="connsiteX6" fmla="*/ 1 w 1074326"/>
              <a:gd name="connsiteY6" fmla="*/ 4510015 h 5085204"/>
              <a:gd name="connsiteX7" fmla="*/ 158477 w 1074326"/>
              <a:gd name="connsiteY7" fmla="*/ 0 h 5085204"/>
              <a:gd name="connsiteX8" fmla="*/ 915848 w 1074326"/>
              <a:gd name="connsiteY8" fmla="*/ 0 h 5085204"/>
              <a:gd name="connsiteX9" fmla="*/ 763605 w 1074326"/>
              <a:gd name="connsiteY9" fmla="*/ 608973 h 5085204"/>
              <a:gd name="connsiteX10" fmla="*/ 310720 w 1074326"/>
              <a:gd name="connsiteY10" fmla="*/ 608973 h 508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326" h="5085204">
                <a:moveTo>
                  <a:pt x="362106" y="620597"/>
                </a:moveTo>
                <a:lnTo>
                  <a:pt x="712221" y="620597"/>
                </a:lnTo>
                <a:lnTo>
                  <a:pt x="1074326" y="4510016"/>
                </a:lnTo>
                <a:lnTo>
                  <a:pt x="1074324" y="4510016"/>
                </a:lnTo>
                <a:lnTo>
                  <a:pt x="537162" y="5085204"/>
                </a:lnTo>
                <a:lnTo>
                  <a:pt x="0" y="4510015"/>
                </a:lnTo>
                <a:lnTo>
                  <a:pt x="1" y="4510015"/>
                </a:lnTo>
                <a:close/>
                <a:moveTo>
                  <a:pt x="158477" y="0"/>
                </a:moveTo>
                <a:lnTo>
                  <a:pt x="915848" y="0"/>
                </a:lnTo>
                <a:lnTo>
                  <a:pt x="763605" y="608973"/>
                </a:lnTo>
                <a:lnTo>
                  <a:pt x="310720" y="6089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83" y="4391899"/>
            <a:ext cx="1257088" cy="52111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2" name="Freeform 81"/>
          <p:cNvSpPr/>
          <p:nvPr/>
        </p:nvSpPr>
        <p:spPr>
          <a:xfrm>
            <a:off x="10025578" y="5652636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10575244" y="565263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9478824" y="565263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56801" y="6000178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0306467" y="6000177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10029781" y="6313352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9762746" y="1853572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10312412" y="1853571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10035726" y="2166746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10585392" y="216674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9773652" y="2505739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10323318" y="2505738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10046632" y="2818913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0596298" y="2818912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9773652" y="3155660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10323318" y="3155659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10046632" y="3468834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10596298" y="3468833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9777855" y="3816376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0327521" y="381637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10050835" y="4129550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10598893" y="412611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9461644" y="4137124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932533" y="2867790"/>
            <a:ext cx="6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8”</a:t>
            </a:r>
            <a:endParaRPr lang="en-AU" dirty="0"/>
          </a:p>
        </p:txBody>
      </p:sp>
      <p:sp>
        <p:nvSpPr>
          <p:cNvPr id="73" name="Rectangle 72"/>
          <p:cNvSpPr/>
          <p:nvPr/>
        </p:nvSpPr>
        <p:spPr>
          <a:xfrm>
            <a:off x="9905103" y="4135801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1.5”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0147757" y="4898741"/>
            <a:ext cx="0" cy="1702980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099108" y="5437020"/>
            <a:ext cx="3980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857988" y="3778947"/>
            <a:ext cx="0" cy="656573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807524" y="3907510"/>
            <a:ext cx="5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0.4”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5251436" y="4418974"/>
            <a:ext cx="617422" cy="6633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92412" y="4361662"/>
            <a:ext cx="5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0.4”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65820" y="4047718"/>
            <a:ext cx="5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0.6”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3987270" y="4104033"/>
            <a:ext cx="1203180" cy="6633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10025578" y="500271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575244" y="5002714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9478824" y="5002714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9752598" y="5339462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0302264" y="5339461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10824162" y="5339461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0970161" y="1797644"/>
            <a:ext cx="40278" cy="491477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607608" y="4430169"/>
            <a:ext cx="1093800" cy="6633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87968" y="466344"/>
            <a:ext cx="2816352" cy="6336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Tie: Silver: Design: Centre</a:t>
            </a:r>
          </a:p>
        </p:txBody>
      </p:sp>
      <p:sp>
        <p:nvSpPr>
          <p:cNvPr id="23" name="Freeform 22"/>
          <p:cNvSpPr/>
          <p:nvPr/>
        </p:nvSpPr>
        <p:spPr>
          <a:xfrm>
            <a:off x="1412111" y="945636"/>
            <a:ext cx="5405378" cy="5921505"/>
          </a:xfrm>
          <a:custGeom>
            <a:avLst/>
            <a:gdLst>
              <a:gd name="connsiteX0" fmla="*/ 0 w 5405378"/>
              <a:gd name="connsiteY0" fmla="*/ 0 h 5921505"/>
              <a:gd name="connsiteX1" fmla="*/ 5405378 w 5405378"/>
              <a:gd name="connsiteY1" fmla="*/ 0 h 5921505"/>
              <a:gd name="connsiteX2" fmla="*/ 5405378 w 5405378"/>
              <a:gd name="connsiteY2" fmla="*/ 4943446 h 5921505"/>
              <a:gd name="connsiteX3" fmla="*/ 5405378 w 5405378"/>
              <a:gd name="connsiteY3" fmla="*/ 4943447 h 5921505"/>
              <a:gd name="connsiteX4" fmla="*/ 5405376 w 5405378"/>
              <a:gd name="connsiteY4" fmla="*/ 4943447 h 5921505"/>
              <a:gd name="connsiteX5" fmla="*/ 2702689 w 5405378"/>
              <a:gd name="connsiteY5" fmla="*/ 5921505 h 5921505"/>
              <a:gd name="connsiteX6" fmla="*/ 3 w 5405378"/>
              <a:gd name="connsiteY6" fmla="*/ 4943447 h 5921505"/>
              <a:gd name="connsiteX7" fmla="*/ 0 w 5405378"/>
              <a:gd name="connsiteY7" fmla="*/ 4943447 h 5921505"/>
              <a:gd name="connsiteX8" fmla="*/ 0 w 5405378"/>
              <a:gd name="connsiteY8" fmla="*/ 4943446 h 592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378" h="5921505">
                <a:moveTo>
                  <a:pt x="0" y="0"/>
                </a:moveTo>
                <a:lnTo>
                  <a:pt x="5405378" y="0"/>
                </a:lnTo>
                <a:lnTo>
                  <a:pt x="5405378" y="4943446"/>
                </a:lnTo>
                <a:lnTo>
                  <a:pt x="5405378" y="4943447"/>
                </a:lnTo>
                <a:lnTo>
                  <a:pt x="5405376" y="4943447"/>
                </a:lnTo>
                <a:lnTo>
                  <a:pt x="2702689" y="5921505"/>
                </a:lnTo>
                <a:lnTo>
                  <a:pt x="3" y="4943447"/>
                </a:lnTo>
                <a:lnTo>
                  <a:pt x="0" y="4943447"/>
                </a:lnTo>
                <a:lnTo>
                  <a:pt x="0" y="49434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Freeform 31"/>
          <p:cNvSpPr/>
          <p:nvPr/>
        </p:nvSpPr>
        <p:spPr>
          <a:xfrm>
            <a:off x="9285215" y="618196"/>
            <a:ext cx="1572922" cy="6153096"/>
          </a:xfrm>
          <a:custGeom>
            <a:avLst/>
            <a:gdLst>
              <a:gd name="connsiteX0" fmla="*/ 362106 w 1074326"/>
              <a:gd name="connsiteY0" fmla="*/ 620597 h 5085204"/>
              <a:gd name="connsiteX1" fmla="*/ 712221 w 1074326"/>
              <a:gd name="connsiteY1" fmla="*/ 620597 h 5085204"/>
              <a:gd name="connsiteX2" fmla="*/ 1074326 w 1074326"/>
              <a:gd name="connsiteY2" fmla="*/ 4510016 h 5085204"/>
              <a:gd name="connsiteX3" fmla="*/ 1074324 w 1074326"/>
              <a:gd name="connsiteY3" fmla="*/ 4510016 h 5085204"/>
              <a:gd name="connsiteX4" fmla="*/ 537162 w 1074326"/>
              <a:gd name="connsiteY4" fmla="*/ 5085204 h 5085204"/>
              <a:gd name="connsiteX5" fmla="*/ 0 w 1074326"/>
              <a:gd name="connsiteY5" fmla="*/ 4510015 h 5085204"/>
              <a:gd name="connsiteX6" fmla="*/ 1 w 1074326"/>
              <a:gd name="connsiteY6" fmla="*/ 4510015 h 5085204"/>
              <a:gd name="connsiteX7" fmla="*/ 158477 w 1074326"/>
              <a:gd name="connsiteY7" fmla="*/ 0 h 5085204"/>
              <a:gd name="connsiteX8" fmla="*/ 915848 w 1074326"/>
              <a:gd name="connsiteY8" fmla="*/ 0 h 5085204"/>
              <a:gd name="connsiteX9" fmla="*/ 763605 w 1074326"/>
              <a:gd name="connsiteY9" fmla="*/ 608973 h 5085204"/>
              <a:gd name="connsiteX10" fmla="*/ 310720 w 1074326"/>
              <a:gd name="connsiteY10" fmla="*/ 608973 h 508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326" h="5085204">
                <a:moveTo>
                  <a:pt x="362106" y="620597"/>
                </a:moveTo>
                <a:lnTo>
                  <a:pt x="712221" y="620597"/>
                </a:lnTo>
                <a:lnTo>
                  <a:pt x="1074326" y="4510016"/>
                </a:lnTo>
                <a:lnTo>
                  <a:pt x="1074324" y="4510016"/>
                </a:lnTo>
                <a:lnTo>
                  <a:pt x="537162" y="5085204"/>
                </a:lnTo>
                <a:lnTo>
                  <a:pt x="0" y="4510015"/>
                </a:lnTo>
                <a:lnTo>
                  <a:pt x="1" y="4510015"/>
                </a:lnTo>
                <a:close/>
                <a:moveTo>
                  <a:pt x="158477" y="0"/>
                </a:moveTo>
                <a:lnTo>
                  <a:pt x="915848" y="0"/>
                </a:lnTo>
                <a:lnTo>
                  <a:pt x="763605" y="608973"/>
                </a:lnTo>
                <a:lnTo>
                  <a:pt x="310720" y="608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18" y="2430286"/>
            <a:ext cx="5645652" cy="220714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32" idx="4"/>
          </p:cNvCxnSpPr>
          <p:nvPr/>
        </p:nvCxnSpPr>
        <p:spPr>
          <a:xfrm>
            <a:off x="10071675" y="5363870"/>
            <a:ext cx="0" cy="1407422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71676" y="5717600"/>
            <a:ext cx="3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 smtClean="0">
                <a:solidFill>
                  <a:srgbClr val="00B0F0"/>
                </a:solidFill>
              </a:rPr>
              <a:t>”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97157" y="4638721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1.5”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9468913" y="4940375"/>
            <a:ext cx="1160152" cy="0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167" y="4937233"/>
            <a:ext cx="1228658" cy="4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887968" y="393192"/>
            <a:ext cx="2816352" cy="6336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 18"/>
          <p:cNvSpPr/>
          <p:nvPr/>
        </p:nvSpPr>
        <p:spPr>
          <a:xfrm>
            <a:off x="1412111" y="945175"/>
            <a:ext cx="5405378" cy="5921505"/>
          </a:xfrm>
          <a:custGeom>
            <a:avLst/>
            <a:gdLst>
              <a:gd name="connsiteX0" fmla="*/ 0 w 5405378"/>
              <a:gd name="connsiteY0" fmla="*/ 0 h 5921505"/>
              <a:gd name="connsiteX1" fmla="*/ 5405378 w 5405378"/>
              <a:gd name="connsiteY1" fmla="*/ 0 h 5921505"/>
              <a:gd name="connsiteX2" fmla="*/ 5405378 w 5405378"/>
              <a:gd name="connsiteY2" fmla="*/ 4943446 h 5921505"/>
              <a:gd name="connsiteX3" fmla="*/ 5405378 w 5405378"/>
              <a:gd name="connsiteY3" fmla="*/ 4943447 h 5921505"/>
              <a:gd name="connsiteX4" fmla="*/ 5405376 w 5405378"/>
              <a:gd name="connsiteY4" fmla="*/ 4943447 h 5921505"/>
              <a:gd name="connsiteX5" fmla="*/ 2702689 w 5405378"/>
              <a:gd name="connsiteY5" fmla="*/ 5921505 h 5921505"/>
              <a:gd name="connsiteX6" fmla="*/ 3 w 5405378"/>
              <a:gd name="connsiteY6" fmla="*/ 4943447 h 5921505"/>
              <a:gd name="connsiteX7" fmla="*/ 0 w 5405378"/>
              <a:gd name="connsiteY7" fmla="*/ 4943447 h 5921505"/>
              <a:gd name="connsiteX8" fmla="*/ 0 w 5405378"/>
              <a:gd name="connsiteY8" fmla="*/ 4943446 h 592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378" h="5921505">
                <a:moveTo>
                  <a:pt x="0" y="0"/>
                </a:moveTo>
                <a:lnTo>
                  <a:pt x="5405378" y="0"/>
                </a:lnTo>
                <a:lnTo>
                  <a:pt x="5405378" y="4943446"/>
                </a:lnTo>
                <a:lnTo>
                  <a:pt x="5405378" y="4943447"/>
                </a:lnTo>
                <a:lnTo>
                  <a:pt x="5405376" y="4943447"/>
                </a:lnTo>
                <a:lnTo>
                  <a:pt x="2702689" y="5921505"/>
                </a:lnTo>
                <a:lnTo>
                  <a:pt x="3" y="4943447"/>
                </a:lnTo>
                <a:lnTo>
                  <a:pt x="0" y="4943447"/>
                </a:lnTo>
                <a:lnTo>
                  <a:pt x="0" y="49434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Tie: Silver: Design: Tile</a:t>
            </a:r>
          </a:p>
        </p:txBody>
      </p:sp>
      <p:sp>
        <p:nvSpPr>
          <p:cNvPr id="43" name="Freeform 42"/>
          <p:cNvSpPr/>
          <p:nvPr/>
        </p:nvSpPr>
        <p:spPr>
          <a:xfrm>
            <a:off x="1486897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45400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198783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359616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218119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071502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359616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218119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071502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486897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345400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198783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345400" y="6047228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352510" y="477029"/>
            <a:ext cx="1609318" cy="6153096"/>
          </a:xfrm>
          <a:custGeom>
            <a:avLst/>
            <a:gdLst>
              <a:gd name="connsiteX0" fmla="*/ 362106 w 1074326"/>
              <a:gd name="connsiteY0" fmla="*/ 620597 h 5085204"/>
              <a:gd name="connsiteX1" fmla="*/ 712221 w 1074326"/>
              <a:gd name="connsiteY1" fmla="*/ 620597 h 5085204"/>
              <a:gd name="connsiteX2" fmla="*/ 1074326 w 1074326"/>
              <a:gd name="connsiteY2" fmla="*/ 4510016 h 5085204"/>
              <a:gd name="connsiteX3" fmla="*/ 1074324 w 1074326"/>
              <a:gd name="connsiteY3" fmla="*/ 4510016 h 5085204"/>
              <a:gd name="connsiteX4" fmla="*/ 537162 w 1074326"/>
              <a:gd name="connsiteY4" fmla="*/ 5085204 h 5085204"/>
              <a:gd name="connsiteX5" fmla="*/ 0 w 1074326"/>
              <a:gd name="connsiteY5" fmla="*/ 4510015 h 5085204"/>
              <a:gd name="connsiteX6" fmla="*/ 1 w 1074326"/>
              <a:gd name="connsiteY6" fmla="*/ 4510015 h 5085204"/>
              <a:gd name="connsiteX7" fmla="*/ 158477 w 1074326"/>
              <a:gd name="connsiteY7" fmla="*/ 0 h 5085204"/>
              <a:gd name="connsiteX8" fmla="*/ 915848 w 1074326"/>
              <a:gd name="connsiteY8" fmla="*/ 0 h 5085204"/>
              <a:gd name="connsiteX9" fmla="*/ 763605 w 1074326"/>
              <a:gd name="connsiteY9" fmla="*/ 608973 h 5085204"/>
              <a:gd name="connsiteX10" fmla="*/ 310720 w 1074326"/>
              <a:gd name="connsiteY10" fmla="*/ 608973 h 508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326" h="5085204">
                <a:moveTo>
                  <a:pt x="362106" y="620597"/>
                </a:moveTo>
                <a:lnTo>
                  <a:pt x="712221" y="620597"/>
                </a:lnTo>
                <a:lnTo>
                  <a:pt x="1074326" y="4510016"/>
                </a:lnTo>
                <a:lnTo>
                  <a:pt x="1074324" y="4510016"/>
                </a:lnTo>
                <a:lnTo>
                  <a:pt x="537162" y="5085204"/>
                </a:lnTo>
                <a:lnTo>
                  <a:pt x="0" y="4510015"/>
                </a:lnTo>
                <a:lnTo>
                  <a:pt x="1" y="4510015"/>
                </a:lnTo>
                <a:close/>
                <a:moveTo>
                  <a:pt x="158477" y="0"/>
                </a:moveTo>
                <a:lnTo>
                  <a:pt x="915848" y="0"/>
                </a:lnTo>
                <a:lnTo>
                  <a:pt x="763605" y="608973"/>
                </a:lnTo>
                <a:lnTo>
                  <a:pt x="310720" y="608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83" y="4391899"/>
            <a:ext cx="1257088" cy="521119"/>
          </a:xfrm>
          <a:prstGeom prst="rect">
            <a:avLst/>
          </a:prstGeom>
          <a:noFill/>
        </p:spPr>
      </p:pic>
      <p:sp>
        <p:nvSpPr>
          <p:cNvPr id="82" name="Freeform 81"/>
          <p:cNvSpPr/>
          <p:nvPr/>
        </p:nvSpPr>
        <p:spPr>
          <a:xfrm>
            <a:off x="10025578" y="5652636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10575244" y="565263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9478824" y="565263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56801" y="6000178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0306467" y="6000177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10029781" y="6313352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9762746" y="1853572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10312412" y="1853571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10035726" y="2166746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10585392" y="216674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9773652" y="2505739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10323318" y="2505738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10046632" y="2818913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0596298" y="2818912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9773652" y="3155660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10323318" y="3155659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10046632" y="3468834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10596298" y="3468833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9777855" y="3816376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0327521" y="381637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10050835" y="4129550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10598893" y="412611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9461644" y="4137124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58797" y="2867790"/>
            <a:ext cx="6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 smtClean="0">
                <a:solidFill>
                  <a:srgbClr val="00B0F0"/>
                </a:solidFill>
              </a:rPr>
              <a:t>8”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857988" y="3778947"/>
            <a:ext cx="0" cy="656573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797295" y="3941064"/>
            <a:ext cx="7698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0.4”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5251436" y="4418974"/>
            <a:ext cx="617422" cy="6633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92412" y="4389094"/>
            <a:ext cx="5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0.4”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65820" y="4047718"/>
            <a:ext cx="5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0.6”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3987270" y="4104033"/>
            <a:ext cx="1203180" cy="6633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10025578" y="500271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575244" y="5002714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9478824" y="5002714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9752598" y="5339462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0302264" y="5339461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10824162" y="5339461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945790" y="1853571"/>
            <a:ext cx="15375" cy="4876129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607608" y="4430169"/>
            <a:ext cx="1093800" cy="6633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0147757" y="4898741"/>
            <a:ext cx="0" cy="1702980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099108" y="5437020"/>
            <a:ext cx="3980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 smtClean="0">
                <a:solidFill>
                  <a:srgbClr val="00B0F0"/>
                </a:solidFill>
              </a:rPr>
              <a:t>”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908094" y="4135946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1.5”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Cap: Orange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75252" y="1208849"/>
            <a:ext cx="7523643" cy="4707319"/>
            <a:chOff x="2175252" y="1208849"/>
            <a:chExt cx="7523643" cy="4707319"/>
          </a:xfrm>
        </p:grpSpPr>
        <p:sp>
          <p:nvSpPr>
            <p:cNvPr id="63" name="Freeform 62"/>
            <p:cNvSpPr/>
            <p:nvPr/>
          </p:nvSpPr>
          <p:spPr>
            <a:xfrm>
              <a:off x="2231136" y="1208849"/>
              <a:ext cx="7388352" cy="3672225"/>
            </a:xfrm>
            <a:custGeom>
              <a:avLst/>
              <a:gdLst>
                <a:gd name="connsiteX0" fmla="*/ 3694176 w 7388352"/>
                <a:gd name="connsiteY0" fmla="*/ 0 h 3672225"/>
                <a:gd name="connsiteX1" fmla="*/ 7388352 w 7388352"/>
                <a:gd name="connsiteY1" fmla="*/ 3337560 h 3672225"/>
                <a:gd name="connsiteX2" fmla="*/ 7369647 w 7388352"/>
                <a:gd name="connsiteY2" fmla="*/ 3672225 h 3672225"/>
                <a:gd name="connsiteX3" fmla="*/ 7227727 w 7388352"/>
                <a:gd name="connsiteY3" fmla="*/ 3614222 h 3672225"/>
                <a:gd name="connsiteX4" fmla="*/ 3694176 w 7388352"/>
                <a:gd name="connsiteY4" fmla="*/ 3070544 h 3672225"/>
                <a:gd name="connsiteX5" fmla="*/ 160625 w 7388352"/>
                <a:gd name="connsiteY5" fmla="*/ 3614222 h 3672225"/>
                <a:gd name="connsiteX6" fmla="*/ 18705 w 7388352"/>
                <a:gd name="connsiteY6" fmla="*/ 3672225 h 3672225"/>
                <a:gd name="connsiteX7" fmla="*/ 0 w 7388352"/>
                <a:gd name="connsiteY7" fmla="*/ 3337560 h 3672225"/>
                <a:gd name="connsiteX8" fmla="*/ 3694176 w 7388352"/>
                <a:gd name="connsiteY8" fmla="*/ 0 h 367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8352" h="3672225">
                  <a:moveTo>
                    <a:pt x="3694176" y="0"/>
                  </a:moveTo>
                  <a:cubicBezTo>
                    <a:pt x="5734413" y="0"/>
                    <a:pt x="7388352" y="1494277"/>
                    <a:pt x="7388352" y="3337560"/>
                  </a:cubicBezTo>
                  <a:lnTo>
                    <a:pt x="7369647" y="3672225"/>
                  </a:lnTo>
                  <a:lnTo>
                    <a:pt x="7227727" y="3614222"/>
                  </a:lnTo>
                  <a:cubicBezTo>
                    <a:pt x="6323413" y="3278310"/>
                    <a:pt x="5074114" y="3070544"/>
                    <a:pt x="3694176" y="3070544"/>
                  </a:cubicBezTo>
                  <a:cubicBezTo>
                    <a:pt x="2314239" y="3070544"/>
                    <a:pt x="1064940" y="3278310"/>
                    <a:pt x="160625" y="3614222"/>
                  </a:cubicBezTo>
                  <a:lnTo>
                    <a:pt x="18705" y="3672225"/>
                  </a:lnTo>
                  <a:lnTo>
                    <a:pt x="0" y="3337560"/>
                  </a:lnTo>
                  <a:cubicBezTo>
                    <a:pt x="0" y="1494277"/>
                    <a:pt x="1653939" y="0"/>
                    <a:pt x="3694176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2175252" y="4251960"/>
              <a:ext cx="7523643" cy="1664208"/>
            </a:xfrm>
            <a:custGeom>
              <a:avLst/>
              <a:gdLst>
                <a:gd name="connsiteX0" fmla="*/ 3750061 w 7523643"/>
                <a:gd name="connsiteY0" fmla="*/ 0 h 1664208"/>
                <a:gd name="connsiteX1" fmla="*/ 7238185 w 7523643"/>
                <a:gd name="connsiteY1" fmla="*/ 508212 h 1664208"/>
                <a:gd name="connsiteX2" fmla="*/ 7431266 w 7523643"/>
                <a:gd name="connsiteY2" fmla="*/ 644933 h 1664208"/>
                <a:gd name="connsiteX3" fmla="*/ 7523643 w 7523643"/>
                <a:gd name="connsiteY3" fmla="*/ 884490 h 1664208"/>
                <a:gd name="connsiteX4" fmla="*/ 7516132 w 7523643"/>
                <a:gd name="connsiteY4" fmla="*/ 917182 h 1664208"/>
                <a:gd name="connsiteX5" fmla="*/ 3750061 w 7523643"/>
                <a:gd name="connsiteY5" fmla="*/ 1664208 h 1664208"/>
                <a:gd name="connsiteX6" fmla="*/ 41356 w 7523643"/>
                <a:gd name="connsiteY6" fmla="*/ 999802 h 1664208"/>
                <a:gd name="connsiteX7" fmla="*/ 0 w 7523643"/>
                <a:gd name="connsiteY7" fmla="*/ 940240 h 1664208"/>
                <a:gd name="connsiteX8" fmla="*/ 72798 w 7523643"/>
                <a:gd name="connsiteY8" fmla="*/ 642142 h 1664208"/>
                <a:gd name="connsiteX9" fmla="*/ 261938 w 7523643"/>
                <a:gd name="connsiteY9" fmla="*/ 508212 h 1664208"/>
                <a:gd name="connsiteX10" fmla="*/ 3750061 w 7523643"/>
                <a:gd name="connsiteY10" fmla="*/ 0 h 16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23643" h="1664208">
                  <a:moveTo>
                    <a:pt x="3750061" y="0"/>
                  </a:moveTo>
                  <a:cubicBezTo>
                    <a:pt x="5318115" y="0"/>
                    <a:pt x="6663497" y="209557"/>
                    <a:pt x="7238185" y="508212"/>
                  </a:cubicBezTo>
                  <a:lnTo>
                    <a:pt x="7431266" y="644933"/>
                  </a:lnTo>
                  <a:lnTo>
                    <a:pt x="7523643" y="884490"/>
                  </a:lnTo>
                  <a:lnTo>
                    <a:pt x="7516132" y="917182"/>
                  </a:lnTo>
                  <a:cubicBezTo>
                    <a:pt x="7322271" y="1336775"/>
                    <a:pt x="5710128" y="1664208"/>
                    <a:pt x="3750061" y="1664208"/>
                  </a:cubicBezTo>
                  <a:cubicBezTo>
                    <a:pt x="1920665" y="1664208"/>
                    <a:pt x="394350" y="1378978"/>
                    <a:pt x="41356" y="999802"/>
                  </a:cubicBezTo>
                  <a:lnTo>
                    <a:pt x="0" y="940240"/>
                  </a:lnTo>
                  <a:lnTo>
                    <a:pt x="72798" y="642142"/>
                  </a:lnTo>
                  <a:lnTo>
                    <a:pt x="261938" y="508212"/>
                  </a:lnTo>
                  <a:cubicBezTo>
                    <a:pt x="836626" y="209557"/>
                    <a:pt x="2182008" y="0"/>
                    <a:pt x="3750061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16" y="1655064"/>
            <a:ext cx="6210217" cy="27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Cap: Black</a:t>
            </a:r>
          </a:p>
        </p:txBody>
      </p:sp>
      <p:sp>
        <p:nvSpPr>
          <p:cNvPr id="63" name="Freeform 62"/>
          <p:cNvSpPr/>
          <p:nvPr/>
        </p:nvSpPr>
        <p:spPr>
          <a:xfrm>
            <a:off x="2231136" y="1208849"/>
            <a:ext cx="7388352" cy="3672225"/>
          </a:xfrm>
          <a:custGeom>
            <a:avLst/>
            <a:gdLst>
              <a:gd name="connsiteX0" fmla="*/ 3694176 w 7388352"/>
              <a:gd name="connsiteY0" fmla="*/ 0 h 3672225"/>
              <a:gd name="connsiteX1" fmla="*/ 7388352 w 7388352"/>
              <a:gd name="connsiteY1" fmla="*/ 3337560 h 3672225"/>
              <a:gd name="connsiteX2" fmla="*/ 7369647 w 7388352"/>
              <a:gd name="connsiteY2" fmla="*/ 3672225 h 3672225"/>
              <a:gd name="connsiteX3" fmla="*/ 7227727 w 7388352"/>
              <a:gd name="connsiteY3" fmla="*/ 3614222 h 3672225"/>
              <a:gd name="connsiteX4" fmla="*/ 3694176 w 7388352"/>
              <a:gd name="connsiteY4" fmla="*/ 3070544 h 3672225"/>
              <a:gd name="connsiteX5" fmla="*/ 160625 w 7388352"/>
              <a:gd name="connsiteY5" fmla="*/ 3614222 h 3672225"/>
              <a:gd name="connsiteX6" fmla="*/ 18705 w 7388352"/>
              <a:gd name="connsiteY6" fmla="*/ 3672225 h 3672225"/>
              <a:gd name="connsiteX7" fmla="*/ 0 w 7388352"/>
              <a:gd name="connsiteY7" fmla="*/ 3337560 h 3672225"/>
              <a:gd name="connsiteX8" fmla="*/ 3694176 w 7388352"/>
              <a:gd name="connsiteY8" fmla="*/ 0 h 367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8352" h="3672225">
                <a:moveTo>
                  <a:pt x="3694176" y="0"/>
                </a:moveTo>
                <a:cubicBezTo>
                  <a:pt x="5734413" y="0"/>
                  <a:pt x="7388352" y="1494277"/>
                  <a:pt x="7388352" y="3337560"/>
                </a:cubicBezTo>
                <a:lnTo>
                  <a:pt x="7369647" y="3672225"/>
                </a:lnTo>
                <a:lnTo>
                  <a:pt x="7227727" y="3614222"/>
                </a:lnTo>
                <a:cubicBezTo>
                  <a:pt x="6323413" y="3278310"/>
                  <a:pt x="5074114" y="3070544"/>
                  <a:pt x="3694176" y="3070544"/>
                </a:cubicBezTo>
                <a:cubicBezTo>
                  <a:pt x="2314239" y="3070544"/>
                  <a:pt x="1064940" y="3278310"/>
                  <a:pt x="160625" y="3614222"/>
                </a:cubicBezTo>
                <a:lnTo>
                  <a:pt x="18705" y="3672225"/>
                </a:lnTo>
                <a:lnTo>
                  <a:pt x="0" y="3337560"/>
                </a:lnTo>
                <a:cubicBezTo>
                  <a:pt x="0" y="1494277"/>
                  <a:pt x="1653939" y="0"/>
                  <a:pt x="369417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Freeform 68"/>
          <p:cNvSpPr/>
          <p:nvPr/>
        </p:nvSpPr>
        <p:spPr>
          <a:xfrm>
            <a:off x="2175252" y="4251960"/>
            <a:ext cx="7523643" cy="1664208"/>
          </a:xfrm>
          <a:custGeom>
            <a:avLst/>
            <a:gdLst>
              <a:gd name="connsiteX0" fmla="*/ 3750061 w 7523643"/>
              <a:gd name="connsiteY0" fmla="*/ 0 h 1664208"/>
              <a:gd name="connsiteX1" fmla="*/ 7238185 w 7523643"/>
              <a:gd name="connsiteY1" fmla="*/ 508212 h 1664208"/>
              <a:gd name="connsiteX2" fmla="*/ 7431266 w 7523643"/>
              <a:gd name="connsiteY2" fmla="*/ 644933 h 1664208"/>
              <a:gd name="connsiteX3" fmla="*/ 7523643 w 7523643"/>
              <a:gd name="connsiteY3" fmla="*/ 884490 h 1664208"/>
              <a:gd name="connsiteX4" fmla="*/ 7516132 w 7523643"/>
              <a:gd name="connsiteY4" fmla="*/ 917182 h 1664208"/>
              <a:gd name="connsiteX5" fmla="*/ 3750061 w 7523643"/>
              <a:gd name="connsiteY5" fmla="*/ 1664208 h 1664208"/>
              <a:gd name="connsiteX6" fmla="*/ 41356 w 7523643"/>
              <a:gd name="connsiteY6" fmla="*/ 999802 h 1664208"/>
              <a:gd name="connsiteX7" fmla="*/ 0 w 7523643"/>
              <a:gd name="connsiteY7" fmla="*/ 940240 h 1664208"/>
              <a:gd name="connsiteX8" fmla="*/ 72798 w 7523643"/>
              <a:gd name="connsiteY8" fmla="*/ 642142 h 1664208"/>
              <a:gd name="connsiteX9" fmla="*/ 261938 w 7523643"/>
              <a:gd name="connsiteY9" fmla="*/ 508212 h 1664208"/>
              <a:gd name="connsiteX10" fmla="*/ 3750061 w 7523643"/>
              <a:gd name="connsiteY10" fmla="*/ 0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23643" h="1664208">
                <a:moveTo>
                  <a:pt x="3750061" y="0"/>
                </a:moveTo>
                <a:cubicBezTo>
                  <a:pt x="5318115" y="0"/>
                  <a:pt x="6663497" y="209557"/>
                  <a:pt x="7238185" y="508212"/>
                </a:cubicBezTo>
                <a:lnTo>
                  <a:pt x="7431266" y="644933"/>
                </a:lnTo>
                <a:lnTo>
                  <a:pt x="7523643" y="884490"/>
                </a:lnTo>
                <a:lnTo>
                  <a:pt x="7516132" y="917182"/>
                </a:lnTo>
                <a:cubicBezTo>
                  <a:pt x="7322271" y="1336775"/>
                  <a:pt x="5710128" y="1664208"/>
                  <a:pt x="3750061" y="1664208"/>
                </a:cubicBezTo>
                <a:cubicBezTo>
                  <a:pt x="1920665" y="1664208"/>
                  <a:pt x="394350" y="1378978"/>
                  <a:pt x="41356" y="999802"/>
                </a:cubicBezTo>
                <a:lnTo>
                  <a:pt x="0" y="940240"/>
                </a:lnTo>
                <a:lnTo>
                  <a:pt x="72798" y="642142"/>
                </a:lnTo>
                <a:lnTo>
                  <a:pt x="261938" y="508212"/>
                </a:lnTo>
                <a:cubicBezTo>
                  <a:pt x="836626" y="209557"/>
                  <a:pt x="2182008" y="0"/>
                  <a:pt x="375006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16" y="1655064"/>
            <a:ext cx="6210217" cy="27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Cap: White</a:t>
            </a:r>
          </a:p>
        </p:txBody>
      </p:sp>
      <p:sp>
        <p:nvSpPr>
          <p:cNvPr id="63" name="Freeform 62"/>
          <p:cNvSpPr/>
          <p:nvPr/>
        </p:nvSpPr>
        <p:spPr>
          <a:xfrm>
            <a:off x="2231136" y="1208849"/>
            <a:ext cx="7388352" cy="3672225"/>
          </a:xfrm>
          <a:custGeom>
            <a:avLst/>
            <a:gdLst>
              <a:gd name="connsiteX0" fmla="*/ 3694176 w 7388352"/>
              <a:gd name="connsiteY0" fmla="*/ 0 h 3672225"/>
              <a:gd name="connsiteX1" fmla="*/ 7388352 w 7388352"/>
              <a:gd name="connsiteY1" fmla="*/ 3337560 h 3672225"/>
              <a:gd name="connsiteX2" fmla="*/ 7369647 w 7388352"/>
              <a:gd name="connsiteY2" fmla="*/ 3672225 h 3672225"/>
              <a:gd name="connsiteX3" fmla="*/ 7227727 w 7388352"/>
              <a:gd name="connsiteY3" fmla="*/ 3614222 h 3672225"/>
              <a:gd name="connsiteX4" fmla="*/ 3694176 w 7388352"/>
              <a:gd name="connsiteY4" fmla="*/ 3070544 h 3672225"/>
              <a:gd name="connsiteX5" fmla="*/ 160625 w 7388352"/>
              <a:gd name="connsiteY5" fmla="*/ 3614222 h 3672225"/>
              <a:gd name="connsiteX6" fmla="*/ 18705 w 7388352"/>
              <a:gd name="connsiteY6" fmla="*/ 3672225 h 3672225"/>
              <a:gd name="connsiteX7" fmla="*/ 0 w 7388352"/>
              <a:gd name="connsiteY7" fmla="*/ 3337560 h 3672225"/>
              <a:gd name="connsiteX8" fmla="*/ 3694176 w 7388352"/>
              <a:gd name="connsiteY8" fmla="*/ 0 h 367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8352" h="3672225">
                <a:moveTo>
                  <a:pt x="3694176" y="0"/>
                </a:moveTo>
                <a:cubicBezTo>
                  <a:pt x="5734413" y="0"/>
                  <a:pt x="7388352" y="1494277"/>
                  <a:pt x="7388352" y="3337560"/>
                </a:cubicBezTo>
                <a:lnTo>
                  <a:pt x="7369647" y="3672225"/>
                </a:lnTo>
                <a:lnTo>
                  <a:pt x="7227727" y="3614222"/>
                </a:lnTo>
                <a:cubicBezTo>
                  <a:pt x="6323413" y="3278310"/>
                  <a:pt x="5074114" y="3070544"/>
                  <a:pt x="3694176" y="3070544"/>
                </a:cubicBezTo>
                <a:cubicBezTo>
                  <a:pt x="2314239" y="3070544"/>
                  <a:pt x="1064940" y="3278310"/>
                  <a:pt x="160625" y="3614222"/>
                </a:cubicBezTo>
                <a:lnTo>
                  <a:pt x="18705" y="3672225"/>
                </a:lnTo>
                <a:lnTo>
                  <a:pt x="0" y="3337560"/>
                </a:lnTo>
                <a:cubicBezTo>
                  <a:pt x="0" y="1494277"/>
                  <a:pt x="1653939" y="0"/>
                  <a:pt x="36941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Freeform 68"/>
          <p:cNvSpPr/>
          <p:nvPr/>
        </p:nvSpPr>
        <p:spPr>
          <a:xfrm>
            <a:off x="2175252" y="4251960"/>
            <a:ext cx="7523643" cy="1664208"/>
          </a:xfrm>
          <a:custGeom>
            <a:avLst/>
            <a:gdLst>
              <a:gd name="connsiteX0" fmla="*/ 3750061 w 7523643"/>
              <a:gd name="connsiteY0" fmla="*/ 0 h 1664208"/>
              <a:gd name="connsiteX1" fmla="*/ 7238185 w 7523643"/>
              <a:gd name="connsiteY1" fmla="*/ 508212 h 1664208"/>
              <a:gd name="connsiteX2" fmla="*/ 7431266 w 7523643"/>
              <a:gd name="connsiteY2" fmla="*/ 644933 h 1664208"/>
              <a:gd name="connsiteX3" fmla="*/ 7523643 w 7523643"/>
              <a:gd name="connsiteY3" fmla="*/ 884490 h 1664208"/>
              <a:gd name="connsiteX4" fmla="*/ 7516132 w 7523643"/>
              <a:gd name="connsiteY4" fmla="*/ 917182 h 1664208"/>
              <a:gd name="connsiteX5" fmla="*/ 3750061 w 7523643"/>
              <a:gd name="connsiteY5" fmla="*/ 1664208 h 1664208"/>
              <a:gd name="connsiteX6" fmla="*/ 41356 w 7523643"/>
              <a:gd name="connsiteY6" fmla="*/ 999802 h 1664208"/>
              <a:gd name="connsiteX7" fmla="*/ 0 w 7523643"/>
              <a:gd name="connsiteY7" fmla="*/ 940240 h 1664208"/>
              <a:gd name="connsiteX8" fmla="*/ 72798 w 7523643"/>
              <a:gd name="connsiteY8" fmla="*/ 642142 h 1664208"/>
              <a:gd name="connsiteX9" fmla="*/ 261938 w 7523643"/>
              <a:gd name="connsiteY9" fmla="*/ 508212 h 1664208"/>
              <a:gd name="connsiteX10" fmla="*/ 3750061 w 7523643"/>
              <a:gd name="connsiteY10" fmla="*/ 0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23643" h="1664208">
                <a:moveTo>
                  <a:pt x="3750061" y="0"/>
                </a:moveTo>
                <a:cubicBezTo>
                  <a:pt x="5318115" y="0"/>
                  <a:pt x="6663497" y="209557"/>
                  <a:pt x="7238185" y="508212"/>
                </a:cubicBezTo>
                <a:lnTo>
                  <a:pt x="7431266" y="644933"/>
                </a:lnTo>
                <a:lnTo>
                  <a:pt x="7523643" y="884490"/>
                </a:lnTo>
                <a:lnTo>
                  <a:pt x="7516132" y="917182"/>
                </a:lnTo>
                <a:cubicBezTo>
                  <a:pt x="7322271" y="1336775"/>
                  <a:pt x="5710128" y="1664208"/>
                  <a:pt x="3750061" y="1664208"/>
                </a:cubicBezTo>
                <a:cubicBezTo>
                  <a:pt x="1920665" y="1664208"/>
                  <a:pt x="394350" y="1378978"/>
                  <a:pt x="41356" y="999802"/>
                </a:cubicBezTo>
                <a:lnTo>
                  <a:pt x="0" y="940240"/>
                </a:lnTo>
                <a:lnTo>
                  <a:pt x="72798" y="642142"/>
                </a:lnTo>
                <a:lnTo>
                  <a:pt x="261938" y="508212"/>
                </a:lnTo>
                <a:cubicBezTo>
                  <a:pt x="836626" y="209557"/>
                  <a:pt x="2182008" y="0"/>
                  <a:pt x="37500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ounded Rectangle 1"/>
          <p:cNvSpPr/>
          <p:nvPr/>
        </p:nvSpPr>
        <p:spPr>
          <a:xfrm>
            <a:off x="3410711" y="1778781"/>
            <a:ext cx="5063739" cy="2227212"/>
          </a:xfrm>
          <a:prstGeom prst="roundRect">
            <a:avLst>
              <a:gd name="adj" fmla="val 50000"/>
            </a:avLst>
          </a:prstGeom>
          <a:solidFill>
            <a:srgbClr val="EB7843"/>
          </a:solidFill>
          <a:ln>
            <a:noFill/>
          </a:ln>
          <a:effectLst>
            <a:glow rad="228600">
              <a:srgbClr val="EB7843">
                <a:alpha val="9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eeform 5"/>
          <p:cNvSpPr/>
          <p:nvPr/>
        </p:nvSpPr>
        <p:spPr>
          <a:xfrm>
            <a:off x="3746032" y="2158613"/>
            <a:ext cx="1175599" cy="117559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3334" y="2269080"/>
            <a:ext cx="3568972" cy="120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nodiam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6032" y="3253442"/>
            <a:ext cx="4563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Education that enlightens!</a:t>
            </a:r>
            <a:endParaRPr lang="en-AU" sz="2700" b="1" i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114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25</cp:revision>
  <dcterms:created xsi:type="dcterms:W3CDTF">2023-06-14T13:00:47Z</dcterms:created>
  <dcterms:modified xsi:type="dcterms:W3CDTF">2023-06-26T15:39:04Z</dcterms:modified>
</cp:coreProperties>
</file>