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</p:sldIdLst>
  <p:sldSz cx="25603200" cy="3413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385" y="3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5586874"/>
            <a:ext cx="21762720" cy="11884942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7930145"/>
            <a:ext cx="19202400" cy="8242015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4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817511"/>
            <a:ext cx="5520690" cy="28930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817511"/>
            <a:ext cx="16242030" cy="28930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8510703"/>
            <a:ext cx="22082760" cy="14200291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2845334"/>
            <a:ext cx="22082760" cy="7467598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9087555"/>
            <a:ext cx="10881360" cy="2165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9087555"/>
            <a:ext cx="10881360" cy="21659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817519"/>
            <a:ext cx="22082760" cy="6598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8368456"/>
            <a:ext cx="10831352" cy="4101251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2469707"/>
            <a:ext cx="10831352" cy="18341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8368456"/>
            <a:ext cx="10884695" cy="4101251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2469707"/>
            <a:ext cx="10884695" cy="18341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275840"/>
            <a:ext cx="8257698" cy="796544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4915190"/>
            <a:ext cx="12961620" cy="24259822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241280"/>
            <a:ext cx="8257698" cy="1897323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9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275840"/>
            <a:ext cx="8257698" cy="796544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4915190"/>
            <a:ext cx="12961620" cy="24259822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0241280"/>
            <a:ext cx="8257698" cy="18973238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4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817519"/>
            <a:ext cx="22082760" cy="6598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9087555"/>
            <a:ext cx="22082760" cy="21659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1640505"/>
            <a:ext cx="5760720" cy="181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1640505"/>
            <a:ext cx="8641080" cy="181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1640505"/>
            <a:ext cx="5760720" cy="181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23422-3B08-6339-404A-A7A34852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8675"/>
            <a:ext cx="25603742" cy="24718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A589-4A79-644F-5EF5-927C8FC6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5758834"/>
            <a:ext cx="13006052" cy="19304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DD826-F8EC-5FCB-38BD-104F9A98C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4041438"/>
            <a:ext cx="1197356" cy="1131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94983-77B9-B941-6341-697A4E0F8CB0}"/>
              </a:ext>
            </a:extLst>
          </p:cNvPr>
          <p:cNvSpPr txBox="1"/>
          <p:nvPr/>
        </p:nvSpPr>
        <p:spPr>
          <a:xfrm>
            <a:off x="7815996" y="6975193"/>
            <a:ext cx="9555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535B4-0392-E7BF-7AA7-10FF4E37EC0E}"/>
              </a:ext>
            </a:extLst>
          </p:cNvPr>
          <p:cNvSpPr txBox="1"/>
          <p:nvPr/>
        </p:nvSpPr>
        <p:spPr>
          <a:xfrm>
            <a:off x="7136152" y="10403072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pic>
        <p:nvPicPr>
          <p:cNvPr id="11" name="Picture 14" descr="Whatsapp Icon PNGs for Free Download">
            <a:extLst>
              <a:ext uri="{FF2B5EF4-FFF2-40B4-BE49-F238E27FC236}">
                <a16:creationId xmlns:a16="http://schemas.microsoft.com/office/drawing/2014/main" id="{4A3A1513-50FA-1F90-06CD-E3AB17EE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290" y="8888287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4FABBE-4798-D86B-C21A-5F0C0A85A86D}"/>
              </a:ext>
            </a:extLst>
          </p:cNvPr>
          <p:cNvSpPr/>
          <p:nvPr/>
        </p:nvSpPr>
        <p:spPr>
          <a:xfrm>
            <a:off x="8101323" y="8384448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4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EC042AD0-DEA8-0589-A3C6-95DBD38B8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14" y="8862141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1A5ED9-A2A9-55E7-341F-250B33ACB9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8" y="904168"/>
            <a:ext cx="10785155" cy="5238505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DDD6EA20-3DB1-CB1A-D88C-F00EE0266C58}"/>
              </a:ext>
            </a:extLst>
          </p:cNvPr>
          <p:cNvSpPr/>
          <p:nvPr/>
        </p:nvSpPr>
        <p:spPr>
          <a:xfrm rot="21243013">
            <a:off x="422833" y="424391"/>
            <a:ext cx="6624303" cy="6380575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641F-94F4-E5B5-7C9C-44503FA7B8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5" y="6321736"/>
            <a:ext cx="8775366" cy="136116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FDA82-EEB4-D8F2-A3A0-E6949C2073DD}"/>
              </a:ext>
            </a:extLst>
          </p:cNvPr>
          <p:cNvSpPr/>
          <p:nvPr/>
        </p:nvSpPr>
        <p:spPr>
          <a:xfrm>
            <a:off x="-7481" y="18613398"/>
            <a:ext cx="14345754" cy="10241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32D990B-26D3-DE87-ECA6-B3466AD2AD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08" y="19876711"/>
            <a:ext cx="15897573" cy="24683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56B24A5-C15E-DBD7-FD55-3BC19BFCCB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88" y="16596122"/>
            <a:ext cx="12392025" cy="29813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25836F-0717-DCFE-6FC4-4B61938B0470}"/>
              </a:ext>
            </a:extLst>
          </p:cNvPr>
          <p:cNvSpPr txBox="1"/>
          <p:nvPr/>
        </p:nvSpPr>
        <p:spPr>
          <a:xfrm>
            <a:off x="11238" y="22461882"/>
            <a:ext cx="25681044" cy="1094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 – Class III – 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MBA, BBA, BCom,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Ielts, Toefl, Foreign Languages</a:t>
            </a:r>
            <a:endParaRPr lang="en-US" sz="115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2D4EF-B682-D16A-4120-B1CFA127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" y="16346"/>
            <a:ext cx="25603742" cy="247183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6B21D-CB2F-F78D-D040-7273CBB99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71" y="7407687"/>
            <a:ext cx="13006052" cy="1930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0F3DB8-E5BE-ACA5-173E-B1CAE665E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14522874" y="15690291"/>
            <a:ext cx="1197356" cy="1131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88235F-5A58-2DB2-C2FD-09FBA1F3D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8" y="534852"/>
            <a:ext cx="10785155" cy="52385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8B616-45E4-5052-A285-15AC250E474C}"/>
              </a:ext>
            </a:extLst>
          </p:cNvPr>
          <p:cNvSpPr txBox="1"/>
          <p:nvPr/>
        </p:nvSpPr>
        <p:spPr>
          <a:xfrm>
            <a:off x="6761748" y="5844540"/>
            <a:ext cx="121278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/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IT Training</a:t>
            </a:r>
            <a:endParaRPr lang="en-AU" sz="88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77169-AC56-AB43-9631-4BB21B19CC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3" y="8645902"/>
            <a:ext cx="10567652" cy="136729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2CE77-D232-2641-0170-DCCCE4AB9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3" y="13254906"/>
            <a:ext cx="5163468" cy="73746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7E3CB50-7EE3-90DE-E8F3-1EF01F3EC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74" y="13156095"/>
            <a:ext cx="9862786" cy="720939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77C8DC-1C5B-4395-6D2F-97D2F68D7A78}"/>
              </a:ext>
            </a:extLst>
          </p:cNvPr>
          <p:cNvSpPr/>
          <p:nvPr/>
        </p:nvSpPr>
        <p:spPr>
          <a:xfrm>
            <a:off x="-7481" y="20270626"/>
            <a:ext cx="14345754" cy="1180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1E5AA9-8AAC-C721-0E51-B60CC1047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08" y="21525564"/>
            <a:ext cx="15897573" cy="2468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466E25-ABAC-A88D-2785-99F85391E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8088" y="18244975"/>
            <a:ext cx="12392025" cy="298132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9C24A8-5FCC-B9FE-BBC7-3DC61618FD24}"/>
              </a:ext>
            </a:extLst>
          </p:cNvPr>
          <p:cNvSpPr txBox="1"/>
          <p:nvPr/>
        </p:nvSpPr>
        <p:spPr>
          <a:xfrm>
            <a:off x="1" y="23347721"/>
            <a:ext cx="25625100" cy="1057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AI, IoT-Robotics, Coding – Class III-XII</a:t>
            </a:r>
          </a:p>
          <a:p>
            <a:pPr algn="ctr"/>
            <a:r>
              <a:rPr lang="en-US" sz="10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&amp; AI Professional Training &amp; Projects</a:t>
            </a:r>
          </a:p>
          <a:p>
            <a:pPr algn="ctr"/>
            <a:endParaRPr lang="en-US" sz="2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Database, Firebase, Cyber Security, </a:t>
            </a:r>
            <a:r>
              <a:rPr lang="en-US" sz="6600" b="1" cap="small">
                <a:solidFill>
                  <a:srgbClr val="C00000"/>
                </a:solidFill>
                <a:latin typeface="Oxygen" panose="02000503000000000000" pitchFamily="2" charset="0"/>
              </a:rPr>
              <a:t>Automation Testing</a:t>
            </a:r>
            <a:endParaRPr lang="en-US" sz="66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66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Pmp, Agile, Office, Adv Excel, Tally, Html, Css</a:t>
            </a:r>
            <a:endParaRPr lang="en-US" sz="60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4" name="Picture 14" descr="Whatsapp Icon PNGs for Free Download">
            <a:extLst>
              <a:ext uri="{FF2B5EF4-FFF2-40B4-BE49-F238E27FC236}">
                <a16:creationId xmlns:a16="http://schemas.microsoft.com/office/drawing/2014/main" id="{893C29BA-0F26-B18A-0274-83BB6557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731" y="8730308"/>
            <a:ext cx="1046991" cy="10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4C5877-5A01-5A9F-3EFE-3522D94D7E42}"/>
              </a:ext>
            </a:extLst>
          </p:cNvPr>
          <p:cNvSpPr/>
          <p:nvPr/>
        </p:nvSpPr>
        <p:spPr>
          <a:xfrm>
            <a:off x="8269764" y="8146952"/>
            <a:ext cx="8984380" cy="170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80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16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1CB3A6E4-CFDC-07E1-082B-CB82F6696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55" y="8704162"/>
            <a:ext cx="964851" cy="96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9CA3F8-9E08-2780-DB1C-78D3DA2E6DFC}"/>
              </a:ext>
            </a:extLst>
          </p:cNvPr>
          <p:cNvSpPr txBox="1"/>
          <p:nvPr/>
        </p:nvSpPr>
        <p:spPr>
          <a:xfrm>
            <a:off x="7136152" y="9828694"/>
            <a:ext cx="113096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N-1/25 Patuli, Kol 94</a:t>
            </a:r>
          </a:p>
        </p:txBody>
      </p:sp>
      <p:sp>
        <p:nvSpPr>
          <p:cNvPr id="3" name="32-Point Star 20">
            <a:extLst>
              <a:ext uri="{FF2B5EF4-FFF2-40B4-BE49-F238E27FC236}">
                <a16:creationId xmlns:a16="http://schemas.microsoft.com/office/drawing/2014/main" id="{E0D66096-FD9C-AB00-2422-811C4194FC76}"/>
              </a:ext>
            </a:extLst>
          </p:cNvPr>
          <p:cNvSpPr/>
          <p:nvPr/>
        </p:nvSpPr>
        <p:spPr>
          <a:xfrm rot="21243013">
            <a:off x="422833" y="424391"/>
            <a:ext cx="6624303" cy="6380575"/>
          </a:xfrm>
          <a:prstGeom prst="star32">
            <a:avLst/>
          </a:prstGeom>
          <a:solidFill>
            <a:srgbClr val="FF0000"/>
          </a:solidFill>
          <a:ln w="190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Upto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16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32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6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T&amp;C Apply</a:t>
            </a:r>
            <a:endParaRPr lang="en-US" sz="2800" b="1" cap="small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1466</TotalTime>
  <Words>169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155</cp:revision>
  <dcterms:created xsi:type="dcterms:W3CDTF">2023-07-28T06:55:57Z</dcterms:created>
  <dcterms:modified xsi:type="dcterms:W3CDTF">2023-08-14T17:07:49Z</dcterms:modified>
</cp:coreProperties>
</file>