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6" r:id="rId3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1662" y="-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png"/><Relationship Id="rId3" Type="http://schemas.openxmlformats.org/officeDocument/2006/relationships/image" Target="../media/image11.jpe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03200" cy="3800150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592874"/>
            <a:ext cx="25603742" cy="26135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7" y="49589322"/>
            <a:ext cx="1345176" cy="13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8621643" y="49810249"/>
            <a:ext cx="16517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3803132" y="16213030"/>
            <a:ext cx="2333308" cy="2205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" y="1022890"/>
            <a:ext cx="11863671" cy="57623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" y="23300705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635" y="25635437"/>
            <a:ext cx="9871142" cy="1532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271389" y="7118595"/>
            <a:ext cx="12530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613613" y="8548949"/>
            <a:ext cx="1170515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Krishi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018" y="11475496"/>
            <a:ext cx="1266859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2409463" y="11002078"/>
            <a:ext cx="8376402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95" y="11484120"/>
            <a:ext cx="1167470" cy="11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4D361-5DA8-B4B4-3575-37673C831B87}"/>
              </a:ext>
            </a:extLst>
          </p:cNvPr>
          <p:cNvSpPr txBox="1"/>
          <p:nvPr/>
        </p:nvSpPr>
        <p:spPr>
          <a:xfrm>
            <a:off x="-542" y="33580588"/>
            <a:ext cx="25589322" cy="1202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Mba, Bba, BCom,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3697699" y="49635972"/>
            <a:ext cx="1402121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57" y="49604606"/>
            <a:ext cx="1186611" cy="13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32-Point Star 20">
            <a:extLst>
              <a:ext uri="{FF2B5EF4-FFF2-40B4-BE49-F238E27FC236}">
                <a16:creationId xmlns:a16="http://schemas.microsoft.com/office/drawing/2014/main" id="{00F7EC8C-5ABC-47C6-BEA4-CCF3B24037EF}"/>
              </a:ext>
            </a:extLst>
          </p:cNvPr>
          <p:cNvSpPr/>
          <p:nvPr/>
        </p:nvSpPr>
        <p:spPr>
          <a:xfrm rot="21243013">
            <a:off x="629621" y="27227934"/>
            <a:ext cx="12728206" cy="6012258"/>
          </a:xfrm>
          <a:prstGeom prst="star32">
            <a:avLst/>
          </a:prstGeom>
          <a:solidFill>
            <a:srgbClr val="FF0000"/>
          </a:solidFill>
          <a:ln w="190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39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32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6153F-2D1D-8C5C-7F7C-26AC4F439525}"/>
              </a:ext>
            </a:extLst>
          </p:cNvPr>
          <p:cNvSpPr txBox="1"/>
          <p:nvPr/>
        </p:nvSpPr>
        <p:spPr>
          <a:xfrm>
            <a:off x="2474" y="46087288"/>
            <a:ext cx="256037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Finest Teachers, Study Mats, Mock Tests, Doubt Clearing, PTM, Counselling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20 Smart Classrooms, 400+ Courses, AC, CCTV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Professional Courses are Project-Based, Certification-Oriented &amp; Job-Focused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3274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52169-4E8E-EAEE-95DF-FFD9B430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7452"/>
            <a:ext cx="25603742" cy="2523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F4114-8941-0FA2-23E7-41493C9A4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12383866"/>
            <a:ext cx="13006052" cy="19304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25012-2796-0A43-F190-B28C98BBB81F}"/>
              </a:ext>
            </a:extLst>
          </p:cNvPr>
          <p:cNvSpPr txBox="1"/>
          <p:nvPr/>
        </p:nvSpPr>
        <p:spPr>
          <a:xfrm>
            <a:off x="3278956" y="10676299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64CE8-6055-5FA3-AB9E-6FE90A7678D9}"/>
              </a:ext>
            </a:extLst>
          </p:cNvPr>
          <p:cNvSpPr txBox="1"/>
          <p:nvPr/>
        </p:nvSpPr>
        <p:spPr>
          <a:xfrm>
            <a:off x="3298480" y="12168283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2" name="Picture 14" descr="Whatsapp Icon PNGs for Free Download">
            <a:extLst>
              <a:ext uri="{FF2B5EF4-FFF2-40B4-BE49-F238E27FC236}">
                <a16:creationId xmlns:a16="http://schemas.microsoft.com/office/drawing/2014/main" id="{BBC43143-1BFD-5123-9303-A159B054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11040522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FDB65B-CDD0-39C6-7BDA-3FF61CCD4AFF}"/>
              </a:ext>
            </a:extLst>
          </p:cNvPr>
          <p:cNvSpPr/>
          <p:nvPr/>
        </p:nvSpPr>
        <p:spPr>
          <a:xfrm>
            <a:off x="13457671" y="10457169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5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3BD54E0-B5DB-A73C-1A84-3DAC7E98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11014376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6D219C-8E9F-92E9-01F9-875297BF7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5" y="655247"/>
            <a:ext cx="19106561" cy="928033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36A432-4B2A-6F80-B6AC-2A59CF2F669B}"/>
              </a:ext>
            </a:extLst>
          </p:cNvPr>
          <p:cNvSpPr txBox="1"/>
          <p:nvPr/>
        </p:nvSpPr>
        <p:spPr>
          <a:xfrm>
            <a:off x="2474" y="46087288"/>
            <a:ext cx="256037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Finest Teachers, Study Mats, Mock Tests, Doubt Clearing, PTM, Counselling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20 Smart Classrooms, 400+ Courses, AC, CCTV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Professional Courses are Project-Based, Certification-Oriented </a:t>
            </a:r>
            <a:r>
              <a:rPr lang="en-US" sz="5200" b="1" cap="small">
                <a:latin typeface="Oxygen" panose="02000503000000000000" pitchFamily="2" charset="0"/>
              </a:rPr>
              <a:t>&amp; Job-Focused</a:t>
            </a:r>
            <a:endParaRPr lang="en-US" sz="5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E11B1-E516-A327-5554-9E07DB7E0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14854" y="20666475"/>
            <a:ext cx="1197356" cy="1131942"/>
          </a:xfrm>
          <a:prstGeom prst="rect">
            <a:avLst/>
          </a:prstGeom>
        </p:spPr>
      </p:pic>
      <p:sp>
        <p:nvSpPr>
          <p:cNvPr id="4" name="32-Point Star 20">
            <a:extLst>
              <a:ext uri="{FF2B5EF4-FFF2-40B4-BE49-F238E27FC236}">
                <a16:creationId xmlns:a16="http://schemas.microsoft.com/office/drawing/2014/main" id="{874E5768-74C7-409F-056A-421B078E946A}"/>
              </a:ext>
            </a:extLst>
          </p:cNvPr>
          <p:cNvSpPr/>
          <p:nvPr/>
        </p:nvSpPr>
        <p:spPr>
          <a:xfrm rot="21243013">
            <a:off x="7208690" y="13295197"/>
            <a:ext cx="7387149" cy="7274832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333F9-D19A-E299-B474-875EF4842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13083134"/>
            <a:ext cx="8775366" cy="1361167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B15FD4-C580-D8F1-3655-0D373BF7E6E0}"/>
              </a:ext>
            </a:extLst>
          </p:cNvPr>
          <p:cNvSpPr/>
          <p:nvPr/>
        </p:nvSpPr>
        <p:spPr>
          <a:xfrm>
            <a:off x="-7481" y="2529494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622D1FF-24D8-EB49-5CD4-7138D38901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4" y="26300070"/>
            <a:ext cx="15897573" cy="246836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A95B42-3762-71DB-620B-5C4FF7451A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510" y="22970077"/>
            <a:ext cx="12392025" cy="298132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4D664E6-7C94-BD9E-D822-85E6F01C0F61}"/>
              </a:ext>
            </a:extLst>
          </p:cNvPr>
          <p:cNvSpPr txBox="1"/>
          <p:nvPr/>
        </p:nvSpPr>
        <p:spPr>
          <a:xfrm>
            <a:off x="-61501" y="29801574"/>
            <a:ext cx="25681044" cy="1532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MBA, BBA, BCom, CA, CMA, CS, CFA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CLAT, LLB, LLM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66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1F7A2-0B21-8051-C1CD-93B2A12CC517}"/>
              </a:ext>
            </a:extLst>
          </p:cNvPr>
          <p:cNvSpPr/>
          <p:nvPr/>
        </p:nvSpPr>
        <p:spPr>
          <a:xfrm>
            <a:off x="-542" y="48592874"/>
            <a:ext cx="25603742" cy="26135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10" descr="New Instagram Logo PNG Images 2023">
            <a:extLst>
              <a:ext uri="{FF2B5EF4-FFF2-40B4-BE49-F238E27FC236}">
                <a16:creationId xmlns:a16="http://schemas.microsoft.com/office/drawing/2014/main" id="{AE68C6C8-DC30-A626-D60A-9AD5F399E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7" y="49589322"/>
            <a:ext cx="1345176" cy="13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22EA2D-220B-0779-1373-68628DAE554D}"/>
              </a:ext>
            </a:extLst>
          </p:cNvPr>
          <p:cNvSpPr/>
          <p:nvPr/>
        </p:nvSpPr>
        <p:spPr>
          <a:xfrm>
            <a:off x="8621643" y="49810249"/>
            <a:ext cx="16517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B90F3D-6BE1-686A-D772-E4E36C45908A}"/>
              </a:ext>
            </a:extLst>
          </p:cNvPr>
          <p:cNvSpPr/>
          <p:nvPr/>
        </p:nvSpPr>
        <p:spPr>
          <a:xfrm>
            <a:off x="3697699" y="49635972"/>
            <a:ext cx="1402121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2F2F714E-0E31-7EC1-A21F-DFAD284F6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57" y="49604606"/>
            <a:ext cx="1186611" cy="13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1199</TotalTime>
  <Words>246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127</cp:revision>
  <dcterms:created xsi:type="dcterms:W3CDTF">2023-07-28T06:55:57Z</dcterms:created>
  <dcterms:modified xsi:type="dcterms:W3CDTF">2023-08-14T16:47:28Z</dcterms:modified>
</cp:coreProperties>
</file>