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385" y="-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03200" cy="3800150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592874"/>
            <a:ext cx="25603742" cy="26135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7" y="49589322"/>
            <a:ext cx="1345176" cy="13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8621643" y="49810249"/>
            <a:ext cx="16517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3803132" y="16213030"/>
            <a:ext cx="2333308" cy="2205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" y="1022890"/>
            <a:ext cx="11863671" cy="57623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" y="23300705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635" y="25635437"/>
            <a:ext cx="9871142" cy="1532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271389" y="7118595"/>
            <a:ext cx="12530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613613" y="8548949"/>
            <a:ext cx="1170515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Krishi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018" y="11475496"/>
            <a:ext cx="1266859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2409463" y="11002078"/>
            <a:ext cx="8376402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95" y="11484120"/>
            <a:ext cx="1167470" cy="11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4D361-5DA8-B4B4-3575-37673C831B87}"/>
              </a:ext>
            </a:extLst>
          </p:cNvPr>
          <p:cNvSpPr txBox="1"/>
          <p:nvPr/>
        </p:nvSpPr>
        <p:spPr>
          <a:xfrm>
            <a:off x="-542" y="33195580"/>
            <a:ext cx="25589322" cy="1202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Mba, Bba, BCom,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3697699" y="49635972"/>
            <a:ext cx="1402121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57" y="49604606"/>
            <a:ext cx="1186611" cy="13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32-Point Star 20">
            <a:extLst>
              <a:ext uri="{FF2B5EF4-FFF2-40B4-BE49-F238E27FC236}">
                <a16:creationId xmlns:a16="http://schemas.microsoft.com/office/drawing/2014/main" id="{00F7EC8C-5ABC-47C6-BEA4-CCF3B24037EF}"/>
              </a:ext>
            </a:extLst>
          </p:cNvPr>
          <p:cNvSpPr/>
          <p:nvPr/>
        </p:nvSpPr>
        <p:spPr>
          <a:xfrm rot="21243013">
            <a:off x="835754" y="27455850"/>
            <a:ext cx="10815524" cy="496880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6153F-2D1D-8C5C-7F7C-26AC4F439525}"/>
              </a:ext>
            </a:extLst>
          </p:cNvPr>
          <p:cNvSpPr txBox="1"/>
          <p:nvPr/>
        </p:nvSpPr>
        <p:spPr>
          <a:xfrm>
            <a:off x="2474" y="46087288"/>
            <a:ext cx="256037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Finest Teachers, Study Mats, Mock Tests, Doubt Clearing, PTM, Counselling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20 Smart Classrooms, 400+ Courses, AC, CCTV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Professional Courses are Project-Based, Certification-Oriented &amp; Job-Focused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32745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1194</TotalTime>
  <Words>123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125</cp:revision>
  <dcterms:created xsi:type="dcterms:W3CDTF">2023-07-28T06:55:57Z</dcterms:created>
  <dcterms:modified xsi:type="dcterms:W3CDTF">2023-08-14T13:28:17Z</dcterms:modified>
</cp:coreProperties>
</file>