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3" r:id="rId2"/>
  </p:sldIdLst>
  <p:sldSz cx="49377600" cy="3703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759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6060760"/>
            <a:ext cx="41970960" cy="12893040"/>
          </a:xfrm>
        </p:spPr>
        <p:txBody>
          <a:bodyPr anchor="b"/>
          <a:lstStyle>
            <a:lvl1pPr algn="ctr"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9451005"/>
            <a:ext cx="37033200" cy="8941115"/>
          </a:xfrm>
        </p:spPr>
        <p:txBody>
          <a:bodyPr/>
          <a:lstStyle>
            <a:lvl1pPr marL="0" indent="0" algn="ctr">
              <a:buNone/>
              <a:defRPr sz="12960"/>
            </a:lvl1pPr>
            <a:lvl2pPr marL="2468880" indent="0" algn="ctr">
              <a:buNone/>
              <a:defRPr sz="10800"/>
            </a:lvl2pPr>
            <a:lvl3pPr marL="4937760" indent="0" algn="ctr">
              <a:buNone/>
              <a:defRPr sz="9720"/>
            </a:lvl3pPr>
            <a:lvl4pPr marL="7406640" indent="0" algn="ctr">
              <a:buNone/>
              <a:defRPr sz="8640"/>
            </a:lvl4pPr>
            <a:lvl5pPr marL="9875520" indent="0" algn="ctr">
              <a:buNone/>
              <a:defRPr sz="8640"/>
            </a:lvl5pPr>
            <a:lvl6pPr marL="12344400" indent="0" algn="ctr">
              <a:buNone/>
              <a:defRPr sz="8640"/>
            </a:lvl6pPr>
            <a:lvl7pPr marL="14813280" indent="0" algn="ctr">
              <a:buNone/>
              <a:defRPr sz="8640"/>
            </a:lvl7pPr>
            <a:lvl8pPr marL="17282160" indent="0" algn="ctr">
              <a:buNone/>
              <a:defRPr sz="8640"/>
            </a:lvl8pPr>
            <a:lvl9pPr marL="19751040" indent="0" algn="ctr">
              <a:buNone/>
              <a:defRPr sz="8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971675"/>
            <a:ext cx="10647045" cy="3138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971675"/>
            <a:ext cx="31323915" cy="3138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9232593"/>
            <a:ext cx="42588180" cy="15404780"/>
          </a:xfrm>
        </p:spPr>
        <p:txBody>
          <a:bodyPr anchor="b"/>
          <a:lstStyle>
            <a:lvl1pPr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4783108"/>
            <a:ext cx="42588180" cy="8101010"/>
          </a:xfrm>
        </p:spPr>
        <p:txBody>
          <a:bodyPr/>
          <a:lstStyle>
            <a:lvl1pPr marL="0" indent="0">
              <a:buNone/>
              <a:defRPr sz="12960">
                <a:solidFill>
                  <a:schemeClr val="tx1"/>
                </a:solidFill>
              </a:defRPr>
            </a:lvl1pPr>
            <a:lvl2pPr marL="2468880" indent="0">
              <a:buNone/>
              <a:defRPr sz="10800">
                <a:solidFill>
                  <a:schemeClr val="tx1">
                    <a:tint val="75000"/>
                  </a:schemeClr>
                </a:solidFill>
              </a:defRPr>
            </a:lvl2pPr>
            <a:lvl3pPr marL="4937760" indent="0">
              <a:buNone/>
              <a:defRPr sz="9720">
                <a:solidFill>
                  <a:schemeClr val="tx1">
                    <a:tint val="75000"/>
                  </a:schemeClr>
                </a:solidFill>
              </a:defRPr>
            </a:lvl3pPr>
            <a:lvl4pPr marL="74066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4pPr>
            <a:lvl5pPr marL="98755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5pPr>
            <a:lvl6pPr marL="1234440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6pPr>
            <a:lvl7pPr marL="1481328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7pPr>
            <a:lvl8pPr marL="172821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8pPr>
            <a:lvl9pPr marL="197510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971683"/>
            <a:ext cx="42588180" cy="7158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9078280"/>
            <a:ext cx="20889036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3527405"/>
            <a:ext cx="20889036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9078280"/>
            <a:ext cx="20991911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3527405"/>
            <a:ext cx="20991911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5332103"/>
            <a:ext cx="24997410" cy="26317575"/>
          </a:xfrm>
        </p:spPr>
        <p:txBody>
          <a:bodyPr/>
          <a:lstStyle>
            <a:lvl1pPr>
              <a:defRPr sz="17280"/>
            </a:lvl1pPr>
            <a:lvl2pPr>
              <a:defRPr sz="15120"/>
            </a:lvl2pPr>
            <a:lvl3pPr>
              <a:defRPr sz="12960"/>
            </a:lvl3pPr>
            <a:lvl4pPr>
              <a:defRPr sz="10800"/>
            </a:lvl4pPr>
            <a:lvl5pPr>
              <a:defRPr sz="10800"/>
            </a:lvl5pPr>
            <a:lvl6pPr>
              <a:defRPr sz="10800"/>
            </a:lvl6pPr>
            <a:lvl7pPr>
              <a:defRPr sz="10800"/>
            </a:lvl7pPr>
            <a:lvl8pPr>
              <a:defRPr sz="10800"/>
            </a:lvl8pPr>
            <a:lvl9pPr>
              <a:defRPr sz="10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5332103"/>
            <a:ext cx="24997410" cy="26317575"/>
          </a:xfrm>
        </p:spPr>
        <p:txBody>
          <a:bodyPr anchor="t"/>
          <a:lstStyle>
            <a:lvl1pPr marL="0" indent="0">
              <a:buNone/>
              <a:defRPr sz="17280"/>
            </a:lvl1pPr>
            <a:lvl2pPr marL="2468880" indent="0">
              <a:buNone/>
              <a:defRPr sz="15120"/>
            </a:lvl2pPr>
            <a:lvl3pPr marL="4937760" indent="0">
              <a:buNone/>
              <a:defRPr sz="12960"/>
            </a:lvl3pPr>
            <a:lvl4pPr marL="7406640" indent="0">
              <a:buNone/>
              <a:defRPr sz="10800"/>
            </a:lvl4pPr>
            <a:lvl5pPr marL="9875520" indent="0">
              <a:buNone/>
              <a:defRPr sz="10800"/>
            </a:lvl5pPr>
            <a:lvl6pPr marL="12344400" indent="0">
              <a:buNone/>
              <a:defRPr sz="10800"/>
            </a:lvl6pPr>
            <a:lvl7pPr marL="14813280" indent="0">
              <a:buNone/>
              <a:defRPr sz="10800"/>
            </a:lvl7pPr>
            <a:lvl8pPr marL="17282160" indent="0">
              <a:buNone/>
              <a:defRPr sz="10800"/>
            </a:lvl8pPr>
            <a:lvl9pPr marL="19751040" indent="0">
              <a:buNone/>
              <a:defRPr sz="10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971683"/>
            <a:ext cx="42588180" cy="715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9858375"/>
            <a:ext cx="42588180" cy="234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4324298"/>
            <a:ext cx="1666494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937760" rtl="0" eaLnBrk="1" latinLnBrk="0" hangingPunct="1">
        <a:lnSpc>
          <a:spcPct val="90000"/>
        </a:lnSpc>
        <a:spcBef>
          <a:spcPct val="0"/>
        </a:spcBef>
        <a:buNone/>
        <a:defRPr sz="23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4937760" rtl="0" eaLnBrk="1" latinLnBrk="0" hangingPunct="1">
        <a:lnSpc>
          <a:spcPct val="90000"/>
        </a:lnSpc>
        <a:spcBef>
          <a:spcPts val="5400"/>
        </a:spcBef>
        <a:buFont typeface="Arial" panose="020B0604020202020204" pitchFamily="34" charset="0"/>
        <a:buChar char="•"/>
        <a:defRPr sz="15120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296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357884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85166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2pPr>
      <a:lvl3pPr marL="49377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48132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197510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B85F1940-1D70-0AAA-304F-FD1E2C0A0C73}"/>
              </a:ext>
            </a:extLst>
          </p:cNvPr>
          <p:cNvSpPr/>
          <p:nvPr/>
        </p:nvSpPr>
        <p:spPr>
          <a:xfrm rot="10800000">
            <a:off x="2960914" y="16354851"/>
            <a:ext cx="44500800" cy="19031277"/>
          </a:xfrm>
          <a:prstGeom prst="rightArrow">
            <a:avLst>
              <a:gd name="adj1" fmla="val 60339"/>
              <a:gd name="adj2" fmla="val 91355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5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481943" y="12974656"/>
            <a:ext cx="28499925" cy="186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               </a:t>
            </a:r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</a:t>
            </a:r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3 700094</a:t>
            </a:r>
            <a:endParaRPr lang="en-AU" sz="11501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113071" y="12959079"/>
            <a:ext cx="1624148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115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Kol 94</a:t>
            </a: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106" y="13374286"/>
            <a:ext cx="1462546" cy="14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28" y="1483463"/>
            <a:ext cx="21423085" cy="104055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F04A82-46E5-2DAB-6A2F-EE5F08683DD0}"/>
              </a:ext>
            </a:extLst>
          </p:cNvPr>
          <p:cNvSpPr/>
          <p:nvPr/>
        </p:nvSpPr>
        <p:spPr>
          <a:xfrm>
            <a:off x="13019315" y="21540894"/>
            <a:ext cx="33702172" cy="8659192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5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This Way</a:t>
            </a:r>
          </a:p>
        </p:txBody>
      </p:sp>
    </p:spTree>
    <p:extLst>
      <p:ext uri="{BB962C8B-B14F-4D97-AF65-F5344CB8AC3E}">
        <p14:creationId xmlns:p14="http://schemas.microsoft.com/office/powerpoint/2010/main" val="274445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1806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192</cp:revision>
  <dcterms:created xsi:type="dcterms:W3CDTF">2023-07-28T06:55:57Z</dcterms:created>
  <dcterms:modified xsi:type="dcterms:W3CDTF">2023-08-22T09:13:28Z</dcterms:modified>
</cp:coreProperties>
</file>