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93776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" d="100"/>
          <a:sy n="13" d="100"/>
        </p:scale>
        <p:origin x="1239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4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5B9F4-C828-452F-C751-5F9AF64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8"/>
            <a:ext cx="49377600" cy="2332092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39645725" y="29617595"/>
            <a:ext cx="851707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www.anodiam.com</a:t>
            </a:r>
          </a:p>
          <a:p>
            <a:pPr algn="ctr"/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anirban@anodiam.com</a:t>
            </a:r>
            <a:endParaRPr lang="en-AU" sz="6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0" y="32100323"/>
            <a:ext cx="49377600" cy="8180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157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3324">
            <a:off x="32582324" y="15528211"/>
            <a:ext cx="1996478" cy="18874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9D2F46-F1EF-CC37-1C0E-946BA26E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5600" y="1408722"/>
            <a:ext cx="19812000" cy="2778442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18498498" y="6706320"/>
            <a:ext cx="1232487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Coaching Classes </a:t>
            </a:r>
          </a:p>
          <a:p>
            <a:pPr algn="ctr"/>
            <a:r>
              <a:rPr lang="en-US" sz="115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9073 700094</a:t>
            </a:r>
            <a:endParaRPr lang="en-AU" sz="11500" b="1" cap="small" dirty="0">
              <a:ln w="6600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>
                  <a:srgbClr val="C000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16209949" y="10103976"/>
            <a:ext cx="169019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N-1/25 </a:t>
            </a:r>
            <a:r>
              <a:rPr lang="en-US" sz="88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Patuli</a:t>
            </a:r>
            <a:r>
              <a:rPr lang="en-US" sz="4400" b="1" cap="small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>
                    <a:srgbClr val="C000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, Kol 94, Near Fire Brigade &amp; Krisi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13" y="8631878"/>
            <a:ext cx="1442778" cy="144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9691" y="8629780"/>
            <a:ext cx="1462546" cy="14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0476" y="247593"/>
            <a:ext cx="13511068" cy="65625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BDC0F11-4439-7806-65F4-4BE69CF9D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2689" y="22604781"/>
            <a:ext cx="18143165" cy="4364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5E1B0-4C47-2150-52A2-4A94407F3709}"/>
              </a:ext>
            </a:extLst>
          </p:cNvPr>
          <p:cNvSpPr txBox="1"/>
          <p:nvPr/>
        </p:nvSpPr>
        <p:spPr>
          <a:xfrm>
            <a:off x="44578" y="27870623"/>
            <a:ext cx="382720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Finest Teachers, Study Materials, Mock Tests, Doubt Clearing, PTM, Counselling</a:t>
            </a:r>
          </a:p>
          <a:p>
            <a:pPr algn="ctr"/>
            <a:r>
              <a:rPr lang="en-US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Professional Courses are Project-Based, Certification-Oriented &amp; Job-Focused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23695" y="24184638"/>
            <a:ext cx="19749085" cy="30663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52608B9-B241-E330-6D91-BC757391C559}"/>
              </a:ext>
            </a:extLst>
          </p:cNvPr>
          <p:cNvSpPr txBox="1"/>
          <p:nvPr/>
        </p:nvSpPr>
        <p:spPr>
          <a:xfrm>
            <a:off x="0" y="13076645"/>
            <a:ext cx="16556541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8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Artificial Intelligence - III-XII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IT &amp; AI Training &amp; Projects</a:t>
            </a:r>
          </a:p>
          <a:p>
            <a:pPr algn="ctr"/>
            <a:r>
              <a:rPr lang="en-US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Science, Computer Vision, NLP, DSP, Python</a:t>
            </a:r>
          </a:p>
          <a:p>
            <a:pPr algn="ctr"/>
            <a:r>
              <a:rPr lang="en-US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 Analytics, C, C++, IoT, Robotics</a:t>
            </a:r>
          </a:p>
          <a:p>
            <a:pPr algn="ctr"/>
            <a:r>
              <a:rPr lang="en-US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Java, .NET, JavaScript, ReactJS, Native, PHP</a:t>
            </a:r>
          </a:p>
          <a:p>
            <a:pPr algn="ctr"/>
            <a:r>
              <a:rPr lang="en-US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DevOps, Docker, Kubernetes, Cloud</a:t>
            </a:r>
          </a:p>
          <a:p>
            <a:pPr algn="ctr"/>
            <a:r>
              <a:rPr lang="en-US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Database, Firebase, Cyber Sec, Automation Test</a:t>
            </a:r>
          </a:p>
          <a:p>
            <a:pPr algn="ctr"/>
            <a:r>
              <a:rPr lang="en-US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Pmp, Agile, Office, Adv Excel, Tally, Html, Css</a:t>
            </a:r>
            <a:endParaRPr lang="en-US" sz="7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DE4AC-06D7-40A5-3B56-9AC82D0DC8E9}"/>
              </a:ext>
            </a:extLst>
          </p:cNvPr>
          <p:cNvSpPr txBox="1"/>
          <p:nvPr/>
        </p:nvSpPr>
        <p:spPr>
          <a:xfrm>
            <a:off x="15257149" y="13094002"/>
            <a:ext cx="18139232" cy="909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NEET, IIT-JEE (Mains &amp; Advanced)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MBA, BBA, Bcom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8000" b="1" cap="sm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Grooming, Ielts, Toefl, Foreign Lang</a:t>
            </a:r>
            <a:endParaRPr lang="en-US" sz="11500" b="1" cap="sm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D77565-AAA9-B258-0578-BEE5022D0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8941">
            <a:off x="32870693" y="15484921"/>
            <a:ext cx="1996478" cy="1887409"/>
          </a:xfrm>
          <a:prstGeom prst="rect">
            <a:avLst/>
          </a:prstGeom>
        </p:spPr>
      </p:pic>
      <p:sp>
        <p:nvSpPr>
          <p:cNvPr id="2" name="32-Point Star 20">
            <a:extLst>
              <a:ext uri="{FF2B5EF4-FFF2-40B4-BE49-F238E27FC236}">
                <a16:creationId xmlns:a16="http://schemas.microsoft.com/office/drawing/2014/main" id="{032BBD73-1ED2-CDC4-96A4-8C80E1B6584E}"/>
              </a:ext>
            </a:extLst>
          </p:cNvPr>
          <p:cNvSpPr/>
          <p:nvPr/>
        </p:nvSpPr>
        <p:spPr>
          <a:xfrm rot="21243013">
            <a:off x="5314801" y="681299"/>
            <a:ext cx="12421384" cy="11868770"/>
          </a:xfrm>
          <a:prstGeom prst="star32">
            <a:avLst/>
          </a:prstGeom>
          <a:solidFill>
            <a:srgbClr val="FF0000"/>
          </a:solidFill>
          <a:ln w="3175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Upto</a:t>
            </a:r>
            <a:r>
              <a:rPr lang="en-US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240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50%</a:t>
            </a:r>
            <a:r>
              <a:rPr lang="en-US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Off</a:t>
            </a:r>
            <a:r>
              <a:rPr lang="en-US" sz="8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 </a:t>
            </a:r>
          </a:p>
          <a:p>
            <a:pPr algn="ctr"/>
            <a:r>
              <a:rPr lang="en-US" sz="66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T&amp;C Apply</a:t>
            </a:r>
            <a:endParaRPr lang="en-US" sz="40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B422E-7764-6D46-CBCE-D0643CBA71C6}"/>
              </a:ext>
            </a:extLst>
          </p:cNvPr>
          <p:cNvSpPr/>
          <p:nvPr/>
        </p:nvSpPr>
        <p:spPr>
          <a:xfrm>
            <a:off x="696320" y="780871"/>
            <a:ext cx="3946058" cy="315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7ECD86-0545-74C0-29C0-A259B71FBFA0}"/>
              </a:ext>
            </a:extLst>
          </p:cNvPr>
          <p:cNvSpPr/>
          <p:nvPr/>
        </p:nvSpPr>
        <p:spPr>
          <a:xfrm>
            <a:off x="673241" y="3177724"/>
            <a:ext cx="3778637" cy="68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857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8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CBDE6056-67F2-90B2-9534-4F76B2C6C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2" y="2279555"/>
            <a:ext cx="762821" cy="85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A3202-D707-BEE7-0F18-E6C4D6F57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4" y="1286989"/>
            <a:ext cx="839103" cy="79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B9039D-ECE0-2CA1-A84A-8C4F3086D1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08" y="820529"/>
            <a:ext cx="2238413" cy="22384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0B1C339-F329-AEBE-9E05-21E45D4B28F9}"/>
              </a:ext>
            </a:extLst>
          </p:cNvPr>
          <p:cNvSpPr/>
          <p:nvPr/>
        </p:nvSpPr>
        <p:spPr>
          <a:xfrm>
            <a:off x="696320" y="4283427"/>
            <a:ext cx="3946058" cy="3158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F8430A-2048-6333-20A1-BE5C8F67FA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82" y="4309941"/>
            <a:ext cx="2238412" cy="223841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4492694-E772-7FC7-C3BC-85041232B8D9}"/>
              </a:ext>
            </a:extLst>
          </p:cNvPr>
          <p:cNvSpPr/>
          <p:nvPr/>
        </p:nvSpPr>
        <p:spPr>
          <a:xfrm>
            <a:off x="909900" y="4775927"/>
            <a:ext cx="901363" cy="88525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57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3E176F-B801-A0D9-8863-3EC4DB4B664A}"/>
              </a:ext>
            </a:extLst>
          </p:cNvPr>
          <p:cNvSpPr/>
          <p:nvPr/>
        </p:nvSpPr>
        <p:spPr>
          <a:xfrm>
            <a:off x="696320" y="6066593"/>
            <a:ext cx="3778637" cy="1279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857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Follow </a:t>
            </a:r>
          </a:p>
          <a:p>
            <a:r>
              <a:rPr lang="en-AU" sz="3857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for Discounts</a:t>
            </a:r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1692</TotalTime>
  <Words>186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Oxygen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180</cp:revision>
  <dcterms:created xsi:type="dcterms:W3CDTF">2023-07-28T06:55:57Z</dcterms:created>
  <dcterms:modified xsi:type="dcterms:W3CDTF">2023-08-16T02:52:16Z</dcterms:modified>
</cp:coreProperties>
</file>