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3" r:id="rId2"/>
  </p:sldIdLst>
  <p:sldSz cx="49377600" cy="32918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" d="100"/>
          <a:sy n="13" d="100"/>
        </p:scale>
        <p:origin x="1239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320" y="5387342"/>
            <a:ext cx="4197096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17289782"/>
            <a:ext cx="370332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0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335848" y="1752600"/>
            <a:ext cx="10647045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4713" y="1752600"/>
            <a:ext cx="31323915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7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7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995" y="8206749"/>
            <a:ext cx="4258818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8995" y="22029429"/>
            <a:ext cx="4258818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6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4710" y="8763000"/>
            <a:ext cx="209854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97410" y="8763000"/>
            <a:ext cx="209854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9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1" y="1752607"/>
            <a:ext cx="425881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1147" y="8069582"/>
            <a:ext cx="20889036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1147" y="12024360"/>
            <a:ext cx="20889036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97413" y="8069582"/>
            <a:ext cx="20991911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997413" y="12024360"/>
            <a:ext cx="20991911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1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6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7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91911" y="4739647"/>
            <a:ext cx="2499741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4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991911" y="4739647"/>
            <a:ext cx="2499741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1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4710" y="1752607"/>
            <a:ext cx="425881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4710" y="8763000"/>
            <a:ext cx="425881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471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56330" y="30510487"/>
            <a:ext cx="166649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7293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0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5B9F4-C828-452F-C751-5F9AF64C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78"/>
            <a:ext cx="49377600" cy="269981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88CD58-A345-2D82-B535-B54DF3C15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3324">
            <a:off x="32582324" y="15528211"/>
            <a:ext cx="1996478" cy="18874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99D2F46-F1EF-CC37-1C0E-946BA26EA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2089" y="5096930"/>
            <a:ext cx="19812000" cy="2778442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8F4ED22-01EC-7429-671A-220A0C689694}"/>
              </a:ext>
            </a:extLst>
          </p:cNvPr>
          <p:cNvSpPr txBox="1"/>
          <p:nvPr/>
        </p:nvSpPr>
        <p:spPr>
          <a:xfrm>
            <a:off x="18498498" y="7831272"/>
            <a:ext cx="1232487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Coaching Classes </a:t>
            </a:r>
          </a:p>
          <a:p>
            <a:pPr algn="ctr"/>
            <a:r>
              <a:rPr lang="en-US" sz="115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115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1474C8-D56F-A009-1E43-209F024854AC}"/>
              </a:ext>
            </a:extLst>
          </p:cNvPr>
          <p:cNvSpPr txBox="1"/>
          <p:nvPr/>
        </p:nvSpPr>
        <p:spPr>
          <a:xfrm>
            <a:off x="15887700" y="10962228"/>
            <a:ext cx="19811999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</a:effectLst>
                <a:latin typeface="Oxygen" panose="02000503000000000000" pitchFamily="2" charset="0"/>
              </a:rPr>
              <a:t>N-1/25</a:t>
            </a:r>
            <a:r>
              <a:rPr lang="en-US" sz="44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</a:effectLst>
                <a:latin typeface="Oxygen" panose="02000503000000000000" pitchFamily="2" charset="0"/>
              </a:rPr>
              <a:t> </a:t>
            </a:r>
            <a:r>
              <a:rPr lang="en-US" sz="115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Patuli</a:t>
            </a:r>
            <a:r>
              <a:rPr lang="en-US" sz="54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</a:effectLst>
                <a:latin typeface="Oxygen" panose="02000503000000000000" pitchFamily="2" charset="0"/>
              </a:rPr>
              <a:t>, Kol 94, Near Fire Brigade &amp; Krisi Vikas</a:t>
            </a:r>
            <a:endParaRPr lang="en-US" sz="44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</a:effectLst>
              <a:latin typeface="Oxygen" panose="02000503000000000000" pitchFamily="2" charset="0"/>
            </a:endParaRPr>
          </a:p>
        </p:txBody>
      </p:sp>
      <p:pic>
        <p:nvPicPr>
          <p:cNvPr id="40" name="Picture 14" descr="Whatsapp Icon PNGs for Free Download">
            <a:extLst>
              <a:ext uri="{FF2B5EF4-FFF2-40B4-BE49-F238E27FC236}">
                <a16:creationId xmlns:a16="http://schemas.microsoft.com/office/drawing/2014/main" id="{4614A863-72B5-6D79-5611-3F749E580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513" y="9802949"/>
            <a:ext cx="1442778" cy="144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0AE7602C-AB89-8DF9-830B-C813846C2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9691" y="9800851"/>
            <a:ext cx="1462546" cy="146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9494" y="456145"/>
            <a:ext cx="14862175" cy="721877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8FDE4AC-06D7-40A5-3B56-9AC82D0DC8E9}"/>
              </a:ext>
            </a:extLst>
          </p:cNvPr>
          <p:cNvSpPr txBox="1"/>
          <p:nvPr/>
        </p:nvSpPr>
        <p:spPr>
          <a:xfrm>
            <a:off x="1333499" y="12919460"/>
            <a:ext cx="32499301" cy="13110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VIII-XII - All Subjects &amp; Boards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NEET, IIT-JEE (Mains &amp; Advanced)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Artificial Intelligence – Class III - XII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IT &amp; AI Training &amp; Projects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MBA, BBA, Bcom, CA, CMA, CS, CFA, CLAT, LLB, LLM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Grooming, Ielts, Toefl, </a:t>
            </a:r>
            <a:r>
              <a:rPr lang="en-US" sz="9600" b="1" cap="small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Foreign Languages</a:t>
            </a:r>
            <a:endParaRPr lang="en-US" sz="16600" b="1" cap="small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4D77565-AAA9-B258-0578-BEE5022D0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8941">
            <a:off x="32870693" y="19294921"/>
            <a:ext cx="1996478" cy="1887409"/>
          </a:xfrm>
          <a:prstGeom prst="rect">
            <a:avLst/>
          </a:prstGeom>
        </p:spPr>
      </p:pic>
      <p:sp>
        <p:nvSpPr>
          <p:cNvPr id="5" name="32-Point Star 20">
            <a:extLst>
              <a:ext uri="{FF2B5EF4-FFF2-40B4-BE49-F238E27FC236}">
                <a16:creationId xmlns:a16="http://schemas.microsoft.com/office/drawing/2014/main" id="{16F6CBBC-707B-3BD8-1041-A48140839603}"/>
              </a:ext>
            </a:extLst>
          </p:cNvPr>
          <p:cNvSpPr/>
          <p:nvPr/>
        </p:nvSpPr>
        <p:spPr>
          <a:xfrm rot="21243013">
            <a:off x="1400825" y="685610"/>
            <a:ext cx="14214708" cy="12582824"/>
          </a:xfrm>
          <a:prstGeom prst="star32">
            <a:avLst/>
          </a:prstGeom>
          <a:solidFill>
            <a:srgbClr val="FF0000"/>
          </a:solidFill>
          <a:ln w="3175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Upto</a:t>
            </a:r>
            <a:r>
              <a:rPr lang="en-US" sz="48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 </a:t>
            </a:r>
            <a:r>
              <a:rPr lang="en-US" sz="240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50%</a:t>
            </a:r>
            <a:r>
              <a:rPr lang="en-US" sz="48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 </a:t>
            </a:r>
            <a:r>
              <a:rPr lang="en-US" sz="66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Off</a:t>
            </a:r>
            <a:r>
              <a:rPr lang="en-US" sz="88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66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T&amp;C Apply</a:t>
            </a:r>
            <a:endParaRPr lang="en-US" sz="40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BDC0F11-4439-7806-65F4-4BE69CF9D6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88482" y="26260158"/>
            <a:ext cx="14994351" cy="36074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192E5A-56A8-3EE5-B89C-81C0A77EED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606" y="29830642"/>
            <a:ext cx="19749085" cy="306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55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1714</TotalTime>
  <Words>78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Oxygen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187</cp:revision>
  <dcterms:created xsi:type="dcterms:W3CDTF">2023-07-28T06:55:57Z</dcterms:created>
  <dcterms:modified xsi:type="dcterms:W3CDTF">2023-08-22T13:11:09Z</dcterms:modified>
</cp:coreProperties>
</file>