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041" y="-26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7452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25012-2796-0A43-F190-B28C98BBB81F}"/>
              </a:ext>
            </a:extLst>
          </p:cNvPr>
          <p:cNvSpPr txBox="1"/>
          <p:nvPr/>
        </p:nvSpPr>
        <p:spPr>
          <a:xfrm>
            <a:off x="3278956" y="1067629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64CE8-6055-5FA3-AB9E-6FE90A7678D9}"/>
              </a:ext>
            </a:extLst>
          </p:cNvPr>
          <p:cNvSpPr txBox="1"/>
          <p:nvPr/>
        </p:nvSpPr>
        <p:spPr>
          <a:xfrm>
            <a:off x="3298480" y="12168283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2" name="Picture 14" descr="Whatsapp Icon PNGs for Free Download">
            <a:extLst>
              <a:ext uri="{FF2B5EF4-FFF2-40B4-BE49-F238E27FC236}">
                <a16:creationId xmlns:a16="http://schemas.microsoft.com/office/drawing/2014/main" id="{BBC43143-1BFD-5123-9303-A159B05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1104052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FDB65B-CDD0-39C6-7BDA-3FF61CCD4AFF}"/>
              </a:ext>
            </a:extLst>
          </p:cNvPr>
          <p:cNvSpPr/>
          <p:nvPr/>
        </p:nvSpPr>
        <p:spPr>
          <a:xfrm>
            <a:off x="13457671" y="10457169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3BD54E0-B5DB-A73C-1A84-3DAC7E98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1101437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81943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392086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Professional Courses are Project-Based, Certification-Oriented &amp; Job-Focused</a:t>
            </a:r>
            <a:endParaRPr lang="en-US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E11B1-E516-A327-5554-9E07DB7E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sp>
        <p:nvSpPr>
          <p:cNvPr id="4" name="32-Point Star 20">
            <a:extLst>
              <a:ext uri="{FF2B5EF4-FFF2-40B4-BE49-F238E27FC236}">
                <a16:creationId xmlns:a16="http://schemas.microsoft.com/office/drawing/2014/main" id="{874E5768-74C7-409F-056A-421B078E946A}"/>
              </a:ext>
            </a:extLst>
          </p:cNvPr>
          <p:cNvSpPr/>
          <p:nvPr/>
        </p:nvSpPr>
        <p:spPr>
          <a:xfrm rot="21243013">
            <a:off x="7750165" y="13448131"/>
            <a:ext cx="7598362" cy="6823253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3F9-D19A-E299-B474-875EF4842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13083134"/>
            <a:ext cx="8775366" cy="136116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7481" y="2529494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4D664E6-7C94-BD9E-D822-85E6F01C0F61}"/>
              </a:ext>
            </a:extLst>
          </p:cNvPr>
          <p:cNvSpPr txBox="1"/>
          <p:nvPr/>
        </p:nvSpPr>
        <p:spPr>
          <a:xfrm>
            <a:off x="-61501" y="29801574"/>
            <a:ext cx="25681044" cy="153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</a:t>
            </a: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1167</TotalTime>
  <Words>128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141</cp:revision>
  <dcterms:created xsi:type="dcterms:W3CDTF">2023-07-28T06:55:57Z</dcterms:created>
  <dcterms:modified xsi:type="dcterms:W3CDTF">2023-08-16T03:23:52Z</dcterms:modified>
</cp:coreProperties>
</file>