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</p:sldIdLst>
  <p:sldSz cx="25603200" cy="363283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1272" y="-30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0240" y="5945406"/>
            <a:ext cx="21762720" cy="12647648"/>
          </a:xfrm>
        </p:spPr>
        <p:txBody>
          <a:bodyPr anchor="b"/>
          <a:lstStyle>
            <a:lvl1pPr algn="ctr">
              <a:defRPr sz="16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0" y="19080796"/>
            <a:ext cx="19202400" cy="8770939"/>
          </a:xfrm>
        </p:spPr>
        <p:txBody>
          <a:bodyPr/>
          <a:lstStyle>
            <a:lvl1pPr marL="0" indent="0" algn="ctr">
              <a:buNone/>
              <a:defRPr sz="6720"/>
            </a:lvl1pPr>
            <a:lvl2pPr marL="1280160" indent="0" algn="ctr">
              <a:buNone/>
              <a:defRPr sz="5600"/>
            </a:lvl2pPr>
            <a:lvl3pPr marL="2560320" indent="0" algn="ctr">
              <a:buNone/>
              <a:defRPr sz="5040"/>
            </a:lvl3pPr>
            <a:lvl4pPr marL="3840480" indent="0" algn="ctr">
              <a:buNone/>
              <a:defRPr sz="4480"/>
            </a:lvl4pPr>
            <a:lvl5pPr marL="5120640" indent="0" algn="ctr">
              <a:buNone/>
              <a:defRPr sz="4480"/>
            </a:lvl5pPr>
            <a:lvl6pPr marL="6400800" indent="0" algn="ctr">
              <a:buNone/>
              <a:defRPr sz="4480"/>
            </a:lvl6pPr>
            <a:lvl7pPr marL="7680960" indent="0" algn="ctr">
              <a:buNone/>
              <a:defRPr sz="4480"/>
            </a:lvl7pPr>
            <a:lvl8pPr marL="8961120" indent="0" algn="ctr">
              <a:buNone/>
              <a:defRPr sz="4480"/>
            </a:lvl8pPr>
            <a:lvl9pPr marL="10241280" indent="0" algn="ctr">
              <a:buNone/>
              <a:defRPr sz="44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587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43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8322291" y="1934148"/>
            <a:ext cx="5520690" cy="307865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60221" y="1934148"/>
            <a:ext cx="16242030" cy="30786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788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184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6886" y="9056870"/>
            <a:ext cx="22082760" cy="15111582"/>
          </a:xfrm>
        </p:spPr>
        <p:txBody>
          <a:bodyPr anchor="b"/>
          <a:lstStyle>
            <a:lvl1pPr>
              <a:defRPr sz="16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46886" y="24311413"/>
            <a:ext cx="22082760" cy="7946824"/>
          </a:xfrm>
        </p:spPr>
        <p:txBody>
          <a:bodyPr/>
          <a:lstStyle>
            <a:lvl1pPr marL="0" indent="0">
              <a:buNone/>
              <a:defRPr sz="6720">
                <a:solidFill>
                  <a:schemeClr val="tx1"/>
                </a:solidFill>
              </a:defRPr>
            </a:lvl1pPr>
            <a:lvl2pPr marL="128016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2pPr>
            <a:lvl3pPr marL="256032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3pPr>
            <a:lvl4pPr marL="384048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4pPr>
            <a:lvl5pPr marL="512064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5pPr>
            <a:lvl6pPr marL="640080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6pPr>
            <a:lvl7pPr marL="768096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7pPr>
            <a:lvl8pPr marL="896112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8pPr>
            <a:lvl9pPr marL="1024128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274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60220" y="9670741"/>
            <a:ext cx="10881360" cy="230500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61620" y="9670741"/>
            <a:ext cx="10881360" cy="230500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000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555" y="1934156"/>
            <a:ext cx="22082760" cy="70218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63558" y="8905494"/>
            <a:ext cx="10831352" cy="4364445"/>
          </a:xfrm>
        </p:spPr>
        <p:txBody>
          <a:bodyPr anchor="b"/>
          <a:lstStyle>
            <a:lvl1pPr marL="0" indent="0">
              <a:buNone/>
              <a:defRPr sz="6720" b="1"/>
            </a:lvl1pPr>
            <a:lvl2pPr marL="1280160" indent="0">
              <a:buNone/>
              <a:defRPr sz="5600" b="1"/>
            </a:lvl2pPr>
            <a:lvl3pPr marL="2560320" indent="0">
              <a:buNone/>
              <a:defRPr sz="5040" b="1"/>
            </a:lvl3pPr>
            <a:lvl4pPr marL="3840480" indent="0">
              <a:buNone/>
              <a:defRPr sz="4480" b="1"/>
            </a:lvl4pPr>
            <a:lvl5pPr marL="5120640" indent="0">
              <a:buNone/>
              <a:defRPr sz="4480" b="1"/>
            </a:lvl5pPr>
            <a:lvl6pPr marL="6400800" indent="0">
              <a:buNone/>
              <a:defRPr sz="4480" b="1"/>
            </a:lvl6pPr>
            <a:lvl7pPr marL="7680960" indent="0">
              <a:buNone/>
              <a:defRPr sz="4480" b="1"/>
            </a:lvl7pPr>
            <a:lvl8pPr marL="8961120" indent="0">
              <a:buNone/>
              <a:defRPr sz="4480" b="1"/>
            </a:lvl8pPr>
            <a:lvl9pPr marL="10241280" indent="0">
              <a:buNone/>
              <a:defRPr sz="44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63558" y="13269939"/>
            <a:ext cx="10831352" cy="195180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961621" y="8905494"/>
            <a:ext cx="10884695" cy="4364445"/>
          </a:xfrm>
        </p:spPr>
        <p:txBody>
          <a:bodyPr anchor="b"/>
          <a:lstStyle>
            <a:lvl1pPr marL="0" indent="0">
              <a:buNone/>
              <a:defRPr sz="6720" b="1"/>
            </a:lvl1pPr>
            <a:lvl2pPr marL="1280160" indent="0">
              <a:buNone/>
              <a:defRPr sz="5600" b="1"/>
            </a:lvl2pPr>
            <a:lvl3pPr marL="2560320" indent="0">
              <a:buNone/>
              <a:defRPr sz="5040" b="1"/>
            </a:lvl3pPr>
            <a:lvl4pPr marL="3840480" indent="0">
              <a:buNone/>
              <a:defRPr sz="4480" b="1"/>
            </a:lvl4pPr>
            <a:lvl5pPr marL="5120640" indent="0">
              <a:buNone/>
              <a:defRPr sz="4480" b="1"/>
            </a:lvl5pPr>
            <a:lvl6pPr marL="6400800" indent="0">
              <a:buNone/>
              <a:defRPr sz="4480" b="1"/>
            </a:lvl6pPr>
            <a:lvl7pPr marL="7680960" indent="0">
              <a:buNone/>
              <a:defRPr sz="4480" b="1"/>
            </a:lvl7pPr>
            <a:lvl8pPr marL="8961120" indent="0">
              <a:buNone/>
              <a:defRPr sz="4480" b="1"/>
            </a:lvl8pPr>
            <a:lvl9pPr marL="10241280" indent="0">
              <a:buNone/>
              <a:defRPr sz="44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961621" y="13269939"/>
            <a:ext cx="10884695" cy="195180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24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925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527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555" y="2421890"/>
            <a:ext cx="8257698" cy="8476615"/>
          </a:xfrm>
        </p:spPr>
        <p:txBody>
          <a:bodyPr anchor="b"/>
          <a:lstStyle>
            <a:lvl1pPr>
              <a:defRPr sz="89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84695" y="5230617"/>
            <a:ext cx="12961620" cy="25816675"/>
          </a:xfrm>
        </p:spPr>
        <p:txBody>
          <a:bodyPr/>
          <a:lstStyle>
            <a:lvl1pPr>
              <a:defRPr sz="8960"/>
            </a:lvl1pPr>
            <a:lvl2pPr>
              <a:defRPr sz="7840"/>
            </a:lvl2pPr>
            <a:lvl3pPr>
              <a:defRPr sz="6720"/>
            </a:lvl3pPr>
            <a:lvl4pPr>
              <a:defRPr sz="5600"/>
            </a:lvl4pPr>
            <a:lvl5pPr>
              <a:defRPr sz="5600"/>
            </a:lvl5pPr>
            <a:lvl6pPr>
              <a:defRPr sz="5600"/>
            </a:lvl6pPr>
            <a:lvl7pPr>
              <a:defRPr sz="5600"/>
            </a:lvl7pPr>
            <a:lvl8pPr>
              <a:defRPr sz="5600"/>
            </a:lvl8pPr>
            <a:lvl9pPr>
              <a:defRPr sz="5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63555" y="10898505"/>
            <a:ext cx="8257698" cy="20190829"/>
          </a:xfrm>
        </p:spPr>
        <p:txBody>
          <a:bodyPr/>
          <a:lstStyle>
            <a:lvl1pPr marL="0" indent="0">
              <a:buNone/>
              <a:defRPr sz="4480"/>
            </a:lvl1pPr>
            <a:lvl2pPr marL="1280160" indent="0">
              <a:buNone/>
              <a:defRPr sz="3920"/>
            </a:lvl2pPr>
            <a:lvl3pPr marL="2560320" indent="0">
              <a:buNone/>
              <a:defRPr sz="3360"/>
            </a:lvl3pPr>
            <a:lvl4pPr marL="3840480" indent="0">
              <a:buNone/>
              <a:defRPr sz="2800"/>
            </a:lvl4pPr>
            <a:lvl5pPr marL="5120640" indent="0">
              <a:buNone/>
              <a:defRPr sz="2800"/>
            </a:lvl5pPr>
            <a:lvl6pPr marL="6400800" indent="0">
              <a:buNone/>
              <a:defRPr sz="2800"/>
            </a:lvl6pPr>
            <a:lvl7pPr marL="7680960" indent="0">
              <a:buNone/>
              <a:defRPr sz="2800"/>
            </a:lvl7pPr>
            <a:lvl8pPr marL="8961120" indent="0">
              <a:buNone/>
              <a:defRPr sz="2800"/>
            </a:lvl8pPr>
            <a:lvl9pPr marL="10241280" indent="0">
              <a:buNone/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241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555" y="2421890"/>
            <a:ext cx="8257698" cy="8476615"/>
          </a:xfrm>
        </p:spPr>
        <p:txBody>
          <a:bodyPr anchor="b"/>
          <a:lstStyle>
            <a:lvl1pPr>
              <a:defRPr sz="89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884695" y="5230617"/>
            <a:ext cx="12961620" cy="25816675"/>
          </a:xfrm>
        </p:spPr>
        <p:txBody>
          <a:bodyPr anchor="t"/>
          <a:lstStyle>
            <a:lvl1pPr marL="0" indent="0">
              <a:buNone/>
              <a:defRPr sz="8960"/>
            </a:lvl1pPr>
            <a:lvl2pPr marL="1280160" indent="0">
              <a:buNone/>
              <a:defRPr sz="7840"/>
            </a:lvl2pPr>
            <a:lvl3pPr marL="2560320" indent="0">
              <a:buNone/>
              <a:defRPr sz="6720"/>
            </a:lvl3pPr>
            <a:lvl4pPr marL="3840480" indent="0">
              <a:buNone/>
              <a:defRPr sz="5600"/>
            </a:lvl4pPr>
            <a:lvl5pPr marL="5120640" indent="0">
              <a:buNone/>
              <a:defRPr sz="5600"/>
            </a:lvl5pPr>
            <a:lvl6pPr marL="6400800" indent="0">
              <a:buNone/>
              <a:defRPr sz="5600"/>
            </a:lvl6pPr>
            <a:lvl7pPr marL="7680960" indent="0">
              <a:buNone/>
              <a:defRPr sz="5600"/>
            </a:lvl7pPr>
            <a:lvl8pPr marL="8961120" indent="0">
              <a:buNone/>
              <a:defRPr sz="5600"/>
            </a:lvl8pPr>
            <a:lvl9pPr marL="10241280" indent="0">
              <a:buNone/>
              <a:defRPr sz="5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63555" y="10898505"/>
            <a:ext cx="8257698" cy="20190829"/>
          </a:xfrm>
        </p:spPr>
        <p:txBody>
          <a:bodyPr/>
          <a:lstStyle>
            <a:lvl1pPr marL="0" indent="0">
              <a:buNone/>
              <a:defRPr sz="4480"/>
            </a:lvl1pPr>
            <a:lvl2pPr marL="1280160" indent="0">
              <a:buNone/>
              <a:defRPr sz="3920"/>
            </a:lvl2pPr>
            <a:lvl3pPr marL="2560320" indent="0">
              <a:buNone/>
              <a:defRPr sz="3360"/>
            </a:lvl3pPr>
            <a:lvl4pPr marL="3840480" indent="0">
              <a:buNone/>
              <a:defRPr sz="2800"/>
            </a:lvl4pPr>
            <a:lvl5pPr marL="5120640" indent="0">
              <a:buNone/>
              <a:defRPr sz="2800"/>
            </a:lvl5pPr>
            <a:lvl6pPr marL="6400800" indent="0">
              <a:buNone/>
              <a:defRPr sz="2800"/>
            </a:lvl6pPr>
            <a:lvl7pPr marL="7680960" indent="0">
              <a:buNone/>
              <a:defRPr sz="2800"/>
            </a:lvl7pPr>
            <a:lvl8pPr marL="8961120" indent="0">
              <a:buNone/>
              <a:defRPr sz="2800"/>
            </a:lvl8pPr>
            <a:lvl9pPr marL="10241280" indent="0">
              <a:buNone/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841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60220" y="1934156"/>
            <a:ext cx="22082760" cy="7021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60220" y="9670741"/>
            <a:ext cx="22082760" cy="230500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60220" y="33671007"/>
            <a:ext cx="5760720" cy="19341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759604-EFD2-4C79-BE13-E71CA39EA512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481060" y="33671007"/>
            <a:ext cx="8641080" cy="19341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082260" y="33671007"/>
            <a:ext cx="5760720" cy="19341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227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2560320" rtl="0" eaLnBrk="1" latinLnBrk="0" hangingPunct="1">
        <a:lnSpc>
          <a:spcPct val="90000"/>
        </a:lnSpc>
        <a:spcBef>
          <a:spcPct val="0"/>
        </a:spcBef>
        <a:buNone/>
        <a:defRPr sz="123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40080" indent="-640080" algn="l" defTabSz="2560320" rtl="0" eaLnBrk="1" latinLnBrk="0" hangingPunct="1">
        <a:lnSpc>
          <a:spcPct val="90000"/>
        </a:lnSpc>
        <a:spcBef>
          <a:spcPts val="2800"/>
        </a:spcBef>
        <a:buFont typeface="Arial" panose="020B0604020202020204" pitchFamily="34" charset="0"/>
        <a:buChar char="•"/>
        <a:defRPr sz="7840" kern="1200">
          <a:solidFill>
            <a:schemeClr val="tx1"/>
          </a:solidFill>
          <a:latin typeface="+mn-lt"/>
          <a:ea typeface="+mn-ea"/>
          <a:cs typeface="+mn-cs"/>
        </a:defRPr>
      </a:lvl1pPr>
      <a:lvl2pPr marL="192024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6720" kern="1200">
          <a:solidFill>
            <a:schemeClr val="tx1"/>
          </a:solidFill>
          <a:latin typeface="+mn-lt"/>
          <a:ea typeface="+mn-ea"/>
          <a:cs typeface="+mn-cs"/>
        </a:defRPr>
      </a:lvl2pPr>
      <a:lvl3pPr marL="320040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3pPr>
      <a:lvl4pPr marL="448056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4pPr>
      <a:lvl5pPr marL="576072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5pPr>
      <a:lvl6pPr marL="704088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6pPr>
      <a:lvl7pPr marL="832104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7pPr>
      <a:lvl8pPr marL="960120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8pPr>
      <a:lvl9pPr marL="1088136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1pPr>
      <a:lvl2pPr marL="128016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2pPr>
      <a:lvl3pPr marL="256032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3pPr>
      <a:lvl4pPr marL="384048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4pPr>
      <a:lvl5pPr marL="512064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5pPr>
      <a:lvl6pPr marL="640080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6pPr>
      <a:lvl7pPr marL="768096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7pPr>
      <a:lvl8pPr marL="896112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8pPr>
      <a:lvl9pPr marL="1024128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12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microsoft.com/office/2007/relationships/hdphoto" Target="../media/hdphoto1.wdp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3E5B9F4-C828-452F-C751-5F9AF64C2A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9" y="-4579"/>
            <a:ext cx="25603742" cy="24718388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30F8093-DFCD-9C8F-163E-96E19BF867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9071" y="7956254"/>
            <a:ext cx="13006052" cy="1930421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A88CD58-A345-2D82-B535-B54DF3C15F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40353">
            <a:off x="14522874" y="16214797"/>
            <a:ext cx="1197356" cy="113194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B1F067C-15E6-4EF0-8CC5-A48BB433BBDE}"/>
              </a:ext>
            </a:extLst>
          </p:cNvPr>
          <p:cNvSpPr txBox="1"/>
          <p:nvPr/>
        </p:nvSpPr>
        <p:spPr>
          <a:xfrm>
            <a:off x="3278956" y="6224623"/>
            <a:ext cx="955503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b="1" cap="small" dirty="0">
                <a:ln w="6600">
                  <a:solidFill>
                    <a:srgbClr val="C00000"/>
                  </a:solidFill>
                  <a:prstDash val="solid"/>
                </a:ln>
                <a:solidFill>
                  <a:srgbClr val="C00000"/>
                </a:solidFill>
                <a:effectLst>
                  <a:glow>
                    <a:srgbClr val="C00000">
                      <a:alpha val="40000"/>
                    </a:srgbClr>
                  </a:glow>
                  <a:outerShdw dist="38100" dir="5400000" sy="-20000" rotWithShape="0">
                    <a:prstClr val="black">
                      <a:alpha val="0"/>
                    </a:prstClr>
                  </a:outerShdw>
                </a:effectLst>
                <a:latin typeface="Oxygen" panose="02000503000000000000" pitchFamily="2" charset="0"/>
              </a:rPr>
              <a:t>Coaching Classes</a:t>
            </a:r>
            <a:endParaRPr lang="en-AU" sz="8800" b="1" cap="small" dirty="0">
              <a:ln w="6600">
                <a:solidFill>
                  <a:srgbClr val="C00000"/>
                </a:solidFill>
                <a:prstDash val="solid"/>
              </a:ln>
              <a:solidFill>
                <a:srgbClr val="C00000"/>
              </a:solidFill>
              <a:effectLst>
                <a:glow>
                  <a:srgbClr val="C00000">
                    <a:alpha val="40000"/>
                  </a:srgbClr>
                </a:glow>
                <a:outerShdw dist="38100" dir="5400000" sy="-20000" rotWithShape="0">
                  <a:prstClr val="black">
                    <a:alpha val="0"/>
                  </a:prstClr>
                </a:outerShdw>
              </a:effectLst>
              <a:latin typeface="Oxygen" panose="02000503000000000000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6CB3FBB-DC0F-2C60-C2E5-22EAC1BE33DC}"/>
              </a:ext>
            </a:extLst>
          </p:cNvPr>
          <p:cNvSpPr txBox="1"/>
          <p:nvPr/>
        </p:nvSpPr>
        <p:spPr>
          <a:xfrm>
            <a:off x="3298480" y="7716607"/>
            <a:ext cx="1910656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0" b="1" cap="small" dirty="0">
                <a:ln w="6600">
                  <a:solidFill>
                    <a:srgbClr val="C00000"/>
                  </a:solidFill>
                  <a:prstDash val="solid"/>
                </a:ln>
                <a:solidFill>
                  <a:srgbClr val="C00000"/>
                </a:solidFill>
                <a:effectLst>
                  <a:glow>
                    <a:srgbClr val="C00000">
                      <a:alpha val="40000"/>
                    </a:srgbClr>
                  </a:glow>
                  <a:outerShdw dist="38100" dir="5400000" sy="-20000" rotWithShape="0">
                    <a:prstClr val="black">
                      <a:alpha val="0"/>
                    </a:prstClr>
                  </a:outerShdw>
                </a:effectLst>
                <a:latin typeface="Oxygen" panose="02000503000000000000" pitchFamily="2" charset="0"/>
              </a:rPr>
              <a:t>N-1/25 Patuli, Kol 94, Near Fire Brigade &amp; Krisi Vikas</a:t>
            </a:r>
          </a:p>
        </p:txBody>
      </p:sp>
      <p:pic>
        <p:nvPicPr>
          <p:cNvPr id="19" name="Picture 14" descr="Whatsapp Icon PNGs for Free Download">
            <a:extLst>
              <a:ext uri="{FF2B5EF4-FFF2-40B4-BE49-F238E27FC236}">
                <a16:creationId xmlns:a16="http://schemas.microsoft.com/office/drawing/2014/main" id="{90864241-D086-E70B-0756-01CA63BFFF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34635" y="6588846"/>
            <a:ext cx="1046991" cy="1046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5E9C28B4-4C26-7E3E-3AC0-2FCE15D0CB90}"/>
              </a:ext>
            </a:extLst>
          </p:cNvPr>
          <p:cNvSpPr/>
          <p:nvPr/>
        </p:nvSpPr>
        <p:spPr>
          <a:xfrm>
            <a:off x="13457671" y="6005493"/>
            <a:ext cx="8984380" cy="17072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0" b="1" cap="small" dirty="0">
                <a:ln w="6600">
                  <a:solidFill>
                    <a:srgbClr val="C00000"/>
                  </a:solidFill>
                  <a:prstDash val="solid"/>
                </a:ln>
                <a:solidFill>
                  <a:srgbClr val="C00000"/>
                </a:solidFill>
                <a:effectLst>
                  <a:glow>
                    <a:srgbClr val="C00000">
                      <a:alpha val="40000"/>
                    </a:srgbClr>
                  </a:glow>
                  <a:outerShdw dist="38100" dir="5400000" sy="-20000" rotWithShape="0">
                    <a:prstClr val="black">
                      <a:alpha val="0"/>
                    </a:prstClr>
                  </a:outerShdw>
                </a:effectLst>
                <a:latin typeface="Oxygen" panose="02000503000000000000" pitchFamily="2" charset="0"/>
              </a:rPr>
              <a:t>9073 700094</a:t>
            </a:r>
            <a:endParaRPr lang="en-AU" sz="8000" b="1" cap="small" dirty="0">
              <a:ln w="6600">
                <a:solidFill>
                  <a:srgbClr val="C00000"/>
                </a:solidFill>
                <a:prstDash val="solid"/>
              </a:ln>
              <a:solidFill>
                <a:srgbClr val="C00000"/>
              </a:solidFill>
              <a:effectLst>
                <a:glow>
                  <a:srgbClr val="C00000">
                    <a:alpha val="40000"/>
                  </a:srgbClr>
                </a:glow>
                <a:outerShdw dist="38100" dir="5400000" sy="-20000" rotWithShape="0">
                  <a:prstClr val="black">
                    <a:alpha val="0"/>
                  </a:prstClr>
                </a:outerShdw>
              </a:effectLst>
              <a:latin typeface="Oxygen" panose="02000503000000000000" pitchFamily="2" charset="0"/>
            </a:endParaRPr>
          </a:p>
        </p:txBody>
      </p:sp>
      <p:pic>
        <p:nvPicPr>
          <p:cNvPr id="23" name="Picture 18" descr="Page 2 | Phone Icon Png Images - Free Download on Freepik">
            <a:extLst>
              <a:ext uri="{FF2B5EF4-FFF2-40B4-BE49-F238E27FC236}">
                <a16:creationId xmlns:a16="http://schemas.microsoft.com/office/drawing/2014/main" id="{68754D08-7C19-2B88-9C12-49F52C9043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56459" y="6562700"/>
            <a:ext cx="964851" cy="964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B8D66B7-B7EF-A10E-ACF6-180961A6448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9159" y="400385"/>
            <a:ext cx="11863671" cy="5762356"/>
          </a:xfrm>
          <a:prstGeom prst="rect">
            <a:avLst/>
          </a:prstGeom>
        </p:spPr>
      </p:pic>
      <p:sp>
        <p:nvSpPr>
          <p:cNvPr id="21" name="32-Point Star 20">
            <a:extLst>
              <a:ext uri="{FF2B5EF4-FFF2-40B4-BE49-F238E27FC236}">
                <a16:creationId xmlns:a16="http://schemas.microsoft.com/office/drawing/2014/main" id="{0B441B03-B3CF-3C83-9688-DBD8A37CF276}"/>
              </a:ext>
            </a:extLst>
          </p:cNvPr>
          <p:cNvSpPr/>
          <p:nvPr/>
        </p:nvSpPr>
        <p:spPr>
          <a:xfrm rot="21243013">
            <a:off x="7663508" y="8996705"/>
            <a:ext cx="7387149" cy="5872272"/>
          </a:xfrm>
          <a:prstGeom prst="star32">
            <a:avLst/>
          </a:prstGeom>
          <a:solidFill>
            <a:srgbClr val="FF0000"/>
          </a:solidFill>
          <a:ln w="254000"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cap="small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Upto</a:t>
            </a:r>
            <a:r>
              <a:rPr lang="en-US" sz="3200" b="1" cap="small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 </a:t>
            </a:r>
            <a:r>
              <a:rPr lang="en-US" sz="11600" b="1" cap="small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50%</a:t>
            </a:r>
            <a:r>
              <a:rPr lang="en-US" sz="3200" b="1" cap="small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 </a:t>
            </a:r>
            <a:r>
              <a:rPr lang="en-US" sz="4400" b="1" cap="small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Off</a:t>
            </a:r>
            <a:r>
              <a:rPr lang="en-US" sz="6000" b="1" cap="small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 </a:t>
            </a:r>
          </a:p>
          <a:p>
            <a:pPr algn="ctr"/>
            <a:r>
              <a:rPr lang="en-US" sz="4400" b="1" cap="small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T&amp;C Apply</a:t>
            </a:r>
            <a:endParaRPr lang="en-US" sz="2800" b="1" cap="small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xygen" panose="02000503000000000000" pitchFamily="2" charset="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13827870-A163-6000-BB37-8CE42441BBF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30000" contras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603" y="8596965"/>
            <a:ext cx="7977605" cy="12374253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BF1947EF-B294-98B3-67D8-8C8A26F971AF}"/>
              </a:ext>
            </a:extLst>
          </p:cNvPr>
          <p:cNvSpPr/>
          <p:nvPr/>
        </p:nvSpPr>
        <p:spPr>
          <a:xfrm>
            <a:off x="-5936" y="20829699"/>
            <a:ext cx="13463607" cy="5605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33FD638-1C52-3BC1-CB7D-EC07BF63562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6437" y="21317059"/>
            <a:ext cx="9871142" cy="153266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0BD8670C-31E3-728E-D39F-991A4AD5B8D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484" y="19178843"/>
            <a:ext cx="8463920" cy="203628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BB1680B-3BF8-5B2A-01A9-4AA3C6A2D2F9}"/>
              </a:ext>
            </a:extLst>
          </p:cNvPr>
          <p:cNvSpPr/>
          <p:nvPr/>
        </p:nvSpPr>
        <p:spPr>
          <a:xfrm>
            <a:off x="13994526" y="22809278"/>
            <a:ext cx="346539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36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App Download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2370A9E-959A-457A-FDB7-69D1E302FA1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6967" y="21001513"/>
            <a:ext cx="1786804" cy="1786804"/>
          </a:xfrm>
          <a:prstGeom prst="rect">
            <a:avLst/>
          </a:prstGeom>
        </p:spPr>
      </p:pic>
      <p:sp>
        <p:nvSpPr>
          <p:cNvPr id="7" name="Freeform: Shape 6">
            <a:extLst>
              <a:ext uri="{FF2B5EF4-FFF2-40B4-BE49-F238E27FC236}">
                <a16:creationId xmlns:a16="http://schemas.microsoft.com/office/drawing/2014/main" id="{D5E61F02-DF69-0436-11E1-C548439C67BA}"/>
              </a:ext>
            </a:extLst>
          </p:cNvPr>
          <p:cNvSpPr/>
          <p:nvPr/>
        </p:nvSpPr>
        <p:spPr>
          <a:xfrm>
            <a:off x="10747531" y="21231223"/>
            <a:ext cx="791460" cy="777315"/>
          </a:xfrm>
          <a:custGeom>
            <a:avLst/>
            <a:gdLst>
              <a:gd name="connsiteX0" fmla="*/ 685800 w 1371600"/>
              <a:gd name="connsiteY0" fmla="*/ 0 h 1371600"/>
              <a:gd name="connsiteX1" fmla="*/ 1371600 w 1371600"/>
              <a:gd name="connsiteY1" fmla="*/ 685800 h 1371600"/>
              <a:gd name="connsiteX2" fmla="*/ 685800 w 1371600"/>
              <a:gd name="connsiteY2" fmla="*/ 1371600 h 1371600"/>
              <a:gd name="connsiteX3" fmla="*/ 679237 w 1371600"/>
              <a:gd name="connsiteY3" fmla="*/ 1370939 h 1371600"/>
              <a:gd name="connsiteX4" fmla="*/ 679237 w 1371600"/>
              <a:gd name="connsiteY4" fmla="*/ 1128292 h 1371600"/>
              <a:gd name="connsiteX5" fmla="*/ 677557 w 1371600"/>
              <a:gd name="connsiteY5" fmla="*/ 1128292 h 1371600"/>
              <a:gd name="connsiteX6" fmla="*/ 677557 w 1371600"/>
              <a:gd name="connsiteY6" fmla="*/ 813932 h 1371600"/>
              <a:gd name="connsiteX7" fmla="*/ 809197 w 1371600"/>
              <a:gd name="connsiteY7" fmla="*/ 813932 h 1371600"/>
              <a:gd name="connsiteX8" fmla="*/ 877992 w 1371600"/>
              <a:gd name="connsiteY8" fmla="*/ 663962 h 1371600"/>
              <a:gd name="connsiteX9" fmla="*/ 677557 w 1371600"/>
              <a:gd name="connsiteY9" fmla="*/ 663962 h 1371600"/>
              <a:gd name="connsiteX10" fmla="*/ 677557 w 1371600"/>
              <a:gd name="connsiteY10" fmla="*/ 438024 h 1371600"/>
              <a:gd name="connsiteX11" fmla="*/ 677060 w 1371600"/>
              <a:gd name="connsiteY11" fmla="*/ 438024 h 1371600"/>
              <a:gd name="connsiteX12" fmla="*/ 680069 w 1371600"/>
              <a:gd name="connsiteY12" fmla="*/ 424477 h 1371600"/>
              <a:gd name="connsiteX13" fmla="*/ 803425 w 1371600"/>
              <a:gd name="connsiteY13" fmla="*/ 350145 h 1371600"/>
              <a:gd name="connsiteX14" fmla="*/ 803425 w 1371600"/>
              <a:gd name="connsiteY14" fmla="*/ 349601 h 1371600"/>
              <a:gd name="connsiteX15" fmla="*/ 958412 w 1371600"/>
              <a:gd name="connsiteY15" fmla="*/ 349601 h 1371600"/>
              <a:gd name="connsiteX16" fmla="*/ 958412 w 1371600"/>
              <a:gd name="connsiteY16" fmla="*/ 167585 h 1371600"/>
              <a:gd name="connsiteX17" fmla="*/ 803425 w 1371600"/>
              <a:gd name="connsiteY17" fmla="*/ 167585 h 1371600"/>
              <a:gd name="connsiteX18" fmla="*/ 768066 w 1371600"/>
              <a:gd name="connsiteY18" fmla="*/ 167585 h 1371600"/>
              <a:gd name="connsiteX19" fmla="*/ 768066 w 1371600"/>
              <a:gd name="connsiteY19" fmla="*/ 173210 h 1371600"/>
              <a:gd name="connsiteX20" fmla="*/ 687363 w 1371600"/>
              <a:gd name="connsiteY20" fmla="*/ 186047 h 1371600"/>
              <a:gd name="connsiteX21" fmla="*/ 472729 w 1371600"/>
              <a:gd name="connsiteY21" fmla="*/ 410531 h 1371600"/>
              <a:gd name="connsiteX22" fmla="*/ 469654 w 1371600"/>
              <a:gd name="connsiteY22" fmla="*/ 438024 h 1371600"/>
              <a:gd name="connsiteX23" fmla="*/ 465871 w 1371600"/>
              <a:gd name="connsiteY23" fmla="*/ 438024 h 1371600"/>
              <a:gd name="connsiteX24" fmla="*/ 465871 w 1371600"/>
              <a:gd name="connsiteY24" fmla="*/ 471852 h 1371600"/>
              <a:gd name="connsiteX25" fmla="*/ 465871 w 1371600"/>
              <a:gd name="connsiteY25" fmla="*/ 663962 h 1371600"/>
              <a:gd name="connsiteX26" fmla="*/ 333440 w 1371600"/>
              <a:gd name="connsiteY26" fmla="*/ 663962 h 1371600"/>
              <a:gd name="connsiteX27" fmla="*/ 333440 w 1371600"/>
              <a:gd name="connsiteY27" fmla="*/ 813932 h 1371600"/>
              <a:gd name="connsiteX28" fmla="*/ 465871 w 1371600"/>
              <a:gd name="connsiteY28" fmla="*/ 813932 h 1371600"/>
              <a:gd name="connsiteX29" fmla="*/ 465871 w 1371600"/>
              <a:gd name="connsiteY29" fmla="*/ 1128292 h 1371600"/>
              <a:gd name="connsiteX30" fmla="*/ 465871 w 1371600"/>
              <a:gd name="connsiteY30" fmla="*/ 1223747 h 1371600"/>
              <a:gd name="connsiteX31" fmla="*/ 465871 w 1371600"/>
              <a:gd name="connsiteY31" fmla="*/ 1332301 h 1371600"/>
              <a:gd name="connsiteX32" fmla="*/ 418856 w 1371600"/>
              <a:gd name="connsiteY32" fmla="*/ 1317707 h 1371600"/>
              <a:gd name="connsiteX33" fmla="*/ 0 w 1371600"/>
              <a:gd name="connsiteY33" fmla="*/ 685800 h 1371600"/>
              <a:gd name="connsiteX34" fmla="*/ 685800 w 1371600"/>
              <a:gd name="connsiteY34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371600" h="1371600">
                <a:moveTo>
                  <a:pt x="685800" y="0"/>
                </a:moveTo>
                <a:cubicBezTo>
                  <a:pt x="1064557" y="0"/>
                  <a:pt x="1371600" y="307043"/>
                  <a:pt x="1371600" y="685800"/>
                </a:cubicBezTo>
                <a:cubicBezTo>
                  <a:pt x="1371600" y="1064557"/>
                  <a:pt x="1064557" y="1371600"/>
                  <a:pt x="685800" y="1371600"/>
                </a:cubicBezTo>
                <a:lnTo>
                  <a:pt x="679237" y="1370939"/>
                </a:lnTo>
                <a:lnTo>
                  <a:pt x="679237" y="1128292"/>
                </a:lnTo>
                <a:lnTo>
                  <a:pt x="677557" y="1128292"/>
                </a:lnTo>
                <a:lnTo>
                  <a:pt x="677557" y="813932"/>
                </a:lnTo>
                <a:lnTo>
                  <a:pt x="809197" y="813932"/>
                </a:lnTo>
                <a:lnTo>
                  <a:pt x="877992" y="663962"/>
                </a:lnTo>
                <a:lnTo>
                  <a:pt x="677557" y="663962"/>
                </a:lnTo>
                <a:lnTo>
                  <a:pt x="677557" y="438024"/>
                </a:lnTo>
                <a:lnTo>
                  <a:pt x="677060" y="438024"/>
                </a:lnTo>
                <a:lnTo>
                  <a:pt x="680069" y="424477"/>
                </a:lnTo>
                <a:cubicBezTo>
                  <a:pt x="700392" y="380795"/>
                  <a:pt x="747971" y="350145"/>
                  <a:pt x="803425" y="350145"/>
                </a:cubicBezTo>
                <a:lnTo>
                  <a:pt x="803425" y="349601"/>
                </a:lnTo>
                <a:lnTo>
                  <a:pt x="958412" y="349601"/>
                </a:lnTo>
                <a:lnTo>
                  <a:pt x="958412" y="167585"/>
                </a:lnTo>
                <a:lnTo>
                  <a:pt x="803425" y="167585"/>
                </a:lnTo>
                <a:lnTo>
                  <a:pt x="768066" y="167585"/>
                </a:lnTo>
                <a:lnTo>
                  <a:pt x="768066" y="173210"/>
                </a:lnTo>
                <a:lnTo>
                  <a:pt x="687363" y="186047"/>
                </a:lnTo>
                <a:cubicBezTo>
                  <a:pt x="578794" y="221881"/>
                  <a:pt x="496336" y="306544"/>
                  <a:pt x="472729" y="410531"/>
                </a:cubicBezTo>
                <a:lnTo>
                  <a:pt x="469654" y="438024"/>
                </a:lnTo>
                <a:lnTo>
                  <a:pt x="465871" y="438024"/>
                </a:lnTo>
                <a:lnTo>
                  <a:pt x="465871" y="471852"/>
                </a:lnTo>
                <a:lnTo>
                  <a:pt x="465871" y="663962"/>
                </a:lnTo>
                <a:lnTo>
                  <a:pt x="333440" y="663962"/>
                </a:lnTo>
                <a:lnTo>
                  <a:pt x="333440" y="813932"/>
                </a:lnTo>
                <a:lnTo>
                  <a:pt x="465871" y="813932"/>
                </a:lnTo>
                <a:lnTo>
                  <a:pt x="465871" y="1128292"/>
                </a:lnTo>
                <a:lnTo>
                  <a:pt x="465871" y="1223747"/>
                </a:lnTo>
                <a:lnTo>
                  <a:pt x="465871" y="1332301"/>
                </a:lnTo>
                <a:lnTo>
                  <a:pt x="418856" y="1317707"/>
                </a:lnTo>
                <a:cubicBezTo>
                  <a:pt x="172712" y="1213597"/>
                  <a:pt x="0" y="969868"/>
                  <a:pt x="0" y="685800"/>
                </a:cubicBezTo>
                <a:cubicBezTo>
                  <a:pt x="0" y="307043"/>
                  <a:pt x="307043" y="0"/>
                  <a:pt x="685800" y="0"/>
                </a:cubicBezTo>
                <a:close/>
              </a:path>
            </a:pathLst>
          </a:cu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Picture 2" descr="Download Google Play Icon Royalty-Free Vector Graphic - Pixabay">
            <a:extLst>
              <a:ext uri="{FF2B5EF4-FFF2-40B4-BE49-F238E27FC236}">
                <a16:creationId xmlns:a16="http://schemas.microsoft.com/office/drawing/2014/main" id="{BEA1DBC1-9F3D-7058-A7BE-F90B3C1874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58316" y="22046769"/>
            <a:ext cx="669811" cy="751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0F8FA35-38E4-02A6-947F-09F5A5E39B02}"/>
              </a:ext>
            </a:extLst>
          </p:cNvPr>
          <p:cNvSpPr/>
          <p:nvPr/>
        </p:nvSpPr>
        <p:spPr>
          <a:xfrm>
            <a:off x="10257498" y="22263878"/>
            <a:ext cx="353669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36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Follow</a:t>
            </a:r>
          </a:p>
          <a:p>
            <a:r>
              <a:rPr lang="en-AU" sz="36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for Discount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13B8B1-763B-A9D9-FA68-B1EB187598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09775" y="21231223"/>
            <a:ext cx="810471" cy="76619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06BDBC8-5427-681D-3069-DE61A6F2FE9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1405" y="20979170"/>
            <a:ext cx="1879107" cy="1879107"/>
          </a:xfrm>
          <a:prstGeom prst="rect">
            <a:avLst/>
          </a:prstGeom>
        </p:spPr>
      </p:pic>
      <p:pic>
        <p:nvPicPr>
          <p:cNvPr id="16" name="Picture 10" descr="New Instagram Logo PNG Images 2023">
            <a:extLst>
              <a:ext uri="{FF2B5EF4-FFF2-40B4-BE49-F238E27FC236}">
                <a16:creationId xmlns:a16="http://schemas.microsoft.com/office/drawing/2014/main" id="{06C25FDB-1D89-1154-DF83-32DBDE9945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9890" y="22398096"/>
            <a:ext cx="918773" cy="918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A310EDDE-D63D-050B-563F-D68F71529E53}"/>
              </a:ext>
            </a:extLst>
          </p:cNvPr>
          <p:cNvSpPr/>
          <p:nvPr/>
        </p:nvSpPr>
        <p:spPr>
          <a:xfrm>
            <a:off x="-542" y="34972461"/>
            <a:ext cx="25603742" cy="139997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61000">
                <a:srgbClr val="FF8C52"/>
              </a:gs>
              <a:gs pos="40260">
                <a:srgbClr val="FF8C52"/>
              </a:gs>
              <a:gs pos="72000">
                <a:srgbClr val="FF8C52"/>
              </a:gs>
              <a:gs pos="100000">
                <a:schemeClr val="accent1">
                  <a:lumMod val="45000"/>
                  <a:lumOff val="55000"/>
                </a:schemeClr>
              </a:gs>
              <a:gs pos="99000">
                <a:srgbClr val="FF8C5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C9E3CD1-FD39-8832-ADFA-AEB98F1138AE}"/>
              </a:ext>
            </a:extLst>
          </p:cNvPr>
          <p:cNvSpPr/>
          <p:nvPr/>
        </p:nvSpPr>
        <p:spPr>
          <a:xfrm>
            <a:off x="5491997" y="35458549"/>
            <a:ext cx="1421414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8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www.anodiam.com    ||    anirban@anodiam.com</a:t>
            </a:r>
            <a:endParaRPr lang="en-AU" sz="4800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78A26A3-6E03-D16E-D6B2-4CE07FC77059}"/>
              </a:ext>
            </a:extLst>
          </p:cNvPr>
          <p:cNvSpPr txBox="1"/>
          <p:nvPr/>
        </p:nvSpPr>
        <p:spPr>
          <a:xfrm>
            <a:off x="74617" y="33669262"/>
            <a:ext cx="2560374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cap="smal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Finest Teachers, Study Mats, Mock Tests, Doubt Clearing, PTM, Counselling, Smart Classrooms, AC, CCTV</a:t>
            </a:r>
          </a:p>
          <a:p>
            <a:pPr algn="ctr"/>
            <a:r>
              <a:rPr lang="en-US" sz="4000" b="1" cap="smal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400+ Courses, Professional Courses are Project-Based, Certification-Oriented &amp; Job-Focused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7C0DB2-B4C0-2633-07D1-4B43BAA8293A}"/>
              </a:ext>
            </a:extLst>
          </p:cNvPr>
          <p:cNvSpPr txBox="1"/>
          <p:nvPr/>
        </p:nvSpPr>
        <p:spPr>
          <a:xfrm>
            <a:off x="-61501" y="24267048"/>
            <a:ext cx="25681044" cy="90421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6600" b="1" cap="small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VIII-XII - All Subjects &amp; Boards</a:t>
            </a:r>
          </a:p>
          <a:p>
            <a:pPr algn="ctr">
              <a:lnSpc>
                <a:spcPct val="150000"/>
              </a:lnSpc>
            </a:pPr>
            <a:r>
              <a:rPr lang="en-US" sz="6600" b="1" cap="small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NEET, IIT-JEE (Mains &amp; Advanced)</a:t>
            </a:r>
          </a:p>
          <a:p>
            <a:pPr algn="ctr">
              <a:lnSpc>
                <a:spcPct val="150000"/>
              </a:lnSpc>
            </a:pPr>
            <a:r>
              <a:rPr lang="en-US" sz="6600" b="1" cap="small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ARTIFICIAL INTELLIGENCE – Class III – XII</a:t>
            </a:r>
          </a:p>
          <a:p>
            <a:pPr algn="ctr">
              <a:lnSpc>
                <a:spcPct val="150000"/>
              </a:lnSpc>
            </a:pPr>
            <a:r>
              <a:rPr lang="en-US" sz="6600" b="1" cap="small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IT &amp; AI Professional Training &amp; Projects</a:t>
            </a:r>
          </a:p>
          <a:p>
            <a:pPr algn="ctr">
              <a:lnSpc>
                <a:spcPct val="150000"/>
              </a:lnSpc>
            </a:pPr>
            <a:r>
              <a:rPr lang="en-US" sz="6600" b="1" cap="small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MBA, BBA, BCom, CA, CMA, CS, CFA, CLAT, LLB, LLM</a:t>
            </a:r>
          </a:p>
          <a:p>
            <a:pPr algn="ctr">
              <a:lnSpc>
                <a:spcPct val="150000"/>
              </a:lnSpc>
            </a:pPr>
            <a:r>
              <a:rPr lang="en-US" sz="6600" b="1" cap="small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Grooming, IELTS, TOEFL, Foreign Languages</a:t>
            </a:r>
            <a:endParaRPr lang="en-US" sz="8800" b="1" cap="small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xygen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35933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1365</TotalTime>
  <Words>129</Words>
  <Application>Microsoft Office PowerPoint</Application>
  <PresentationFormat>Custom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Oxygen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Anirban Chakrabarty</cp:lastModifiedBy>
  <cp:revision>170</cp:revision>
  <dcterms:created xsi:type="dcterms:W3CDTF">2023-07-28T06:55:57Z</dcterms:created>
  <dcterms:modified xsi:type="dcterms:W3CDTF">2023-11-24T09:28:59Z</dcterms:modified>
</cp:coreProperties>
</file>