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4" r:id="rId2"/>
  </p:sldIdLst>
  <p:sldSz cx="49377600" cy="37033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14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6060760"/>
            <a:ext cx="41970960" cy="12893040"/>
          </a:xfrm>
        </p:spPr>
        <p:txBody>
          <a:bodyPr anchor="b"/>
          <a:lstStyle>
            <a:lvl1pPr algn="ctr">
              <a:defRPr sz="3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9451005"/>
            <a:ext cx="37033200" cy="8941115"/>
          </a:xfrm>
        </p:spPr>
        <p:txBody>
          <a:bodyPr/>
          <a:lstStyle>
            <a:lvl1pPr marL="0" indent="0" algn="ctr">
              <a:buNone/>
              <a:defRPr sz="12960"/>
            </a:lvl1pPr>
            <a:lvl2pPr marL="2468880" indent="0" algn="ctr">
              <a:buNone/>
              <a:defRPr sz="10800"/>
            </a:lvl2pPr>
            <a:lvl3pPr marL="4937760" indent="0" algn="ctr">
              <a:buNone/>
              <a:defRPr sz="9720"/>
            </a:lvl3pPr>
            <a:lvl4pPr marL="7406640" indent="0" algn="ctr">
              <a:buNone/>
              <a:defRPr sz="8640"/>
            </a:lvl4pPr>
            <a:lvl5pPr marL="9875520" indent="0" algn="ctr">
              <a:buNone/>
              <a:defRPr sz="8640"/>
            </a:lvl5pPr>
            <a:lvl6pPr marL="12344400" indent="0" algn="ctr">
              <a:buNone/>
              <a:defRPr sz="8640"/>
            </a:lvl6pPr>
            <a:lvl7pPr marL="14813280" indent="0" algn="ctr">
              <a:buNone/>
              <a:defRPr sz="8640"/>
            </a:lvl7pPr>
            <a:lvl8pPr marL="17282160" indent="0" algn="ctr">
              <a:buNone/>
              <a:defRPr sz="8640"/>
            </a:lvl8pPr>
            <a:lvl9pPr marL="19751040" indent="0" algn="ctr">
              <a:buNone/>
              <a:defRPr sz="8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1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971675"/>
            <a:ext cx="10647045" cy="31383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971675"/>
            <a:ext cx="31323915" cy="31383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9232593"/>
            <a:ext cx="42588180" cy="15404780"/>
          </a:xfrm>
        </p:spPr>
        <p:txBody>
          <a:bodyPr anchor="b"/>
          <a:lstStyle>
            <a:lvl1pPr>
              <a:defRPr sz="3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4783108"/>
            <a:ext cx="42588180" cy="8101010"/>
          </a:xfrm>
        </p:spPr>
        <p:txBody>
          <a:bodyPr/>
          <a:lstStyle>
            <a:lvl1pPr marL="0" indent="0">
              <a:buNone/>
              <a:defRPr sz="12960">
                <a:solidFill>
                  <a:schemeClr val="tx1"/>
                </a:solidFill>
              </a:defRPr>
            </a:lvl1pPr>
            <a:lvl2pPr marL="2468880" indent="0">
              <a:buNone/>
              <a:defRPr sz="10800">
                <a:solidFill>
                  <a:schemeClr val="tx1">
                    <a:tint val="75000"/>
                  </a:schemeClr>
                </a:solidFill>
              </a:defRPr>
            </a:lvl2pPr>
            <a:lvl3pPr marL="4937760" indent="0">
              <a:buNone/>
              <a:defRPr sz="9720">
                <a:solidFill>
                  <a:schemeClr val="tx1">
                    <a:tint val="75000"/>
                  </a:schemeClr>
                </a:solidFill>
              </a:defRPr>
            </a:lvl3pPr>
            <a:lvl4pPr marL="740664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4pPr>
            <a:lvl5pPr marL="98755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5pPr>
            <a:lvl6pPr marL="1234440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6pPr>
            <a:lvl7pPr marL="1481328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7pPr>
            <a:lvl8pPr marL="172821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8pPr>
            <a:lvl9pPr marL="1975104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9858375"/>
            <a:ext cx="20985480" cy="2349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9858375"/>
            <a:ext cx="20985480" cy="2349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971683"/>
            <a:ext cx="42588180" cy="7158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9078280"/>
            <a:ext cx="20889036" cy="4449125"/>
          </a:xfrm>
        </p:spPr>
        <p:txBody>
          <a:bodyPr anchor="b"/>
          <a:lstStyle>
            <a:lvl1pPr marL="0" indent="0">
              <a:buNone/>
              <a:defRPr sz="12960" b="1"/>
            </a:lvl1pPr>
            <a:lvl2pPr marL="2468880" indent="0">
              <a:buNone/>
              <a:defRPr sz="10800" b="1"/>
            </a:lvl2pPr>
            <a:lvl3pPr marL="4937760" indent="0">
              <a:buNone/>
              <a:defRPr sz="9720" b="1"/>
            </a:lvl3pPr>
            <a:lvl4pPr marL="7406640" indent="0">
              <a:buNone/>
              <a:defRPr sz="8640" b="1"/>
            </a:lvl4pPr>
            <a:lvl5pPr marL="9875520" indent="0">
              <a:buNone/>
              <a:defRPr sz="8640" b="1"/>
            </a:lvl5pPr>
            <a:lvl6pPr marL="12344400" indent="0">
              <a:buNone/>
              <a:defRPr sz="8640" b="1"/>
            </a:lvl6pPr>
            <a:lvl7pPr marL="14813280" indent="0">
              <a:buNone/>
              <a:defRPr sz="8640" b="1"/>
            </a:lvl7pPr>
            <a:lvl8pPr marL="17282160" indent="0">
              <a:buNone/>
              <a:defRPr sz="8640" b="1"/>
            </a:lvl8pPr>
            <a:lvl9pPr marL="19751040" indent="0">
              <a:buNone/>
              <a:defRPr sz="8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3527405"/>
            <a:ext cx="20889036" cy="1989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9078280"/>
            <a:ext cx="20991911" cy="4449125"/>
          </a:xfrm>
        </p:spPr>
        <p:txBody>
          <a:bodyPr anchor="b"/>
          <a:lstStyle>
            <a:lvl1pPr marL="0" indent="0">
              <a:buNone/>
              <a:defRPr sz="12960" b="1"/>
            </a:lvl1pPr>
            <a:lvl2pPr marL="2468880" indent="0">
              <a:buNone/>
              <a:defRPr sz="10800" b="1"/>
            </a:lvl2pPr>
            <a:lvl3pPr marL="4937760" indent="0">
              <a:buNone/>
              <a:defRPr sz="9720" b="1"/>
            </a:lvl3pPr>
            <a:lvl4pPr marL="7406640" indent="0">
              <a:buNone/>
              <a:defRPr sz="8640" b="1"/>
            </a:lvl4pPr>
            <a:lvl5pPr marL="9875520" indent="0">
              <a:buNone/>
              <a:defRPr sz="8640" b="1"/>
            </a:lvl5pPr>
            <a:lvl6pPr marL="12344400" indent="0">
              <a:buNone/>
              <a:defRPr sz="8640" b="1"/>
            </a:lvl6pPr>
            <a:lvl7pPr marL="14813280" indent="0">
              <a:buNone/>
              <a:defRPr sz="8640" b="1"/>
            </a:lvl7pPr>
            <a:lvl8pPr marL="17282160" indent="0">
              <a:buNone/>
              <a:defRPr sz="8640" b="1"/>
            </a:lvl8pPr>
            <a:lvl9pPr marL="19751040" indent="0">
              <a:buNone/>
              <a:defRPr sz="8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3527405"/>
            <a:ext cx="20991911" cy="1989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468880"/>
            <a:ext cx="15925561" cy="8641080"/>
          </a:xfrm>
        </p:spPr>
        <p:txBody>
          <a:bodyPr anchor="b"/>
          <a:lstStyle>
            <a:lvl1pPr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5332103"/>
            <a:ext cx="24997410" cy="26317575"/>
          </a:xfrm>
        </p:spPr>
        <p:txBody>
          <a:bodyPr/>
          <a:lstStyle>
            <a:lvl1pPr>
              <a:defRPr sz="17280"/>
            </a:lvl1pPr>
            <a:lvl2pPr>
              <a:defRPr sz="15120"/>
            </a:lvl2pPr>
            <a:lvl3pPr>
              <a:defRPr sz="12960"/>
            </a:lvl3pPr>
            <a:lvl4pPr>
              <a:defRPr sz="10800"/>
            </a:lvl4pPr>
            <a:lvl5pPr>
              <a:defRPr sz="10800"/>
            </a:lvl5pPr>
            <a:lvl6pPr>
              <a:defRPr sz="10800"/>
            </a:lvl6pPr>
            <a:lvl7pPr>
              <a:defRPr sz="10800"/>
            </a:lvl7pPr>
            <a:lvl8pPr>
              <a:defRPr sz="10800"/>
            </a:lvl8pPr>
            <a:lvl9pPr>
              <a:defRPr sz="10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11109960"/>
            <a:ext cx="15925561" cy="20582575"/>
          </a:xfrm>
        </p:spPr>
        <p:txBody>
          <a:bodyPr/>
          <a:lstStyle>
            <a:lvl1pPr marL="0" indent="0">
              <a:buNone/>
              <a:defRPr sz="8640"/>
            </a:lvl1pPr>
            <a:lvl2pPr marL="2468880" indent="0">
              <a:buNone/>
              <a:defRPr sz="7560"/>
            </a:lvl2pPr>
            <a:lvl3pPr marL="4937760" indent="0">
              <a:buNone/>
              <a:defRPr sz="6480"/>
            </a:lvl3pPr>
            <a:lvl4pPr marL="7406640" indent="0">
              <a:buNone/>
              <a:defRPr sz="5400"/>
            </a:lvl4pPr>
            <a:lvl5pPr marL="9875520" indent="0">
              <a:buNone/>
              <a:defRPr sz="5400"/>
            </a:lvl5pPr>
            <a:lvl6pPr marL="12344400" indent="0">
              <a:buNone/>
              <a:defRPr sz="5400"/>
            </a:lvl6pPr>
            <a:lvl7pPr marL="14813280" indent="0">
              <a:buNone/>
              <a:defRPr sz="5400"/>
            </a:lvl7pPr>
            <a:lvl8pPr marL="17282160" indent="0">
              <a:buNone/>
              <a:defRPr sz="5400"/>
            </a:lvl8pPr>
            <a:lvl9pPr marL="19751040" indent="0">
              <a:buNone/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468880"/>
            <a:ext cx="15925561" cy="8641080"/>
          </a:xfrm>
        </p:spPr>
        <p:txBody>
          <a:bodyPr anchor="b"/>
          <a:lstStyle>
            <a:lvl1pPr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5332103"/>
            <a:ext cx="24997410" cy="26317575"/>
          </a:xfrm>
        </p:spPr>
        <p:txBody>
          <a:bodyPr anchor="t"/>
          <a:lstStyle>
            <a:lvl1pPr marL="0" indent="0">
              <a:buNone/>
              <a:defRPr sz="17280"/>
            </a:lvl1pPr>
            <a:lvl2pPr marL="2468880" indent="0">
              <a:buNone/>
              <a:defRPr sz="15120"/>
            </a:lvl2pPr>
            <a:lvl3pPr marL="4937760" indent="0">
              <a:buNone/>
              <a:defRPr sz="12960"/>
            </a:lvl3pPr>
            <a:lvl4pPr marL="7406640" indent="0">
              <a:buNone/>
              <a:defRPr sz="10800"/>
            </a:lvl4pPr>
            <a:lvl5pPr marL="9875520" indent="0">
              <a:buNone/>
              <a:defRPr sz="10800"/>
            </a:lvl5pPr>
            <a:lvl6pPr marL="12344400" indent="0">
              <a:buNone/>
              <a:defRPr sz="10800"/>
            </a:lvl6pPr>
            <a:lvl7pPr marL="14813280" indent="0">
              <a:buNone/>
              <a:defRPr sz="10800"/>
            </a:lvl7pPr>
            <a:lvl8pPr marL="17282160" indent="0">
              <a:buNone/>
              <a:defRPr sz="10800"/>
            </a:lvl8pPr>
            <a:lvl9pPr marL="19751040" indent="0">
              <a:buNone/>
              <a:defRPr sz="10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11109960"/>
            <a:ext cx="15925561" cy="20582575"/>
          </a:xfrm>
        </p:spPr>
        <p:txBody>
          <a:bodyPr/>
          <a:lstStyle>
            <a:lvl1pPr marL="0" indent="0">
              <a:buNone/>
              <a:defRPr sz="8640"/>
            </a:lvl1pPr>
            <a:lvl2pPr marL="2468880" indent="0">
              <a:buNone/>
              <a:defRPr sz="7560"/>
            </a:lvl2pPr>
            <a:lvl3pPr marL="4937760" indent="0">
              <a:buNone/>
              <a:defRPr sz="6480"/>
            </a:lvl3pPr>
            <a:lvl4pPr marL="7406640" indent="0">
              <a:buNone/>
              <a:defRPr sz="5400"/>
            </a:lvl4pPr>
            <a:lvl5pPr marL="9875520" indent="0">
              <a:buNone/>
              <a:defRPr sz="5400"/>
            </a:lvl5pPr>
            <a:lvl6pPr marL="12344400" indent="0">
              <a:buNone/>
              <a:defRPr sz="5400"/>
            </a:lvl6pPr>
            <a:lvl7pPr marL="14813280" indent="0">
              <a:buNone/>
              <a:defRPr sz="5400"/>
            </a:lvl7pPr>
            <a:lvl8pPr marL="17282160" indent="0">
              <a:buNone/>
              <a:defRPr sz="5400"/>
            </a:lvl8pPr>
            <a:lvl9pPr marL="19751040" indent="0">
              <a:buNone/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971683"/>
            <a:ext cx="42588180" cy="7158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9858375"/>
            <a:ext cx="42588180" cy="234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4324298"/>
            <a:ext cx="1110996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4324298"/>
            <a:ext cx="1666494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4324298"/>
            <a:ext cx="1110996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937760" rtl="0" eaLnBrk="1" latinLnBrk="0" hangingPunct="1">
        <a:lnSpc>
          <a:spcPct val="90000"/>
        </a:lnSpc>
        <a:spcBef>
          <a:spcPct val="0"/>
        </a:spcBef>
        <a:buNone/>
        <a:defRPr sz="23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4937760" rtl="0" eaLnBrk="1" latinLnBrk="0" hangingPunct="1">
        <a:lnSpc>
          <a:spcPct val="90000"/>
        </a:lnSpc>
        <a:spcBef>
          <a:spcPts val="5400"/>
        </a:spcBef>
        <a:buFont typeface="Arial" panose="020B0604020202020204" pitchFamily="34" charset="0"/>
        <a:buChar char="•"/>
        <a:defRPr sz="15120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1296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4pPr>
      <a:lvl5pPr marL="1110996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5pPr>
      <a:lvl6pPr marL="1357884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7pPr>
      <a:lvl8pPr marL="1851660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8pPr>
      <a:lvl9pPr marL="2098548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2pPr>
      <a:lvl3pPr marL="493776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6pPr>
      <a:lvl7pPr marL="1481328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7pPr>
      <a:lvl8pPr marL="1728216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8pPr>
      <a:lvl9pPr marL="1975104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84"/>
            <a:ext cx="49377600" cy="266328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3324">
            <a:off x="32582324" y="15452006"/>
            <a:ext cx="1996478" cy="18874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9D2F46-F1EF-CC37-1C0E-946BA26E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736" y="69783"/>
            <a:ext cx="23972520" cy="336191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18526361" y="7604424"/>
            <a:ext cx="12324878" cy="363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 </a:t>
            </a:r>
          </a:p>
          <a:p>
            <a:pPr algn="ctr"/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</a:t>
            </a:r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3 700094</a:t>
            </a:r>
            <a:endParaRPr lang="en-AU" sz="11501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16209950" y="10785184"/>
            <a:ext cx="169019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4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13" y="9481528"/>
            <a:ext cx="1442778" cy="14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691" y="9479429"/>
            <a:ext cx="1462546" cy="14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896" y="520595"/>
            <a:ext cx="14862175" cy="72187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FDE4AC-06D7-40A5-3B56-9AC82D0DC8E9}"/>
              </a:ext>
            </a:extLst>
          </p:cNvPr>
          <p:cNvSpPr txBox="1"/>
          <p:nvPr/>
        </p:nvSpPr>
        <p:spPr>
          <a:xfrm>
            <a:off x="0" y="12268455"/>
            <a:ext cx="29609144" cy="1311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Artificial Intelligence – Class III - 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Professional AI &amp; IT Training &amp; Proj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MBA, BBA, Bcom,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Grooming, Ielts, Toefl, Foreign Lang</a:t>
            </a:r>
            <a:endParaRPr lang="en-US" sz="166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D77565-AAA9-B258-0578-BEE5022D0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941">
            <a:off x="29330196" y="17155221"/>
            <a:ext cx="2415739" cy="2283765"/>
          </a:xfrm>
          <a:prstGeom prst="rect">
            <a:avLst/>
          </a:prstGeom>
        </p:spPr>
      </p:pic>
      <p:sp>
        <p:nvSpPr>
          <p:cNvPr id="5" name="32-Point Star 20">
            <a:extLst>
              <a:ext uri="{FF2B5EF4-FFF2-40B4-BE49-F238E27FC236}">
                <a16:creationId xmlns:a16="http://schemas.microsoft.com/office/drawing/2014/main" id="{16F6CBBC-707B-3BD8-1041-A48140839603}"/>
              </a:ext>
            </a:extLst>
          </p:cNvPr>
          <p:cNvSpPr/>
          <p:nvPr/>
        </p:nvSpPr>
        <p:spPr>
          <a:xfrm rot="21243013">
            <a:off x="1566247" y="740216"/>
            <a:ext cx="14952137" cy="10399028"/>
          </a:xfrm>
          <a:prstGeom prst="star32">
            <a:avLst/>
          </a:prstGeom>
          <a:solidFill>
            <a:srgbClr val="FF0000"/>
          </a:solidFill>
          <a:ln w="317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4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24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4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8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4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DC0F11-4439-7806-65F4-4BE69CF9D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6201" y="26297506"/>
            <a:ext cx="16493786" cy="3968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92E5A-56A8-3EE5-B89C-81C0A77EE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279" y="30390416"/>
            <a:ext cx="23896393" cy="3710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DB6ABD-B24E-30C8-6A63-3F3A1B2C95F5}"/>
              </a:ext>
            </a:extLst>
          </p:cNvPr>
          <p:cNvSpPr txBox="1"/>
          <p:nvPr/>
        </p:nvSpPr>
        <p:spPr>
          <a:xfrm>
            <a:off x="2474" y="34287165"/>
            <a:ext cx="4932178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Finest Teachers, Study Mats, Mock Tests, Doubt Clearing, PTM, Counselling, Smart Classrooms, 400+ Courses</a:t>
            </a:r>
          </a:p>
          <a:p>
            <a:pPr algn="ctr"/>
            <a:r>
              <a:rPr lang="en-US" sz="7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Professional Courses are Project-Based, Certification-Oriented &amp; Job-Focused , AC, CCTV</a:t>
            </a:r>
          </a:p>
        </p:txBody>
      </p:sp>
    </p:spTree>
    <p:extLst>
      <p:ext uri="{BB962C8B-B14F-4D97-AF65-F5344CB8AC3E}">
        <p14:creationId xmlns:p14="http://schemas.microsoft.com/office/powerpoint/2010/main" val="43223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1720</TotalTime>
  <Words>113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190</cp:revision>
  <dcterms:created xsi:type="dcterms:W3CDTF">2023-07-28T06:55:57Z</dcterms:created>
  <dcterms:modified xsi:type="dcterms:W3CDTF">2023-08-22T12:02:20Z</dcterms:modified>
</cp:coreProperties>
</file>