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9" r:id="rId2"/>
  </p:sldIdLst>
  <p:sldSz cx="25603200" cy="3840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1587" y="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6285233"/>
            <a:ext cx="21762720" cy="13370560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20171413"/>
            <a:ext cx="19202400" cy="9272267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6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2044700"/>
            <a:ext cx="5520690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2044700"/>
            <a:ext cx="16242030" cy="32546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2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9574541"/>
            <a:ext cx="22082760" cy="15975327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25701001"/>
            <a:ext cx="22082760" cy="8401047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10223500"/>
            <a:ext cx="1088136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10223500"/>
            <a:ext cx="1088136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9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044708"/>
            <a:ext cx="22082760" cy="7423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9414513"/>
            <a:ext cx="10831352" cy="4613907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4028420"/>
            <a:ext cx="10831352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9414513"/>
            <a:ext cx="10884695" cy="4613907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4028420"/>
            <a:ext cx="10884695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2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8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1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560320"/>
            <a:ext cx="8257698" cy="896112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5529588"/>
            <a:ext cx="12961620" cy="27292300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1521440"/>
            <a:ext cx="8257698" cy="21344893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5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560320"/>
            <a:ext cx="8257698" cy="896112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5529588"/>
            <a:ext cx="12961620" cy="27292300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1521440"/>
            <a:ext cx="8257698" cy="21344893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3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2044708"/>
            <a:ext cx="2208276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10223500"/>
            <a:ext cx="2208276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35595568"/>
            <a:ext cx="576072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35595568"/>
            <a:ext cx="86410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35595568"/>
            <a:ext cx="576072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2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22D4EF-B682-D16A-4120-B1CFA1273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-4579"/>
            <a:ext cx="25603742" cy="2471838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877C8DC-1C5B-4395-6D2F-97D2F68D7A78}"/>
              </a:ext>
            </a:extLst>
          </p:cNvPr>
          <p:cNvSpPr/>
          <p:nvPr/>
        </p:nvSpPr>
        <p:spPr>
          <a:xfrm>
            <a:off x="-7481" y="20795131"/>
            <a:ext cx="14345754" cy="15305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A5F587-C175-DB87-7DCC-C8410CF7A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779" y="4268954"/>
            <a:ext cx="15737323" cy="2335809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C98B616-45E4-5052-A285-15AC250E474C}"/>
              </a:ext>
            </a:extLst>
          </p:cNvPr>
          <p:cNvSpPr txBox="1"/>
          <p:nvPr/>
        </p:nvSpPr>
        <p:spPr>
          <a:xfrm>
            <a:off x="6108602" y="6080286"/>
            <a:ext cx="1212783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Artificial Intelligence</a:t>
            </a:r>
          </a:p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IT Training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A77169-AC56-AB43-9631-4BB21B19C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3" y="9170408"/>
            <a:ext cx="10567652" cy="136729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32CE77-D232-2641-0170-DCCCE4AB9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3" y="13779409"/>
            <a:ext cx="5163468" cy="737461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7E3CB50-7EE3-90DE-E8F3-1EF01F3EC0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74" y="13680601"/>
            <a:ext cx="9862786" cy="7209396"/>
          </a:xfrm>
          <a:prstGeom prst="rect">
            <a:avLst/>
          </a:prstGeom>
        </p:spPr>
      </p:pic>
      <p:sp>
        <p:nvSpPr>
          <p:cNvPr id="9" name="32-Point Star 20">
            <a:extLst>
              <a:ext uri="{FF2B5EF4-FFF2-40B4-BE49-F238E27FC236}">
                <a16:creationId xmlns:a16="http://schemas.microsoft.com/office/drawing/2014/main" id="{773C3C72-750B-A41C-5653-4148E8327FA3}"/>
              </a:ext>
            </a:extLst>
          </p:cNvPr>
          <p:cNvSpPr/>
          <p:nvPr/>
        </p:nvSpPr>
        <p:spPr>
          <a:xfrm rot="21243013">
            <a:off x="247512" y="978465"/>
            <a:ext cx="6624303" cy="7018632"/>
          </a:xfrm>
          <a:prstGeom prst="star32">
            <a:avLst/>
          </a:prstGeom>
          <a:solidFill>
            <a:srgbClr val="FF0000"/>
          </a:solidFill>
          <a:ln w="1905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Upto</a:t>
            </a:r>
            <a:r>
              <a:rPr lang="en-US" sz="32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</a:t>
            </a:r>
            <a:r>
              <a:rPr lang="en-US" sz="116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50%</a:t>
            </a:r>
            <a:r>
              <a:rPr lang="en-US" sz="32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</a:t>
            </a:r>
            <a:r>
              <a:rPr lang="en-US" sz="4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Off</a:t>
            </a:r>
            <a:r>
              <a:rPr lang="en-US" sz="60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T&amp;C Apply</a:t>
            </a:r>
            <a:endParaRPr lang="en-US" sz="28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466E25-ABAC-A88D-2785-99F85391EF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8088" y="18556349"/>
            <a:ext cx="12392025" cy="2981326"/>
          </a:xfrm>
          <a:prstGeom prst="rect">
            <a:avLst/>
          </a:prstGeom>
        </p:spPr>
      </p:pic>
      <p:pic>
        <p:nvPicPr>
          <p:cNvPr id="14" name="Picture 14" descr="Whatsapp Icon PNGs for Free Download">
            <a:extLst>
              <a:ext uri="{FF2B5EF4-FFF2-40B4-BE49-F238E27FC236}">
                <a16:creationId xmlns:a16="http://schemas.microsoft.com/office/drawing/2014/main" id="{893C29BA-0F26-B18A-0274-83BB65571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7755" y="9158559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44C5877-5A01-5A9F-3EFE-3522D94D7E42}"/>
              </a:ext>
            </a:extLst>
          </p:cNvPr>
          <p:cNvSpPr/>
          <p:nvPr/>
        </p:nvSpPr>
        <p:spPr>
          <a:xfrm>
            <a:off x="7790791" y="8575206"/>
            <a:ext cx="8984380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16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1CB3A6E4-CFDC-07E1-082B-CB82F6696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579" y="9132413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09CA3F8-9E08-2780-DB1C-78D3DA2E6DFC}"/>
              </a:ext>
            </a:extLst>
          </p:cNvPr>
          <p:cNvSpPr txBox="1"/>
          <p:nvPr/>
        </p:nvSpPr>
        <p:spPr>
          <a:xfrm>
            <a:off x="6657179" y="10353197"/>
            <a:ext cx="113096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251B34-A6F3-B788-8A81-90B61EF812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2201071" y="14329400"/>
            <a:ext cx="1317092" cy="1245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0B9763-CC32-0B6B-70F0-6F535B38FA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6698" y="21525163"/>
            <a:ext cx="14452339" cy="224396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C9C24A8-5FCC-B9FE-BBC7-3DC61618FD24}"/>
              </a:ext>
            </a:extLst>
          </p:cNvPr>
          <p:cNvSpPr txBox="1"/>
          <p:nvPr/>
        </p:nvSpPr>
        <p:spPr>
          <a:xfrm>
            <a:off x="1" y="23647633"/>
            <a:ext cx="25625100" cy="1446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0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AI, IoT-Robotics, Coding – Class III-XII</a:t>
            </a:r>
          </a:p>
          <a:p>
            <a:pPr algn="ctr">
              <a:lnSpc>
                <a:spcPct val="200000"/>
              </a:lnSpc>
            </a:pPr>
            <a:r>
              <a:rPr lang="en-US" sz="10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IT &amp; AI Professional Training &amp; Projects</a:t>
            </a:r>
          </a:p>
          <a:p>
            <a:pPr algn="ctr">
              <a:lnSpc>
                <a:spcPct val="150000"/>
              </a:lnSpc>
            </a:pPr>
            <a:endParaRPr lang="en-US" sz="2000" b="1" cap="small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  <a:p>
            <a:pPr algn="ctr"/>
            <a:r>
              <a:rPr lang="en-US" sz="80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Data Science, Computer Vision, NLP, DSP, Python</a:t>
            </a:r>
          </a:p>
          <a:p>
            <a:pPr algn="ctr"/>
            <a:r>
              <a:rPr lang="en-US" sz="80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Data Analytics, C, C++, IoT, Robotics</a:t>
            </a:r>
          </a:p>
          <a:p>
            <a:pPr algn="ctr"/>
            <a:r>
              <a:rPr lang="en-US" sz="80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Java, .NET, JavaScript, ReactJS, Native, PHP</a:t>
            </a:r>
          </a:p>
          <a:p>
            <a:pPr algn="ctr"/>
            <a:r>
              <a:rPr lang="en-US" sz="80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DevOps, Docker, Kubernetes, Cloud</a:t>
            </a:r>
          </a:p>
          <a:p>
            <a:pPr algn="ctr"/>
            <a:r>
              <a:rPr lang="en-US" sz="80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Database, Firebase, Cyber Security, Automation Test</a:t>
            </a:r>
          </a:p>
          <a:p>
            <a:pPr algn="ctr"/>
            <a:r>
              <a:rPr lang="en-US" sz="80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Pmp, Agile, Office, Adv Excel, Tally, Html, Css</a:t>
            </a:r>
            <a:endParaRPr lang="en-US" sz="7200" b="1" cap="small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88235F-5A58-2DB2-C2FD-09FBA1F3D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159" y="268043"/>
            <a:ext cx="11863671" cy="576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0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1460</TotalTime>
  <Words>97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Oxygen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156</cp:revision>
  <dcterms:created xsi:type="dcterms:W3CDTF">2023-07-28T06:55:57Z</dcterms:created>
  <dcterms:modified xsi:type="dcterms:W3CDTF">2023-08-16T03:10:04Z</dcterms:modified>
</cp:coreProperties>
</file>