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789" y="-44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79" y="4268954"/>
            <a:ext cx="15737323" cy="2335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2244614" y="14329400"/>
            <a:ext cx="1317092" cy="1245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7815993" y="643255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7136152" y="9799751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287" y="8364483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8101323" y="7781130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11" y="8338337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292203" y="1197326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01383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784" y="21873507"/>
            <a:ext cx="14452339" cy="22439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088" y="18769481"/>
            <a:ext cx="12392025" cy="2981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11238" y="24080747"/>
            <a:ext cx="25681044" cy="1405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</a:t>
            </a: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13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324187"/>
            <a:ext cx="11863671" cy="57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1465</TotalTime>
  <Words>71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159</cp:revision>
  <dcterms:created xsi:type="dcterms:W3CDTF">2023-07-28T06:55:57Z</dcterms:created>
  <dcterms:modified xsi:type="dcterms:W3CDTF">2023-08-16T03:13:47Z</dcterms:modified>
</cp:coreProperties>
</file>