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1" r:id="rId3"/>
    <p:sldId id="269" r:id="rId4"/>
    <p:sldId id="272" r:id="rId5"/>
    <p:sldId id="263" r:id="rId6"/>
    <p:sldId id="274" r:id="rId7"/>
    <p:sldId id="273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23606-D842-4BFC-B2CE-0559104D7D54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2AD56-8D6F-4C11-A7A6-02AA1E988D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99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72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14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00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22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72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40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41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DAE-CDF1-4778-AA1E-DA2FD3F10BBC}" type="datetime1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53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BF5C-D7F3-44D3-AFFE-42669BDB50FA}" type="datetime1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04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CE6-C091-4F3C-97DF-9045C3E1C7BB}" type="datetime1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22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4AE-7594-491C-AD30-0988051527D1}" type="datetime1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42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EA11-1E98-49CA-96D5-627DB67B3B52}" type="datetime1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27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8EF-B16A-4F9B-B5E8-20A8C0CE0217}" type="datetime1">
              <a:rPr lang="en-AU" smtClean="0"/>
              <a:t>21/09/2023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97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68F4-79D4-464B-9B2A-7A8ABED3605F}" type="datetime1">
              <a:rPr lang="en-AU" smtClean="0"/>
              <a:t>21/09/2023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54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68-FDF3-4206-A3B0-4E7909F8C96B}" type="datetime1">
              <a:rPr lang="en-AU" smtClean="0"/>
              <a:t>21/09/2023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95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F235-ED69-482B-BF73-41181159C8C9}" type="datetime1">
              <a:rPr lang="en-AU" smtClean="0"/>
              <a:t>21/09/2023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34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98C-7034-410C-A022-7AB92A01219A}" type="datetime1">
              <a:rPr lang="en-AU" smtClean="0"/>
              <a:t>21/09/2023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30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7656-E00F-4E49-8752-58986387913B}" type="datetime1">
              <a:rPr lang="en-AU" smtClean="0"/>
              <a:t>21/09/2023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9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7621-0782-44FA-A141-1F62C0C35485}" type="datetime1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24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  <a:alpha val="80000"/>
              </a:schemeClr>
            </a:gs>
            <a:gs pos="100000">
              <a:srgbClr val="FFFFFF">
                <a:alpha val="25000"/>
              </a:srgbClr>
            </a:gs>
            <a:gs pos="75000">
              <a:srgbClr val="FFFFFF">
                <a:alpha val="65000"/>
              </a:srgbClr>
            </a:gs>
            <a:gs pos="53000">
              <a:schemeClr val="bg1">
                <a:alpha val="2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-7731" y="-1165"/>
            <a:ext cx="9913731" cy="6859162"/>
          </a:xfrm>
          <a:custGeom>
            <a:avLst/>
            <a:gdLst>
              <a:gd name="connsiteX0" fmla="*/ 4401758 w 9913731"/>
              <a:gd name="connsiteY0" fmla="*/ 0 h 6859162"/>
              <a:gd name="connsiteX1" fmla="*/ 5685549 w 9913731"/>
              <a:gd name="connsiteY1" fmla="*/ 0 h 6859162"/>
              <a:gd name="connsiteX2" fmla="*/ 5685549 w 9913731"/>
              <a:gd name="connsiteY2" fmla="*/ 1165 h 6859162"/>
              <a:gd name="connsiteX3" fmla="*/ 9888800 w 9913731"/>
              <a:gd name="connsiteY3" fmla="*/ 1165 h 6859162"/>
              <a:gd name="connsiteX4" fmla="*/ 9888800 w 9913731"/>
              <a:gd name="connsiteY4" fmla="*/ 69246 h 6859162"/>
              <a:gd name="connsiteX5" fmla="*/ 9913731 w 9913731"/>
              <a:gd name="connsiteY5" fmla="*/ 69246 h 6859162"/>
              <a:gd name="connsiteX6" fmla="*/ 9913731 w 9913731"/>
              <a:gd name="connsiteY6" fmla="*/ 3152940 h 6859162"/>
              <a:gd name="connsiteX7" fmla="*/ 9686572 w 9913731"/>
              <a:gd name="connsiteY7" fmla="*/ 3152940 h 6859162"/>
              <a:gd name="connsiteX8" fmla="*/ 6889981 w 9913731"/>
              <a:gd name="connsiteY8" fmla="*/ 4758114 h 6859162"/>
              <a:gd name="connsiteX9" fmla="*/ 7090278 w 9913731"/>
              <a:gd name="connsiteY9" fmla="*/ 5107079 h 6859162"/>
              <a:gd name="connsiteX10" fmla="*/ 8270076 w 9913731"/>
              <a:gd name="connsiteY10" fmla="*/ 5107079 h 6859162"/>
              <a:gd name="connsiteX11" fmla="*/ 8270076 w 9913731"/>
              <a:gd name="connsiteY11" fmla="*/ 5442625 h 6859162"/>
              <a:gd name="connsiteX12" fmla="*/ 8045436 w 9913731"/>
              <a:gd name="connsiteY12" fmla="*/ 5442625 h 6859162"/>
              <a:gd name="connsiteX13" fmla="*/ 8045436 w 9913731"/>
              <a:gd name="connsiteY13" fmla="*/ 5560291 h 6859162"/>
              <a:gd name="connsiteX14" fmla="*/ 7652141 w 9913731"/>
              <a:gd name="connsiteY14" fmla="*/ 5560291 h 6859162"/>
              <a:gd name="connsiteX15" fmla="*/ 7652141 w 9913731"/>
              <a:gd name="connsiteY15" fmla="*/ 5811231 h 6859162"/>
              <a:gd name="connsiteX16" fmla="*/ 7494359 w 9913731"/>
              <a:gd name="connsiteY16" fmla="*/ 5811231 h 6859162"/>
              <a:gd name="connsiteX17" fmla="*/ 5708311 w 9913731"/>
              <a:gd name="connsiteY17" fmla="*/ 6836379 h 6859162"/>
              <a:gd name="connsiteX18" fmla="*/ 1307173 w 9913731"/>
              <a:gd name="connsiteY18" fmla="*/ 6836379 h 6859162"/>
              <a:gd name="connsiteX19" fmla="*/ 1307173 w 9913731"/>
              <a:gd name="connsiteY19" fmla="*/ 6859162 h 6859162"/>
              <a:gd name="connsiteX20" fmla="*/ 0 w 9913731"/>
              <a:gd name="connsiteY20" fmla="*/ 6859162 h 6859162"/>
              <a:gd name="connsiteX21" fmla="*/ 0 w 9913731"/>
              <a:gd name="connsiteY21" fmla="*/ 3775468 h 6859162"/>
              <a:gd name="connsiteX22" fmla="*/ 227159 w 9913731"/>
              <a:gd name="connsiteY22" fmla="*/ 3775468 h 6859162"/>
              <a:gd name="connsiteX23" fmla="*/ 3023750 w 9913731"/>
              <a:gd name="connsiteY23" fmla="*/ 2170294 h 6859162"/>
              <a:gd name="connsiteX24" fmla="*/ 2823453 w 9913731"/>
              <a:gd name="connsiteY24" fmla="*/ 1821329 h 6859162"/>
              <a:gd name="connsiteX25" fmla="*/ 1643655 w 9913731"/>
              <a:gd name="connsiteY25" fmla="*/ 1821329 h 6859162"/>
              <a:gd name="connsiteX26" fmla="*/ 1643655 w 9913731"/>
              <a:gd name="connsiteY26" fmla="*/ 1485783 h 6859162"/>
              <a:gd name="connsiteX27" fmla="*/ 1868295 w 9913731"/>
              <a:gd name="connsiteY27" fmla="*/ 1485783 h 6859162"/>
              <a:gd name="connsiteX28" fmla="*/ 1868295 w 9913731"/>
              <a:gd name="connsiteY28" fmla="*/ 1368117 h 6859162"/>
              <a:gd name="connsiteX29" fmla="*/ 2261590 w 9913731"/>
              <a:gd name="connsiteY29" fmla="*/ 1368117 h 6859162"/>
              <a:gd name="connsiteX30" fmla="*/ 2261590 w 9913731"/>
              <a:gd name="connsiteY30" fmla="*/ 1117177 h 6859162"/>
              <a:gd name="connsiteX31" fmla="*/ 2419372 w 9913731"/>
              <a:gd name="connsiteY31" fmla="*/ 1117177 h 6859162"/>
              <a:gd name="connsiteX32" fmla="*/ 4228182 w 9913731"/>
              <a:gd name="connsiteY32" fmla="*/ 78965 h 6859162"/>
              <a:gd name="connsiteX33" fmla="*/ 4228182 w 9913731"/>
              <a:gd name="connsiteY33" fmla="*/ 69246 h 6859162"/>
              <a:gd name="connsiteX34" fmla="*/ 4245114 w 9913731"/>
              <a:gd name="connsiteY34" fmla="*/ 69246 h 6859162"/>
              <a:gd name="connsiteX35" fmla="*/ 4331360 w 9913731"/>
              <a:gd name="connsiteY35" fmla="*/ 19743 h 6859162"/>
              <a:gd name="connsiteX36" fmla="*/ 4331360 w 9913731"/>
              <a:gd name="connsiteY36" fmla="*/ 8274 h 6859162"/>
              <a:gd name="connsiteX37" fmla="*/ 4401758 w 9913731"/>
              <a:gd name="connsiteY37" fmla="*/ 8274 h 685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13731" h="6859162">
                <a:moveTo>
                  <a:pt x="4401758" y="0"/>
                </a:moveTo>
                <a:lnTo>
                  <a:pt x="5685549" y="0"/>
                </a:lnTo>
                <a:lnTo>
                  <a:pt x="5685549" y="1165"/>
                </a:lnTo>
                <a:lnTo>
                  <a:pt x="9888800" y="1165"/>
                </a:lnTo>
                <a:lnTo>
                  <a:pt x="9888800" y="69246"/>
                </a:lnTo>
                <a:lnTo>
                  <a:pt x="9913731" y="69246"/>
                </a:lnTo>
                <a:lnTo>
                  <a:pt x="9913731" y="3152940"/>
                </a:lnTo>
                <a:lnTo>
                  <a:pt x="9686572" y="3152940"/>
                </a:lnTo>
                <a:lnTo>
                  <a:pt x="6889981" y="4758114"/>
                </a:lnTo>
                <a:lnTo>
                  <a:pt x="7090278" y="5107079"/>
                </a:lnTo>
                <a:lnTo>
                  <a:pt x="8270076" y="5107079"/>
                </a:lnTo>
                <a:lnTo>
                  <a:pt x="8270076" y="5442625"/>
                </a:lnTo>
                <a:lnTo>
                  <a:pt x="8045436" y="5442625"/>
                </a:lnTo>
                <a:lnTo>
                  <a:pt x="8045436" y="5560291"/>
                </a:lnTo>
                <a:lnTo>
                  <a:pt x="7652141" y="5560291"/>
                </a:lnTo>
                <a:lnTo>
                  <a:pt x="7652141" y="5811231"/>
                </a:lnTo>
                <a:lnTo>
                  <a:pt x="7494359" y="5811231"/>
                </a:lnTo>
                <a:lnTo>
                  <a:pt x="5708311" y="6836379"/>
                </a:lnTo>
                <a:lnTo>
                  <a:pt x="1307173" y="6836379"/>
                </a:lnTo>
                <a:lnTo>
                  <a:pt x="1307173" y="6859162"/>
                </a:lnTo>
                <a:lnTo>
                  <a:pt x="0" y="6859162"/>
                </a:lnTo>
                <a:lnTo>
                  <a:pt x="0" y="3775468"/>
                </a:lnTo>
                <a:lnTo>
                  <a:pt x="227159" y="3775468"/>
                </a:lnTo>
                <a:lnTo>
                  <a:pt x="3023750" y="2170294"/>
                </a:lnTo>
                <a:lnTo>
                  <a:pt x="2823453" y="1821329"/>
                </a:lnTo>
                <a:lnTo>
                  <a:pt x="1643655" y="1821329"/>
                </a:lnTo>
                <a:lnTo>
                  <a:pt x="1643655" y="1485783"/>
                </a:lnTo>
                <a:lnTo>
                  <a:pt x="1868295" y="1485783"/>
                </a:lnTo>
                <a:lnTo>
                  <a:pt x="1868295" y="1368117"/>
                </a:lnTo>
                <a:lnTo>
                  <a:pt x="2261590" y="1368117"/>
                </a:lnTo>
                <a:lnTo>
                  <a:pt x="2261590" y="1117177"/>
                </a:lnTo>
                <a:lnTo>
                  <a:pt x="2419372" y="1117177"/>
                </a:lnTo>
                <a:lnTo>
                  <a:pt x="4228182" y="78965"/>
                </a:lnTo>
                <a:lnTo>
                  <a:pt x="4228182" y="69246"/>
                </a:lnTo>
                <a:lnTo>
                  <a:pt x="4245114" y="69246"/>
                </a:lnTo>
                <a:lnTo>
                  <a:pt x="4331360" y="19743"/>
                </a:lnTo>
                <a:lnTo>
                  <a:pt x="4331360" y="8274"/>
                </a:lnTo>
                <a:lnTo>
                  <a:pt x="4401758" y="8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737" y="3244691"/>
            <a:ext cx="4297313" cy="3627596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10800000">
            <a:off x="5754060" y="2689538"/>
            <a:ext cx="4182750" cy="4182750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27" y="6072310"/>
            <a:ext cx="1328716" cy="6285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103" y="-183"/>
            <a:ext cx="4401757" cy="377713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-15451" y="-1163"/>
            <a:ext cx="4342664" cy="4342664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7" name="Freeform 16"/>
          <p:cNvSpPr/>
          <p:nvPr/>
        </p:nvSpPr>
        <p:spPr>
          <a:xfrm rot="10800000">
            <a:off x="2437090" y="2711147"/>
            <a:ext cx="4048348" cy="3369820"/>
          </a:xfrm>
          <a:custGeom>
            <a:avLst/>
            <a:gdLst>
              <a:gd name="connsiteX0" fmla="*/ 403725 w 4982582"/>
              <a:gd name="connsiteY0" fmla="*/ 4147471 h 4147471"/>
              <a:gd name="connsiteX1" fmla="*/ 0 w 4982582"/>
              <a:gd name="connsiteY1" fmla="*/ 3743747 h 4147471"/>
              <a:gd name="connsiteX2" fmla="*/ 276806 w 4982582"/>
              <a:gd name="connsiteY2" fmla="*/ 3743747 h 4147471"/>
              <a:gd name="connsiteX3" fmla="*/ 276806 w 4982582"/>
              <a:gd name="connsiteY3" fmla="*/ 2908795 h 4147471"/>
              <a:gd name="connsiteX4" fmla="*/ 282433 w 4982582"/>
              <a:gd name="connsiteY4" fmla="*/ 2908795 h 4147471"/>
              <a:gd name="connsiteX5" fmla="*/ 530643 w 4982582"/>
              <a:gd name="connsiteY5" fmla="*/ 2908795 h 4147471"/>
              <a:gd name="connsiteX6" fmla="*/ 1264713 w 4982582"/>
              <a:gd name="connsiteY6" fmla="*/ 2908795 h 4147471"/>
              <a:gd name="connsiteX7" fmla="*/ 1138691 w 4982582"/>
              <a:gd name="connsiteY7" fmla="*/ 2782774 h 4147471"/>
              <a:gd name="connsiteX8" fmla="*/ 1415497 w 4982582"/>
              <a:gd name="connsiteY8" fmla="*/ 2782774 h 4147471"/>
              <a:gd name="connsiteX9" fmla="*/ 1415497 w 4982582"/>
              <a:gd name="connsiteY9" fmla="*/ 1947822 h 4147471"/>
              <a:gd name="connsiteX10" fmla="*/ 1421124 w 4982582"/>
              <a:gd name="connsiteY10" fmla="*/ 1947822 h 4147471"/>
              <a:gd name="connsiteX11" fmla="*/ 1669334 w 4982582"/>
              <a:gd name="connsiteY11" fmla="*/ 1947822 h 4147471"/>
              <a:gd name="connsiteX12" fmla="*/ 2429279 w 4982582"/>
              <a:gd name="connsiteY12" fmla="*/ 1947822 h 4147471"/>
              <a:gd name="connsiteX13" fmla="*/ 2286007 w 4982582"/>
              <a:gd name="connsiteY13" fmla="*/ 1804551 h 4147471"/>
              <a:gd name="connsiteX14" fmla="*/ 2562813 w 4982582"/>
              <a:gd name="connsiteY14" fmla="*/ 1804551 h 4147471"/>
              <a:gd name="connsiteX15" fmla="*/ 2562813 w 4982582"/>
              <a:gd name="connsiteY15" fmla="*/ 969599 h 4147471"/>
              <a:gd name="connsiteX16" fmla="*/ 2568440 w 4982582"/>
              <a:gd name="connsiteY16" fmla="*/ 969599 h 4147471"/>
              <a:gd name="connsiteX17" fmla="*/ 2816650 w 4982582"/>
              <a:gd name="connsiteY17" fmla="*/ 969599 h 4147471"/>
              <a:gd name="connsiteX18" fmla="*/ 3567971 w 4982582"/>
              <a:gd name="connsiteY18" fmla="*/ 969599 h 4147471"/>
              <a:gd name="connsiteX19" fmla="*/ 3433324 w 4982582"/>
              <a:gd name="connsiteY19" fmla="*/ 834952 h 4147471"/>
              <a:gd name="connsiteX20" fmla="*/ 3710130 w 4982582"/>
              <a:gd name="connsiteY20" fmla="*/ 834952 h 4147471"/>
              <a:gd name="connsiteX21" fmla="*/ 3710130 w 4982582"/>
              <a:gd name="connsiteY21" fmla="*/ 0 h 4147471"/>
              <a:gd name="connsiteX22" fmla="*/ 3715757 w 4982582"/>
              <a:gd name="connsiteY22" fmla="*/ 0 h 4147471"/>
              <a:gd name="connsiteX23" fmla="*/ 3963967 w 4982582"/>
              <a:gd name="connsiteY23" fmla="*/ 0 h 4147471"/>
              <a:gd name="connsiteX24" fmla="*/ 4982582 w 4982582"/>
              <a:gd name="connsiteY24" fmla="*/ 0 h 4147471"/>
              <a:gd name="connsiteX25" fmla="*/ 4982582 w 4982582"/>
              <a:gd name="connsiteY25" fmla="*/ 273476 h 4147471"/>
              <a:gd name="connsiteX26" fmla="*/ 3963967 w 4982582"/>
              <a:gd name="connsiteY26" fmla="*/ 273476 h 4147471"/>
              <a:gd name="connsiteX27" fmla="*/ 3963967 w 4982582"/>
              <a:gd name="connsiteY27" fmla="*/ 834952 h 4147471"/>
              <a:gd name="connsiteX28" fmla="*/ 4240773 w 4982582"/>
              <a:gd name="connsiteY28" fmla="*/ 834952 h 4147471"/>
              <a:gd name="connsiteX29" fmla="*/ 3837049 w 4982582"/>
              <a:gd name="connsiteY29" fmla="*/ 1238676 h 4147471"/>
              <a:gd name="connsiteX30" fmla="*/ 3835265 w 4982582"/>
              <a:gd name="connsiteY30" fmla="*/ 1236892 h 4147471"/>
              <a:gd name="connsiteX31" fmla="*/ 3835265 w 4982582"/>
              <a:gd name="connsiteY31" fmla="*/ 1243075 h 4147471"/>
              <a:gd name="connsiteX32" fmla="*/ 2816650 w 4982582"/>
              <a:gd name="connsiteY32" fmla="*/ 1243075 h 4147471"/>
              <a:gd name="connsiteX33" fmla="*/ 2816650 w 4982582"/>
              <a:gd name="connsiteY33" fmla="*/ 1804551 h 4147471"/>
              <a:gd name="connsiteX34" fmla="*/ 3093456 w 4982582"/>
              <a:gd name="connsiteY34" fmla="*/ 1804551 h 4147471"/>
              <a:gd name="connsiteX35" fmla="*/ 2689732 w 4982582"/>
              <a:gd name="connsiteY35" fmla="*/ 2208275 h 4147471"/>
              <a:gd name="connsiteX36" fmla="*/ 2687949 w 4982582"/>
              <a:gd name="connsiteY36" fmla="*/ 2206492 h 4147471"/>
              <a:gd name="connsiteX37" fmla="*/ 2687949 w 4982582"/>
              <a:gd name="connsiteY37" fmla="*/ 2221298 h 4147471"/>
              <a:gd name="connsiteX38" fmla="*/ 1669334 w 4982582"/>
              <a:gd name="connsiteY38" fmla="*/ 2221298 h 4147471"/>
              <a:gd name="connsiteX39" fmla="*/ 1669334 w 4982582"/>
              <a:gd name="connsiteY39" fmla="*/ 2782774 h 4147471"/>
              <a:gd name="connsiteX40" fmla="*/ 1946140 w 4982582"/>
              <a:gd name="connsiteY40" fmla="*/ 2782774 h 4147471"/>
              <a:gd name="connsiteX41" fmla="*/ 1549258 w 4982582"/>
              <a:gd name="connsiteY41" fmla="*/ 3179656 h 4147471"/>
              <a:gd name="connsiteX42" fmla="*/ 1549258 w 4982582"/>
              <a:gd name="connsiteY42" fmla="*/ 3182271 h 4147471"/>
              <a:gd name="connsiteX43" fmla="*/ 1546643 w 4982582"/>
              <a:gd name="connsiteY43" fmla="*/ 3182271 h 4147471"/>
              <a:gd name="connsiteX44" fmla="*/ 1542416 w 4982582"/>
              <a:gd name="connsiteY44" fmla="*/ 3186498 h 4147471"/>
              <a:gd name="connsiteX45" fmla="*/ 1538189 w 4982582"/>
              <a:gd name="connsiteY45" fmla="*/ 3182271 h 4147471"/>
              <a:gd name="connsiteX46" fmla="*/ 530643 w 4982582"/>
              <a:gd name="connsiteY46" fmla="*/ 3182271 h 4147471"/>
              <a:gd name="connsiteX47" fmla="*/ 530643 w 4982582"/>
              <a:gd name="connsiteY47" fmla="*/ 3743747 h 4147471"/>
              <a:gd name="connsiteX48" fmla="*/ 807449 w 4982582"/>
              <a:gd name="connsiteY48" fmla="*/ 3743747 h 414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2582" h="4147471">
                <a:moveTo>
                  <a:pt x="403725" y="4147471"/>
                </a:moveTo>
                <a:lnTo>
                  <a:pt x="0" y="3743747"/>
                </a:lnTo>
                <a:lnTo>
                  <a:pt x="276806" y="3743747"/>
                </a:lnTo>
                <a:lnTo>
                  <a:pt x="276806" y="2908795"/>
                </a:lnTo>
                <a:lnTo>
                  <a:pt x="282433" y="2908795"/>
                </a:lnTo>
                <a:lnTo>
                  <a:pt x="530643" y="2908795"/>
                </a:lnTo>
                <a:lnTo>
                  <a:pt x="1264713" y="2908795"/>
                </a:lnTo>
                <a:lnTo>
                  <a:pt x="1138691" y="2782774"/>
                </a:lnTo>
                <a:lnTo>
                  <a:pt x="1415497" y="2782774"/>
                </a:lnTo>
                <a:lnTo>
                  <a:pt x="1415497" y="1947822"/>
                </a:lnTo>
                <a:lnTo>
                  <a:pt x="1421124" y="1947822"/>
                </a:lnTo>
                <a:lnTo>
                  <a:pt x="1669334" y="1947822"/>
                </a:lnTo>
                <a:lnTo>
                  <a:pt x="2429279" y="1947822"/>
                </a:lnTo>
                <a:lnTo>
                  <a:pt x="2286007" y="1804551"/>
                </a:lnTo>
                <a:lnTo>
                  <a:pt x="2562813" y="1804551"/>
                </a:lnTo>
                <a:lnTo>
                  <a:pt x="2562813" y="969599"/>
                </a:lnTo>
                <a:lnTo>
                  <a:pt x="2568440" y="969599"/>
                </a:lnTo>
                <a:lnTo>
                  <a:pt x="2816650" y="969599"/>
                </a:lnTo>
                <a:lnTo>
                  <a:pt x="3567971" y="969599"/>
                </a:lnTo>
                <a:lnTo>
                  <a:pt x="3433324" y="834952"/>
                </a:lnTo>
                <a:lnTo>
                  <a:pt x="3710130" y="834952"/>
                </a:lnTo>
                <a:lnTo>
                  <a:pt x="3710130" y="0"/>
                </a:lnTo>
                <a:lnTo>
                  <a:pt x="3715757" y="0"/>
                </a:lnTo>
                <a:lnTo>
                  <a:pt x="3963967" y="0"/>
                </a:lnTo>
                <a:lnTo>
                  <a:pt x="4982582" y="0"/>
                </a:lnTo>
                <a:lnTo>
                  <a:pt x="4982582" y="273476"/>
                </a:lnTo>
                <a:lnTo>
                  <a:pt x="3963967" y="273476"/>
                </a:lnTo>
                <a:lnTo>
                  <a:pt x="3963967" y="834952"/>
                </a:lnTo>
                <a:lnTo>
                  <a:pt x="4240773" y="834952"/>
                </a:lnTo>
                <a:lnTo>
                  <a:pt x="3837049" y="1238676"/>
                </a:lnTo>
                <a:lnTo>
                  <a:pt x="3835265" y="1236892"/>
                </a:lnTo>
                <a:lnTo>
                  <a:pt x="3835265" y="1243075"/>
                </a:lnTo>
                <a:lnTo>
                  <a:pt x="2816650" y="1243075"/>
                </a:lnTo>
                <a:lnTo>
                  <a:pt x="2816650" y="1804551"/>
                </a:lnTo>
                <a:lnTo>
                  <a:pt x="3093456" y="1804551"/>
                </a:lnTo>
                <a:lnTo>
                  <a:pt x="2689732" y="2208275"/>
                </a:lnTo>
                <a:lnTo>
                  <a:pt x="2687949" y="2206492"/>
                </a:lnTo>
                <a:lnTo>
                  <a:pt x="2687949" y="2221298"/>
                </a:lnTo>
                <a:lnTo>
                  <a:pt x="1669334" y="2221298"/>
                </a:lnTo>
                <a:lnTo>
                  <a:pt x="1669334" y="2782774"/>
                </a:lnTo>
                <a:lnTo>
                  <a:pt x="1946140" y="2782774"/>
                </a:lnTo>
                <a:lnTo>
                  <a:pt x="1549258" y="3179656"/>
                </a:lnTo>
                <a:lnTo>
                  <a:pt x="1549258" y="3182271"/>
                </a:lnTo>
                <a:lnTo>
                  <a:pt x="1546643" y="3182271"/>
                </a:lnTo>
                <a:lnTo>
                  <a:pt x="1542416" y="3186498"/>
                </a:lnTo>
                <a:lnTo>
                  <a:pt x="1538189" y="3182271"/>
                </a:lnTo>
                <a:lnTo>
                  <a:pt x="530643" y="3182271"/>
                </a:lnTo>
                <a:lnTo>
                  <a:pt x="530643" y="3743747"/>
                </a:lnTo>
                <a:lnTo>
                  <a:pt x="807449" y="374374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 rot="5400000">
            <a:off x="2546142" y="2223310"/>
            <a:ext cx="3795980" cy="4100214"/>
          </a:xfrm>
          <a:custGeom>
            <a:avLst/>
            <a:gdLst>
              <a:gd name="connsiteX0" fmla="*/ 0 w 4890029"/>
              <a:gd name="connsiteY0" fmla="*/ 277966 h 5280682"/>
              <a:gd name="connsiteX1" fmla="*/ 0 w 4890029"/>
              <a:gd name="connsiteY1" fmla="*/ 0 h 5280682"/>
              <a:gd name="connsiteX2" fmla="*/ 4890029 w 4890029"/>
              <a:gd name="connsiteY2" fmla="*/ 0 h 5280682"/>
              <a:gd name="connsiteX3" fmla="*/ 4890029 w 4890029"/>
              <a:gd name="connsiteY3" fmla="*/ 5280682 h 5280682"/>
              <a:gd name="connsiteX4" fmla="*/ 3403873 w 4890029"/>
              <a:gd name="connsiteY4" fmla="*/ 5280682 h 52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029" h="5280682">
                <a:moveTo>
                  <a:pt x="0" y="277966"/>
                </a:moveTo>
                <a:lnTo>
                  <a:pt x="0" y="0"/>
                </a:lnTo>
                <a:lnTo>
                  <a:pt x="4890029" y="0"/>
                </a:lnTo>
                <a:lnTo>
                  <a:pt x="4890029" y="5280682"/>
                </a:lnTo>
                <a:lnTo>
                  <a:pt x="3403873" y="5280682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alpha val="0"/>
                </a:srgbClr>
              </a:gs>
              <a:gs pos="5000">
                <a:srgbClr val="FFFFFF"/>
              </a:gs>
              <a:gs pos="64000">
                <a:srgbClr val="FFFFFF">
                  <a:alpha val="50000"/>
                </a:srgbClr>
              </a:gs>
              <a:gs pos="29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 dirty="0">
              <a:latin typeface="Oxygen" panose="02000503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1039" y="1414754"/>
            <a:ext cx="1707266" cy="110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Make India 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an AI 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Super Power</a:t>
            </a:r>
            <a:endParaRPr lang="en-AU" sz="16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82815" y="3269239"/>
            <a:ext cx="116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</a:t>
            </a:r>
            <a:endParaRPr lang="en-AU" sz="12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62725" y="4397827"/>
            <a:ext cx="1014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b="1" dirty="0">
                <a:solidFill>
                  <a:srgbClr val="C00000"/>
                </a:solidFill>
                <a:latin typeface="Oxygen" panose="02000503000000000000" pitchFamily="2" charset="0"/>
              </a:rPr>
              <a:t>IT</a:t>
            </a:r>
          </a:p>
          <a:p>
            <a:r>
              <a:rPr lang="en-US" sz="1050" b="1" dirty="0">
                <a:solidFill>
                  <a:srgbClr val="C00000"/>
                </a:solidFill>
                <a:latin typeface="Oxygen" panose="02000503000000000000" pitchFamily="2" charset="0"/>
              </a:rPr>
              <a:t>Competency</a:t>
            </a:r>
            <a:endParaRPr lang="en-AU" sz="105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1610" y="5480592"/>
            <a:ext cx="817020" cy="35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3" b="1" dirty="0">
                <a:solidFill>
                  <a:srgbClr val="C00000"/>
                </a:solidFill>
                <a:latin typeface="Oxygen" panose="02000503000000000000" pitchFamily="2" charset="0"/>
              </a:rPr>
              <a:t>Scientific</a:t>
            </a:r>
          </a:p>
          <a:p>
            <a:r>
              <a:rPr lang="en-US" sz="853" b="1" dirty="0">
                <a:solidFill>
                  <a:srgbClr val="C00000"/>
                </a:solidFill>
                <a:latin typeface="Oxygen" panose="02000503000000000000" pitchFamily="2" charset="0"/>
              </a:rPr>
              <a:t>Knowledge</a:t>
            </a:r>
            <a:endParaRPr lang="en-AU" sz="853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5438" y="3961440"/>
            <a:ext cx="2984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   nodiam, Education that enlightens!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C00000"/>
                </a:solidFill>
                <a:latin typeface="Oxygen" panose="02000503000000000000" pitchFamily="2" charset="0"/>
              </a:rPr>
              <a:t>Dependable Competency Partners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C00000"/>
                </a:solidFill>
                <a:latin typeface="Oxygen" panose="02000503000000000000" pitchFamily="2" charset="0"/>
              </a:rPr>
              <a:t>Expert Industry Veterans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C00000"/>
                </a:solidFill>
                <a:latin typeface="Oxygen" panose="02000503000000000000" pitchFamily="2" charset="0"/>
              </a:rPr>
              <a:t>Lucid &amp; Practical</a:t>
            </a:r>
            <a:endParaRPr lang="en-AU" sz="1200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8962" y="735868"/>
            <a:ext cx="4879109" cy="113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</a:t>
            </a:r>
          </a:p>
          <a:p>
            <a:pPr algn="ctr">
              <a:lnSpc>
                <a:spcPct val="150000"/>
              </a:lnSpc>
            </a:pPr>
            <a:r>
              <a:rPr lang="en-US" sz="24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&amp; Data Science</a:t>
            </a:r>
          </a:p>
        </p:txBody>
      </p:sp>
      <p:sp>
        <p:nvSpPr>
          <p:cNvPr id="6" name="32-Point Star 5"/>
          <p:cNvSpPr/>
          <p:nvPr/>
        </p:nvSpPr>
        <p:spPr>
          <a:xfrm>
            <a:off x="4765104" y="583947"/>
            <a:ext cx="2792877" cy="2462837"/>
          </a:xfrm>
          <a:prstGeom prst="star32">
            <a:avLst/>
          </a:prstGeom>
          <a:noFill/>
          <a:ln w="857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 43"/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6488910" y="4123452"/>
            <a:ext cx="192220" cy="1922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2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</a:t>
            </a:r>
            <a:fld id="{385A3FD6-5CAE-4969-9534-D6FE8E561A66}" type="slidenum">
              <a:rPr lang="en-AU" smtClean="0"/>
              <a:pPr algn="l"/>
              <a:t>2</a:t>
            </a:fld>
            <a:r>
              <a:rPr lang="en-AU" dirty="0"/>
              <a:t> of 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" y="0"/>
            <a:ext cx="9906000" cy="1026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is Not Rocket Science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146" y="1545503"/>
            <a:ext cx="5997879" cy="3410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Our mentors will help you: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Comprehensive teaching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Python computing skills &amp; all relevant libraries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Science, AI, Analytics &amp; Data Visualization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Computer Vision, LLM, GAN, NLP etc.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IoT &amp; Robotics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Hands-on labs &amp; project-based mentoring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Live project experience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06" y="2025380"/>
            <a:ext cx="2807240" cy="28072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9409" y="2025380"/>
            <a:ext cx="2807240" cy="280724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0">
                <a:srgbClr val="FFFFFF"/>
              </a:gs>
              <a:gs pos="62000">
                <a:schemeClr val="bg1">
                  <a:alpha val="3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5019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657146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DA9C9-6CBC-D379-7063-E00A790DBA02}"/>
              </a:ext>
            </a:extLst>
          </p:cNvPr>
          <p:cNvSpPr txBox="1"/>
          <p:nvPr/>
        </p:nvSpPr>
        <p:spPr>
          <a:xfrm>
            <a:off x="429409" y="5656831"/>
            <a:ext cx="9047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won’t replace humans. But those with AI will replace those without AI.</a:t>
            </a:r>
          </a:p>
        </p:txBody>
      </p:sp>
    </p:spTree>
    <p:extLst>
      <p:ext uri="{BB962C8B-B14F-4D97-AF65-F5344CB8AC3E}">
        <p14:creationId xmlns:p14="http://schemas.microsoft.com/office/powerpoint/2010/main" val="353303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011EF-041A-8C11-D815-DFAC04F5B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92" y="1829347"/>
            <a:ext cx="3199306" cy="31993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</a:t>
            </a:r>
            <a:fld id="{385A3FD6-5CAE-4969-9534-D6FE8E561A66}" type="slidenum">
              <a:rPr lang="en-AU" smtClean="0"/>
              <a:pPr algn="l"/>
              <a:t>3</a:t>
            </a:fld>
            <a:r>
              <a:rPr lang="en-AU" dirty="0"/>
              <a:t> of 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5752" y="1785666"/>
            <a:ext cx="3297898" cy="328666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0">
                <a:srgbClr val="FFFFFF"/>
              </a:gs>
              <a:gs pos="62000">
                <a:schemeClr val="bg1">
                  <a:alpha val="3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5019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657146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20324" y="1318378"/>
            <a:ext cx="5047502" cy="2188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Professionals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Scientists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NLP, CV, LLM, GAN Specialists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IoT Specialists &amp; Robotics Engineers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F87CB-32C6-DA4D-84E7-9C0382588100}"/>
              </a:ext>
            </a:extLst>
          </p:cNvPr>
          <p:cNvSpPr txBox="1"/>
          <p:nvPr/>
        </p:nvSpPr>
        <p:spPr>
          <a:xfrm>
            <a:off x="1" y="0"/>
            <a:ext cx="9906000" cy="1026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Job Opportunities in AI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A70E0-2CCA-D4EF-CE55-AFA03037D0D7}"/>
              </a:ext>
            </a:extLst>
          </p:cNvPr>
          <p:cNvSpPr/>
          <p:nvPr/>
        </p:nvSpPr>
        <p:spPr>
          <a:xfrm>
            <a:off x="4220324" y="3472495"/>
            <a:ext cx="5642762" cy="2188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Salary Band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Highest paid professionals in India &amp; abroad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Fastest growing careers, globally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Highest vacancy rates in job sites</a:t>
            </a:r>
          </a:p>
        </p:txBody>
      </p:sp>
    </p:spTree>
    <p:extLst>
      <p:ext uri="{BB962C8B-B14F-4D97-AF65-F5344CB8AC3E}">
        <p14:creationId xmlns:p14="http://schemas.microsoft.com/office/powerpoint/2010/main" val="287142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</a:t>
            </a:r>
            <a:fld id="{385A3FD6-5CAE-4969-9534-D6FE8E561A66}" type="slidenum">
              <a:rPr lang="en-AU" smtClean="0"/>
              <a:pPr algn="l"/>
              <a:t>4</a:t>
            </a:fld>
            <a:r>
              <a:rPr lang="en-AU" dirty="0"/>
              <a:t> of 8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5019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657146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7924" y="1340872"/>
            <a:ext cx="5704726" cy="2650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All Experts To Need AI Skills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Civil, Mechanical, Chemical &amp; all Engineers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Doctors, Teachers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Scientists &amp; Researchers</a:t>
            </a:r>
          </a:p>
          <a:p>
            <a:pPr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Corporate Strategists, Bankers &amp; Lawyers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F87CB-32C6-DA4D-84E7-9C0382588100}"/>
              </a:ext>
            </a:extLst>
          </p:cNvPr>
          <p:cNvSpPr txBox="1"/>
          <p:nvPr/>
        </p:nvSpPr>
        <p:spPr>
          <a:xfrm>
            <a:off x="1" y="0"/>
            <a:ext cx="9906000" cy="1026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Supporting All Trades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ED8C9-A4B5-98C3-6627-1DAE18613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55" y="1930799"/>
            <a:ext cx="3327667" cy="30557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63D3BD-D90C-7A05-375A-B066723859BC}"/>
              </a:ext>
            </a:extLst>
          </p:cNvPr>
          <p:cNvSpPr/>
          <p:nvPr/>
        </p:nvSpPr>
        <p:spPr>
          <a:xfrm>
            <a:off x="815690" y="5265055"/>
            <a:ext cx="8274620" cy="61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A.I. – more profound than fire or electricity!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- Sundar Pichai, Alphabet C.E.O.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1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264539" y="117986"/>
            <a:ext cx="556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Courses Offered</a:t>
            </a:r>
            <a:endParaRPr lang="en-US" sz="2400" b="1" cap="small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5019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657146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8 of 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B418AF-E7F5-660B-3809-62764C7D4786}"/>
              </a:ext>
            </a:extLst>
          </p:cNvPr>
          <p:cNvSpPr/>
          <p:nvPr/>
        </p:nvSpPr>
        <p:spPr>
          <a:xfrm>
            <a:off x="1203174" y="1195781"/>
            <a:ext cx="3291840" cy="1463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AI for Beginners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Chat GPT &amp; Other AI 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LLM &amp; GAN 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Ethical Considerations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AI Project Mgmt. &amp; Structuring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Advanced Excel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792D56-46F7-6C62-6859-05562C0DAB8B}"/>
              </a:ext>
            </a:extLst>
          </p:cNvPr>
          <p:cNvSpPr/>
          <p:nvPr/>
        </p:nvSpPr>
        <p:spPr>
          <a:xfrm>
            <a:off x="5107373" y="1214654"/>
            <a:ext cx="3291840" cy="1463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Data Science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Python for AI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Data Analytics &amp; 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Maths for AI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Data Science Fundamentals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28E2AE-223E-7BE7-09B7-62E3D0A07B80}"/>
              </a:ext>
            </a:extLst>
          </p:cNvPr>
          <p:cNvSpPr/>
          <p:nvPr/>
        </p:nvSpPr>
        <p:spPr>
          <a:xfrm>
            <a:off x="1203174" y="2834709"/>
            <a:ext cx="3291840" cy="1463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Machine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Neural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Deep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Optimizing  &amp; Tuning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Structuring ML Projects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8A5A2D-6EA4-0AB7-83F5-5C59022F1772}"/>
              </a:ext>
            </a:extLst>
          </p:cNvPr>
          <p:cNvSpPr/>
          <p:nvPr/>
        </p:nvSpPr>
        <p:spPr>
          <a:xfrm>
            <a:off x="1203174" y="4473637"/>
            <a:ext cx="3291840" cy="1463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Applied Data Sci Computer Vision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CNN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Sequence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Open CV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Tensor Flow &amp; Keras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3D2C95-BA2D-3F7F-91B6-FBF2AAA15AC9}"/>
              </a:ext>
            </a:extLst>
          </p:cNvPr>
          <p:cNvSpPr/>
          <p:nvPr/>
        </p:nvSpPr>
        <p:spPr>
          <a:xfrm>
            <a:off x="5107373" y="2861551"/>
            <a:ext cx="3291840" cy="1463040"/>
          </a:xfrm>
          <a:prstGeom prst="roundRect">
            <a:avLst>
              <a:gd name="adj" fmla="val 1639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Applied Data Science Audio DSP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DSP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Tensor 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Keras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C38ADE-9C05-EAF5-5CD5-E2B0C999DD3C}"/>
              </a:ext>
            </a:extLst>
          </p:cNvPr>
          <p:cNvSpPr/>
          <p:nvPr/>
        </p:nvSpPr>
        <p:spPr>
          <a:xfrm>
            <a:off x="5107373" y="4508448"/>
            <a:ext cx="3291840" cy="1463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IoT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Sensor network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Data &amp; knowledge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Understanding IoT architecture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IoT security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Industry 4.0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85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3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264539" y="0"/>
            <a:ext cx="5565011" cy="1026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Courses Offered</a:t>
            </a:r>
            <a:endParaRPr lang="en-US" sz="2400" b="1" cap="small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5019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657146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8 of 8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D5614B-0CD0-FC1B-4383-4F8B3CC6D84B}"/>
              </a:ext>
            </a:extLst>
          </p:cNvPr>
          <p:cNvSpPr/>
          <p:nvPr/>
        </p:nvSpPr>
        <p:spPr>
          <a:xfrm>
            <a:off x="1272699" y="1651598"/>
            <a:ext cx="3291840" cy="1188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NLP Engineer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NLP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GAN &amp; LLM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Tensor Flow &amp; Keras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F2EBE9-3A7D-B2F0-A035-277D4019B198}"/>
              </a:ext>
            </a:extLst>
          </p:cNvPr>
          <p:cNvSpPr/>
          <p:nvPr/>
        </p:nvSpPr>
        <p:spPr>
          <a:xfrm>
            <a:off x="5241016" y="1640812"/>
            <a:ext cx="3291840" cy="1188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Medical Engineering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AI for Medical Diagnosis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AI for Medical Prognosis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AI for Medical Treatment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DCD47C-624E-F14C-9537-0DAC33233023}"/>
              </a:ext>
            </a:extLst>
          </p:cNvPr>
          <p:cNvSpPr/>
          <p:nvPr/>
        </p:nvSpPr>
        <p:spPr>
          <a:xfrm>
            <a:off x="1272699" y="3103283"/>
            <a:ext cx="3291840" cy="1828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Senior Developer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Git Hub &amp; Jira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Business Intelligence &amp; DevOps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Optimizing Neural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Structuring ML Projects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ML 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AWS AI/ML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Interview Prep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556FC-B913-06F7-7A9B-CFF230939ADD}"/>
              </a:ext>
            </a:extLst>
          </p:cNvPr>
          <p:cNvSpPr/>
          <p:nvPr/>
        </p:nvSpPr>
        <p:spPr>
          <a:xfrm>
            <a:off x="1203174" y="5195584"/>
            <a:ext cx="7381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Duration per course: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 months (2 classes of 2 hours per week) </a:t>
            </a:r>
          </a:p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Fees per course: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12,000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G.S.T.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B80D29-D4AE-24AE-7A86-384DF1158807}"/>
              </a:ext>
            </a:extLst>
          </p:cNvPr>
          <p:cNvSpPr/>
          <p:nvPr/>
        </p:nvSpPr>
        <p:spPr>
          <a:xfrm>
            <a:off x="5241016" y="3103283"/>
            <a:ext cx="3291840" cy="17149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IoT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Arduino, Raspberry Pi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Sensor &amp; network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Data &amp; knowledge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Understanding IoT architecture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IoT security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Industry 4.0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Project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85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0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63969" y="0"/>
            <a:ext cx="6639951" cy="1026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Free Live Project Training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5019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657146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8 of 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53989" y="5382785"/>
            <a:ext cx="5565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cap="small" dirty="0">
                <a:solidFill>
                  <a:srgbClr val="FF8C52"/>
                </a:solidFill>
                <a:latin typeface="Oxygen" panose="02000503000000000000" pitchFamily="2" charset="0"/>
              </a:rPr>
              <a:t>Thank You!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C084B0-F9F9-6348-20B3-EEC7D1C115DA}"/>
              </a:ext>
            </a:extLst>
          </p:cNvPr>
          <p:cNvSpPr/>
          <p:nvPr/>
        </p:nvSpPr>
        <p:spPr>
          <a:xfrm>
            <a:off x="973197" y="1826239"/>
            <a:ext cx="3291840" cy="173736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Live Project Training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Oxygen" panose="02000503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Business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Design Thinking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Agile Project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AI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Interview Prep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Communications &amp; Grooming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630A76-850D-FDED-2711-E4F1A5FE59FC}"/>
              </a:ext>
            </a:extLst>
          </p:cNvPr>
          <p:cNvSpPr/>
          <p:nvPr/>
        </p:nvSpPr>
        <p:spPr>
          <a:xfrm>
            <a:off x="4688135" y="2182085"/>
            <a:ext cx="4244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Duration: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 months (20 Hours per week) </a:t>
            </a: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Fees: 100% Scholarship on successful completion of prerequisite courses.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0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5568</TotalTime>
  <Words>541</Words>
  <Application>Microsoft Office PowerPoint</Application>
  <PresentationFormat>A4 Paper (210x297 mm)</PresentationFormat>
  <Paragraphs>138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Anirban Chakrabarty</cp:lastModifiedBy>
  <cp:revision>248</cp:revision>
  <dcterms:created xsi:type="dcterms:W3CDTF">2023-06-17T16:41:07Z</dcterms:created>
  <dcterms:modified xsi:type="dcterms:W3CDTF">2023-09-21T14:21:12Z</dcterms:modified>
</cp:coreProperties>
</file>