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0" r:id="rId6"/>
    <p:sldId id="264" r:id="rId7"/>
    <p:sldId id="262" r:id="rId8"/>
    <p:sldId id="263" r:id="rId9"/>
    <p:sldId id="265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1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F7F95-19FD-474C-A38D-E84B2D9E164E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2093D-6022-4AF3-97E7-4DFE7CA9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43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AD56-8D6F-4C11-A7A6-02AA1E988D7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724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8E2F-2B33-4688-89A9-37CF09902AF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74A7-485F-482A-8F61-0741D1210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3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8E2F-2B33-4688-89A9-37CF09902AF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74A7-485F-482A-8F61-0741D1210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8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8E2F-2B33-4688-89A9-37CF09902AF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74A7-485F-482A-8F61-0741D1210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0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8E2F-2B33-4688-89A9-37CF09902AF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74A7-485F-482A-8F61-0741D1210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6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8E2F-2B33-4688-89A9-37CF09902AF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74A7-485F-482A-8F61-0741D1210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1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8E2F-2B33-4688-89A9-37CF09902AF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74A7-485F-482A-8F61-0741D1210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8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8E2F-2B33-4688-89A9-37CF09902AF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74A7-485F-482A-8F61-0741D1210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1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8E2F-2B33-4688-89A9-37CF09902AF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74A7-485F-482A-8F61-0741D1210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3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8E2F-2B33-4688-89A9-37CF09902AF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74A7-485F-482A-8F61-0741D1210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5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8E2F-2B33-4688-89A9-37CF09902AF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74A7-485F-482A-8F61-0741D1210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4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8E2F-2B33-4688-89A9-37CF09902AF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C74A7-485F-482A-8F61-0741D1210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8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D8E2F-2B33-4688-89A9-37CF09902AFD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C74A7-485F-482A-8F61-0741D1210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1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/>
          <p:cNvSpPr/>
          <p:nvPr/>
        </p:nvSpPr>
        <p:spPr>
          <a:xfrm>
            <a:off x="-7731" y="-1165"/>
            <a:ext cx="9913731" cy="6859162"/>
          </a:xfrm>
          <a:custGeom>
            <a:avLst/>
            <a:gdLst>
              <a:gd name="connsiteX0" fmla="*/ 4401758 w 9913731"/>
              <a:gd name="connsiteY0" fmla="*/ 0 h 6859162"/>
              <a:gd name="connsiteX1" fmla="*/ 5685549 w 9913731"/>
              <a:gd name="connsiteY1" fmla="*/ 0 h 6859162"/>
              <a:gd name="connsiteX2" fmla="*/ 5685549 w 9913731"/>
              <a:gd name="connsiteY2" fmla="*/ 1165 h 6859162"/>
              <a:gd name="connsiteX3" fmla="*/ 9888800 w 9913731"/>
              <a:gd name="connsiteY3" fmla="*/ 1165 h 6859162"/>
              <a:gd name="connsiteX4" fmla="*/ 9888800 w 9913731"/>
              <a:gd name="connsiteY4" fmla="*/ 69246 h 6859162"/>
              <a:gd name="connsiteX5" fmla="*/ 9913731 w 9913731"/>
              <a:gd name="connsiteY5" fmla="*/ 69246 h 6859162"/>
              <a:gd name="connsiteX6" fmla="*/ 9913731 w 9913731"/>
              <a:gd name="connsiteY6" fmla="*/ 3152940 h 6859162"/>
              <a:gd name="connsiteX7" fmla="*/ 9686572 w 9913731"/>
              <a:gd name="connsiteY7" fmla="*/ 3152940 h 6859162"/>
              <a:gd name="connsiteX8" fmla="*/ 6889981 w 9913731"/>
              <a:gd name="connsiteY8" fmla="*/ 4758114 h 6859162"/>
              <a:gd name="connsiteX9" fmla="*/ 7090278 w 9913731"/>
              <a:gd name="connsiteY9" fmla="*/ 5107079 h 6859162"/>
              <a:gd name="connsiteX10" fmla="*/ 8270076 w 9913731"/>
              <a:gd name="connsiteY10" fmla="*/ 5107079 h 6859162"/>
              <a:gd name="connsiteX11" fmla="*/ 8270076 w 9913731"/>
              <a:gd name="connsiteY11" fmla="*/ 5442625 h 6859162"/>
              <a:gd name="connsiteX12" fmla="*/ 8045436 w 9913731"/>
              <a:gd name="connsiteY12" fmla="*/ 5442625 h 6859162"/>
              <a:gd name="connsiteX13" fmla="*/ 8045436 w 9913731"/>
              <a:gd name="connsiteY13" fmla="*/ 5560291 h 6859162"/>
              <a:gd name="connsiteX14" fmla="*/ 7652141 w 9913731"/>
              <a:gd name="connsiteY14" fmla="*/ 5560291 h 6859162"/>
              <a:gd name="connsiteX15" fmla="*/ 7652141 w 9913731"/>
              <a:gd name="connsiteY15" fmla="*/ 5811231 h 6859162"/>
              <a:gd name="connsiteX16" fmla="*/ 7494359 w 9913731"/>
              <a:gd name="connsiteY16" fmla="*/ 5811231 h 6859162"/>
              <a:gd name="connsiteX17" fmla="*/ 5708311 w 9913731"/>
              <a:gd name="connsiteY17" fmla="*/ 6836379 h 6859162"/>
              <a:gd name="connsiteX18" fmla="*/ 1307173 w 9913731"/>
              <a:gd name="connsiteY18" fmla="*/ 6836379 h 6859162"/>
              <a:gd name="connsiteX19" fmla="*/ 1307173 w 9913731"/>
              <a:gd name="connsiteY19" fmla="*/ 6859162 h 6859162"/>
              <a:gd name="connsiteX20" fmla="*/ 0 w 9913731"/>
              <a:gd name="connsiteY20" fmla="*/ 6859162 h 6859162"/>
              <a:gd name="connsiteX21" fmla="*/ 0 w 9913731"/>
              <a:gd name="connsiteY21" fmla="*/ 3775468 h 6859162"/>
              <a:gd name="connsiteX22" fmla="*/ 227159 w 9913731"/>
              <a:gd name="connsiteY22" fmla="*/ 3775468 h 6859162"/>
              <a:gd name="connsiteX23" fmla="*/ 3023750 w 9913731"/>
              <a:gd name="connsiteY23" fmla="*/ 2170294 h 6859162"/>
              <a:gd name="connsiteX24" fmla="*/ 2823453 w 9913731"/>
              <a:gd name="connsiteY24" fmla="*/ 1821329 h 6859162"/>
              <a:gd name="connsiteX25" fmla="*/ 1643655 w 9913731"/>
              <a:gd name="connsiteY25" fmla="*/ 1821329 h 6859162"/>
              <a:gd name="connsiteX26" fmla="*/ 1643655 w 9913731"/>
              <a:gd name="connsiteY26" fmla="*/ 1485783 h 6859162"/>
              <a:gd name="connsiteX27" fmla="*/ 1868295 w 9913731"/>
              <a:gd name="connsiteY27" fmla="*/ 1485783 h 6859162"/>
              <a:gd name="connsiteX28" fmla="*/ 1868295 w 9913731"/>
              <a:gd name="connsiteY28" fmla="*/ 1368117 h 6859162"/>
              <a:gd name="connsiteX29" fmla="*/ 2261590 w 9913731"/>
              <a:gd name="connsiteY29" fmla="*/ 1368117 h 6859162"/>
              <a:gd name="connsiteX30" fmla="*/ 2261590 w 9913731"/>
              <a:gd name="connsiteY30" fmla="*/ 1117177 h 6859162"/>
              <a:gd name="connsiteX31" fmla="*/ 2419372 w 9913731"/>
              <a:gd name="connsiteY31" fmla="*/ 1117177 h 6859162"/>
              <a:gd name="connsiteX32" fmla="*/ 4228182 w 9913731"/>
              <a:gd name="connsiteY32" fmla="*/ 78965 h 6859162"/>
              <a:gd name="connsiteX33" fmla="*/ 4228182 w 9913731"/>
              <a:gd name="connsiteY33" fmla="*/ 69246 h 6859162"/>
              <a:gd name="connsiteX34" fmla="*/ 4245114 w 9913731"/>
              <a:gd name="connsiteY34" fmla="*/ 69246 h 6859162"/>
              <a:gd name="connsiteX35" fmla="*/ 4331360 w 9913731"/>
              <a:gd name="connsiteY35" fmla="*/ 19743 h 6859162"/>
              <a:gd name="connsiteX36" fmla="*/ 4331360 w 9913731"/>
              <a:gd name="connsiteY36" fmla="*/ 8274 h 6859162"/>
              <a:gd name="connsiteX37" fmla="*/ 4401758 w 9913731"/>
              <a:gd name="connsiteY37" fmla="*/ 8274 h 685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13731" h="6859162">
                <a:moveTo>
                  <a:pt x="4401758" y="0"/>
                </a:moveTo>
                <a:lnTo>
                  <a:pt x="5685549" y="0"/>
                </a:lnTo>
                <a:lnTo>
                  <a:pt x="5685549" y="1165"/>
                </a:lnTo>
                <a:lnTo>
                  <a:pt x="9888800" y="1165"/>
                </a:lnTo>
                <a:lnTo>
                  <a:pt x="9888800" y="69246"/>
                </a:lnTo>
                <a:lnTo>
                  <a:pt x="9913731" y="69246"/>
                </a:lnTo>
                <a:lnTo>
                  <a:pt x="9913731" y="3152940"/>
                </a:lnTo>
                <a:lnTo>
                  <a:pt x="9686572" y="3152940"/>
                </a:lnTo>
                <a:lnTo>
                  <a:pt x="6889981" y="4758114"/>
                </a:lnTo>
                <a:lnTo>
                  <a:pt x="7090278" y="5107079"/>
                </a:lnTo>
                <a:lnTo>
                  <a:pt x="8270076" y="5107079"/>
                </a:lnTo>
                <a:lnTo>
                  <a:pt x="8270076" y="5442625"/>
                </a:lnTo>
                <a:lnTo>
                  <a:pt x="8045436" y="5442625"/>
                </a:lnTo>
                <a:lnTo>
                  <a:pt x="8045436" y="5560291"/>
                </a:lnTo>
                <a:lnTo>
                  <a:pt x="7652141" y="5560291"/>
                </a:lnTo>
                <a:lnTo>
                  <a:pt x="7652141" y="5811231"/>
                </a:lnTo>
                <a:lnTo>
                  <a:pt x="7494359" y="5811231"/>
                </a:lnTo>
                <a:lnTo>
                  <a:pt x="5708311" y="6836379"/>
                </a:lnTo>
                <a:lnTo>
                  <a:pt x="1307173" y="6836379"/>
                </a:lnTo>
                <a:lnTo>
                  <a:pt x="1307173" y="6859162"/>
                </a:lnTo>
                <a:lnTo>
                  <a:pt x="0" y="6859162"/>
                </a:lnTo>
                <a:lnTo>
                  <a:pt x="0" y="3775468"/>
                </a:lnTo>
                <a:lnTo>
                  <a:pt x="227159" y="3775468"/>
                </a:lnTo>
                <a:lnTo>
                  <a:pt x="3023750" y="2170294"/>
                </a:lnTo>
                <a:lnTo>
                  <a:pt x="2823453" y="1821329"/>
                </a:lnTo>
                <a:lnTo>
                  <a:pt x="1643655" y="1821329"/>
                </a:lnTo>
                <a:lnTo>
                  <a:pt x="1643655" y="1485783"/>
                </a:lnTo>
                <a:lnTo>
                  <a:pt x="1868295" y="1485783"/>
                </a:lnTo>
                <a:lnTo>
                  <a:pt x="1868295" y="1368117"/>
                </a:lnTo>
                <a:lnTo>
                  <a:pt x="2261590" y="1368117"/>
                </a:lnTo>
                <a:lnTo>
                  <a:pt x="2261590" y="1117177"/>
                </a:lnTo>
                <a:lnTo>
                  <a:pt x="2419372" y="1117177"/>
                </a:lnTo>
                <a:lnTo>
                  <a:pt x="4228182" y="78965"/>
                </a:lnTo>
                <a:lnTo>
                  <a:pt x="4228182" y="69246"/>
                </a:lnTo>
                <a:lnTo>
                  <a:pt x="4245114" y="69246"/>
                </a:lnTo>
                <a:lnTo>
                  <a:pt x="4331360" y="19743"/>
                </a:lnTo>
                <a:lnTo>
                  <a:pt x="4331360" y="8274"/>
                </a:lnTo>
                <a:lnTo>
                  <a:pt x="4401758" y="82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737" y="3244691"/>
            <a:ext cx="4297313" cy="3627596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 rot="10800000">
            <a:off x="5754060" y="2689538"/>
            <a:ext cx="4182750" cy="4182750"/>
          </a:xfrm>
          <a:prstGeom prst="rect">
            <a:avLst/>
          </a:prstGeom>
          <a:gradFill flip="none" rotWithShape="1">
            <a:gsLst>
              <a:gs pos="100000">
                <a:srgbClr val="FFFFFF">
                  <a:alpha val="0"/>
                </a:srgbClr>
              </a:gs>
              <a:gs pos="75000">
                <a:srgbClr val="FFFFFF">
                  <a:alpha val="50000"/>
                </a:srgbClr>
              </a:gs>
              <a:gs pos="50000">
                <a:srgbClr val="FFFFFF">
                  <a:alpha val="7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62551" y="6575624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nodiam – Private &amp; Confidential – 2023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103" y="-183"/>
            <a:ext cx="4401757" cy="3777139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-15451" y="-1163"/>
            <a:ext cx="4342664" cy="4342664"/>
          </a:xfrm>
          <a:prstGeom prst="rect">
            <a:avLst/>
          </a:prstGeom>
          <a:gradFill flip="none" rotWithShape="1">
            <a:gsLst>
              <a:gs pos="100000">
                <a:srgbClr val="FFFFFF">
                  <a:alpha val="0"/>
                </a:srgbClr>
              </a:gs>
              <a:gs pos="75000">
                <a:srgbClr val="FFFFFF">
                  <a:alpha val="50000"/>
                </a:srgbClr>
              </a:gs>
              <a:gs pos="50000">
                <a:srgbClr val="FFFFFF">
                  <a:alpha val="7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  <p:sp>
        <p:nvSpPr>
          <p:cNvPr id="17" name="Freeform 16"/>
          <p:cNvSpPr/>
          <p:nvPr/>
        </p:nvSpPr>
        <p:spPr>
          <a:xfrm rot="10800000">
            <a:off x="2437090" y="2711147"/>
            <a:ext cx="4048348" cy="3369820"/>
          </a:xfrm>
          <a:custGeom>
            <a:avLst/>
            <a:gdLst>
              <a:gd name="connsiteX0" fmla="*/ 403725 w 4982582"/>
              <a:gd name="connsiteY0" fmla="*/ 4147471 h 4147471"/>
              <a:gd name="connsiteX1" fmla="*/ 0 w 4982582"/>
              <a:gd name="connsiteY1" fmla="*/ 3743747 h 4147471"/>
              <a:gd name="connsiteX2" fmla="*/ 276806 w 4982582"/>
              <a:gd name="connsiteY2" fmla="*/ 3743747 h 4147471"/>
              <a:gd name="connsiteX3" fmla="*/ 276806 w 4982582"/>
              <a:gd name="connsiteY3" fmla="*/ 2908795 h 4147471"/>
              <a:gd name="connsiteX4" fmla="*/ 282433 w 4982582"/>
              <a:gd name="connsiteY4" fmla="*/ 2908795 h 4147471"/>
              <a:gd name="connsiteX5" fmla="*/ 530643 w 4982582"/>
              <a:gd name="connsiteY5" fmla="*/ 2908795 h 4147471"/>
              <a:gd name="connsiteX6" fmla="*/ 1264713 w 4982582"/>
              <a:gd name="connsiteY6" fmla="*/ 2908795 h 4147471"/>
              <a:gd name="connsiteX7" fmla="*/ 1138691 w 4982582"/>
              <a:gd name="connsiteY7" fmla="*/ 2782774 h 4147471"/>
              <a:gd name="connsiteX8" fmla="*/ 1415497 w 4982582"/>
              <a:gd name="connsiteY8" fmla="*/ 2782774 h 4147471"/>
              <a:gd name="connsiteX9" fmla="*/ 1415497 w 4982582"/>
              <a:gd name="connsiteY9" fmla="*/ 1947822 h 4147471"/>
              <a:gd name="connsiteX10" fmla="*/ 1421124 w 4982582"/>
              <a:gd name="connsiteY10" fmla="*/ 1947822 h 4147471"/>
              <a:gd name="connsiteX11" fmla="*/ 1669334 w 4982582"/>
              <a:gd name="connsiteY11" fmla="*/ 1947822 h 4147471"/>
              <a:gd name="connsiteX12" fmla="*/ 2429279 w 4982582"/>
              <a:gd name="connsiteY12" fmla="*/ 1947822 h 4147471"/>
              <a:gd name="connsiteX13" fmla="*/ 2286007 w 4982582"/>
              <a:gd name="connsiteY13" fmla="*/ 1804551 h 4147471"/>
              <a:gd name="connsiteX14" fmla="*/ 2562813 w 4982582"/>
              <a:gd name="connsiteY14" fmla="*/ 1804551 h 4147471"/>
              <a:gd name="connsiteX15" fmla="*/ 2562813 w 4982582"/>
              <a:gd name="connsiteY15" fmla="*/ 969599 h 4147471"/>
              <a:gd name="connsiteX16" fmla="*/ 2568440 w 4982582"/>
              <a:gd name="connsiteY16" fmla="*/ 969599 h 4147471"/>
              <a:gd name="connsiteX17" fmla="*/ 2816650 w 4982582"/>
              <a:gd name="connsiteY17" fmla="*/ 969599 h 4147471"/>
              <a:gd name="connsiteX18" fmla="*/ 3567971 w 4982582"/>
              <a:gd name="connsiteY18" fmla="*/ 969599 h 4147471"/>
              <a:gd name="connsiteX19" fmla="*/ 3433324 w 4982582"/>
              <a:gd name="connsiteY19" fmla="*/ 834952 h 4147471"/>
              <a:gd name="connsiteX20" fmla="*/ 3710130 w 4982582"/>
              <a:gd name="connsiteY20" fmla="*/ 834952 h 4147471"/>
              <a:gd name="connsiteX21" fmla="*/ 3710130 w 4982582"/>
              <a:gd name="connsiteY21" fmla="*/ 0 h 4147471"/>
              <a:gd name="connsiteX22" fmla="*/ 3715757 w 4982582"/>
              <a:gd name="connsiteY22" fmla="*/ 0 h 4147471"/>
              <a:gd name="connsiteX23" fmla="*/ 3963967 w 4982582"/>
              <a:gd name="connsiteY23" fmla="*/ 0 h 4147471"/>
              <a:gd name="connsiteX24" fmla="*/ 4982582 w 4982582"/>
              <a:gd name="connsiteY24" fmla="*/ 0 h 4147471"/>
              <a:gd name="connsiteX25" fmla="*/ 4982582 w 4982582"/>
              <a:gd name="connsiteY25" fmla="*/ 273476 h 4147471"/>
              <a:gd name="connsiteX26" fmla="*/ 3963967 w 4982582"/>
              <a:gd name="connsiteY26" fmla="*/ 273476 h 4147471"/>
              <a:gd name="connsiteX27" fmla="*/ 3963967 w 4982582"/>
              <a:gd name="connsiteY27" fmla="*/ 834952 h 4147471"/>
              <a:gd name="connsiteX28" fmla="*/ 4240773 w 4982582"/>
              <a:gd name="connsiteY28" fmla="*/ 834952 h 4147471"/>
              <a:gd name="connsiteX29" fmla="*/ 3837049 w 4982582"/>
              <a:gd name="connsiteY29" fmla="*/ 1238676 h 4147471"/>
              <a:gd name="connsiteX30" fmla="*/ 3835265 w 4982582"/>
              <a:gd name="connsiteY30" fmla="*/ 1236892 h 4147471"/>
              <a:gd name="connsiteX31" fmla="*/ 3835265 w 4982582"/>
              <a:gd name="connsiteY31" fmla="*/ 1243075 h 4147471"/>
              <a:gd name="connsiteX32" fmla="*/ 2816650 w 4982582"/>
              <a:gd name="connsiteY32" fmla="*/ 1243075 h 4147471"/>
              <a:gd name="connsiteX33" fmla="*/ 2816650 w 4982582"/>
              <a:gd name="connsiteY33" fmla="*/ 1804551 h 4147471"/>
              <a:gd name="connsiteX34" fmla="*/ 3093456 w 4982582"/>
              <a:gd name="connsiteY34" fmla="*/ 1804551 h 4147471"/>
              <a:gd name="connsiteX35" fmla="*/ 2689732 w 4982582"/>
              <a:gd name="connsiteY35" fmla="*/ 2208275 h 4147471"/>
              <a:gd name="connsiteX36" fmla="*/ 2687949 w 4982582"/>
              <a:gd name="connsiteY36" fmla="*/ 2206492 h 4147471"/>
              <a:gd name="connsiteX37" fmla="*/ 2687949 w 4982582"/>
              <a:gd name="connsiteY37" fmla="*/ 2221298 h 4147471"/>
              <a:gd name="connsiteX38" fmla="*/ 1669334 w 4982582"/>
              <a:gd name="connsiteY38" fmla="*/ 2221298 h 4147471"/>
              <a:gd name="connsiteX39" fmla="*/ 1669334 w 4982582"/>
              <a:gd name="connsiteY39" fmla="*/ 2782774 h 4147471"/>
              <a:gd name="connsiteX40" fmla="*/ 1946140 w 4982582"/>
              <a:gd name="connsiteY40" fmla="*/ 2782774 h 4147471"/>
              <a:gd name="connsiteX41" fmla="*/ 1549258 w 4982582"/>
              <a:gd name="connsiteY41" fmla="*/ 3179656 h 4147471"/>
              <a:gd name="connsiteX42" fmla="*/ 1549258 w 4982582"/>
              <a:gd name="connsiteY42" fmla="*/ 3182271 h 4147471"/>
              <a:gd name="connsiteX43" fmla="*/ 1546643 w 4982582"/>
              <a:gd name="connsiteY43" fmla="*/ 3182271 h 4147471"/>
              <a:gd name="connsiteX44" fmla="*/ 1542416 w 4982582"/>
              <a:gd name="connsiteY44" fmla="*/ 3186498 h 4147471"/>
              <a:gd name="connsiteX45" fmla="*/ 1538189 w 4982582"/>
              <a:gd name="connsiteY45" fmla="*/ 3182271 h 4147471"/>
              <a:gd name="connsiteX46" fmla="*/ 530643 w 4982582"/>
              <a:gd name="connsiteY46" fmla="*/ 3182271 h 4147471"/>
              <a:gd name="connsiteX47" fmla="*/ 530643 w 4982582"/>
              <a:gd name="connsiteY47" fmla="*/ 3743747 h 4147471"/>
              <a:gd name="connsiteX48" fmla="*/ 807449 w 4982582"/>
              <a:gd name="connsiteY48" fmla="*/ 3743747 h 4147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982582" h="4147471">
                <a:moveTo>
                  <a:pt x="403725" y="4147471"/>
                </a:moveTo>
                <a:lnTo>
                  <a:pt x="0" y="3743747"/>
                </a:lnTo>
                <a:lnTo>
                  <a:pt x="276806" y="3743747"/>
                </a:lnTo>
                <a:lnTo>
                  <a:pt x="276806" y="2908795"/>
                </a:lnTo>
                <a:lnTo>
                  <a:pt x="282433" y="2908795"/>
                </a:lnTo>
                <a:lnTo>
                  <a:pt x="530643" y="2908795"/>
                </a:lnTo>
                <a:lnTo>
                  <a:pt x="1264713" y="2908795"/>
                </a:lnTo>
                <a:lnTo>
                  <a:pt x="1138691" y="2782774"/>
                </a:lnTo>
                <a:lnTo>
                  <a:pt x="1415497" y="2782774"/>
                </a:lnTo>
                <a:lnTo>
                  <a:pt x="1415497" y="1947822"/>
                </a:lnTo>
                <a:lnTo>
                  <a:pt x="1421124" y="1947822"/>
                </a:lnTo>
                <a:lnTo>
                  <a:pt x="1669334" y="1947822"/>
                </a:lnTo>
                <a:lnTo>
                  <a:pt x="2429279" y="1947822"/>
                </a:lnTo>
                <a:lnTo>
                  <a:pt x="2286007" y="1804551"/>
                </a:lnTo>
                <a:lnTo>
                  <a:pt x="2562813" y="1804551"/>
                </a:lnTo>
                <a:lnTo>
                  <a:pt x="2562813" y="969599"/>
                </a:lnTo>
                <a:lnTo>
                  <a:pt x="2568440" y="969599"/>
                </a:lnTo>
                <a:lnTo>
                  <a:pt x="2816650" y="969599"/>
                </a:lnTo>
                <a:lnTo>
                  <a:pt x="3567971" y="969599"/>
                </a:lnTo>
                <a:lnTo>
                  <a:pt x="3433324" y="834952"/>
                </a:lnTo>
                <a:lnTo>
                  <a:pt x="3710130" y="834952"/>
                </a:lnTo>
                <a:lnTo>
                  <a:pt x="3710130" y="0"/>
                </a:lnTo>
                <a:lnTo>
                  <a:pt x="3715757" y="0"/>
                </a:lnTo>
                <a:lnTo>
                  <a:pt x="3963967" y="0"/>
                </a:lnTo>
                <a:lnTo>
                  <a:pt x="4982582" y="0"/>
                </a:lnTo>
                <a:lnTo>
                  <a:pt x="4982582" y="273476"/>
                </a:lnTo>
                <a:lnTo>
                  <a:pt x="3963967" y="273476"/>
                </a:lnTo>
                <a:lnTo>
                  <a:pt x="3963967" y="834952"/>
                </a:lnTo>
                <a:lnTo>
                  <a:pt x="4240773" y="834952"/>
                </a:lnTo>
                <a:lnTo>
                  <a:pt x="3837049" y="1238676"/>
                </a:lnTo>
                <a:lnTo>
                  <a:pt x="3835265" y="1236892"/>
                </a:lnTo>
                <a:lnTo>
                  <a:pt x="3835265" y="1243075"/>
                </a:lnTo>
                <a:lnTo>
                  <a:pt x="2816650" y="1243075"/>
                </a:lnTo>
                <a:lnTo>
                  <a:pt x="2816650" y="1804551"/>
                </a:lnTo>
                <a:lnTo>
                  <a:pt x="3093456" y="1804551"/>
                </a:lnTo>
                <a:lnTo>
                  <a:pt x="2689732" y="2208275"/>
                </a:lnTo>
                <a:lnTo>
                  <a:pt x="2687949" y="2206492"/>
                </a:lnTo>
                <a:lnTo>
                  <a:pt x="2687949" y="2221298"/>
                </a:lnTo>
                <a:lnTo>
                  <a:pt x="1669334" y="2221298"/>
                </a:lnTo>
                <a:lnTo>
                  <a:pt x="1669334" y="2782774"/>
                </a:lnTo>
                <a:lnTo>
                  <a:pt x="1946140" y="2782774"/>
                </a:lnTo>
                <a:lnTo>
                  <a:pt x="1549258" y="3179656"/>
                </a:lnTo>
                <a:lnTo>
                  <a:pt x="1549258" y="3182271"/>
                </a:lnTo>
                <a:lnTo>
                  <a:pt x="1546643" y="3182271"/>
                </a:lnTo>
                <a:lnTo>
                  <a:pt x="1542416" y="3186498"/>
                </a:lnTo>
                <a:lnTo>
                  <a:pt x="1538189" y="3182271"/>
                </a:lnTo>
                <a:lnTo>
                  <a:pt x="530643" y="3182271"/>
                </a:lnTo>
                <a:lnTo>
                  <a:pt x="530643" y="3743747"/>
                </a:lnTo>
                <a:lnTo>
                  <a:pt x="807449" y="374374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1463">
              <a:latin typeface="Oxygen" panose="02000503000000000000" pitchFamily="2" charset="0"/>
            </a:endParaRPr>
          </a:p>
        </p:txBody>
      </p:sp>
      <p:sp>
        <p:nvSpPr>
          <p:cNvPr id="24" name="Freeform 23"/>
          <p:cNvSpPr/>
          <p:nvPr/>
        </p:nvSpPr>
        <p:spPr>
          <a:xfrm rot="5400000">
            <a:off x="2546142" y="2223310"/>
            <a:ext cx="3795980" cy="4100214"/>
          </a:xfrm>
          <a:custGeom>
            <a:avLst/>
            <a:gdLst>
              <a:gd name="connsiteX0" fmla="*/ 0 w 4890029"/>
              <a:gd name="connsiteY0" fmla="*/ 277966 h 5280682"/>
              <a:gd name="connsiteX1" fmla="*/ 0 w 4890029"/>
              <a:gd name="connsiteY1" fmla="*/ 0 h 5280682"/>
              <a:gd name="connsiteX2" fmla="*/ 4890029 w 4890029"/>
              <a:gd name="connsiteY2" fmla="*/ 0 h 5280682"/>
              <a:gd name="connsiteX3" fmla="*/ 4890029 w 4890029"/>
              <a:gd name="connsiteY3" fmla="*/ 5280682 h 5280682"/>
              <a:gd name="connsiteX4" fmla="*/ 3403873 w 4890029"/>
              <a:gd name="connsiteY4" fmla="*/ 5280682 h 5280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90029" h="5280682">
                <a:moveTo>
                  <a:pt x="0" y="277966"/>
                </a:moveTo>
                <a:lnTo>
                  <a:pt x="0" y="0"/>
                </a:lnTo>
                <a:lnTo>
                  <a:pt x="4890029" y="0"/>
                </a:lnTo>
                <a:lnTo>
                  <a:pt x="4890029" y="5280682"/>
                </a:lnTo>
                <a:lnTo>
                  <a:pt x="3403873" y="5280682"/>
                </a:lnTo>
                <a:close/>
              </a:path>
            </a:pathLst>
          </a:custGeom>
          <a:gradFill flip="none" rotWithShape="1">
            <a:gsLst>
              <a:gs pos="100000">
                <a:srgbClr val="FFFFFF">
                  <a:alpha val="0"/>
                </a:srgbClr>
              </a:gs>
              <a:gs pos="5000">
                <a:srgbClr val="FFFFFF"/>
              </a:gs>
              <a:gs pos="64000">
                <a:srgbClr val="FFFFFF">
                  <a:alpha val="50000"/>
                </a:srgbClr>
              </a:gs>
              <a:gs pos="29000">
                <a:srgbClr val="FFFFFF">
                  <a:alpha val="7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sz="1463" dirty="0">
              <a:latin typeface="Oxygen" panose="02000503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82158" y="1002819"/>
            <a:ext cx="1729962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Oxygen" panose="02000503000000000000" pitchFamily="2" charset="0"/>
              </a:rPr>
              <a:t>Service</a:t>
            </a:r>
            <a:endParaRPr lang="en-US" sz="1600" b="1" dirty="0">
              <a:solidFill>
                <a:srgbClr val="C00000"/>
              </a:solidFill>
              <a:latin typeface="Oxygen" panose="02000503000000000000" pitchFamily="2" charset="0"/>
            </a:endParaRPr>
          </a:p>
          <a:p>
            <a:pPr algn="ctr"/>
            <a:r>
              <a:rPr lang="en-US" sz="1600" b="1" dirty="0">
                <a:solidFill>
                  <a:srgbClr val="C00000"/>
                </a:solidFill>
                <a:latin typeface="Oxygen" panose="02000503000000000000" pitchFamily="2" charset="0"/>
              </a:rPr>
              <a:t>to the</a:t>
            </a:r>
          </a:p>
          <a:p>
            <a:pPr algn="ctr"/>
            <a:r>
              <a:rPr lang="en-US" sz="2200" b="1" dirty="0">
                <a:solidFill>
                  <a:srgbClr val="C00000"/>
                </a:solidFill>
                <a:latin typeface="Oxygen" panose="02000503000000000000" pitchFamily="2" charset="0"/>
              </a:rPr>
              <a:t>Future</a:t>
            </a:r>
          </a:p>
          <a:p>
            <a:pPr algn="ctr"/>
            <a:r>
              <a:rPr lang="en-US" sz="2200" b="1" dirty="0">
                <a:solidFill>
                  <a:srgbClr val="C00000"/>
                </a:solidFill>
                <a:latin typeface="Oxygen" panose="02000503000000000000" pitchFamily="2" charset="0"/>
              </a:rPr>
              <a:t>Community</a:t>
            </a:r>
            <a:endParaRPr lang="en-AU" sz="2200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07764" y="3447874"/>
            <a:ext cx="1168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Oxygen" panose="02000503000000000000" pitchFamily="2" charset="0"/>
              </a:rPr>
              <a:t>Enlighten</a:t>
            </a:r>
            <a:endParaRPr lang="en-AU" sz="1200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46816" y="4254658"/>
            <a:ext cx="10144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z="1050" b="1" dirty="0">
                <a:solidFill>
                  <a:srgbClr val="C00000"/>
                </a:solidFill>
                <a:latin typeface="Oxygen" panose="02000503000000000000" pitchFamily="2" charset="0"/>
              </a:rPr>
              <a:t>Educate</a:t>
            </a:r>
            <a:endParaRPr lang="en-AU" sz="1050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77658" y="5125704"/>
            <a:ext cx="817020" cy="223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3" b="1" dirty="0">
                <a:solidFill>
                  <a:srgbClr val="C00000"/>
                </a:solidFill>
                <a:latin typeface="Oxygen" panose="02000503000000000000" pitchFamily="2" charset="0"/>
              </a:rPr>
              <a:t>Innovate</a:t>
            </a:r>
            <a:endParaRPr lang="en-AU" sz="853" b="1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26066" y="4594995"/>
            <a:ext cx="1820362" cy="114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2172" indent="-232172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C00000"/>
                </a:solidFill>
                <a:latin typeface="Oxygen" panose="02000503000000000000" pitchFamily="2" charset="0"/>
              </a:rPr>
              <a:t>Dependable</a:t>
            </a:r>
          </a:p>
          <a:p>
            <a:pPr marL="232172" indent="-232172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C00000"/>
                </a:solidFill>
                <a:latin typeface="Oxygen" panose="02000503000000000000" pitchFamily="2" charset="0"/>
              </a:rPr>
              <a:t>Professional</a:t>
            </a:r>
          </a:p>
          <a:p>
            <a:pPr marL="232172" indent="-232172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C00000"/>
                </a:solidFill>
                <a:latin typeface="Oxygen" panose="02000503000000000000" pitchFamily="2" charset="0"/>
              </a:rPr>
              <a:t>Futuristic</a:t>
            </a:r>
            <a:endParaRPr lang="en-AU" sz="1200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2910" y="1620502"/>
            <a:ext cx="4048349" cy="576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Edtech Prospectus – 2023</a:t>
            </a:r>
          </a:p>
        </p:txBody>
      </p:sp>
      <p:sp>
        <p:nvSpPr>
          <p:cNvPr id="6" name="32-Point Star 5"/>
          <p:cNvSpPr/>
          <p:nvPr/>
        </p:nvSpPr>
        <p:spPr>
          <a:xfrm>
            <a:off x="4765104" y="583947"/>
            <a:ext cx="2792877" cy="2462837"/>
          </a:xfrm>
          <a:prstGeom prst="star32">
            <a:avLst/>
          </a:prstGeom>
          <a:noFill/>
          <a:ln w="857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Freeform 43"/>
          <p:cNvSpPr/>
          <p:nvPr/>
        </p:nvSpPr>
        <p:spPr>
          <a:xfrm>
            <a:off x="3394678" y="6658414"/>
            <a:ext cx="119353" cy="119353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" y="-82"/>
            <a:ext cx="2589292" cy="122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2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5739AF-F8E5-D16A-3B22-6E7C6CB1C371}"/>
              </a:ext>
            </a:extLst>
          </p:cNvPr>
          <p:cNvSpPr/>
          <p:nvPr/>
        </p:nvSpPr>
        <p:spPr>
          <a:xfrm>
            <a:off x="3107507" y="-138"/>
            <a:ext cx="6798493" cy="626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65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79E558-4EB9-B7FF-B6EC-0E68FD83AA52}"/>
              </a:ext>
            </a:extLst>
          </p:cNvPr>
          <p:cNvGrpSpPr/>
          <p:nvPr/>
        </p:nvGrpSpPr>
        <p:grpSpPr>
          <a:xfrm>
            <a:off x="679020" y="120907"/>
            <a:ext cx="1508880" cy="635623"/>
            <a:chOff x="4600575" y="2600315"/>
            <a:chExt cx="2990850" cy="138589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684E15B-DD84-6E7D-4B6A-EAD38B7DD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0687ABB7-ADD7-2B14-F75F-99E13F3989F7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63" dirty="0">
                <a:latin typeface="Oxygen" panose="02000503000000000000" pitchFamily="2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F4C8EE-5B1D-28D7-3FF0-229D68C1E242}"/>
              </a:ext>
            </a:extLst>
          </p:cNvPr>
          <p:cNvSpPr txBox="1"/>
          <p:nvPr/>
        </p:nvSpPr>
        <p:spPr>
          <a:xfrm>
            <a:off x="3817807" y="137944"/>
            <a:ext cx="3212739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63" b="1" cap="small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Edtech Prospectus – Introduction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66F028-39D4-494C-FE96-F83E181870F3}"/>
              </a:ext>
            </a:extLst>
          </p:cNvPr>
          <p:cNvSpPr/>
          <p:nvPr/>
        </p:nvSpPr>
        <p:spPr>
          <a:xfrm>
            <a:off x="0" y="6599755"/>
            <a:ext cx="9906000" cy="2553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569" dirty="0">
              <a:solidFill>
                <a:schemeClr val="tx1">
                  <a:lumMod val="75000"/>
                  <a:lumOff val="2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C33FC9-D14A-E628-A792-4D4807E7BF0C}"/>
              </a:ext>
            </a:extLst>
          </p:cNvPr>
          <p:cNvSpPr txBox="1"/>
          <p:nvPr/>
        </p:nvSpPr>
        <p:spPr>
          <a:xfrm>
            <a:off x="2844860" y="2504276"/>
            <a:ext cx="64187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Mission: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To be among 10 largest edtech companies in next 10 years!</a:t>
            </a:r>
          </a:p>
          <a:p>
            <a:endParaRPr lang="en-US" sz="16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endParaRPr lang="en-US" sz="16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Vision: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To be the largest AI based education business globally!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A59BA-951F-45F8-537A-1FCBEC6AD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2000" contras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4043" y="189038"/>
            <a:ext cx="3113337" cy="4534215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8D7DC2C-2187-3674-24F0-618B2C40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551" y="6575624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nodiam – Private &amp; Confidential – 2023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sp>
        <p:nvSpPr>
          <p:cNvPr id="9" name="Freeform 43">
            <a:extLst>
              <a:ext uri="{FF2B5EF4-FFF2-40B4-BE49-F238E27FC236}">
                <a16:creationId xmlns:a16="http://schemas.microsoft.com/office/drawing/2014/main" id="{47C7DB02-D02B-C970-8F72-1C03A801742A}"/>
              </a:ext>
            </a:extLst>
          </p:cNvPr>
          <p:cNvSpPr/>
          <p:nvPr/>
        </p:nvSpPr>
        <p:spPr>
          <a:xfrm>
            <a:off x="3394678" y="6658414"/>
            <a:ext cx="119353" cy="119353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07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5739AF-F8E5-D16A-3B22-6E7C6CB1C371}"/>
              </a:ext>
            </a:extLst>
          </p:cNvPr>
          <p:cNvSpPr/>
          <p:nvPr/>
        </p:nvSpPr>
        <p:spPr>
          <a:xfrm>
            <a:off x="3107507" y="-138"/>
            <a:ext cx="6798493" cy="626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65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79E558-4EB9-B7FF-B6EC-0E68FD83AA52}"/>
              </a:ext>
            </a:extLst>
          </p:cNvPr>
          <p:cNvGrpSpPr/>
          <p:nvPr/>
        </p:nvGrpSpPr>
        <p:grpSpPr>
          <a:xfrm>
            <a:off x="679020" y="120907"/>
            <a:ext cx="1508880" cy="635623"/>
            <a:chOff x="4600575" y="2600315"/>
            <a:chExt cx="2990850" cy="138589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684E15B-DD84-6E7D-4B6A-EAD38B7DD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0687ABB7-ADD7-2B14-F75F-99E13F3989F7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63" dirty="0">
                <a:latin typeface="Oxygen" panose="02000503000000000000" pitchFamily="2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F4C8EE-5B1D-28D7-3FF0-229D68C1E242}"/>
              </a:ext>
            </a:extLst>
          </p:cNvPr>
          <p:cNvSpPr txBox="1"/>
          <p:nvPr/>
        </p:nvSpPr>
        <p:spPr>
          <a:xfrm>
            <a:off x="3817807" y="137944"/>
            <a:ext cx="3318537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63" b="1" cap="small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Edtech Prospectus – Offline Launch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CF862-D0EF-2D55-39A4-3A2C37F469B6}"/>
              </a:ext>
            </a:extLst>
          </p:cNvPr>
          <p:cNvSpPr txBox="1"/>
          <p:nvPr/>
        </p:nvSpPr>
        <p:spPr>
          <a:xfrm>
            <a:off x="3107507" y="1763650"/>
            <a:ext cx="5282215" cy="3954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400+ Courses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53 Top-quality Teachers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6 Departments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6 Head of Departments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Edtech App for online Study Materials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PTM, Counselling, Mock Tests, Doubt Clearing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Individual care, Best teaching techniques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Proj-Based, Certification Help, Career Focused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EA1BD15-B01F-F0A1-8A10-D628A27A8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3000" contrast="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98045">
            <a:off x="-539626" y="483236"/>
            <a:ext cx="4124325" cy="549592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5B1F7D9-EBB8-D128-6110-1F424D495391}"/>
              </a:ext>
            </a:extLst>
          </p:cNvPr>
          <p:cNvSpPr/>
          <p:nvPr/>
        </p:nvSpPr>
        <p:spPr>
          <a:xfrm>
            <a:off x="0" y="6599755"/>
            <a:ext cx="9906000" cy="2553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569" dirty="0">
              <a:solidFill>
                <a:schemeClr val="tx1">
                  <a:lumMod val="75000"/>
                  <a:lumOff val="2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5" name="Footer Placeholder 3">
            <a:extLst>
              <a:ext uri="{FF2B5EF4-FFF2-40B4-BE49-F238E27FC236}">
                <a16:creationId xmlns:a16="http://schemas.microsoft.com/office/drawing/2014/main" id="{CF531571-D38C-4DF8-FBA0-5746C947E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551" y="6575624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nodiam – Private &amp; Confidential – 2023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sp>
        <p:nvSpPr>
          <p:cNvPr id="26" name="Freeform 43">
            <a:extLst>
              <a:ext uri="{FF2B5EF4-FFF2-40B4-BE49-F238E27FC236}">
                <a16:creationId xmlns:a16="http://schemas.microsoft.com/office/drawing/2014/main" id="{A3882D76-1C50-5AD9-0B55-F2B4ED7AFC90}"/>
              </a:ext>
            </a:extLst>
          </p:cNvPr>
          <p:cNvSpPr/>
          <p:nvPr/>
        </p:nvSpPr>
        <p:spPr>
          <a:xfrm>
            <a:off x="3394678" y="6658414"/>
            <a:ext cx="119353" cy="119353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1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5739AF-F8E5-D16A-3B22-6E7C6CB1C371}"/>
              </a:ext>
            </a:extLst>
          </p:cNvPr>
          <p:cNvSpPr/>
          <p:nvPr/>
        </p:nvSpPr>
        <p:spPr>
          <a:xfrm>
            <a:off x="3107507" y="-138"/>
            <a:ext cx="6798493" cy="626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65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79E558-4EB9-B7FF-B6EC-0E68FD83AA52}"/>
              </a:ext>
            </a:extLst>
          </p:cNvPr>
          <p:cNvGrpSpPr/>
          <p:nvPr/>
        </p:nvGrpSpPr>
        <p:grpSpPr>
          <a:xfrm>
            <a:off x="679020" y="120907"/>
            <a:ext cx="1508880" cy="635623"/>
            <a:chOff x="4600575" y="2600315"/>
            <a:chExt cx="2990850" cy="138589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684E15B-DD84-6E7D-4B6A-EAD38B7DD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0687ABB7-ADD7-2B14-F75F-99E13F3989F7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63" dirty="0">
                <a:latin typeface="Oxygen" panose="02000503000000000000" pitchFamily="2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F4C8EE-5B1D-28D7-3FF0-229D68C1E242}"/>
              </a:ext>
            </a:extLst>
          </p:cNvPr>
          <p:cNvSpPr txBox="1"/>
          <p:nvPr/>
        </p:nvSpPr>
        <p:spPr>
          <a:xfrm>
            <a:off x="3817807" y="137944"/>
            <a:ext cx="3634328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63" b="1" cap="small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Edtech Prospectus – Offline Phase I &amp; II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CF862-D0EF-2D55-39A4-3A2C37F469B6}"/>
              </a:ext>
            </a:extLst>
          </p:cNvPr>
          <p:cNvSpPr txBox="1"/>
          <p:nvPr/>
        </p:nvSpPr>
        <p:spPr>
          <a:xfrm>
            <a:off x="2402042" y="1110278"/>
            <a:ext cx="7292161" cy="5031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Phase I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NEET, IIT-JEE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VIII-XII – All Subjects &amp; Boards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AI, IT, Robotics, IoT – Junior Classes, School Syllabus to Engineers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Professional IT Courses – AI, Java, Python, Web, Project Management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BCom, BBA, CA, CMA, CS, CFA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Grooming, Interview Prep, Spoken English, IELTS, TOEFL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Teach AI/Robotics/IoT/Coding/Tech in Schools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Phase II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Co-curricular Activities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Junior Section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Other graduation courses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Vocational Trainings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5F03C-3F52-0E93-57A7-B915A346E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1000" contras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76973" y="312933"/>
            <a:ext cx="3839630" cy="5829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A8384E-7B9C-C90A-056F-2F68309451EE}"/>
              </a:ext>
            </a:extLst>
          </p:cNvPr>
          <p:cNvSpPr/>
          <p:nvPr/>
        </p:nvSpPr>
        <p:spPr>
          <a:xfrm>
            <a:off x="0" y="6599755"/>
            <a:ext cx="9906000" cy="2553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569" dirty="0">
              <a:solidFill>
                <a:schemeClr val="tx1">
                  <a:lumMod val="75000"/>
                  <a:lumOff val="2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135AD23-EC76-7E2D-E3DB-7B6BBA2EF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551" y="6575624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nodiam – Private &amp; Confidential – 2023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sp>
        <p:nvSpPr>
          <p:cNvPr id="8" name="Freeform 43">
            <a:extLst>
              <a:ext uri="{FF2B5EF4-FFF2-40B4-BE49-F238E27FC236}">
                <a16:creationId xmlns:a16="http://schemas.microsoft.com/office/drawing/2014/main" id="{1AF05E8F-29F9-AC90-3866-E5254215F5CE}"/>
              </a:ext>
            </a:extLst>
          </p:cNvPr>
          <p:cNvSpPr/>
          <p:nvPr/>
        </p:nvSpPr>
        <p:spPr>
          <a:xfrm>
            <a:off x="3394678" y="6658414"/>
            <a:ext cx="119353" cy="119353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548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5739AF-F8E5-D16A-3B22-6E7C6CB1C371}"/>
              </a:ext>
            </a:extLst>
          </p:cNvPr>
          <p:cNvSpPr/>
          <p:nvPr/>
        </p:nvSpPr>
        <p:spPr>
          <a:xfrm>
            <a:off x="3107507" y="-138"/>
            <a:ext cx="6798493" cy="626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65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79E558-4EB9-B7FF-B6EC-0E68FD83AA52}"/>
              </a:ext>
            </a:extLst>
          </p:cNvPr>
          <p:cNvGrpSpPr/>
          <p:nvPr/>
        </p:nvGrpSpPr>
        <p:grpSpPr>
          <a:xfrm>
            <a:off x="679020" y="120907"/>
            <a:ext cx="1508880" cy="635623"/>
            <a:chOff x="4600575" y="2600315"/>
            <a:chExt cx="2990850" cy="138589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684E15B-DD84-6E7D-4B6A-EAD38B7DD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0687ABB7-ADD7-2B14-F75F-99E13F3989F7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63" dirty="0">
                <a:latin typeface="Oxygen" panose="02000503000000000000" pitchFamily="2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F4C8EE-5B1D-28D7-3FF0-229D68C1E242}"/>
              </a:ext>
            </a:extLst>
          </p:cNvPr>
          <p:cNvSpPr txBox="1"/>
          <p:nvPr/>
        </p:nvSpPr>
        <p:spPr>
          <a:xfrm>
            <a:off x="3817807" y="137944"/>
            <a:ext cx="3459601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63" b="1" cap="small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Edtech Prospectus – Offline Facilities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CF862-D0EF-2D55-39A4-3A2C37F469B6}"/>
              </a:ext>
            </a:extLst>
          </p:cNvPr>
          <p:cNvSpPr txBox="1"/>
          <p:nvPr/>
        </p:nvSpPr>
        <p:spPr>
          <a:xfrm>
            <a:off x="4572187" y="1487159"/>
            <a:ext cx="5213287" cy="336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Super Convenient Location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5 Floors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20 Classrooms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Open 7 Days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Team of 6 Efficient Managers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Smart Classrooms: Wi-Fi, Computer Based Displays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Air Conditioned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CCTV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Corporate Management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750424-8FBB-41B4-0356-2A4CAEE78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" y="1445386"/>
            <a:ext cx="3870480" cy="358159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10D6B1B-4686-793A-2E2A-FACA3E08B092}"/>
              </a:ext>
            </a:extLst>
          </p:cNvPr>
          <p:cNvSpPr/>
          <p:nvPr/>
        </p:nvSpPr>
        <p:spPr>
          <a:xfrm>
            <a:off x="0" y="1371600"/>
            <a:ext cx="3871161" cy="3655379"/>
          </a:xfrm>
          <a:prstGeom prst="rect">
            <a:avLst/>
          </a:prstGeom>
          <a:gradFill flip="none" rotWithShape="1">
            <a:gsLst>
              <a:gs pos="58000">
                <a:srgbClr val="F2F2F2">
                  <a:alpha val="15000"/>
                </a:srgbClr>
              </a:gs>
              <a:gs pos="65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5E2AF3-12AF-3D17-96F2-68D08EF2CDDA}"/>
              </a:ext>
            </a:extLst>
          </p:cNvPr>
          <p:cNvSpPr/>
          <p:nvPr/>
        </p:nvSpPr>
        <p:spPr>
          <a:xfrm>
            <a:off x="0" y="6599755"/>
            <a:ext cx="9906000" cy="2553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569" dirty="0">
              <a:solidFill>
                <a:schemeClr val="tx1">
                  <a:lumMod val="75000"/>
                  <a:lumOff val="2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5A3303E3-5DDE-47EB-F79C-0F791CAB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551" y="6575624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nodiam – Private &amp; Confidential – 2023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sp>
        <p:nvSpPr>
          <p:cNvPr id="10" name="Freeform 43">
            <a:extLst>
              <a:ext uri="{FF2B5EF4-FFF2-40B4-BE49-F238E27FC236}">
                <a16:creationId xmlns:a16="http://schemas.microsoft.com/office/drawing/2014/main" id="{6C8356AA-FF7B-FEDA-9EC0-EADD04BA076D}"/>
              </a:ext>
            </a:extLst>
          </p:cNvPr>
          <p:cNvSpPr/>
          <p:nvPr/>
        </p:nvSpPr>
        <p:spPr>
          <a:xfrm>
            <a:off x="3394678" y="6658414"/>
            <a:ext cx="119353" cy="119353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98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5739AF-F8E5-D16A-3B22-6E7C6CB1C371}"/>
              </a:ext>
            </a:extLst>
          </p:cNvPr>
          <p:cNvSpPr/>
          <p:nvPr/>
        </p:nvSpPr>
        <p:spPr>
          <a:xfrm>
            <a:off x="3107507" y="-138"/>
            <a:ext cx="6798493" cy="626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65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79E558-4EB9-B7FF-B6EC-0E68FD83AA52}"/>
              </a:ext>
            </a:extLst>
          </p:cNvPr>
          <p:cNvGrpSpPr/>
          <p:nvPr/>
        </p:nvGrpSpPr>
        <p:grpSpPr>
          <a:xfrm>
            <a:off x="679020" y="120907"/>
            <a:ext cx="1508880" cy="635623"/>
            <a:chOff x="4600575" y="2600315"/>
            <a:chExt cx="2990850" cy="138589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684E15B-DD84-6E7D-4B6A-EAD38B7DD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0687ABB7-ADD7-2B14-F75F-99E13F3989F7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63" dirty="0">
                <a:latin typeface="Oxygen" panose="02000503000000000000" pitchFamily="2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F4C8EE-5B1D-28D7-3FF0-229D68C1E242}"/>
              </a:ext>
            </a:extLst>
          </p:cNvPr>
          <p:cNvSpPr txBox="1"/>
          <p:nvPr/>
        </p:nvSpPr>
        <p:spPr>
          <a:xfrm>
            <a:off x="3817807" y="137944"/>
            <a:ext cx="3118161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63" b="1" cap="small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Edtech Prospectus – Online Bytes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CF862-D0EF-2D55-39A4-3A2C37F469B6}"/>
              </a:ext>
            </a:extLst>
          </p:cNvPr>
          <p:cNvSpPr txBox="1"/>
          <p:nvPr/>
        </p:nvSpPr>
        <p:spPr>
          <a:xfrm>
            <a:off x="4551730" y="1044580"/>
            <a:ext cx="3910045" cy="4816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Launching 15</a:t>
            </a:r>
            <a:r>
              <a:rPr lang="en-US" sz="2000" b="1" baseline="300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th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 of August, 2023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Student App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Teacher App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Teacher App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Admin &amp; Super-admin App</a:t>
            </a:r>
            <a:endParaRPr lang="en-US" sz="2000" b="1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Beyond Brick &amp; Mortar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Sale pan-India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Prerecorded videos, Live classes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Study materials, Mock tests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AR / VR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Reporting &amp; Predictive analytics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Behavioral analysis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82FBFE-F770-21FE-FB32-D4470AEA84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722"/>
          <a:stretch>
            <a:fillRect/>
          </a:stretch>
        </p:blipFill>
        <p:spPr>
          <a:xfrm>
            <a:off x="1202582" y="1858544"/>
            <a:ext cx="2298612" cy="3086836"/>
          </a:xfrm>
          <a:custGeom>
            <a:avLst/>
            <a:gdLst>
              <a:gd name="connsiteX0" fmla="*/ 383110 w 2298612"/>
              <a:gd name="connsiteY0" fmla="*/ 0 h 3086836"/>
              <a:gd name="connsiteX1" fmla="*/ 1915502 w 2298612"/>
              <a:gd name="connsiteY1" fmla="*/ 0 h 3086836"/>
              <a:gd name="connsiteX2" fmla="*/ 2298612 w 2298612"/>
              <a:gd name="connsiteY2" fmla="*/ 383110 h 3086836"/>
              <a:gd name="connsiteX3" fmla="*/ 2298612 w 2298612"/>
              <a:gd name="connsiteY3" fmla="*/ 2703726 h 3086836"/>
              <a:gd name="connsiteX4" fmla="*/ 1915502 w 2298612"/>
              <a:gd name="connsiteY4" fmla="*/ 3086836 h 3086836"/>
              <a:gd name="connsiteX5" fmla="*/ 383110 w 2298612"/>
              <a:gd name="connsiteY5" fmla="*/ 3086836 h 3086836"/>
              <a:gd name="connsiteX6" fmla="*/ 0 w 2298612"/>
              <a:gd name="connsiteY6" fmla="*/ 2703726 h 3086836"/>
              <a:gd name="connsiteX7" fmla="*/ 0 w 2298612"/>
              <a:gd name="connsiteY7" fmla="*/ 383110 h 3086836"/>
              <a:gd name="connsiteX8" fmla="*/ 383110 w 2298612"/>
              <a:gd name="connsiteY8" fmla="*/ 0 h 3086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8612" h="3086836">
                <a:moveTo>
                  <a:pt x="383110" y="0"/>
                </a:moveTo>
                <a:lnTo>
                  <a:pt x="1915502" y="0"/>
                </a:lnTo>
                <a:cubicBezTo>
                  <a:pt x="2127088" y="0"/>
                  <a:pt x="2298612" y="171524"/>
                  <a:pt x="2298612" y="383110"/>
                </a:cubicBezTo>
                <a:lnTo>
                  <a:pt x="2298612" y="2703726"/>
                </a:lnTo>
                <a:cubicBezTo>
                  <a:pt x="2298612" y="2915312"/>
                  <a:pt x="2127088" y="3086836"/>
                  <a:pt x="1915502" y="3086836"/>
                </a:cubicBezTo>
                <a:lnTo>
                  <a:pt x="383110" y="3086836"/>
                </a:lnTo>
                <a:cubicBezTo>
                  <a:pt x="171524" y="3086836"/>
                  <a:pt x="0" y="2915312"/>
                  <a:pt x="0" y="2703726"/>
                </a:cubicBezTo>
                <a:lnTo>
                  <a:pt x="0" y="383110"/>
                </a:lnTo>
                <a:cubicBezTo>
                  <a:pt x="0" y="171524"/>
                  <a:pt x="171524" y="0"/>
                  <a:pt x="383110" y="0"/>
                </a:cubicBezTo>
                <a:close/>
              </a:path>
            </a:pathLst>
          </a:cu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198BA0-1EA2-7B38-EE24-3BBE22120F68}"/>
              </a:ext>
            </a:extLst>
          </p:cNvPr>
          <p:cNvSpPr/>
          <p:nvPr/>
        </p:nvSpPr>
        <p:spPr>
          <a:xfrm>
            <a:off x="0" y="6599755"/>
            <a:ext cx="9906000" cy="2553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569" dirty="0">
              <a:solidFill>
                <a:schemeClr val="tx1">
                  <a:lumMod val="75000"/>
                  <a:lumOff val="2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70A2EA72-7CE6-6A7B-1FE4-45DDC6B1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551" y="6575624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nodiam – Private &amp; Confidential – 2023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sp>
        <p:nvSpPr>
          <p:cNvPr id="10" name="Freeform 43">
            <a:extLst>
              <a:ext uri="{FF2B5EF4-FFF2-40B4-BE49-F238E27FC236}">
                <a16:creationId xmlns:a16="http://schemas.microsoft.com/office/drawing/2014/main" id="{ECB9245A-2D95-7C31-A74F-80DA56D1CB55}"/>
              </a:ext>
            </a:extLst>
          </p:cNvPr>
          <p:cNvSpPr/>
          <p:nvPr/>
        </p:nvSpPr>
        <p:spPr>
          <a:xfrm>
            <a:off x="3394678" y="6658414"/>
            <a:ext cx="119353" cy="119353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05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5739AF-F8E5-D16A-3B22-6E7C6CB1C371}"/>
              </a:ext>
            </a:extLst>
          </p:cNvPr>
          <p:cNvSpPr/>
          <p:nvPr/>
        </p:nvSpPr>
        <p:spPr>
          <a:xfrm>
            <a:off x="3107507" y="-138"/>
            <a:ext cx="6798493" cy="626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65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79E558-4EB9-B7FF-B6EC-0E68FD83AA52}"/>
              </a:ext>
            </a:extLst>
          </p:cNvPr>
          <p:cNvGrpSpPr/>
          <p:nvPr/>
        </p:nvGrpSpPr>
        <p:grpSpPr>
          <a:xfrm>
            <a:off x="679020" y="120907"/>
            <a:ext cx="1508880" cy="635623"/>
            <a:chOff x="4600575" y="2600315"/>
            <a:chExt cx="2990850" cy="138589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684E15B-DD84-6E7D-4B6A-EAD38B7DD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0687ABB7-ADD7-2B14-F75F-99E13F3989F7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63" dirty="0">
                <a:latin typeface="Oxygen" panose="02000503000000000000" pitchFamily="2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F4C8EE-5B1D-28D7-3FF0-229D68C1E242}"/>
              </a:ext>
            </a:extLst>
          </p:cNvPr>
          <p:cNvSpPr txBox="1"/>
          <p:nvPr/>
        </p:nvSpPr>
        <p:spPr>
          <a:xfrm>
            <a:off x="3817807" y="137944"/>
            <a:ext cx="2927404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63" b="1" cap="small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Edtech Prospectus – Leadership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8442D-7742-3421-2ED3-31946585A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972687" y="1636007"/>
            <a:ext cx="6812293" cy="35518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2654F8-ED4C-0062-94CC-14EFD7AD32AE}"/>
              </a:ext>
            </a:extLst>
          </p:cNvPr>
          <p:cNvSpPr txBox="1"/>
          <p:nvPr/>
        </p:nvSpPr>
        <p:spPr>
          <a:xfrm>
            <a:off x="3938547" y="1281568"/>
            <a:ext cx="5549330" cy="4662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Direction &amp; Emphasis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Handpick Teaching and Management Talents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Meticulous Digital &amp; Conventional Marketing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Heavy Inaugural Discounts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Efficient Student Relationship Management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World Class Quality Control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Strategic Tech and AI Focus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Servant Leadership for Knowledge Workers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Professional &amp; Gratifying Environment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Teamwork &amp; Synergy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Effective Marketing &amp; Tech Support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Growth Focused, Ambitious Career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01A861-75DE-E054-C3E6-DB61DACD630E}"/>
              </a:ext>
            </a:extLst>
          </p:cNvPr>
          <p:cNvSpPr/>
          <p:nvPr/>
        </p:nvSpPr>
        <p:spPr>
          <a:xfrm>
            <a:off x="0" y="6599755"/>
            <a:ext cx="9906000" cy="2553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569" dirty="0">
              <a:solidFill>
                <a:schemeClr val="tx1">
                  <a:lumMod val="75000"/>
                  <a:lumOff val="2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5D76231-FD36-A1F6-2957-1875E650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551" y="6575624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nodiam – Private &amp; Confidential – 2023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sp>
        <p:nvSpPr>
          <p:cNvPr id="12" name="Freeform 43">
            <a:extLst>
              <a:ext uri="{FF2B5EF4-FFF2-40B4-BE49-F238E27FC236}">
                <a16:creationId xmlns:a16="http://schemas.microsoft.com/office/drawing/2014/main" id="{AC694033-E4B9-7F77-B052-D802C2AE1A61}"/>
              </a:ext>
            </a:extLst>
          </p:cNvPr>
          <p:cNvSpPr/>
          <p:nvPr/>
        </p:nvSpPr>
        <p:spPr>
          <a:xfrm>
            <a:off x="3394678" y="6658414"/>
            <a:ext cx="119353" cy="119353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45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4CAF4FF-9F51-031C-CA31-DBE4BCDFB0E6}"/>
              </a:ext>
            </a:extLst>
          </p:cNvPr>
          <p:cNvSpPr/>
          <p:nvPr/>
        </p:nvSpPr>
        <p:spPr>
          <a:xfrm>
            <a:off x="944467" y="1684234"/>
            <a:ext cx="2682993" cy="33943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softEdge rad="2159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5739AF-F8E5-D16A-3B22-6E7C6CB1C371}"/>
              </a:ext>
            </a:extLst>
          </p:cNvPr>
          <p:cNvSpPr/>
          <p:nvPr/>
        </p:nvSpPr>
        <p:spPr>
          <a:xfrm>
            <a:off x="3107507" y="-138"/>
            <a:ext cx="6798493" cy="626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65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79E558-4EB9-B7FF-B6EC-0E68FD83AA52}"/>
              </a:ext>
            </a:extLst>
          </p:cNvPr>
          <p:cNvGrpSpPr/>
          <p:nvPr/>
        </p:nvGrpSpPr>
        <p:grpSpPr>
          <a:xfrm>
            <a:off x="679020" y="120907"/>
            <a:ext cx="1508880" cy="635623"/>
            <a:chOff x="4600575" y="2600315"/>
            <a:chExt cx="2990850" cy="138589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684E15B-DD84-6E7D-4B6A-EAD38B7DD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0687ABB7-ADD7-2B14-F75F-99E13F3989F7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63" dirty="0">
                <a:latin typeface="Oxygen" panose="02000503000000000000" pitchFamily="2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F4C8EE-5B1D-28D7-3FF0-229D68C1E242}"/>
              </a:ext>
            </a:extLst>
          </p:cNvPr>
          <p:cNvSpPr txBox="1"/>
          <p:nvPr/>
        </p:nvSpPr>
        <p:spPr>
          <a:xfrm>
            <a:off x="3817807" y="137944"/>
            <a:ext cx="2751074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63" b="1" cap="small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Edtech Prospectus – AI Focus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2654F8-ED4C-0062-94CC-14EFD7AD32AE}"/>
              </a:ext>
            </a:extLst>
          </p:cNvPr>
          <p:cNvSpPr txBox="1"/>
          <p:nvPr/>
        </p:nvSpPr>
        <p:spPr>
          <a:xfrm>
            <a:off x="4114800" y="1777980"/>
            <a:ext cx="5234940" cy="2815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Data is Key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Present currency vs Future currency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More profound than fire or electricity</a:t>
            </a:r>
            <a:endParaRPr lang="en-AU" sz="16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Emphasis on Teaching AI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The disruption tsunami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Teacher Shortage: The Good, Bad, Ugly story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</a:rPr>
              <a:t>Serving the future community most effectively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1DDBD5-0832-A750-349F-2BB487B456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90" y="1951058"/>
            <a:ext cx="1940650" cy="25757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3EE690-D2CA-1748-2A6F-1F89CFF1DED8}"/>
              </a:ext>
            </a:extLst>
          </p:cNvPr>
          <p:cNvSpPr/>
          <p:nvPr/>
        </p:nvSpPr>
        <p:spPr>
          <a:xfrm>
            <a:off x="0" y="6599755"/>
            <a:ext cx="9906000" cy="2553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569" dirty="0">
              <a:solidFill>
                <a:schemeClr val="tx1">
                  <a:lumMod val="75000"/>
                  <a:lumOff val="2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142F6C1-F0A6-5F35-FB6D-2C6EDC61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551" y="6575624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nodiam – Private &amp; Confidential – 2023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sp>
        <p:nvSpPr>
          <p:cNvPr id="8" name="Freeform 43">
            <a:extLst>
              <a:ext uri="{FF2B5EF4-FFF2-40B4-BE49-F238E27FC236}">
                <a16:creationId xmlns:a16="http://schemas.microsoft.com/office/drawing/2014/main" id="{E016CC74-7212-60FB-A433-A491A2AD5AE3}"/>
              </a:ext>
            </a:extLst>
          </p:cNvPr>
          <p:cNvSpPr/>
          <p:nvPr/>
        </p:nvSpPr>
        <p:spPr>
          <a:xfrm>
            <a:off x="3394678" y="6658414"/>
            <a:ext cx="119353" cy="119353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607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5739AF-F8E5-D16A-3B22-6E7C6CB1C371}"/>
              </a:ext>
            </a:extLst>
          </p:cNvPr>
          <p:cNvSpPr/>
          <p:nvPr/>
        </p:nvSpPr>
        <p:spPr>
          <a:xfrm>
            <a:off x="3107507" y="-138"/>
            <a:ext cx="6798493" cy="6261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650" dirty="0">
              <a:solidFill>
                <a:schemeClr val="bg1">
                  <a:lumMod val="50000"/>
                </a:schemeClr>
              </a:solidFill>
              <a:latin typeface="Oxygen" panose="02000503000000000000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79E558-4EB9-B7FF-B6EC-0E68FD83AA52}"/>
              </a:ext>
            </a:extLst>
          </p:cNvPr>
          <p:cNvGrpSpPr/>
          <p:nvPr/>
        </p:nvGrpSpPr>
        <p:grpSpPr>
          <a:xfrm>
            <a:off x="679020" y="120907"/>
            <a:ext cx="1508880" cy="635623"/>
            <a:chOff x="4600575" y="2600315"/>
            <a:chExt cx="2990850" cy="138589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684E15B-DD84-6E7D-4B6A-EAD38B7DD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0575" y="2871787"/>
              <a:ext cx="2990850" cy="1114425"/>
            </a:xfrm>
            <a:prstGeom prst="rect">
              <a:avLst/>
            </a:prstGeom>
          </p:spPr>
        </p:pic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0687ABB7-ADD7-2B14-F75F-99E13F3989F7}"/>
                </a:ext>
              </a:extLst>
            </p:cNvPr>
            <p:cNvSpPr/>
            <p:nvPr/>
          </p:nvSpPr>
          <p:spPr>
            <a:xfrm>
              <a:off x="4739363" y="2600315"/>
              <a:ext cx="971569" cy="971569"/>
            </a:xfrm>
            <a:custGeom>
              <a:avLst/>
              <a:gdLst>
                <a:gd name="connsiteX0" fmla="*/ 1080000 w 2160000"/>
                <a:gd name="connsiteY0" fmla="*/ 0 h 2160000"/>
                <a:gd name="connsiteX1" fmla="*/ 2154424 w 2160000"/>
                <a:gd name="connsiteY1" fmla="*/ 969576 h 2160000"/>
                <a:gd name="connsiteX2" fmla="*/ 2157027 w 2160000"/>
                <a:gd name="connsiteY2" fmla="*/ 1021127 h 2160000"/>
                <a:gd name="connsiteX3" fmla="*/ 2159999 w 2160000"/>
                <a:gd name="connsiteY3" fmla="*/ 1021127 h 2160000"/>
                <a:gd name="connsiteX4" fmla="*/ 2159999 w 2160000"/>
                <a:gd name="connsiteY4" fmla="*/ 1079980 h 2160000"/>
                <a:gd name="connsiteX5" fmla="*/ 2160000 w 2160000"/>
                <a:gd name="connsiteY5" fmla="*/ 1080000 h 2160000"/>
                <a:gd name="connsiteX6" fmla="*/ 2159999 w 2160000"/>
                <a:gd name="connsiteY6" fmla="*/ 1080021 h 2160000"/>
                <a:gd name="connsiteX7" fmla="*/ 2159999 w 2160000"/>
                <a:gd name="connsiteY7" fmla="*/ 1716639 h 2160000"/>
                <a:gd name="connsiteX8" fmla="*/ 2157838 w 2160000"/>
                <a:gd name="connsiteY8" fmla="*/ 1716639 h 2160000"/>
                <a:gd name="connsiteX9" fmla="*/ 2160000 w 2160000"/>
                <a:gd name="connsiteY9" fmla="*/ 1738544 h 2160000"/>
                <a:gd name="connsiteX10" fmla="*/ 1891921 w 2160000"/>
                <a:gd name="connsiteY10" fmla="*/ 2012333 h 2160000"/>
                <a:gd name="connsiteX11" fmla="*/ 1623842 w 2160000"/>
                <a:gd name="connsiteY11" fmla="*/ 1738544 h 2160000"/>
                <a:gd name="connsiteX12" fmla="*/ 1626005 w 2160000"/>
                <a:gd name="connsiteY12" fmla="*/ 1716639 h 2160000"/>
                <a:gd name="connsiteX13" fmla="*/ 1620298 w 2160000"/>
                <a:gd name="connsiteY13" fmla="*/ 1716639 h 2160000"/>
                <a:gd name="connsiteX14" fmla="*/ 1620298 w 2160000"/>
                <a:gd name="connsiteY14" fmla="*/ 1090950 h 2160000"/>
                <a:gd name="connsiteX15" fmla="*/ 1618898 w 2160000"/>
                <a:gd name="connsiteY15" fmla="*/ 1090937 h 2160000"/>
                <a:gd name="connsiteX16" fmla="*/ 1620000 w 2160000"/>
                <a:gd name="connsiteY16" fmla="*/ 1080000 h 2160000"/>
                <a:gd name="connsiteX17" fmla="*/ 1080000 w 2160000"/>
                <a:gd name="connsiteY17" fmla="*/ 540000 h 2160000"/>
                <a:gd name="connsiteX18" fmla="*/ 540000 w 2160000"/>
                <a:gd name="connsiteY18" fmla="*/ 1080000 h 2160000"/>
                <a:gd name="connsiteX19" fmla="*/ 1080000 w 2160000"/>
                <a:gd name="connsiteY19" fmla="*/ 1620000 h 2160000"/>
                <a:gd name="connsiteX20" fmla="*/ 1172144 w 2160000"/>
                <a:gd name="connsiteY20" fmla="*/ 1610711 h 2160000"/>
                <a:gd name="connsiteX21" fmla="*/ 1192722 w 2160000"/>
                <a:gd name="connsiteY21" fmla="*/ 1599542 h 2160000"/>
                <a:gd name="connsiteX22" fmla="*/ 1205334 w 2160000"/>
                <a:gd name="connsiteY22" fmla="*/ 1595627 h 2160000"/>
                <a:gd name="connsiteX23" fmla="*/ 1218649 w 2160000"/>
                <a:gd name="connsiteY23" fmla="*/ 1594482 h 2160000"/>
                <a:gd name="connsiteX24" fmla="*/ 1273176 w 2160000"/>
                <a:gd name="connsiteY24" fmla="*/ 1581875 h 2160000"/>
                <a:gd name="connsiteX25" fmla="*/ 1277433 w 2160000"/>
                <a:gd name="connsiteY25" fmla="*/ 1580379 h 2160000"/>
                <a:gd name="connsiteX26" fmla="*/ 1297818 w 2160000"/>
                <a:gd name="connsiteY26" fmla="*/ 1578324 h 2160000"/>
                <a:gd name="connsiteX27" fmla="*/ 1567818 w 2160000"/>
                <a:gd name="connsiteY27" fmla="*/ 1848324 h 2160000"/>
                <a:gd name="connsiteX28" fmla="*/ 1469563 w 2160000"/>
                <a:gd name="connsiteY28" fmla="*/ 2056669 h 2160000"/>
                <a:gd name="connsiteX29" fmla="*/ 1412948 w 2160000"/>
                <a:gd name="connsiteY29" fmla="*/ 2091019 h 2160000"/>
                <a:gd name="connsiteX30" fmla="*/ 1398272 w 2160000"/>
                <a:gd name="connsiteY30" fmla="*/ 2101498 h 2160000"/>
                <a:gd name="connsiteX31" fmla="*/ 1374464 w 2160000"/>
                <a:gd name="connsiteY31" fmla="*/ 2110955 h 2160000"/>
                <a:gd name="connsiteX32" fmla="*/ 1376211 w 2160000"/>
                <a:gd name="connsiteY32" fmla="*/ 2117860 h 2160000"/>
                <a:gd name="connsiteX33" fmla="*/ 1321962 w 2160000"/>
                <a:gd name="connsiteY33" fmla="*/ 2131809 h 2160000"/>
                <a:gd name="connsiteX34" fmla="*/ 1306247 w 2160000"/>
                <a:gd name="connsiteY34" fmla="*/ 2138051 h 2160000"/>
                <a:gd name="connsiteX35" fmla="*/ 1267530 w 2160000"/>
                <a:gd name="connsiteY35" fmla="*/ 2142656 h 2160000"/>
                <a:gd name="connsiteX36" fmla="*/ 1190424 w 2160000"/>
                <a:gd name="connsiteY36" fmla="*/ 2154424 h 2160000"/>
                <a:gd name="connsiteX37" fmla="*/ 1080000 w 2160000"/>
                <a:gd name="connsiteY37" fmla="*/ 2160000 h 2160000"/>
                <a:gd name="connsiteX38" fmla="*/ 0 w 2160000"/>
                <a:gd name="connsiteY38" fmla="*/ 1080000 h 2160000"/>
                <a:gd name="connsiteX39" fmla="*/ 1080000 w 2160000"/>
                <a:gd name="connsiteY39" fmla="*/ 0 h 21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160000" h="2160000">
                  <a:moveTo>
                    <a:pt x="1080000" y="0"/>
                  </a:moveTo>
                  <a:cubicBezTo>
                    <a:pt x="1639189" y="0"/>
                    <a:pt x="2099117" y="424979"/>
                    <a:pt x="2154424" y="969576"/>
                  </a:cubicBezTo>
                  <a:lnTo>
                    <a:pt x="2157027" y="1021127"/>
                  </a:lnTo>
                  <a:lnTo>
                    <a:pt x="2159999" y="1021127"/>
                  </a:lnTo>
                  <a:lnTo>
                    <a:pt x="2159999" y="1079980"/>
                  </a:lnTo>
                  <a:lnTo>
                    <a:pt x="2160000" y="1080000"/>
                  </a:lnTo>
                  <a:lnTo>
                    <a:pt x="2159999" y="1080021"/>
                  </a:lnTo>
                  <a:lnTo>
                    <a:pt x="2159999" y="1716639"/>
                  </a:lnTo>
                  <a:lnTo>
                    <a:pt x="2157838" y="1716639"/>
                  </a:lnTo>
                  <a:lnTo>
                    <a:pt x="2160000" y="1738544"/>
                  </a:lnTo>
                  <a:cubicBezTo>
                    <a:pt x="2160000" y="1889753"/>
                    <a:pt x="2039977" y="2012333"/>
                    <a:pt x="1891921" y="2012333"/>
                  </a:cubicBezTo>
                  <a:cubicBezTo>
                    <a:pt x="1743865" y="2012333"/>
                    <a:pt x="1623842" y="1889753"/>
                    <a:pt x="1623842" y="1738544"/>
                  </a:cubicBezTo>
                  <a:lnTo>
                    <a:pt x="1626005" y="1716639"/>
                  </a:lnTo>
                  <a:lnTo>
                    <a:pt x="1620298" y="1716639"/>
                  </a:lnTo>
                  <a:lnTo>
                    <a:pt x="1620298" y="1090950"/>
                  </a:lnTo>
                  <a:lnTo>
                    <a:pt x="1618898" y="1090937"/>
                  </a:lnTo>
                  <a:lnTo>
                    <a:pt x="1620000" y="1080000"/>
                  </a:lnTo>
                  <a:cubicBezTo>
                    <a:pt x="1620000" y="781766"/>
                    <a:pt x="1378234" y="540000"/>
                    <a:pt x="1080000" y="540000"/>
                  </a:cubicBezTo>
                  <a:cubicBezTo>
                    <a:pt x="781766" y="540000"/>
                    <a:pt x="540000" y="781766"/>
                    <a:pt x="540000" y="1080000"/>
                  </a:cubicBezTo>
                  <a:cubicBezTo>
                    <a:pt x="540000" y="1378234"/>
                    <a:pt x="781766" y="1620000"/>
                    <a:pt x="1080000" y="1620000"/>
                  </a:cubicBezTo>
                  <a:lnTo>
                    <a:pt x="1172144" y="1610711"/>
                  </a:lnTo>
                  <a:lnTo>
                    <a:pt x="1192722" y="1599542"/>
                  </a:lnTo>
                  <a:lnTo>
                    <a:pt x="1205334" y="1595627"/>
                  </a:lnTo>
                  <a:lnTo>
                    <a:pt x="1218649" y="1594482"/>
                  </a:lnTo>
                  <a:cubicBezTo>
                    <a:pt x="1237851" y="1591023"/>
                    <a:pt x="1256099" y="1586790"/>
                    <a:pt x="1273176" y="1581875"/>
                  </a:cubicBezTo>
                  <a:lnTo>
                    <a:pt x="1277433" y="1580379"/>
                  </a:lnTo>
                  <a:lnTo>
                    <a:pt x="1297818" y="1578324"/>
                  </a:lnTo>
                  <a:cubicBezTo>
                    <a:pt x="1446935" y="1578324"/>
                    <a:pt x="1567818" y="1699207"/>
                    <a:pt x="1567818" y="1848324"/>
                  </a:cubicBezTo>
                  <a:cubicBezTo>
                    <a:pt x="1567818" y="1932202"/>
                    <a:pt x="1529570" y="2007147"/>
                    <a:pt x="1469563" y="2056669"/>
                  </a:cubicBezTo>
                  <a:lnTo>
                    <a:pt x="1412948" y="2091019"/>
                  </a:lnTo>
                  <a:lnTo>
                    <a:pt x="1398272" y="2101498"/>
                  </a:lnTo>
                  <a:lnTo>
                    <a:pt x="1374464" y="2110955"/>
                  </a:lnTo>
                  <a:lnTo>
                    <a:pt x="1376211" y="2117860"/>
                  </a:lnTo>
                  <a:lnTo>
                    <a:pt x="1321962" y="2131809"/>
                  </a:lnTo>
                  <a:lnTo>
                    <a:pt x="1306247" y="2138051"/>
                  </a:lnTo>
                  <a:lnTo>
                    <a:pt x="1267530" y="2142656"/>
                  </a:lnTo>
                  <a:lnTo>
                    <a:pt x="1190424" y="2154424"/>
                  </a:lnTo>
                  <a:cubicBezTo>
                    <a:pt x="1154118" y="2158111"/>
                    <a:pt x="1117280" y="2160000"/>
                    <a:pt x="1080000" y="2160000"/>
                  </a:cubicBezTo>
                  <a:cubicBezTo>
                    <a:pt x="483532" y="2160000"/>
                    <a:pt x="0" y="1676468"/>
                    <a:pt x="0" y="1080000"/>
                  </a:cubicBezTo>
                  <a:cubicBezTo>
                    <a:pt x="0" y="483532"/>
                    <a:pt x="483532" y="0"/>
                    <a:pt x="1080000" y="0"/>
                  </a:cubicBezTo>
                  <a:close/>
                </a:path>
              </a:pathLst>
            </a:custGeom>
            <a:solidFill>
              <a:srgbClr val="FF8C52"/>
            </a:solidFill>
            <a:ln>
              <a:solidFill>
                <a:srgbClr val="FF8C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63" dirty="0">
                <a:latin typeface="Oxygen" panose="02000503000000000000" pitchFamily="2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7F4C8EE-5B1D-28D7-3FF0-229D68C1E242}"/>
              </a:ext>
            </a:extLst>
          </p:cNvPr>
          <p:cNvSpPr txBox="1"/>
          <p:nvPr/>
        </p:nvSpPr>
        <p:spPr>
          <a:xfrm>
            <a:off x="3817807" y="137944"/>
            <a:ext cx="2999539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63" b="1" cap="small" dirty="0">
                <a:solidFill>
                  <a:schemeClr val="bg2">
                    <a:lumMod val="50000"/>
                  </a:schemeClr>
                </a:solidFill>
                <a:latin typeface="Oxygen" panose="02000503000000000000" pitchFamily="2" charset="0"/>
                <a:cs typeface="Arial" panose="020B0604020202020204" pitchFamily="34" charset="0"/>
              </a:rPr>
              <a:t>Edtech Prospectus – Contact Us</a:t>
            </a:r>
          </a:p>
        </p:txBody>
      </p:sp>
      <p:pic>
        <p:nvPicPr>
          <p:cNvPr id="4" name="Picture 2" descr="File:Facebook Logo (2019).png - Wikimedia Commons">
            <a:extLst>
              <a:ext uri="{FF2B5EF4-FFF2-40B4-BE49-F238E27FC236}">
                <a16:creationId xmlns:a16="http://schemas.microsoft.com/office/drawing/2014/main" id="{7034AE34-6DBF-693D-0D24-845BF1006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898" y="2787922"/>
            <a:ext cx="279610" cy="27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New Instagram Logo PNG Images 2023">
            <a:extLst>
              <a:ext uri="{FF2B5EF4-FFF2-40B4-BE49-F238E27FC236}">
                <a16:creationId xmlns:a16="http://schemas.microsoft.com/office/drawing/2014/main" id="{1F5F115C-A799-4697-2CB7-39ED238E5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044" y="2816557"/>
            <a:ext cx="266135" cy="26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Whatsapp Icon PNGs for Free Download">
            <a:extLst>
              <a:ext uri="{FF2B5EF4-FFF2-40B4-BE49-F238E27FC236}">
                <a16:creationId xmlns:a16="http://schemas.microsoft.com/office/drawing/2014/main" id="{21F8E332-5114-1073-F296-834D2B7CF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067" y="2804211"/>
            <a:ext cx="333604" cy="33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D97A0F04-68FF-0393-3B4E-81132348C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057" y="2711207"/>
            <a:ext cx="465060" cy="46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B013C48-3C09-AE6B-B803-FEE39A68028E}"/>
              </a:ext>
            </a:extLst>
          </p:cNvPr>
          <p:cNvSpPr/>
          <p:nvPr/>
        </p:nvSpPr>
        <p:spPr>
          <a:xfrm>
            <a:off x="1339751" y="2122989"/>
            <a:ext cx="75866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N-1/25 Kunal Road, Patuli, Kolkata 700094, Near Fire Brigade &amp; Krishi Vikas </a:t>
            </a:r>
            <a:endParaRPr lang="en-AU" sz="1600" b="1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9EE1BE-A231-6F31-E3E9-A6836322A03C}"/>
              </a:ext>
            </a:extLst>
          </p:cNvPr>
          <p:cNvSpPr/>
          <p:nvPr/>
        </p:nvSpPr>
        <p:spPr>
          <a:xfrm>
            <a:off x="2867516" y="2716867"/>
            <a:ext cx="6550804" cy="421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anirban@anodiam.com         9073700094         www.anodiam.com</a:t>
            </a:r>
            <a:endParaRPr lang="en-AU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CEACD059-506D-BFD3-16E9-A12EEEA58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737" y="2821463"/>
            <a:ext cx="307431" cy="30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27A06B-74ED-04EE-F1A5-56C67B439FD8}"/>
              </a:ext>
            </a:extLst>
          </p:cNvPr>
          <p:cNvSpPr txBox="1"/>
          <p:nvPr/>
        </p:nvSpPr>
        <p:spPr>
          <a:xfrm>
            <a:off x="2233863" y="5199206"/>
            <a:ext cx="55650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200" b="1" cap="small" dirty="0">
                <a:solidFill>
                  <a:srgbClr val="FF8C52"/>
                </a:solidFill>
                <a:latin typeface="Oxygen" panose="02000503000000000000" pitchFamily="2" charset="0"/>
              </a:rPr>
              <a:t>Thank You!</a:t>
            </a:r>
          </a:p>
        </p:txBody>
      </p:sp>
      <p:pic>
        <p:nvPicPr>
          <p:cNvPr id="15" name="Picture 4" descr="Map Icon PNGs for Free Download">
            <a:extLst>
              <a:ext uri="{FF2B5EF4-FFF2-40B4-BE49-F238E27FC236}">
                <a16:creationId xmlns:a16="http://schemas.microsoft.com/office/drawing/2014/main" id="{CF4C12FC-04EB-1C11-4C3F-E5C094B5B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037" y="2127377"/>
            <a:ext cx="315429" cy="30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E2A69EC-F185-7EA3-D95E-0CE2A63AE4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687" y="2662953"/>
            <a:ext cx="561569" cy="56156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FF3FBDC-498F-6450-8500-650F7C2F5E59}"/>
              </a:ext>
            </a:extLst>
          </p:cNvPr>
          <p:cNvSpPr/>
          <p:nvPr/>
        </p:nvSpPr>
        <p:spPr>
          <a:xfrm>
            <a:off x="0" y="6599755"/>
            <a:ext cx="9906000" cy="2553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569" dirty="0">
              <a:solidFill>
                <a:schemeClr val="tx1">
                  <a:lumMod val="75000"/>
                  <a:lumOff val="2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D5D1704D-DBFA-74BF-B694-0A2238C44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2551" y="6575624"/>
            <a:ext cx="3343275" cy="296664"/>
          </a:xfrm>
        </p:spPr>
        <p:txBody>
          <a:bodyPr/>
          <a:lstStyle/>
          <a:p>
            <a:r>
              <a:rPr lang="en-US" sz="813" b="1" dirty="0">
                <a:latin typeface="Oxygen" panose="02000503000000000000" pitchFamily="2" charset="0"/>
              </a:rPr>
              <a:t>nodiam – Private &amp; Confidential – 2023 © </a:t>
            </a:r>
            <a:endParaRPr lang="en-AU" sz="813" b="1" dirty="0">
              <a:latin typeface="Oxygen" panose="02000503000000000000" pitchFamily="2" charset="0"/>
            </a:endParaRPr>
          </a:p>
        </p:txBody>
      </p:sp>
      <p:sp>
        <p:nvSpPr>
          <p:cNvPr id="23" name="Freeform 43">
            <a:extLst>
              <a:ext uri="{FF2B5EF4-FFF2-40B4-BE49-F238E27FC236}">
                <a16:creationId xmlns:a16="http://schemas.microsoft.com/office/drawing/2014/main" id="{C13FE2DD-FA8D-843C-2B74-FBE92D36CAF0}"/>
              </a:ext>
            </a:extLst>
          </p:cNvPr>
          <p:cNvSpPr/>
          <p:nvPr/>
        </p:nvSpPr>
        <p:spPr>
          <a:xfrm>
            <a:off x="3394678" y="6658414"/>
            <a:ext cx="119353" cy="119353"/>
          </a:xfrm>
          <a:custGeom>
            <a:avLst/>
            <a:gdLst>
              <a:gd name="connsiteX0" fmla="*/ 1080000 w 2160000"/>
              <a:gd name="connsiteY0" fmla="*/ 0 h 2160000"/>
              <a:gd name="connsiteX1" fmla="*/ 2154424 w 2160000"/>
              <a:gd name="connsiteY1" fmla="*/ 969576 h 2160000"/>
              <a:gd name="connsiteX2" fmla="*/ 2157027 w 2160000"/>
              <a:gd name="connsiteY2" fmla="*/ 1021127 h 2160000"/>
              <a:gd name="connsiteX3" fmla="*/ 2159999 w 2160000"/>
              <a:gd name="connsiteY3" fmla="*/ 1021127 h 2160000"/>
              <a:gd name="connsiteX4" fmla="*/ 2159999 w 2160000"/>
              <a:gd name="connsiteY4" fmla="*/ 1079980 h 2160000"/>
              <a:gd name="connsiteX5" fmla="*/ 2160000 w 2160000"/>
              <a:gd name="connsiteY5" fmla="*/ 1080000 h 2160000"/>
              <a:gd name="connsiteX6" fmla="*/ 2159999 w 2160000"/>
              <a:gd name="connsiteY6" fmla="*/ 1080021 h 2160000"/>
              <a:gd name="connsiteX7" fmla="*/ 2159999 w 2160000"/>
              <a:gd name="connsiteY7" fmla="*/ 1716639 h 2160000"/>
              <a:gd name="connsiteX8" fmla="*/ 2157838 w 2160000"/>
              <a:gd name="connsiteY8" fmla="*/ 1716639 h 2160000"/>
              <a:gd name="connsiteX9" fmla="*/ 2160000 w 2160000"/>
              <a:gd name="connsiteY9" fmla="*/ 1738544 h 2160000"/>
              <a:gd name="connsiteX10" fmla="*/ 1891921 w 2160000"/>
              <a:gd name="connsiteY10" fmla="*/ 2012333 h 2160000"/>
              <a:gd name="connsiteX11" fmla="*/ 1623842 w 2160000"/>
              <a:gd name="connsiteY11" fmla="*/ 1738544 h 2160000"/>
              <a:gd name="connsiteX12" fmla="*/ 1626005 w 2160000"/>
              <a:gd name="connsiteY12" fmla="*/ 1716639 h 2160000"/>
              <a:gd name="connsiteX13" fmla="*/ 1620298 w 2160000"/>
              <a:gd name="connsiteY13" fmla="*/ 1716639 h 2160000"/>
              <a:gd name="connsiteX14" fmla="*/ 1620298 w 2160000"/>
              <a:gd name="connsiteY14" fmla="*/ 1090950 h 2160000"/>
              <a:gd name="connsiteX15" fmla="*/ 1618898 w 2160000"/>
              <a:gd name="connsiteY15" fmla="*/ 1090937 h 2160000"/>
              <a:gd name="connsiteX16" fmla="*/ 1620000 w 2160000"/>
              <a:gd name="connsiteY16" fmla="*/ 1080000 h 2160000"/>
              <a:gd name="connsiteX17" fmla="*/ 1080000 w 2160000"/>
              <a:gd name="connsiteY17" fmla="*/ 540000 h 2160000"/>
              <a:gd name="connsiteX18" fmla="*/ 540000 w 2160000"/>
              <a:gd name="connsiteY18" fmla="*/ 1080000 h 2160000"/>
              <a:gd name="connsiteX19" fmla="*/ 1080000 w 2160000"/>
              <a:gd name="connsiteY19" fmla="*/ 1620000 h 2160000"/>
              <a:gd name="connsiteX20" fmla="*/ 1172144 w 2160000"/>
              <a:gd name="connsiteY20" fmla="*/ 1610711 h 2160000"/>
              <a:gd name="connsiteX21" fmla="*/ 1192722 w 2160000"/>
              <a:gd name="connsiteY21" fmla="*/ 1599542 h 2160000"/>
              <a:gd name="connsiteX22" fmla="*/ 1205334 w 2160000"/>
              <a:gd name="connsiteY22" fmla="*/ 1595627 h 2160000"/>
              <a:gd name="connsiteX23" fmla="*/ 1218649 w 2160000"/>
              <a:gd name="connsiteY23" fmla="*/ 1594482 h 2160000"/>
              <a:gd name="connsiteX24" fmla="*/ 1273176 w 2160000"/>
              <a:gd name="connsiteY24" fmla="*/ 1581875 h 2160000"/>
              <a:gd name="connsiteX25" fmla="*/ 1277433 w 2160000"/>
              <a:gd name="connsiteY25" fmla="*/ 1580379 h 2160000"/>
              <a:gd name="connsiteX26" fmla="*/ 1297818 w 2160000"/>
              <a:gd name="connsiteY26" fmla="*/ 1578324 h 2160000"/>
              <a:gd name="connsiteX27" fmla="*/ 1567818 w 2160000"/>
              <a:gd name="connsiteY27" fmla="*/ 1848324 h 2160000"/>
              <a:gd name="connsiteX28" fmla="*/ 1469563 w 2160000"/>
              <a:gd name="connsiteY28" fmla="*/ 2056669 h 2160000"/>
              <a:gd name="connsiteX29" fmla="*/ 1412948 w 2160000"/>
              <a:gd name="connsiteY29" fmla="*/ 2091019 h 2160000"/>
              <a:gd name="connsiteX30" fmla="*/ 1398272 w 2160000"/>
              <a:gd name="connsiteY30" fmla="*/ 2101498 h 2160000"/>
              <a:gd name="connsiteX31" fmla="*/ 1374464 w 2160000"/>
              <a:gd name="connsiteY31" fmla="*/ 2110955 h 2160000"/>
              <a:gd name="connsiteX32" fmla="*/ 1376211 w 2160000"/>
              <a:gd name="connsiteY32" fmla="*/ 2117860 h 2160000"/>
              <a:gd name="connsiteX33" fmla="*/ 1321962 w 2160000"/>
              <a:gd name="connsiteY33" fmla="*/ 2131809 h 2160000"/>
              <a:gd name="connsiteX34" fmla="*/ 1306247 w 2160000"/>
              <a:gd name="connsiteY34" fmla="*/ 2138051 h 2160000"/>
              <a:gd name="connsiteX35" fmla="*/ 1267530 w 2160000"/>
              <a:gd name="connsiteY35" fmla="*/ 2142656 h 2160000"/>
              <a:gd name="connsiteX36" fmla="*/ 1190424 w 2160000"/>
              <a:gd name="connsiteY36" fmla="*/ 2154424 h 2160000"/>
              <a:gd name="connsiteX37" fmla="*/ 1080000 w 2160000"/>
              <a:gd name="connsiteY37" fmla="*/ 2160000 h 2160000"/>
              <a:gd name="connsiteX38" fmla="*/ 0 w 2160000"/>
              <a:gd name="connsiteY38" fmla="*/ 1080000 h 2160000"/>
              <a:gd name="connsiteX39" fmla="*/ 1080000 w 2160000"/>
              <a:gd name="connsiteY39" fmla="*/ 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160000" h="2160000">
                <a:moveTo>
                  <a:pt x="1080000" y="0"/>
                </a:moveTo>
                <a:cubicBezTo>
                  <a:pt x="1639189" y="0"/>
                  <a:pt x="2099117" y="424979"/>
                  <a:pt x="2154424" y="969576"/>
                </a:cubicBezTo>
                <a:lnTo>
                  <a:pt x="2157027" y="1021127"/>
                </a:lnTo>
                <a:lnTo>
                  <a:pt x="2159999" y="1021127"/>
                </a:lnTo>
                <a:lnTo>
                  <a:pt x="2159999" y="1079980"/>
                </a:lnTo>
                <a:lnTo>
                  <a:pt x="2160000" y="1080000"/>
                </a:lnTo>
                <a:lnTo>
                  <a:pt x="2159999" y="1080021"/>
                </a:lnTo>
                <a:lnTo>
                  <a:pt x="2159999" y="1716639"/>
                </a:lnTo>
                <a:lnTo>
                  <a:pt x="2157838" y="1716639"/>
                </a:lnTo>
                <a:lnTo>
                  <a:pt x="2160000" y="1738544"/>
                </a:lnTo>
                <a:cubicBezTo>
                  <a:pt x="2160000" y="1889753"/>
                  <a:pt x="2039977" y="2012333"/>
                  <a:pt x="1891921" y="2012333"/>
                </a:cubicBezTo>
                <a:cubicBezTo>
                  <a:pt x="1743865" y="2012333"/>
                  <a:pt x="1623842" y="1889753"/>
                  <a:pt x="1623842" y="1738544"/>
                </a:cubicBezTo>
                <a:lnTo>
                  <a:pt x="1626005" y="1716639"/>
                </a:lnTo>
                <a:lnTo>
                  <a:pt x="1620298" y="1716639"/>
                </a:lnTo>
                <a:lnTo>
                  <a:pt x="1620298" y="1090950"/>
                </a:lnTo>
                <a:lnTo>
                  <a:pt x="1618898" y="1090937"/>
                </a:lnTo>
                <a:lnTo>
                  <a:pt x="1620000" y="1080000"/>
                </a:lnTo>
                <a:cubicBezTo>
                  <a:pt x="1620000" y="781766"/>
                  <a:pt x="1378234" y="540000"/>
                  <a:pt x="1080000" y="540000"/>
                </a:cubicBezTo>
                <a:cubicBezTo>
                  <a:pt x="781766" y="540000"/>
                  <a:pt x="540000" y="781766"/>
                  <a:pt x="540000" y="1080000"/>
                </a:cubicBezTo>
                <a:cubicBezTo>
                  <a:pt x="540000" y="1378234"/>
                  <a:pt x="781766" y="1620000"/>
                  <a:pt x="1080000" y="1620000"/>
                </a:cubicBezTo>
                <a:lnTo>
                  <a:pt x="1172144" y="1610711"/>
                </a:lnTo>
                <a:lnTo>
                  <a:pt x="1192722" y="1599542"/>
                </a:lnTo>
                <a:lnTo>
                  <a:pt x="1205334" y="1595627"/>
                </a:lnTo>
                <a:lnTo>
                  <a:pt x="1218649" y="1594482"/>
                </a:lnTo>
                <a:cubicBezTo>
                  <a:pt x="1237851" y="1591023"/>
                  <a:pt x="1256099" y="1586790"/>
                  <a:pt x="1273176" y="1581875"/>
                </a:cubicBezTo>
                <a:lnTo>
                  <a:pt x="1277433" y="1580379"/>
                </a:lnTo>
                <a:lnTo>
                  <a:pt x="1297818" y="1578324"/>
                </a:lnTo>
                <a:cubicBezTo>
                  <a:pt x="1446935" y="1578324"/>
                  <a:pt x="1567818" y="1699207"/>
                  <a:pt x="1567818" y="1848324"/>
                </a:cubicBezTo>
                <a:cubicBezTo>
                  <a:pt x="1567818" y="1932202"/>
                  <a:pt x="1529570" y="2007147"/>
                  <a:pt x="1469563" y="2056669"/>
                </a:cubicBezTo>
                <a:lnTo>
                  <a:pt x="1412948" y="2091019"/>
                </a:lnTo>
                <a:lnTo>
                  <a:pt x="1398272" y="2101498"/>
                </a:lnTo>
                <a:lnTo>
                  <a:pt x="1374464" y="2110955"/>
                </a:lnTo>
                <a:lnTo>
                  <a:pt x="1376211" y="2117860"/>
                </a:lnTo>
                <a:lnTo>
                  <a:pt x="1321962" y="2131809"/>
                </a:lnTo>
                <a:lnTo>
                  <a:pt x="1306247" y="2138051"/>
                </a:lnTo>
                <a:lnTo>
                  <a:pt x="1267530" y="2142656"/>
                </a:lnTo>
                <a:lnTo>
                  <a:pt x="1190424" y="2154424"/>
                </a:lnTo>
                <a:cubicBezTo>
                  <a:pt x="1154118" y="2158111"/>
                  <a:pt x="1117280" y="2160000"/>
                  <a:pt x="1080000" y="2160000"/>
                </a:cubicBezTo>
                <a:cubicBezTo>
                  <a:pt x="483532" y="2160000"/>
                  <a:pt x="0" y="1676468"/>
                  <a:pt x="0" y="1080000"/>
                </a:cubicBez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476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202</TotalTime>
  <Words>466</Words>
  <Application>Microsoft Office PowerPoint</Application>
  <PresentationFormat>A4 Paper (210x297 mm)</PresentationFormat>
  <Paragraphs>97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91</cp:revision>
  <dcterms:created xsi:type="dcterms:W3CDTF">2023-07-28T16:29:01Z</dcterms:created>
  <dcterms:modified xsi:type="dcterms:W3CDTF">2023-07-29T02:18:45Z</dcterms:modified>
</cp:coreProperties>
</file>