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89" r:id="rId2"/>
  </p:sldMasterIdLst>
  <p:notesMasterIdLst>
    <p:notesMasterId r:id="rId18"/>
  </p:notesMasterIdLst>
  <p:sldIdLst>
    <p:sldId id="465" r:id="rId3"/>
    <p:sldId id="407" r:id="rId4"/>
    <p:sldId id="471" r:id="rId5"/>
    <p:sldId id="468" r:id="rId6"/>
    <p:sldId id="469" r:id="rId7"/>
    <p:sldId id="470" r:id="rId8"/>
    <p:sldId id="477" r:id="rId9"/>
    <p:sldId id="474" r:id="rId10"/>
    <p:sldId id="475" r:id="rId11"/>
    <p:sldId id="476" r:id="rId12"/>
    <p:sldId id="478" r:id="rId13"/>
    <p:sldId id="479" r:id="rId14"/>
    <p:sldId id="480" r:id="rId15"/>
    <p:sldId id="481" r:id="rId16"/>
    <p:sldId id="482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882B"/>
    <a:srgbClr val="FF33CC"/>
    <a:srgbClr val="BA4936"/>
    <a:srgbClr val="108803"/>
    <a:srgbClr val="0000FF"/>
    <a:srgbClr val="FF3399"/>
    <a:srgbClr val="FF0066"/>
    <a:srgbClr val="161FFC"/>
    <a:srgbClr val="1616FC"/>
    <a:srgbClr val="A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 autoAdjust="0"/>
    <p:restoredTop sz="99825" autoAdjust="0"/>
  </p:normalViewPr>
  <p:slideViewPr>
    <p:cSldViewPr>
      <p:cViewPr varScale="1">
        <p:scale>
          <a:sx n="151" d="100"/>
          <a:sy n="151" d="100"/>
        </p:scale>
        <p:origin x="702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39647-F3E9-4103-B2C3-6E23F95CFCB0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72F3C-C1B0-4A18-A210-E81DEAFD08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98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643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186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5364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143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574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405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6107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42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320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6738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5200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5406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8392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6501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370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D2A8DDB-58F2-4369-9387-8D354F6A40A0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98702E2-AB1A-47A1-9EF2-74321BF6EB9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93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70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618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81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9"/>
          <p:cNvSpPr>
            <a:spLocks noChangeArrowheads="1"/>
          </p:cNvSpPr>
          <p:nvPr/>
        </p:nvSpPr>
        <p:spPr bwMode="auto">
          <a:xfrm>
            <a:off x="651332" y="2799316"/>
            <a:ext cx="6993478" cy="302548"/>
          </a:xfrm>
          <a:prstGeom prst="rect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771982" y="2139770"/>
            <a:ext cx="628153" cy="254360"/>
          </a:xfrm>
          <a:prstGeom prst="rect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09993" y="562325"/>
            <a:ext cx="1235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1616FC"/>
                </a:solidFill>
              </a:rPr>
              <a:t>(</a:t>
            </a:r>
            <a:r>
              <a:rPr lang="en-IN" b="1" dirty="0" smtClean="0">
                <a:solidFill>
                  <a:srgbClr val="1616FC"/>
                </a:solidFill>
              </a:rPr>
              <a:t>iii) x = 4y</a:t>
            </a:r>
            <a:endParaRPr lang="en-US" b="1" dirty="0">
              <a:solidFill>
                <a:srgbClr val="1616FC"/>
              </a:solidFill>
              <a:ea typeface="Arial" charset="0"/>
              <a:cs typeface="Arial" charset="0"/>
            </a:endParaRPr>
          </a:p>
        </p:txBody>
      </p:sp>
      <p:sp>
        <p:nvSpPr>
          <p:cNvPr id="9" name="Cloud 8"/>
          <p:cNvSpPr/>
          <p:nvPr/>
        </p:nvSpPr>
        <p:spPr>
          <a:xfrm>
            <a:off x="1933079" y="496630"/>
            <a:ext cx="2696909" cy="162439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Write the given equations as </a:t>
            </a:r>
          </a:p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y</a:t>
            </a:r>
            <a:r>
              <a:rPr lang="en-US" sz="1600" b="1" dirty="0" smtClean="0">
                <a:solidFill>
                  <a:prstClr val="white"/>
                </a:solidFill>
              </a:rPr>
              <a:t> = something </a:t>
            </a:r>
          </a:p>
          <a:p>
            <a:pPr algn="ctr"/>
            <a:endParaRPr lang="en-US" sz="1600" b="1" dirty="0" smtClean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83323" y="1212579"/>
            <a:ext cx="3243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x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8280" y="929274"/>
            <a:ext cx="6899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Soln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9545" y="121257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26743" y="121257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4y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94168" y="1469797"/>
            <a:ext cx="5092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33CC"/>
                </a:solidFill>
              </a:rPr>
              <a:t>For</a:t>
            </a:r>
            <a:endParaRPr lang="en-US" b="1" dirty="0">
              <a:solidFill>
                <a:srgbClr val="FF33CC"/>
              </a:solidFill>
              <a:ea typeface="Arial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6927" y="1469797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y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57191" y="14697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07145" y="1469797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0,</a:t>
            </a:r>
            <a:endParaRPr lang="en-US" b="1" dirty="0">
              <a:solidFill>
                <a:srgbClr val="C00000"/>
              </a:solidFill>
              <a:ea typeface="Arial" charset="0"/>
              <a:cs typeface="Arial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76768" y="1732211"/>
            <a:ext cx="3243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x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57191" y="173221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3000" y="17322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4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286842" y="1724591"/>
            <a:ext cx="4579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smtClean="0">
                <a:solidFill>
                  <a:srgbClr val="C00000"/>
                </a:solidFill>
              </a:rPr>
              <a:t>0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907441" y="929274"/>
            <a:ext cx="7689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prstClr val="black"/>
                </a:solidFill>
              </a:rPr>
              <a:t>x = 4y</a:t>
            </a:r>
            <a:endParaRPr lang="en-US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776768" y="2082284"/>
            <a:ext cx="3243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x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57191" y="208228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07145" y="208228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0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2054388" y="1451203"/>
            <a:ext cx="0" cy="12469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011819" y="1469797"/>
            <a:ext cx="5092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33CC"/>
                </a:solidFill>
              </a:rPr>
              <a:t>For</a:t>
            </a:r>
            <a:endParaRPr lang="en-US" b="1" dirty="0">
              <a:solidFill>
                <a:srgbClr val="FF33CC"/>
              </a:solidFill>
              <a:ea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89205" y="1469797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y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649469" y="14697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799423" y="1469797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1,</a:t>
            </a:r>
            <a:endParaRPr lang="en-US" b="1" dirty="0">
              <a:solidFill>
                <a:srgbClr val="C00000"/>
              </a:solidFill>
              <a:ea typeface="Arial" charset="0"/>
              <a:cs typeface="Arial" charset="0"/>
            </a:endParaRPr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2469019" y="2139770"/>
            <a:ext cx="628153" cy="254360"/>
          </a:xfrm>
          <a:prstGeom prst="rect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473805" y="1732211"/>
            <a:ext cx="3243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x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654228" y="173221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819400" y="17322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4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982908" y="1732211"/>
            <a:ext cx="4579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2473805" y="2082284"/>
            <a:ext cx="3243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x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54228" y="208228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804182" y="208228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4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3692688" y="1451203"/>
            <a:ext cx="0" cy="12469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3646968" y="1469797"/>
            <a:ext cx="5092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33CC"/>
                </a:solidFill>
              </a:rPr>
              <a:t>For</a:t>
            </a:r>
            <a:endParaRPr lang="en-US" b="1" dirty="0">
              <a:solidFill>
                <a:srgbClr val="FF33CC"/>
              </a:solidFill>
              <a:ea typeface="Arial" charset="0"/>
              <a:cs typeface="Arial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124354" y="1469797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y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284618" y="14697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434572" y="1469797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prstClr val="black"/>
                </a:solidFill>
              </a:rPr>
              <a:t>,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104168" y="2139770"/>
            <a:ext cx="628153" cy="254360"/>
          </a:xfrm>
          <a:prstGeom prst="rect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4108954" y="1732211"/>
            <a:ext cx="3243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x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289377" y="173221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83899" y="17322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4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4647407" y="1732211"/>
            <a:ext cx="4579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4108954" y="2082284"/>
            <a:ext cx="3243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x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289377" y="208228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39331" y="208228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8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5327837" y="1437348"/>
            <a:ext cx="0" cy="12469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70368" y="2082284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138208" y="2082284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733645" y="2082284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5391948" y="1462177"/>
            <a:ext cx="5092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33CC"/>
                </a:solidFill>
              </a:rPr>
              <a:t>For</a:t>
            </a:r>
            <a:endParaRPr lang="en-US" b="1" dirty="0">
              <a:solidFill>
                <a:srgbClr val="FF33CC"/>
              </a:solidFill>
              <a:ea typeface="Arial" charset="0"/>
              <a:cs typeface="Arial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869334" y="1462177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y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029598" y="146217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179552" y="1462177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</a:t>
            </a:r>
            <a:r>
              <a:rPr lang="en-US" dirty="0" smtClean="0">
                <a:solidFill>
                  <a:prstClr val="black"/>
                </a:solidFill>
              </a:rPr>
              <a:t>,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83" name="Rectangle 29"/>
          <p:cNvSpPr>
            <a:spLocks noChangeArrowheads="1"/>
          </p:cNvSpPr>
          <p:nvPr/>
        </p:nvSpPr>
        <p:spPr bwMode="auto">
          <a:xfrm>
            <a:off x="5849148" y="2139770"/>
            <a:ext cx="726277" cy="254360"/>
          </a:xfrm>
          <a:prstGeom prst="rect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5853934" y="1724591"/>
            <a:ext cx="3243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x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034357" y="172459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248400" y="17245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4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6411908" y="1724591"/>
            <a:ext cx="4579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smtClean="0">
                <a:solidFill>
                  <a:srgbClr val="C00000"/>
                </a:solidFill>
              </a:rPr>
              <a:t>3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5853934" y="2082284"/>
            <a:ext cx="3243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x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034357" y="208228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184311" y="208228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12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478625" y="2082284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99" name="Curved Down Arrow 98"/>
          <p:cNvSpPr/>
          <p:nvPr/>
        </p:nvSpPr>
        <p:spPr>
          <a:xfrm>
            <a:off x="1235080" y="1654463"/>
            <a:ext cx="340706" cy="179728"/>
          </a:xfrm>
          <a:prstGeom prst="curvedDownArrow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00" name="Curved Down Arrow 99"/>
          <p:cNvSpPr/>
          <p:nvPr/>
        </p:nvSpPr>
        <p:spPr>
          <a:xfrm>
            <a:off x="2947993" y="1648113"/>
            <a:ext cx="324630" cy="179728"/>
          </a:xfrm>
          <a:prstGeom prst="curvedDownArrow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01" name="Curved Down Arrow 100"/>
          <p:cNvSpPr/>
          <p:nvPr/>
        </p:nvSpPr>
        <p:spPr>
          <a:xfrm>
            <a:off x="4609293" y="1654463"/>
            <a:ext cx="324630" cy="179728"/>
          </a:xfrm>
          <a:prstGeom prst="curvedDownArrow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02" name="Curved Down Arrow 101"/>
          <p:cNvSpPr/>
          <p:nvPr/>
        </p:nvSpPr>
        <p:spPr>
          <a:xfrm>
            <a:off x="6314739" y="1625888"/>
            <a:ext cx="324630" cy="179728"/>
          </a:xfrm>
          <a:prstGeom prst="curvedDownArrow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043007" y="1407910"/>
            <a:ext cx="442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or 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479426" y="1593643"/>
            <a:ext cx="1519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x</a:t>
            </a:r>
            <a:r>
              <a:rPr lang="en-US" b="1" dirty="0">
                <a:solidFill>
                  <a:prstClr val="white"/>
                </a:solidFill>
              </a:rPr>
              <a:t> = something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98968" y="2765924"/>
            <a:ext cx="7192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The four solutions of the given equation are (0, 0), (1, 4) (2, 8) and (3, 12).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70368" y="2765924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07" name="Cloud Callout 106"/>
          <p:cNvSpPr/>
          <p:nvPr/>
        </p:nvSpPr>
        <p:spPr>
          <a:xfrm>
            <a:off x="1584051" y="1074020"/>
            <a:ext cx="2210830" cy="916929"/>
          </a:xfrm>
          <a:prstGeom prst="cloudCallout">
            <a:avLst>
              <a:gd name="adj1" fmla="val -60470"/>
              <a:gd name="adj2" fmla="val 9868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Let us consider y = 0</a:t>
            </a:r>
          </a:p>
        </p:txBody>
      </p:sp>
      <p:sp>
        <p:nvSpPr>
          <p:cNvPr id="108" name="Cloud Callout 107"/>
          <p:cNvSpPr/>
          <p:nvPr/>
        </p:nvSpPr>
        <p:spPr>
          <a:xfrm>
            <a:off x="3329339" y="1088691"/>
            <a:ext cx="2210830" cy="916929"/>
          </a:xfrm>
          <a:prstGeom prst="cloudCallout">
            <a:avLst>
              <a:gd name="adj1" fmla="val -62193"/>
              <a:gd name="adj2" fmla="val 11599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Let us consider y = 1</a:t>
            </a:r>
          </a:p>
        </p:txBody>
      </p:sp>
      <p:sp>
        <p:nvSpPr>
          <p:cNvPr id="109" name="Cloud Callout 108"/>
          <p:cNvSpPr/>
          <p:nvPr/>
        </p:nvSpPr>
        <p:spPr>
          <a:xfrm>
            <a:off x="4989230" y="1095060"/>
            <a:ext cx="2210830" cy="916929"/>
          </a:xfrm>
          <a:prstGeom prst="cloudCallout">
            <a:avLst>
              <a:gd name="adj1" fmla="val -63055"/>
              <a:gd name="adj2" fmla="val 11946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Let us consider y = 2</a:t>
            </a:r>
          </a:p>
        </p:txBody>
      </p:sp>
      <p:sp>
        <p:nvSpPr>
          <p:cNvPr id="110" name="Cloud Callout 109"/>
          <p:cNvSpPr/>
          <p:nvPr/>
        </p:nvSpPr>
        <p:spPr>
          <a:xfrm>
            <a:off x="6665785" y="1092803"/>
            <a:ext cx="2210830" cy="916929"/>
          </a:xfrm>
          <a:prstGeom prst="cloudCallout">
            <a:avLst>
              <a:gd name="adj1" fmla="val -59823"/>
              <a:gd name="adj2" fmla="val 9868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Let us consider x = 3</a:t>
            </a:r>
          </a:p>
        </p:txBody>
      </p:sp>
    </p:spTree>
    <p:extLst>
      <p:ext uri="{BB962C8B-B14F-4D97-AF65-F5344CB8AC3E}">
        <p14:creationId xmlns:p14="http://schemas.microsoft.com/office/powerpoint/2010/main" val="213916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500"/>
                            </p:stCondLst>
                            <p:childTnLst>
                              <p:par>
                                <p:cTn id="32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500"/>
                            </p:stCondLst>
                            <p:childTnLst>
                              <p:par>
                                <p:cTn id="3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500"/>
                            </p:stCondLst>
                            <p:childTnLst>
                              <p:par>
                                <p:cTn id="39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500"/>
                            </p:stCondLst>
                            <p:childTnLst>
                              <p:par>
                                <p:cTn id="41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500"/>
                            </p:stCondLst>
                            <p:childTnLst>
                              <p:par>
                                <p:cTn id="43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/>
      <p:bldP spid="9" grpId="0" animBg="1"/>
      <p:bldP spid="9" grpId="1" animBg="1"/>
      <p:bldP spid="10" grpId="0"/>
      <p:bldP spid="11" grpId="0"/>
      <p:bldP spid="12" grpId="0"/>
      <p:bldP spid="13" grpId="0"/>
      <p:bldP spid="16" grpId="0"/>
      <p:bldP spid="17" grpId="0"/>
      <p:bldP spid="18" grpId="0"/>
      <p:bldP spid="19" grpId="0"/>
      <p:bldP spid="20" grpId="0"/>
      <p:bldP spid="21" grpId="0"/>
      <p:bldP spid="24" grpId="0"/>
      <p:bldP spid="25" grpId="0"/>
      <p:bldP spid="26" grpId="0"/>
      <p:bldP spid="32" grpId="0"/>
      <p:bldP spid="33" grpId="0"/>
      <p:bldP spid="34" grpId="0"/>
      <p:bldP spid="36" grpId="0"/>
      <p:bldP spid="37" grpId="0"/>
      <p:bldP spid="38" grpId="0"/>
      <p:bldP spid="39" grpId="0"/>
      <p:bldP spid="40" grpId="0" animBg="1"/>
      <p:bldP spid="41" grpId="0"/>
      <p:bldP spid="42" grpId="0"/>
      <p:bldP spid="45" grpId="0"/>
      <p:bldP spid="46" grpId="0"/>
      <p:bldP spid="52" grpId="0"/>
      <p:bldP spid="53" grpId="0"/>
      <p:bldP spid="54" grpId="0"/>
      <p:bldP spid="56" grpId="0"/>
      <p:bldP spid="57" grpId="0"/>
      <p:bldP spid="58" grpId="0"/>
      <p:bldP spid="59" grpId="0"/>
      <p:bldP spid="60" grpId="0" animBg="1"/>
      <p:bldP spid="61" grpId="0"/>
      <p:bldP spid="62" grpId="0"/>
      <p:bldP spid="65" grpId="0"/>
      <p:bldP spid="66" grpId="0"/>
      <p:bldP spid="72" grpId="0"/>
      <p:bldP spid="73" grpId="0"/>
      <p:bldP spid="74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 animBg="1"/>
      <p:bldP spid="84" grpId="0"/>
      <p:bldP spid="85" grpId="0"/>
      <p:bldP spid="88" grpId="0"/>
      <p:bldP spid="89" grpId="0"/>
      <p:bldP spid="95" grpId="0"/>
      <p:bldP spid="96" grpId="0"/>
      <p:bldP spid="97" grpId="0"/>
      <p:bldP spid="98" grpId="0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/>
      <p:bldP spid="103" grpId="1"/>
      <p:bldP spid="104" grpId="0"/>
      <p:bldP spid="104" grpId="1"/>
      <p:bldP spid="105" grpId="0"/>
      <p:bldP spid="106" grpId="0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4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95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868834" y="2944088"/>
            <a:ext cx="2575949" cy="262354"/>
          </a:xfrm>
          <a:prstGeom prst="rect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6408" y="172974"/>
            <a:ext cx="655904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0000FF"/>
                </a:solidFill>
              </a:rPr>
              <a:t>Q. </a:t>
            </a:r>
            <a:r>
              <a:rPr lang="en-IN" sz="1600" b="1" dirty="0">
                <a:solidFill>
                  <a:srgbClr val="0000FF"/>
                </a:solidFill>
              </a:rPr>
              <a:t>Check which of the following are solutions of the equation x – 2y = 4 and </a:t>
            </a:r>
            <a:r>
              <a:rPr lang="en-IN" sz="1600" b="1" dirty="0" smtClean="0">
                <a:solidFill>
                  <a:srgbClr val="0000FF"/>
                </a:solidFill>
              </a:rPr>
              <a:t>      </a:t>
            </a:r>
          </a:p>
          <a:p>
            <a:r>
              <a:rPr lang="en-IN" sz="1600" b="1" dirty="0" smtClean="0">
                <a:solidFill>
                  <a:srgbClr val="0000FF"/>
                </a:solidFill>
              </a:rPr>
              <a:t>     which are not</a:t>
            </a:r>
            <a:r>
              <a:rPr lang="en-IN" sz="1600" b="1" dirty="0">
                <a:solidFill>
                  <a:srgbClr val="0000FF"/>
                </a:solidFill>
              </a:rPr>
              <a:t>:</a:t>
            </a:r>
            <a:endParaRPr lang="en-US" sz="1600" b="1" dirty="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8601" y="819150"/>
            <a:ext cx="990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(i) (0, 2)</a:t>
            </a:r>
            <a:endParaRPr lang="en-US" sz="1600" b="1" dirty="0">
              <a:solidFill>
                <a:srgbClr val="C00000"/>
              </a:solidFill>
              <a:ea typeface="Arial" charset="0"/>
              <a:cs typeface="Arial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81438" y="1580683"/>
            <a:ext cx="407755" cy="184393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06358" y="1572493"/>
            <a:ext cx="397715" cy="188089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1" y="1200150"/>
            <a:ext cx="10934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2882B"/>
                </a:solidFill>
              </a:rPr>
              <a:t>x – 2y = </a:t>
            </a:r>
            <a:r>
              <a:rPr lang="en-IN" sz="1600" b="1" dirty="0" smtClean="0">
                <a:solidFill>
                  <a:srgbClr val="02882B"/>
                </a:solidFill>
              </a:rPr>
              <a:t>4</a:t>
            </a:r>
            <a:endParaRPr lang="en-US" sz="1600" dirty="0">
              <a:solidFill>
                <a:srgbClr val="02882B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6367" y="1504950"/>
            <a:ext cx="36632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3399"/>
                </a:solidFill>
              </a:rPr>
              <a:t>Putting  </a:t>
            </a:r>
            <a:r>
              <a:rPr lang="en-US" sz="1400" dirty="0" smtClean="0">
                <a:solidFill>
                  <a:prstClr val="black"/>
                </a:solidFill>
              </a:rPr>
              <a:t>x = 0,  y = </a:t>
            </a:r>
            <a:r>
              <a:rPr lang="en-US" sz="1400" dirty="0">
                <a:solidFill>
                  <a:prstClr val="black"/>
                </a:solidFill>
              </a:rPr>
              <a:t>2</a:t>
            </a:r>
            <a:r>
              <a:rPr lang="en-US" sz="1400" dirty="0" smtClean="0">
                <a:solidFill>
                  <a:prstClr val="black"/>
                </a:solidFill>
              </a:rPr>
              <a:t> in the  L.H.S  of  x - 2y = </a:t>
            </a:r>
            <a:r>
              <a:rPr lang="en-US" sz="1400" dirty="0">
                <a:solidFill>
                  <a:prstClr val="black"/>
                </a:solidFill>
              </a:rPr>
              <a:t>4</a:t>
            </a:r>
            <a:r>
              <a:rPr lang="en-US" sz="1400" dirty="0" smtClean="0">
                <a:solidFill>
                  <a:prstClr val="black"/>
                </a:solidFill>
              </a:rPr>
              <a:t>,    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6220" y="1780333"/>
            <a:ext cx="9937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3399"/>
                </a:solidFill>
              </a:rPr>
              <a:t>We have,    </a:t>
            </a:r>
            <a:endParaRPr lang="en-US" sz="1600" dirty="0">
              <a:solidFill>
                <a:srgbClr val="FF3399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1840" y="2059817"/>
            <a:ext cx="5913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L.H.S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86378" y="2059817"/>
            <a:ext cx="2585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21947" y="2059817"/>
            <a:ext cx="304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00242" y="2059817"/>
            <a:ext cx="2603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-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43100" y="2059817"/>
            <a:ext cx="3109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86378" y="2307949"/>
            <a:ext cx="24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62587" y="2307949"/>
            <a:ext cx="4424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- 4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32696" y="2526944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L.H.S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86378" y="2526944"/>
            <a:ext cx="3492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≠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00216" y="2526944"/>
            <a:ext cx="6180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R.H.S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3" name="Text Box 140"/>
          <p:cNvSpPr txBox="1">
            <a:spLocks noChangeArrowheads="1"/>
          </p:cNvSpPr>
          <p:nvPr/>
        </p:nvSpPr>
        <p:spPr bwMode="auto">
          <a:xfrm>
            <a:off x="507392" y="2044428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</a:t>
            </a:r>
          </a:p>
        </p:txBody>
      </p:sp>
      <p:sp>
        <p:nvSpPr>
          <p:cNvPr id="24" name="Text Box 140"/>
          <p:cNvSpPr txBox="1">
            <a:spLocks noChangeArrowheads="1"/>
          </p:cNvSpPr>
          <p:nvPr/>
        </p:nvSpPr>
        <p:spPr bwMode="auto">
          <a:xfrm>
            <a:off x="507392" y="2511555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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60350" y="1200150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Soln</a:t>
            </a:r>
            <a:r>
              <a:rPr lang="en-US" sz="1600" b="1" dirty="0" smtClean="0">
                <a:solidFill>
                  <a:prstClr val="black"/>
                </a:solidFill>
              </a:rPr>
              <a:t>.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0187" y="2905988"/>
            <a:ext cx="26805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b="1" dirty="0">
                <a:solidFill>
                  <a:prstClr val="black"/>
                </a:solidFill>
              </a:rPr>
              <a:t>x = 0, y = 2 is not its solution.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7" name="Text Box 140"/>
          <p:cNvSpPr txBox="1">
            <a:spLocks noChangeArrowheads="1"/>
          </p:cNvSpPr>
          <p:nvPr/>
        </p:nvSpPr>
        <p:spPr bwMode="auto">
          <a:xfrm>
            <a:off x="507392" y="2890599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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343400" y="630622"/>
            <a:ext cx="0" cy="29401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5105400" y="2893427"/>
            <a:ext cx="2215324" cy="262354"/>
          </a:xfrm>
          <a:prstGeom prst="rect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113552" y="1517914"/>
            <a:ext cx="429527" cy="214487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673984" y="1526228"/>
            <a:ext cx="400011" cy="195727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21251" y="1157704"/>
            <a:ext cx="10934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2882B"/>
                </a:solidFill>
              </a:rPr>
              <a:t>x – 2y = 4</a:t>
            </a:r>
            <a:endParaRPr lang="en-US" sz="1600" dirty="0">
              <a:solidFill>
                <a:srgbClr val="02882B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15617" y="1462504"/>
            <a:ext cx="36632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3399"/>
                </a:solidFill>
              </a:rPr>
              <a:t>Putting  </a:t>
            </a:r>
            <a:r>
              <a:rPr lang="en-US" sz="1400" dirty="0" smtClean="0">
                <a:solidFill>
                  <a:prstClr val="black"/>
                </a:solidFill>
              </a:rPr>
              <a:t>x = 4,  y = </a:t>
            </a:r>
            <a:r>
              <a:rPr lang="en-US" sz="1400" dirty="0">
                <a:solidFill>
                  <a:prstClr val="black"/>
                </a:solidFill>
              </a:rPr>
              <a:t>0</a:t>
            </a:r>
            <a:r>
              <a:rPr lang="en-US" sz="1400" dirty="0" smtClean="0">
                <a:solidFill>
                  <a:prstClr val="black"/>
                </a:solidFill>
              </a:rPr>
              <a:t> in the  L.H.S  of  x - 2y = </a:t>
            </a:r>
            <a:r>
              <a:rPr lang="en-US" sz="1400" dirty="0">
                <a:solidFill>
                  <a:prstClr val="black"/>
                </a:solidFill>
              </a:rPr>
              <a:t>4</a:t>
            </a:r>
            <a:r>
              <a:rPr lang="en-US" sz="1400" dirty="0" smtClean="0">
                <a:solidFill>
                  <a:prstClr val="black"/>
                </a:solidFill>
              </a:rPr>
              <a:t>,    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25470" y="1737887"/>
            <a:ext cx="9937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3399"/>
                </a:solidFill>
              </a:rPr>
              <a:t>We have,    </a:t>
            </a:r>
            <a:endParaRPr lang="en-US" sz="1600" dirty="0">
              <a:solidFill>
                <a:srgbClr val="FF3399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070494" y="2022552"/>
            <a:ext cx="5968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L.H.S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645628" y="2022552"/>
            <a:ext cx="2585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880649" y="2022552"/>
            <a:ext cx="304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02827" y="2022552"/>
            <a:ext cx="2603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-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23233" y="2022552"/>
            <a:ext cx="5395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(0)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45628" y="2271287"/>
            <a:ext cx="24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888037" y="2267557"/>
            <a:ext cx="2900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070493" y="2499887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L.H.S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645628" y="2495550"/>
            <a:ext cx="3492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=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959466" y="2490028"/>
            <a:ext cx="6180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R.H.S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7" name="Text Box 140"/>
          <p:cNvSpPr txBox="1">
            <a:spLocks noChangeArrowheads="1"/>
          </p:cNvSpPr>
          <p:nvPr/>
        </p:nvSpPr>
        <p:spPr bwMode="auto">
          <a:xfrm>
            <a:off x="4766642" y="2007163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</a:t>
            </a:r>
          </a:p>
        </p:txBody>
      </p:sp>
      <p:sp>
        <p:nvSpPr>
          <p:cNvPr id="48" name="Text Box 140"/>
          <p:cNvSpPr txBox="1">
            <a:spLocks noChangeArrowheads="1"/>
          </p:cNvSpPr>
          <p:nvPr/>
        </p:nvSpPr>
        <p:spPr bwMode="auto">
          <a:xfrm>
            <a:off x="4766642" y="2469109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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419600" y="1157704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Soln</a:t>
            </a:r>
            <a:r>
              <a:rPr lang="en-US" sz="1600" b="1" dirty="0" smtClean="0">
                <a:solidFill>
                  <a:prstClr val="black"/>
                </a:solidFill>
              </a:rPr>
              <a:t>.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069437" y="2855327"/>
            <a:ext cx="23423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b="1" dirty="0">
                <a:solidFill>
                  <a:prstClr val="black"/>
                </a:solidFill>
              </a:rPr>
              <a:t>x = </a:t>
            </a:r>
            <a:r>
              <a:rPr lang="en-US" sz="1600" b="1" dirty="0" smtClean="0">
                <a:solidFill>
                  <a:prstClr val="black"/>
                </a:solidFill>
              </a:rPr>
              <a:t>4, </a:t>
            </a:r>
            <a:r>
              <a:rPr lang="en-US" sz="1600" b="1" dirty="0">
                <a:solidFill>
                  <a:prstClr val="black"/>
                </a:solidFill>
              </a:rPr>
              <a:t>y = </a:t>
            </a:r>
            <a:r>
              <a:rPr lang="en-US" sz="1600" b="1" dirty="0" smtClean="0">
                <a:solidFill>
                  <a:prstClr val="black"/>
                </a:solidFill>
              </a:rPr>
              <a:t>0 is its </a:t>
            </a:r>
            <a:r>
              <a:rPr lang="en-US" sz="1600" b="1" dirty="0">
                <a:solidFill>
                  <a:prstClr val="black"/>
                </a:solidFill>
              </a:rPr>
              <a:t>solution.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1" name="Text Box 140"/>
          <p:cNvSpPr txBox="1">
            <a:spLocks noChangeArrowheads="1"/>
          </p:cNvSpPr>
          <p:nvPr/>
        </p:nvSpPr>
        <p:spPr bwMode="auto">
          <a:xfrm>
            <a:off x="4766642" y="2839938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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4481223" y="819150"/>
            <a:ext cx="10411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C00000"/>
                </a:solidFill>
              </a:rPr>
              <a:t>(iii) (4, </a:t>
            </a:r>
            <a:r>
              <a:rPr lang="en-IN" sz="1600" b="1" dirty="0">
                <a:solidFill>
                  <a:srgbClr val="C00000"/>
                </a:solidFill>
              </a:rPr>
              <a:t>0</a:t>
            </a:r>
            <a:r>
              <a:rPr lang="en-IN" sz="1600" b="1" dirty="0" smtClean="0">
                <a:solidFill>
                  <a:srgbClr val="C00000"/>
                </a:solidFill>
              </a:rPr>
              <a:t>)</a:t>
            </a:r>
            <a:endParaRPr lang="en-US" sz="1600" b="1" dirty="0">
              <a:solidFill>
                <a:srgbClr val="C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071836" y="2059817"/>
            <a:ext cx="4140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(2)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72531" y="2022552"/>
            <a:ext cx="4140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2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15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000"/>
                            </p:stCondLst>
                            <p:childTnLst>
                              <p:par>
                                <p:cTn id="2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500"/>
                            </p:stCondLst>
                            <p:childTnLst>
                              <p:par>
                                <p:cTn id="26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" grpId="0"/>
      <p:bldP spid="3" grpId="0"/>
      <p:bldP spid="7" grpId="0" animBg="1"/>
      <p:bldP spid="7" grpId="1" animBg="1"/>
      <p:bldP spid="8" grpId="0" animBg="1"/>
      <p:bldP spid="8" grpId="1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1" grpId="0" animBg="1"/>
      <p:bldP spid="32" grpId="0" animBg="1"/>
      <p:bldP spid="32" grpId="1" animBg="1"/>
      <p:bldP spid="33" grpId="0" animBg="1"/>
      <p:bldP spid="33" grpId="1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60" grpId="0"/>
      <p:bldP spid="62" grpId="0"/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43400" y="273726"/>
            <a:ext cx="1578269" cy="338554"/>
            <a:chOff x="274915" y="2659618"/>
            <a:chExt cx="1578269" cy="338554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274915" y="2659618"/>
              <a:ext cx="157826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IN" sz="1600" b="1" dirty="0">
                  <a:solidFill>
                    <a:srgbClr val="C00000"/>
                  </a:solidFill>
                </a:rPr>
                <a:t>(iv) </a:t>
              </a:r>
              <a:r>
                <a:rPr lang="en-IN" sz="1600" b="1" dirty="0" smtClean="0">
                  <a:solidFill>
                    <a:srgbClr val="C00000"/>
                  </a:solidFill>
                </a:rPr>
                <a:t>(   2 , </a:t>
              </a:r>
              <a:r>
                <a:rPr lang="en-IN" sz="1600" b="1" dirty="0">
                  <a:solidFill>
                    <a:srgbClr val="C00000"/>
                  </a:solidFill>
                </a:rPr>
                <a:t>4 </a:t>
              </a:r>
              <a:r>
                <a:rPr lang="en-IN" sz="1600" b="1" dirty="0" smtClean="0">
                  <a:solidFill>
                    <a:srgbClr val="C00000"/>
                  </a:solidFill>
                </a:rPr>
                <a:t>   2 )</a:t>
              </a:r>
              <a:endParaRPr lang="en-US" sz="1600" b="1" dirty="0">
                <a:solidFill>
                  <a:srgbClr val="C00000"/>
                </a:solidFill>
                <a:ea typeface="Arial" charset="0"/>
                <a:cs typeface="Arial" charset="0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781050" y="2878931"/>
              <a:ext cx="57150" cy="7381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838200" y="2731294"/>
              <a:ext cx="33338" cy="2214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874076" y="2728913"/>
              <a:ext cx="128430" cy="238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314448" y="2881311"/>
              <a:ext cx="57150" cy="7381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371598" y="2733674"/>
              <a:ext cx="33338" cy="2214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407474" y="2731293"/>
              <a:ext cx="128430" cy="238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748458" y="2517645"/>
            <a:ext cx="2680542" cy="262354"/>
          </a:xfrm>
          <a:prstGeom prst="rect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93203" y="986161"/>
            <a:ext cx="402311" cy="157971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42469" y="980745"/>
            <a:ext cx="376240" cy="152384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7851" y="590550"/>
            <a:ext cx="10934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2882B"/>
                </a:solidFill>
              </a:rPr>
              <a:t>x – 2y = 4</a:t>
            </a:r>
            <a:endParaRPr lang="en-US" sz="1600" dirty="0">
              <a:solidFill>
                <a:srgbClr val="02882B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2217" y="895350"/>
            <a:ext cx="36632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3399"/>
                </a:solidFill>
              </a:rPr>
              <a:t>Putting  </a:t>
            </a:r>
            <a:r>
              <a:rPr lang="en-US" sz="1400" dirty="0" smtClean="0">
                <a:solidFill>
                  <a:prstClr val="black"/>
                </a:solidFill>
              </a:rPr>
              <a:t>x = </a:t>
            </a:r>
            <a:r>
              <a:rPr lang="en-US" sz="1400" dirty="0">
                <a:solidFill>
                  <a:prstClr val="black"/>
                </a:solidFill>
              </a:rPr>
              <a:t>1</a:t>
            </a:r>
            <a:r>
              <a:rPr lang="en-US" sz="1400" dirty="0" smtClean="0">
                <a:solidFill>
                  <a:prstClr val="black"/>
                </a:solidFill>
              </a:rPr>
              <a:t>,  y = 1 in the  L.H.S  of  x -2y = </a:t>
            </a:r>
            <a:r>
              <a:rPr lang="en-US" sz="1400" dirty="0">
                <a:solidFill>
                  <a:prstClr val="black"/>
                </a:solidFill>
              </a:rPr>
              <a:t>4</a:t>
            </a:r>
            <a:r>
              <a:rPr lang="en-US" sz="1400" dirty="0" smtClean="0">
                <a:solidFill>
                  <a:prstClr val="black"/>
                </a:solidFill>
              </a:rPr>
              <a:t>,    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82070" y="1170733"/>
            <a:ext cx="9937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3399"/>
                </a:solidFill>
              </a:rPr>
              <a:t>We have,    </a:t>
            </a:r>
            <a:endParaRPr lang="en-US" sz="1600" dirty="0">
              <a:solidFill>
                <a:srgbClr val="FF3399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4107" y="1452141"/>
            <a:ext cx="6321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L.H.S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44178" y="1452141"/>
            <a:ext cx="2585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37797" y="1452141"/>
            <a:ext cx="304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1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59427" y="1452141"/>
            <a:ext cx="2603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-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051258" y="1452141"/>
            <a:ext cx="4633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(1)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352067" y="1701964"/>
            <a:ext cx="24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38777" y="1701964"/>
            <a:ext cx="2900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1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5404" y="2136289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L.H.S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357314" y="2136289"/>
            <a:ext cx="2886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≠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638486" y="2136289"/>
            <a:ext cx="6180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R.H.S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2" name="Text Box 140"/>
          <p:cNvSpPr txBox="1">
            <a:spLocks noChangeArrowheads="1"/>
          </p:cNvSpPr>
          <p:nvPr/>
        </p:nvSpPr>
        <p:spPr bwMode="auto">
          <a:xfrm>
            <a:off x="434452" y="1436752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</a:t>
            </a:r>
          </a:p>
        </p:txBody>
      </p:sp>
      <p:sp>
        <p:nvSpPr>
          <p:cNvPr id="33" name="Text Box 140"/>
          <p:cNvSpPr txBox="1">
            <a:spLocks noChangeArrowheads="1"/>
          </p:cNvSpPr>
          <p:nvPr/>
        </p:nvSpPr>
        <p:spPr bwMode="auto">
          <a:xfrm>
            <a:off x="434452" y="2120900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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200" y="590550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Soln</a:t>
            </a:r>
            <a:r>
              <a:rPr lang="en-US" sz="1600" b="1" dirty="0" smtClean="0">
                <a:solidFill>
                  <a:prstClr val="black"/>
                </a:solidFill>
              </a:rPr>
              <a:t>.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48457" y="2479545"/>
            <a:ext cx="26805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b="1" dirty="0">
                <a:solidFill>
                  <a:prstClr val="black"/>
                </a:solidFill>
              </a:rPr>
              <a:t>x = </a:t>
            </a:r>
            <a:r>
              <a:rPr lang="en-US" sz="1600" b="1" dirty="0" smtClean="0">
                <a:solidFill>
                  <a:prstClr val="black"/>
                </a:solidFill>
              </a:rPr>
              <a:t>1, </a:t>
            </a:r>
            <a:r>
              <a:rPr lang="en-US" sz="1600" b="1" dirty="0">
                <a:solidFill>
                  <a:prstClr val="black"/>
                </a:solidFill>
              </a:rPr>
              <a:t>y = </a:t>
            </a:r>
            <a:r>
              <a:rPr lang="en-US" sz="1600" b="1" dirty="0" smtClean="0">
                <a:solidFill>
                  <a:prstClr val="black"/>
                </a:solidFill>
              </a:rPr>
              <a:t>1 </a:t>
            </a:r>
            <a:r>
              <a:rPr lang="en-US" sz="1600" b="1" dirty="0">
                <a:solidFill>
                  <a:prstClr val="black"/>
                </a:solidFill>
              </a:rPr>
              <a:t>is not its solution.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6" name="Text Box 140"/>
          <p:cNvSpPr txBox="1">
            <a:spLocks noChangeArrowheads="1"/>
          </p:cNvSpPr>
          <p:nvPr/>
        </p:nvSpPr>
        <p:spPr bwMode="auto">
          <a:xfrm>
            <a:off x="434452" y="2491213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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76200" y="251996"/>
            <a:ext cx="9464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(v) (1, 1)</a:t>
            </a:r>
            <a:endParaRPr lang="en-US" sz="1600" b="1" dirty="0">
              <a:solidFill>
                <a:srgbClr val="C00000"/>
              </a:solidFill>
              <a:ea typeface="Arial" charset="0"/>
              <a:cs typeface="Arial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4183380" y="294543"/>
            <a:ext cx="0" cy="29401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4978875" y="2819400"/>
            <a:ext cx="2874488" cy="338138"/>
          </a:xfrm>
          <a:prstGeom prst="rect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217197" y="1060450"/>
            <a:ext cx="693191" cy="304800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581650" y="1076325"/>
            <a:ext cx="581026" cy="273050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876801" y="742950"/>
            <a:ext cx="10934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2882B"/>
                </a:solidFill>
              </a:rPr>
              <a:t>x – 2y = 4</a:t>
            </a:r>
            <a:endParaRPr lang="en-US" sz="1600" dirty="0">
              <a:solidFill>
                <a:srgbClr val="02882B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881020" y="1323133"/>
            <a:ext cx="9937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3399"/>
                </a:solidFill>
              </a:rPr>
              <a:t>We have,    </a:t>
            </a:r>
            <a:endParaRPr lang="en-US" sz="1600" dirty="0">
              <a:solidFill>
                <a:srgbClr val="FF3399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949082" y="1604541"/>
            <a:ext cx="6321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L.H.S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46388" y="1604541"/>
            <a:ext cx="2585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990412" y="1604541"/>
            <a:ext cx="2603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-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554277" y="1905004"/>
            <a:ext cx="24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172200" y="1905004"/>
            <a:ext cx="2900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8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960379" y="2463444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L.H.S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562600" y="2463444"/>
            <a:ext cx="3492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≠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29486" y="2463444"/>
            <a:ext cx="6180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R.H.S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5" name="Text Box 140"/>
          <p:cNvSpPr txBox="1">
            <a:spLocks noChangeArrowheads="1"/>
          </p:cNvSpPr>
          <p:nvPr/>
        </p:nvSpPr>
        <p:spPr bwMode="auto">
          <a:xfrm>
            <a:off x="4622192" y="1589152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</a:t>
            </a:r>
          </a:p>
        </p:txBody>
      </p:sp>
      <p:sp>
        <p:nvSpPr>
          <p:cNvPr id="56" name="Text Box 140"/>
          <p:cNvSpPr txBox="1">
            <a:spLocks noChangeArrowheads="1"/>
          </p:cNvSpPr>
          <p:nvPr/>
        </p:nvSpPr>
        <p:spPr bwMode="auto">
          <a:xfrm>
            <a:off x="4636662" y="2448055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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192741" y="742950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Soln</a:t>
            </a:r>
            <a:r>
              <a:rPr lang="en-US" sz="1600" b="1" dirty="0" smtClean="0">
                <a:solidFill>
                  <a:prstClr val="black"/>
                </a:solidFill>
              </a:rPr>
              <a:t>.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9" name="Text Box 140"/>
          <p:cNvSpPr txBox="1">
            <a:spLocks noChangeArrowheads="1"/>
          </p:cNvSpPr>
          <p:nvPr/>
        </p:nvSpPr>
        <p:spPr bwMode="auto">
          <a:xfrm>
            <a:off x="4636662" y="2812018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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877685" y="1452141"/>
            <a:ext cx="5010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752600" y="1701964"/>
            <a:ext cx="2603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-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3" name="Curved Down Arrow 62"/>
          <p:cNvSpPr/>
          <p:nvPr/>
        </p:nvSpPr>
        <p:spPr>
          <a:xfrm>
            <a:off x="1957881" y="1329559"/>
            <a:ext cx="340706" cy="179728"/>
          </a:xfrm>
          <a:prstGeom prst="curvedDownArrow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905000" y="1701964"/>
            <a:ext cx="2900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538777" y="1928396"/>
            <a:ext cx="419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- 1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352067" y="1928396"/>
            <a:ext cx="24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139483" y="1604541"/>
            <a:ext cx="4141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990412" y="1905004"/>
            <a:ext cx="2603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-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0" name="Curved Down Arrow 69"/>
          <p:cNvSpPr/>
          <p:nvPr/>
        </p:nvSpPr>
        <p:spPr>
          <a:xfrm>
            <a:off x="6268343" y="1507490"/>
            <a:ext cx="408681" cy="179728"/>
          </a:xfrm>
          <a:prstGeom prst="curvedDownArrow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554277" y="2207005"/>
            <a:ext cx="24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779295" y="1623764"/>
            <a:ext cx="299734" cy="338554"/>
            <a:chOff x="6494185" y="586059"/>
            <a:chExt cx="299734" cy="338554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6494185" y="785139"/>
              <a:ext cx="57150" cy="738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6551335" y="637502"/>
              <a:ext cx="33338" cy="221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6582449" y="637502"/>
              <a:ext cx="128430" cy="23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6505057" y="586059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dirty="0">
                  <a:solidFill>
                    <a:prstClr val="black"/>
                  </a:solidFill>
                </a:rPr>
                <a:t>2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230146" y="1594179"/>
            <a:ext cx="740868" cy="343561"/>
            <a:chOff x="6115567" y="571773"/>
            <a:chExt cx="740868" cy="343561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6494185" y="785139"/>
              <a:ext cx="57150" cy="738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6551335" y="637502"/>
              <a:ext cx="33338" cy="221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6582449" y="637502"/>
              <a:ext cx="128430" cy="23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6505057" y="571773"/>
              <a:ext cx="35137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dirty="0" smtClean="0">
                  <a:solidFill>
                    <a:prstClr val="black"/>
                  </a:solidFill>
                </a:rPr>
                <a:t>2)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115567" y="576780"/>
              <a:ext cx="50615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 smtClean="0">
                  <a:solidFill>
                    <a:prstClr val="black"/>
                  </a:solidFill>
                </a:rPr>
                <a:t>  (4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751765" y="2189491"/>
            <a:ext cx="561421" cy="343561"/>
            <a:chOff x="6232498" y="571773"/>
            <a:chExt cx="561421" cy="343561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6494185" y="785139"/>
              <a:ext cx="57150" cy="738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6551335" y="637502"/>
              <a:ext cx="33338" cy="221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6582449" y="637502"/>
              <a:ext cx="128430" cy="23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6505057" y="571773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dirty="0">
                  <a:solidFill>
                    <a:prstClr val="black"/>
                  </a:solidFill>
                </a:rPr>
                <a:t>2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232498" y="576780"/>
              <a:ext cx="35137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dirty="0" smtClean="0">
                  <a:solidFill>
                    <a:prstClr val="black"/>
                  </a:solidFill>
                </a:rPr>
                <a:t>-7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783442" y="1914522"/>
            <a:ext cx="299734" cy="338554"/>
            <a:chOff x="6494185" y="588677"/>
            <a:chExt cx="299734" cy="338554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6494185" y="785139"/>
              <a:ext cx="57150" cy="738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6551335" y="637502"/>
              <a:ext cx="33338" cy="221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6582449" y="637502"/>
              <a:ext cx="128430" cy="23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6505057" y="588677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dirty="0">
                  <a:solidFill>
                    <a:prstClr val="black"/>
                  </a:solidFill>
                </a:rPr>
                <a:t>2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939457" y="2800350"/>
            <a:ext cx="3078087" cy="360598"/>
            <a:chOff x="4939457" y="2800350"/>
            <a:chExt cx="3078087" cy="360598"/>
          </a:xfrm>
        </p:grpSpPr>
        <p:sp>
          <p:nvSpPr>
            <p:cNvPr id="58" name="Rectangle 57"/>
            <p:cNvSpPr/>
            <p:nvPr/>
          </p:nvSpPr>
          <p:spPr>
            <a:xfrm>
              <a:off x="4939457" y="2800350"/>
              <a:ext cx="307808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 </a:t>
              </a:r>
              <a:r>
                <a:rPr lang="en-US" sz="1600" b="1" dirty="0">
                  <a:solidFill>
                    <a:prstClr val="black"/>
                  </a:solidFill>
                </a:rPr>
                <a:t>x </a:t>
              </a:r>
              <a:r>
                <a:rPr lang="en-US" sz="1600" b="1" dirty="0" smtClean="0">
                  <a:solidFill>
                    <a:prstClr val="black"/>
                  </a:solidFill>
                </a:rPr>
                <a:t>=      , y </a:t>
              </a:r>
              <a:r>
                <a:rPr lang="en-US" sz="1600" b="1" dirty="0">
                  <a:solidFill>
                    <a:prstClr val="black"/>
                  </a:solidFill>
                </a:rPr>
                <a:t>= </a:t>
              </a:r>
              <a:r>
                <a:rPr lang="en-US" sz="1600" b="1" dirty="0" smtClean="0">
                  <a:solidFill>
                    <a:prstClr val="black"/>
                  </a:solidFill>
                </a:rPr>
                <a:t>        is </a:t>
              </a:r>
              <a:r>
                <a:rPr lang="en-US" sz="1600" b="1" dirty="0">
                  <a:solidFill>
                    <a:prstClr val="black"/>
                  </a:solidFill>
                </a:rPr>
                <a:t>not its solution.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5881689" y="2817387"/>
              <a:ext cx="523573" cy="343561"/>
              <a:chOff x="6270346" y="571773"/>
              <a:chExt cx="523573" cy="343561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>
                <a:off x="6494185" y="785139"/>
                <a:ext cx="57150" cy="738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V="1">
                <a:off x="6551335" y="637502"/>
                <a:ext cx="33338" cy="2214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6582449" y="637502"/>
                <a:ext cx="128430" cy="238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6505057" y="571773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1600" b="1" dirty="0">
                    <a:solidFill>
                      <a:prstClr val="black"/>
                    </a:solidFill>
                  </a:rPr>
                  <a:t>2</a:t>
                </a:r>
                <a:endParaRPr lang="en-US" sz="16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270346" y="576780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1600" b="1" dirty="0" smtClean="0">
                    <a:solidFill>
                      <a:prstClr val="black"/>
                    </a:solidFill>
                  </a:rPr>
                  <a:t>4</a:t>
                </a:r>
                <a:endParaRPr lang="en-US" sz="1600" b="1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5329540" y="2809874"/>
              <a:ext cx="299734" cy="338554"/>
              <a:chOff x="6494185" y="584779"/>
              <a:chExt cx="299734" cy="338554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>
                <a:off x="6494185" y="785139"/>
                <a:ext cx="57150" cy="738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6551335" y="637502"/>
                <a:ext cx="33338" cy="2214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6582449" y="637502"/>
                <a:ext cx="128430" cy="238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Rectangle 108"/>
              <p:cNvSpPr/>
              <p:nvPr/>
            </p:nvSpPr>
            <p:spPr>
              <a:xfrm>
                <a:off x="6505057" y="584779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1600" b="1" dirty="0">
                    <a:solidFill>
                      <a:prstClr val="black"/>
                    </a:solidFill>
                  </a:rPr>
                  <a:t>2</a:t>
                </a:r>
                <a:endParaRPr lang="en-US" sz="1600" b="1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871167" y="1047750"/>
            <a:ext cx="4291883" cy="356590"/>
            <a:chOff x="4871167" y="1047750"/>
            <a:chExt cx="4291883" cy="356590"/>
          </a:xfrm>
        </p:grpSpPr>
        <p:sp>
          <p:nvSpPr>
            <p:cNvPr id="43" name="Rectangle 42"/>
            <p:cNvSpPr/>
            <p:nvPr/>
          </p:nvSpPr>
          <p:spPr>
            <a:xfrm>
              <a:off x="4871167" y="1047750"/>
              <a:ext cx="429188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rgbClr val="FF3399"/>
                  </a:solidFill>
                </a:rPr>
                <a:t>Putting  </a:t>
              </a:r>
              <a:r>
                <a:rPr lang="en-US" sz="1600" dirty="0" smtClean="0">
                  <a:solidFill>
                    <a:prstClr val="black"/>
                  </a:solidFill>
                </a:rPr>
                <a:t>x =      , y =         in the  L.H.S  of  x -2y = 4,    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5892800" y="1064796"/>
              <a:ext cx="299734" cy="338554"/>
              <a:chOff x="6494185" y="586059"/>
              <a:chExt cx="299734" cy="338554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>
                <a:off x="6494185" y="785139"/>
                <a:ext cx="57150" cy="738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V="1">
                <a:off x="6551335" y="637502"/>
                <a:ext cx="33338" cy="2214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V="1">
                <a:off x="6582449" y="637502"/>
                <a:ext cx="128430" cy="238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Rectangle 113"/>
              <p:cNvSpPr/>
              <p:nvPr/>
            </p:nvSpPr>
            <p:spPr>
              <a:xfrm>
                <a:off x="6505057" y="586059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1600" dirty="0" smtClean="0">
                    <a:solidFill>
                      <a:prstClr val="black"/>
                    </a:solidFill>
                  </a:rPr>
                  <a:t>2</a:t>
                </a:r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6438900" y="1060779"/>
              <a:ext cx="523573" cy="343561"/>
              <a:chOff x="6270346" y="571773"/>
              <a:chExt cx="523573" cy="343561"/>
            </a:xfrm>
          </p:grpSpPr>
          <p:cxnSp>
            <p:nvCxnSpPr>
              <p:cNvPr id="116" name="Straight Connector 115"/>
              <p:cNvCxnSpPr/>
              <p:nvPr/>
            </p:nvCxnSpPr>
            <p:spPr>
              <a:xfrm>
                <a:off x="6494185" y="785139"/>
                <a:ext cx="57150" cy="738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V="1">
                <a:off x="6551335" y="637502"/>
                <a:ext cx="33338" cy="2214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 flipV="1">
                <a:off x="6582449" y="637502"/>
                <a:ext cx="128430" cy="238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Rectangle 118"/>
              <p:cNvSpPr/>
              <p:nvPr/>
            </p:nvSpPr>
            <p:spPr>
              <a:xfrm>
                <a:off x="6505057" y="571773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1600" dirty="0">
                    <a:solidFill>
                      <a:prstClr val="black"/>
                    </a:solidFill>
                  </a:rPr>
                  <a:t>2</a:t>
                </a:r>
                <a:endParaRPr 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270346" y="576780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1600" dirty="0" smtClean="0">
                    <a:solidFill>
                      <a:prstClr val="black"/>
                    </a:solidFill>
                  </a:rPr>
                  <a:t>4</a:t>
                </a:r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21" name="Group 120"/>
          <p:cNvGrpSpPr/>
          <p:nvPr/>
        </p:nvGrpSpPr>
        <p:grpSpPr>
          <a:xfrm>
            <a:off x="6405866" y="1928396"/>
            <a:ext cx="299734" cy="338554"/>
            <a:chOff x="6494185" y="586059"/>
            <a:chExt cx="299734" cy="338554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6494185" y="785139"/>
              <a:ext cx="57150" cy="738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6551335" y="637502"/>
              <a:ext cx="33338" cy="221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6582449" y="637502"/>
              <a:ext cx="128430" cy="23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6505057" y="586059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dirty="0">
                  <a:solidFill>
                    <a:prstClr val="black"/>
                  </a:solidFill>
                </a:rPr>
                <a:t>2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603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500"/>
                            </p:stCondLst>
                            <p:childTnLst>
                              <p:par>
                                <p:cTn id="3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3" grpId="1" animBg="1"/>
      <p:bldP spid="14" grpId="0" animBg="1"/>
      <p:bldP spid="14" grpId="1" animBg="1"/>
      <p:bldP spid="15" grpId="0"/>
      <p:bldP spid="17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9" grpId="0" animBg="1"/>
      <p:bldP spid="40" grpId="0" animBg="1"/>
      <p:bldP spid="40" grpId="1" animBg="1"/>
      <p:bldP spid="41" grpId="0" animBg="1"/>
      <p:bldP spid="41" grpId="1" animBg="1"/>
      <p:bldP spid="42" grpId="0"/>
      <p:bldP spid="44" grpId="0"/>
      <p:bldP spid="45" grpId="0"/>
      <p:bldP spid="46" grpId="0"/>
      <p:bldP spid="48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9" grpId="0"/>
      <p:bldP spid="61" grpId="0"/>
      <p:bldP spid="62" grpId="0"/>
      <p:bldP spid="63" grpId="0" animBg="1"/>
      <p:bldP spid="63" grpId="1" animBg="1"/>
      <p:bldP spid="64" grpId="0"/>
      <p:bldP spid="65" grpId="0"/>
      <p:bldP spid="66" grpId="0"/>
      <p:bldP spid="67" grpId="0"/>
      <p:bldP spid="69" grpId="0"/>
      <p:bldP spid="70" grpId="0" animBg="1"/>
      <p:bldP spid="70" grpId="1" animBg="1"/>
      <p:bldP spid="7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9"/>
          <p:cNvSpPr>
            <a:spLocks noChangeArrowheads="1"/>
          </p:cNvSpPr>
          <p:nvPr/>
        </p:nvSpPr>
        <p:spPr bwMode="auto">
          <a:xfrm>
            <a:off x="1046908" y="2848877"/>
            <a:ext cx="692992" cy="262354"/>
          </a:xfrm>
          <a:prstGeom prst="rect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77284"/>
            <a:ext cx="73273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0000FF"/>
                </a:solidFill>
              </a:rPr>
              <a:t>Q. </a:t>
            </a:r>
            <a:r>
              <a:rPr lang="en-IN" sz="1600" b="1" dirty="0">
                <a:solidFill>
                  <a:srgbClr val="0000FF"/>
                </a:solidFill>
              </a:rPr>
              <a:t>Find the value of k, if x = 2, y = 1 is a solution of the equation 2x + 3y = k.</a:t>
            </a:r>
            <a:endParaRPr lang="en-US" sz="1600" b="1" dirty="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590550"/>
            <a:ext cx="685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Soln.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590551"/>
            <a:ext cx="822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3399"/>
                </a:solidFill>
              </a:rPr>
              <a:t>If x = 2, y = 1 is a solution of the equation 2x + 3y = k, then these values will satisfy the</a:t>
            </a:r>
          </a:p>
          <a:p>
            <a:r>
              <a:rPr lang="en-US" sz="1600" dirty="0">
                <a:solidFill>
                  <a:srgbClr val="FF3399"/>
                </a:solidFill>
              </a:rPr>
              <a:t>equation</a:t>
            </a:r>
            <a:r>
              <a:rPr lang="en-US" sz="1600" dirty="0" smtClean="0">
                <a:solidFill>
                  <a:srgbClr val="FF3399"/>
                </a:solidFill>
              </a:rPr>
              <a:t>.</a:t>
            </a:r>
            <a:endParaRPr lang="en-US" sz="1600" dirty="0">
              <a:solidFill>
                <a:srgbClr val="FF3399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14586" y="1282882"/>
            <a:ext cx="365737" cy="169367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32758" y="1276242"/>
            <a:ext cx="401692" cy="170990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2375" y="1200150"/>
            <a:ext cx="36632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3399"/>
                </a:solidFill>
              </a:rPr>
              <a:t>Putting  </a:t>
            </a:r>
            <a:r>
              <a:rPr lang="en-US" sz="1400" dirty="0" smtClean="0">
                <a:solidFill>
                  <a:prstClr val="black"/>
                </a:solidFill>
              </a:rPr>
              <a:t>x = 2,  y = 1 in the equation </a:t>
            </a:r>
            <a:r>
              <a:rPr lang="en-IN" sz="1400" b="1" dirty="0" smtClean="0">
                <a:solidFill>
                  <a:srgbClr val="00B050"/>
                </a:solidFill>
              </a:rPr>
              <a:t>2x + 3y = k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2228" y="1475533"/>
            <a:ext cx="9937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3399"/>
                </a:solidFill>
              </a:rPr>
              <a:t>We have,    </a:t>
            </a:r>
            <a:endParaRPr lang="en-US" sz="1600" dirty="0">
              <a:solidFill>
                <a:srgbClr val="FF3399"/>
              </a:solidFill>
            </a:endParaRPr>
          </a:p>
        </p:txBody>
      </p:sp>
      <p:sp>
        <p:nvSpPr>
          <p:cNvPr id="26" name="Text Box 140"/>
          <p:cNvSpPr txBox="1">
            <a:spLocks noChangeArrowheads="1"/>
          </p:cNvSpPr>
          <p:nvPr/>
        </p:nvSpPr>
        <p:spPr bwMode="auto">
          <a:xfrm>
            <a:off x="381000" y="2059919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sym typeface="Symbol" pitchFamily="18" charset="2"/>
              </a:rPr>
              <a:t>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200" y="2059919"/>
            <a:ext cx="3178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200" y="1757365"/>
            <a:ext cx="10743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 smtClean="0">
                <a:solidFill>
                  <a:srgbClr val="00B050"/>
                </a:solidFill>
              </a:rPr>
              <a:t>2x + 3y </a:t>
            </a:r>
            <a:r>
              <a:rPr lang="en-IN" sz="1600" b="1" dirty="0">
                <a:solidFill>
                  <a:srgbClr val="00B050"/>
                </a:solidFill>
              </a:rPr>
              <a:t>= k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84250" y="2059919"/>
            <a:ext cx="4635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(2)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85875" y="2059919"/>
            <a:ext cx="314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+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447800" y="2059919"/>
            <a:ext cx="314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3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84324" y="2059919"/>
            <a:ext cx="4635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(1)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01824" y="2059919"/>
            <a:ext cx="307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57400" y="2059919"/>
            <a:ext cx="307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k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4" name="Text Box 140"/>
          <p:cNvSpPr txBox="1">
            <a:spLocks noChangeArrowheads="1"/>
          </p:cNvSpPr>
          <p:nvPr/>
        </p:nvSpPr>
        <p:spPr bwMode="auto">
          <a:xfrm>
            <a:off x="381000" y="2425184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sym typeface="Symbol" pitchFamily="18" charset="2"/>
              </a:rPr>
              <a:t>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7562" y="2425184"/>
            <a:ext cx="3178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4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276012" y="2425184"/>
            <a:ext cx="3178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+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574462" y="2425184"/>
            <a:ext cx="3178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3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768475" y="2425184"/>
            <a:ext cx="307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924051" y="2425184"/>
            <a:ext cx="307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k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0" name="Text Box 140"/>
          <p:cNvSpPr txBox="1">
            <a:spLocks noChangeArrowheads="1"/>
          </p:cNvSpPr>
          <p:nvPr/>
        </p:nvSpPr>
        <p:spPr bwMode="auto">
          <a:xfrm>
            <a:off x="378562" y="2800350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sym typeface="Symbol" pitchFamily="18" charset="2"/>
              </a:rPr>
              <a:t>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018835" y="2800350"/>
            <a:ext cx="3178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k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212848" y="2800350"/>
            <a:ext cx="307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444624" y="2800350"/>
            <a:ext cx="307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7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000429" y="1847850"/>
            <a:ext cx="164796" cy="193198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1390954" y="1851025"/>
            <a:ext cx="164796" cy="193198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Text Box 140"/>
          <p:cNvSpPr txBox="1">
            <a:spLocks noChangeArrowheads="1"/>
          </p:cNvSpPr>
          <p:nvPr/>
        </p:nvSpPr>
        <p:spPr bwMode="auto">
          <a:xfrm>
            <a:off x="381000" y="1770994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sym typeface="Symbol" pitchFamily="18" charset="2"/>
              </a:rPr>
              <a:t></a:t>
            </a:r>
          </a:p>
        </p:txBody>
      </p:sp>
    </p:spTree>
    <p:extLst>
      <p:ext uri="{BB962C8B-B14F-4D97-AF65-F5344CB8AC3E}">
        <p14:creationId xmlns:p14="http://schemas.microsoft.com/office/powerpoint/2010/main" val="161770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" grpId="0"/>
      <p:bldP spid="4" grpId="0"/>
      <p:bldP spid="5" grpId="0"/>
      <p:bldP spid="7" grpId="0" animBg="1"/>
      <p:bldP spid="7" grpId="1" animBg="1"/>
      <p:bldP spid="8" grpId="0" animBg="1"/>
      <p:bldP spid="8" grpId="1" animBg="1"/>
      <p:bldP spid="10" grpId="0"/>
      <p:bldP spid="11" grpId="0"/>
      <p:bldP spid="26" grpId="0"/>
      <p:bldP spid="13" grpId="0"/>
      <p:bldP spid="15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6" grpId="0" animBg="1"/>
      <p:bldP spid="46" grpId="1" animBg="1"/>
      <p:bldP spid="47" grpId="0" animBg="1"/>
      <p:bldP spid="47" grpId="1" animBg="1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1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31800" y="227013"/>
            <a:ext cx="657904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00" b="1" dirty="0" smtClean="0">
                <a:solidFill>
                  <a:srgbClr val="1F497D"/>
                </a:solidFill>
                <a:latin typeface="Bookman Old Style" pitchFamily="18" charset="0"/>
                <a:ea typeface="Arial" charset="0"/>
                <a:cs typeface="Arial" charset="0"/>
              </a:rPr>
              <a:t>4. </a:t>
            </a:r>
            <a:r>
              <a:rPr lang="en-US" sz="2600" b="1" dirty="0">
                <a:solidFill>
                  <a:srgbClr val="1F497D"/>
                </a:solidFill>
                <a:latin typeface="Bookman Old Style" pitchFamily="18" charset="0"/>
                <a:ea typeface="Arial" charset="0"/>
                <a:cs typeface="Arial" charset="0"/>
              </a:rPr>
              <a:t>Linear Equations In Two Variables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079688" y="227013"/>
            <a:ext cx="192552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  <a:latin typeface="Bookman Old Style" pitchFamily="18" charset="0"/>
                <a:ea typeface="Arial" charset="0"/>
                <a:cs typeface="Arial" charset="0"/>
              </a:rPr>
              <a:t>Equations</a:t>
            </a:r>
            <a:endParaRPr lang="en-US" sz="26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084751" y="2495550"/>
            <a:ext cx="6314549" cy="36933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cs typeface="Arial" charset="0"/>
              </a:rPr>
              <a:t>Standard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  <a:ea typeface="Arial" charset="0"/>
                <a:cs typeface="Arial" charset="0"/>
              </a:rPr>
              <a:t>Form of  Linear Equation in 2 variables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:- 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344693" y="3049587"/>
            <a:ext cx="381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 x          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254204" y="3049587"/>
            <a:ext cx="3032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995567" y="3049587"/>
            <a:ext cx="308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b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" name="Text Box 68"/>
          <p:cNvSpPr txBox="1">
            <a:spLocks noChangeArrowheads="1"/>
          </p:cNvSpPr>
          <p:nvPr/>
        </p:nvSpPr>
        <p:spPr bwMode="auto">
          <a:xfrm>
            <a:off x="1689100" y="1584265"/>
            <a:ext cx="6559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   0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" name="Text Box 69"/>
          <p:cNvSpPr txBox="1">
            <a:spLocks noChangeArrowheads="1"/>
          </p:cNvSpPr>
          <p:nvPr/>
        </p:nvSpPr>
        <p:spPr bwMode="auto">
          <a:xfrm>
            <a:off x="927100" y="1584265"/>
            <a:ext cx="9204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x  +  3 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Text Box 71"/>
          <p:cNvSpPr txBox="1">
            <a:spLocks noChangeArrowheads="1"/>
          </p:cNvSpPr>
          <p:nvPr/>
        </p:nvSpPr>
        <p:spPr bwMode="auto">
          <a:xfrm>
            <a:off x="927100" y="1965325"/>
            <a:ext cx="14654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y  +  3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 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0 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" name="Text Box 72"/>
          <p:cNvSpPr txBox="1">
            <a:spLocks noChangeArrowheads="1"/>
          </p:cNvSpPr>
          <p:nvPr/>
        </p:nvSpPr>
        <p:spPr bwMode="auto">
          <a:xfrm>
            <a:off x="3365500" y="1598553"/>
            <a:ext cx="21226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+  4x  +  3  =  0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1" name="Text Box 73"/>
          <p:cNvSpPr txBox="1">
            <a:spLocks noChangeArrowheads="1"/>
          </p:cNvSpPr>
          <p:nvPr/>
        </p:nvSpPr>
        <p:spPr bwMode="auto">
          <a:xfrm>
            <a:off x="3270568" y="1965325"/>
            <a:ext cx="22461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y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+  5y  +  9  =  0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10378" y="1596965"/>
            <a:ext cx="17828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x  +  y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+ 5 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91311" y="1962150"/>
            <a:ext cx="198483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3x 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5y + 9 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4382992" y="227013"/>
            <a:ext cx="258917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  <a:latin typeface="Bookman Old Style" pitchFamily="18" charset="0"/>
                <a:ea typeface="Arial" charset="0"/>
                <a:cs typeface="Arial" charset="0"/>
              </a:rPr>
              <a:t>Two Variables</a:t>
            </a:r>
            <a:endParaRPr lang="en-US" sz="26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876300" y="227013"/>
            <a:ext cx="128592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  <a:latin typeface="Bookman Old Style" pitchFamily="18" charset="0"/>
                <a:ea typeface="Arial" charset="0"/>
                <a:cs typeface="Arial" charset="0"/>
              </a:rPr>
              <a:t>Linear</a:t>
            </a:r>
            <a:endParaRPr lang="en-US" sz="26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1066800" y="1141412"/>
            <a:ext cx="1219199" cy="338554"/>
          </a:xfrm>
          <a:prstGeom prst="rect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Degree 1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078118" y="3049587"/>
            <a:ext cx="381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 y          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697117" y="3049587"/>
            <a:ext cx="308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748583" y="3049587"/>
            <a:ext cx="5854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16200000" flipH="1">
            <a:off x="3093138" y="3658226"/>
            <a:ext cx="632870" cy="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3825872" y="3663951"/>
            <a:ext cx="620713" cy="47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4364040" y="3663951"/>
            <a:ext cx="620713" cy="47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3333750" y="3937060"/>
            <a:ext cx="17187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Real  numbers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3238500" y="4264025"/>
            <a:ext cx="6928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a ≠ 0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529138" y="4264025"/>
            <a:ext cx="6976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b ≠ 0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3924300" y="4264025"/>
            <a:ext cx="5741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and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03612" y="678418"/>
            <a:ext cx="1739900" cy="770414"/>
            <a:chOff x="927100" y="3638551"/>
            <a:chExt cx="1739900" cy="770414"/>
          </a:xfrm>
        </p:grpSpPr>
        <p:sp>
          <p:nvSpPr>
            <p:cNvPr id="2" name="Cloud Callout 1"/>
            <p:cNvSpPr/>
            <p:nvPr/>
          </p:nvSpPr>
          <p:spPr>
            <a:xfrm>
              <a:off x="927100" y="3638551"/>
              <a:ext cx="1739900" cy="770414"/>
            </a:xfrm>
            <a:prstGeom prst="cloudCallout">
              <a:avLst>
                <a:gd name="adj1" fmla="val -39855"/>
                <a:gd name="adj2" fmla="val -635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82136" y="3752057"/>
              <a:ext cx="13917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WHAT IS AN </a:t>
              </a:r>
            </a:p>
            <a:p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EQUATION?</a:t>
              </a:r>
              <a:endParaRPr lang="en-IN" sz="1400" b="1" dirty="0">
                <a:solidFill>
                  <a:srgbClr val="002060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10391" y="829815"/>
            <a:ext cx="4158511" cy="540987"/>
            <a:chOff x="863600" y="4515234"/>
            <a:chExt cx="4158511" cy="540987"/>
          </a:xfrm>
        </p:grpSpPr>
        <p:sp>
          <p:nvSpPr>
            <p:cNvPr id="5" name="Rounded Rectangular Callout 4"/>
            <p:cNvSpPr/>
            <p:nvPr/>
          </p:nvSpPr>
          <p:spPr>
            <a:xfrm>
              <a:off x="903276" y="4515234"/>
              <a:ext cx="4086371" cy="540987"/>
            </a:xfrm>
            <a:prstGeom prst="wedgeRoundRectCallout">
              <a:avLst>
                <a:gd name="adj1" fmla="val -48864"/>
                <a:gd name="adj2" fmla="val -97782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600" y="4519027"/>
              <a:ext cx="41585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 MATHEMATICAL STATEMENT WITH </a:t>
              </a:r>
            </a:p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ATLEAST ONE VARIABLE AND AN ‘=‘ SIGN</a:t>
              </a:r>
              <a:endParaRPr lang="en-IN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1" name="Group 57"/>
          <p:cNvGrpSpPr/>
          <p:nvPr/>
        </p:nvGrpSpPr>
        <p:grpSpPr>
          <a:xfrm>
            <a:off x="1918533" y="678418"/>
            <a:ext cx="2238484" cy="770414"/>
            <a:chOff x="924095" y="3638551"/>
            <a:chExt cx="2238484" cy="770414"/>
          </a:xfrm>
        </p:grpSpPr>
        <p:sp>
          <p:nvSpPr>
            <p:cNvPr id="59" name="Cloud Callout 58"/>
            <p:cNvSpPr/>
            <p:nvPr/>
          </p:nvSpPr>
          <p:spPr>
            <a:xfrm>
              <a:off x="924095" y="3638551"/>
              <a:ext cx="2238484" cy="770414"/>
            </a:xfrm>
            <a:prstGeom prst="cloudCallout">
              <a:avLst>
                <a:gd name="adj1" fmla="val -39855"/>
                <a:gd name="adj2" fmla="val -635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82136" y="3752057"/>
              <a:ext cx="20393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WHAT IS A LINEAR </a:t>
              </a:r>
            </a:p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EQUATION?</a:t>
              </a:r>
              <a:endParaRPr lang="en-IN" sz="1400" b="1" dirty="0">
                <a:solidFill>
                  <a:srgbClr val="002060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2" name="Group 60"/>
          <p:cNvGrpSpPr/>
          <p:nvPr/>
        </p:nvGrpSpPr>
        <p:grpSpPr>
          <a:xfrm>
            <a:off x="628650" y="727428"/>
            <a:ext cx="2215670" cy="363355"/>
            <a:chOff x="1835023" y="4499275"/>
            <a:chExt cx="2215670" cy="363355"/>
          </a:xfrm>
        </p:grpSpPr>
        <p:sp>
          <p:nvSpPr>
            <p:cNvPr id="62" name="Rounded Rectangular Callout 61"/>
            <p:cNvSpPr/>
            <p:nvPr/>
          </p:nvSpPr>
          <p:spPr>
            <a:xfrm>
              <a:off x="1865675" y="4499275"/>
              <a:ext cx="2161573" cy="363355"/>
            </a:xfrm>
            <a:prstGeom prst="wedgeRoundRectCallout">
              <a:avLst>
                <a:gd name="adj1" fmla="val -23747"/>
                <a:gd name="adj2" fmla="val -84675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35023" y="4519027"/>
              <a:ext cx="2215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AN EQUATION WITH </a:t>
              </a:r>
              <a:endParaRPr lang="en-IN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3" name="Group 69"/>
          <p:cNvGrpSpPr/>
          <p:nvPr/>
        </p:nvGrpSpPr>
        <p:grpSpPr>
          <a:xfrm>
            <a:off x="2533630" y="1381035"/>
            <a:ext cx="1739900" cy="770414"/>
            <a:chOff x="927100" y="3638551"/>
            <a:chExt cx="1739900" cy="770414"/>
          </a:xfrm>
        </p:grpSpPr>
        <p:sp>
          <p:nvSpPr>
            <p:cNvPr id="71" name="Cloud Callout 70"/>
            <p:cNvSpPr/>
            <p:nvPr/>
          </p:nvSpPr>
          <p:spPr>
            <a:xfrm>
              <a:off x="927100" y="3638551"/>
              <a:ext cx="1739900" cy="770414"/>
            </a:xfrm>
            <a:prstGeom prst="cloudCallout">
              <a:avLst>
                <a:gd name="adj1" fmla="val -64490"/>
                <a:gd name="adj2" fmla="val -1683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82136" y="3752057"/>
              <a:ext cx="1314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IS IT AN </a:t>
              </a:r>
            </a:p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EQUATION?</a:t>
              </a:r>
              <a:endParaRPr lang="en-IN" sz="1400" b="1" dirty="0">
                <a:solidFill>
                  <a:srgbClr val="002060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4" name="Group 72"/>
          <p:cNvGrpSpPr/>
          <p:nvPr/>
        </p:nvGrpSpPr>
        <p:grpSpPr>
          <a:xfrm>
            <a:off x="2533650" y="1753542"/>
            <a:ext cx="1739900" cy="770414"/>
            <a:chOff x="927100" y="3638551"/>
            <a:chExt cx="1739900" cy="770414"/>
          </a:xfrm>
        </p:grpSpPr>
        <p:sp>
          <p:nvSpPr>
            <p:cNvPr id="74" name="Cloud Callout 73"/>
            <p:cNvSpPr/>
            <p:nvPr/>
          </p:nvSpPr>
          <p:spPr>
            <a:xfrm>
              <a:off x="927100" y="3638551"/>
              <a:ext cx="1739900" cy="770414"/>
            </a:xfrm>
            <a:prstGeom prst="cloudCallout">
              <a:avLst>
                <a:gd name="adj1" fmla="val -64490"/>
                <a:gd name="adj2" fmla="val -1683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82136" y="3752057"/>
              <a:ext cx="1314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IS IT AN </a:t>
              </a:r>
            </a:p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EQUATION?</a:t>
              </a:r>
              <a:endParaRPr lang="en-IN" sz="1400" b="1" dirty="0">
                <a:solidFill>
                  <a:srgbClr val="002060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5" name="Group 75"/>
          <p:cNvGrpSpPr/>
          <p:nvPr/>
        </p:nvGrpSpPr>
        <p:grpSpPr>
          <a:xfrm>
            <a:off x="5742655" y="1420257"/>
            <a:ext cx="1739900" cy="770414"/>
            <a:chOff x="927100" y="3638551"/>
            <a:chExt cx="1739900" cy="770414"/>
          </a:xfrm>
        </p:grpSpPr>
        <p:sp>
          <p:nvSpPr>
            <p:cNvPr id="77" name="Cloud Callout 76"/>
            <p:cNvSpPr/>
            <p:nvPr/>
          </p:nvSpPr>
          <p:spPr>
            <a:xfrm>
              <a:off x="927100" y="3638551"/>
              <a:ext cx="1739900" cy="770414"/>
            </a:xfrm>
            <a:prstGeom prst="cloudCallout">
              <a:avLst>
                <a:gd name="adj1" fmla="val -64490"/>
                <a:gd name="adj2" fmla="val -1683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82136" y="3752057"/>
              <a:ext cx="1314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IS IT AN </a:t>
              </a:r>
            </a:p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EQUATION?</a:t>
              </a:r>
              <a:endParaRPr lang="en-IN" sz="1400" b="1" dirty="0">
                <a:solidFill>
                  <a:srgbClr val="002060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6" name="Group 78"/>
          <p:cNvGrpSpPr/>
          <p:nvPr/>
        </p:nvGrpSpPr>
        <p:grpSpPr>
          <a:xfrm>
            <a:off x="5742655" y="1766242"/>
            <a:ext cx="1739900" cy="770414"/>
            <a:chOff x="927100" y="3638551"/>
            <a:chExt cx="1739900" cy="770414"/>
          </a:xfrm>
        </p:grpSpPr>
        <p:sp>
          <p:nvSpPr>
            <p:cNvPr id="80" name="Cloud Callout 79"/>
            <p:cNvSpPr/>
            <p:nvPr/>
          </p:nvSpPr>
          <p:spPr>
            <a:xfrm>
              <a:off x="927100" y="3638551"/>
              <a:ext cx="1739900" cy="770414"/>
            </a:xfrm>
            <a:prstGeom prst="cloudCallout">
              <a:avLst>
                <a:gd name="adj1" fmla="val -64490"/>
                <a:gd name="adj2" fmla="val -1683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82136" y="3752057"/>
              <a:ext cx="1314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IS IT AN </a:t>
              </a:r>
            </a:p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EQUATION?</a:t>
              </a:r>
              <a:endParaRPr lang="en-IN" sz="1400" b="1" dirty="0">
                <a:solidFill>
                  <a:srgbClr val="002060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7" name="Group 81"/>
          <p:cNvGrpSpPr/>
          <p:nvPr/>
        </p:nvGrpSpPr>
        <p:grpSpPr>
          <a:xfrm>
            <a:off x="7026913" y="813851"/>
            <a:ext cx="1739900" cy="770414"/>
            <a:chOff x="927100" y="3638551"/>
            <a:chExt cx="1739900" cy="770414"/>
          </a:xfrm>
        </p:grpSpPr>
        <p:sp>
          <p:nvSpPr>
            <p:cNvPr id="83" name="Cloud Callout 82"/>
            <p:cNvSpPr/>
            <p:nvPr/>
          </p:nvSpPr>
          <p:spPr>
            <a:xfrm>
              <a:off x="927100" y="3638551"/>
              <a:ext cx="1739900" cy="770414"/>
            </a:xfrm>
            <a:prstGeom prst="cloudCallout">
              <a:avLst>
                <a:gd name="adj1" fmla="val 1203"/>
                <a:gd name="adj2" fmla="val 5518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082136" y="3752057"/>
              <a:ext cx="1314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IS IT AN </a:t>
              </a:r>
            </a:p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EQUATION?</a:t>
              </a:r>
              <a:endParaRPr lang="en-IN" sz="1400" b="1" dirty="0">
                <a:solidFill>
                  <a:srgbClr val="002060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8" name="Group 84"/>
          <p:cNvGrpSpPr/>
          <p:nvPr/>
        </p:nvGrpSpPr>
        <p:grpSpPr>
          <a:xfrm>
            <a:off x="7026913" y="1166693"/>
            <a:ext cx="1739900" cy="770414"/>
            <a:chOff x="927100" y="3638551"/>
            <a:chExt cx="1739900" cy="770414"/>
          </a:xfrm>
        </p:grpSpPr>
        <p:sp>
          <p:nvSpPr>
            <p:cNvPr id="86" name="Cloud Callout 85"/>
            <p:cNvSpPr/>
            <p:nvPr/>
          </p:nvSpPr>
          <p:spPr>
            <a:xfrm>
              <a:off x="927100" y="3638551"/>
              <a:ext cx="1739900" cy="770414"/>
            </a:xfrm>
            <a:prstGeom prst="cloudCallout">
              <a:avLst>
                <a:gd name="adj1" fmla="val 1203"/>
                <a:gd name="adj2" fmla="val 5518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82136" y="3752057"/>
              <a:ext cx="1314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IS IT AN </a:t>
              </a:r>
            </a:p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EQUATION?</a:t>
              </a:r>
              <a:endParaRPr lang="en-IN" sz="1400" b="1" dirty="0">
                <a:solidFill>
                  <a:srgbClr val="00206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919294" y="1567726"/>
            <a:ext cx="1506386" cy="764123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705600" y="1606845"/>
            <a:ext cx="1879558" cy="719839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grpSp>
        <p:nvGrpSpPr>
          <p:cNvPr id="19" name="Group 64"/>
          <p:cNvGrpSpPr/>
          <p:nvPr/>
        </p:nvGrpSpPr>
        <p:grpSpPr>
          <a:xfrm>
            <a:off x="2441444" y="883761"/>
            <a:ext cx="2067202" cy="770414"/>
            <a:chOff x="990686" y="3600451"/>
            <a:chExt cx="2067202" cy="770414"/>
          </a:xfrm>
        </p:grpSpPr>
        <p:sp>
          <p:nvSpPr>
            <p:cNvPr id="66" name="Cloud Callout 65"/>
            <p:cNvSpPr/>
            <p:nvPr/>
          </p:nvSpPr>
          <p:spPr>
            <a:xfrm>
              <a:off x="990686" y="3600451"/>
              <a:ext cx="2067202" cy="770414"/>
            </a:xfrm>
            <a:prstGeom prst="cloudCallout">
              <a:avLst>
                <a:gd name="adj1" fmla="val -58746"/>
                <a:gd name="adj2" fmla="val -291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15128" y="3752057"/>
              <a:ext cx="18870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HIGHEST POWER </a:t>
              </a:r>
            </a:p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OF VARIABLE</a:t>
              </a:r>
              <a:endParaRPr lang="en-IN" sz="1400" b="1" dirty="0">
                <a:solidFill>
                  <a:srgbClr val="002060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20" name="Group 67"/>
          <p:cNvGrpSpPr/>
          <p:nvPr/>
        </p:nvGrpSpPr>
        <p:grpSpPr>
          <a:xfrm>
            <a:off x="5436523" y="2505075"/>
            <a:ext cx="1483098" cy="372880"/>
            <a:chOff x="2220359" y="4489750"/>
            <a:chExt cx="1483098" cy="372880"/>
          </a:xfrm>
        </p:grpSpPr>
        <p:sp>
          <p:nvSpPr>
            <p:cNvPr id="69" name="Rounded Rectangular Callout 68"/>
            <p:cNvSpPr/>
            <p:nvPr/>
          </p:nvSpPr>
          <p:spPr>
            <a:xfrm>
              <a:off x="2292254" y="4499275"/>
              <a:ext cx="1327464" cy="363355"/>
            </a:xfrm>
            <a:prstGeom prst="wedgeRoundRectCallout">
              <a:avLst>
                <a:gd name="adj1" fmla="val -22978"/>
                <a:gd name="adj2" fmla="val -29625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220359" y="4489750"/>
              <a:ext cx="1483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EEECE1">
                      <a:lumMod val="10000"/>
                    </a:srgbClr>
                  </a:solidFill>
                  <a:latin typeface="Bookman Old Style" pitchFamily="18" charset="0"/>
                  <a:ea typeface="Arial" charset="0"/>
                  <a:cs typeface="Arial" charset="0"/>
                </a:rPr>
                <a:t>2 variables</a:t>
              </a:r>
              <a:endParaRPr lang="en-IN" b="1" dirty="0">
                <a:solidFill>
                  <a:srgbClr val="EEECE1">
                    <a:lumMod val="10000"/>
                  </a:srgbClr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21" name="Group 88"/>
          <p:cNvGrpSpPr/>
          <p:nvPr/>
        </p:nvGrpSpPr>
        <p:grpSpPr>
          <a:xfrm>
            <a:off x="930096" y="2878107"/>
            <a:ext cx="2019971" cy="703739"/>
            <a:chOff x="853740" y="3705226"/>
            <a:chExt cx="2019971" cy="703739"/>
          </a:xfrm>
        </p:grpSpPr>
        <p:sp>
          <p:nvSpPr>
            <p:cNvPr id="90" name="Cloud Callout 89"/>
            <p:cNvSpPr/>
            <p:nvPr/>
          </p:nvSpPr>
          <p:spPr>
            <a:xfrm>
              <a:off x="853740" y="3705226"/>
              <a:ext cx="2019971" cy="703739"/>
            </a:xfrm>
            <a:prstGeom prst="cloudCallout">
              <a:avLst>
                <a:gd name="adj1" fmla="val 65802"/>
                <a:gd name="adj2" fmla="val 2026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26649" y="3752057"/>
              <a:ext cx="16257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THERE</a:t>
              </a:r>
            </a:p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 CO-EFFICIENT</a:t>
              </a:r>
              <a:endParaRPr lang="en-IN" sz="1400" b="1" dirty="0">
                <a:solidFill>
                  <a:srgbClr val="00206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73" name="Text Box 69"/>
          <p:cNvSpPr txBox="1">
            <a:spLocks noChangeArrowheads="1"/>
          </p:cNvSpPr>
          <p:nvPr/>
        </p:nvSpPr>
        <p:spPr bwMode="auto">
          <a:xfrm>
            <a:off x="1055686" y="1541403"/>
            <a:ext cx="2856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9" name="Text Box 69"/>
          <p:cNvSpPr txBox="1">
            <a:spLocks noChangeArrowheads="1"/>
          </p:cNvSpPr>
          <p:nvPr/>
        </p:nvSpPr>
        <p:spPr bwMode="auto">
          <a:xfrm>
            <a:off x="1066800" y="1943102"/>
            <a:ext cx="2856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2" name="Text Box 69"/>
          <p:cNvSpPr txBox="1">
            <a:spLocks noChangeArrowheads="1"/>
          </p:cNvSpPr>
          <p:nvPr/>
        </p:nvSpPr>
        <p:spPr bwMode="auto">
          <a:xfrm>
            <a:off x="6931122" y="1561474"/>
            <a:ext cx="2856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5" name="Text Box 69"/>
          <p:cNvSpPr txBox="1">
            <a:spLocks noChangeArrowheads="1"/>
          </p:cNvSpPr>
          <p:nvPr/>
        </p:nvSpPr>
        <p:spPr bwMode="auto">
          <a:xfrm>
            <a:off x="6938963" y="1915317"/>
            <a:ext cx="2856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9" name="Text Box 69"/>
          <p:cNvSpPr txBox="1">
            <a:spLocks noChangeArrowheads="1"/>
          </p:cNvSpPr>
          <p:nvPr/>
        </p:nvSpPr>
        <p:spPr bwMode="auto">
          <a:xfrm>
            <a:off x="7464428" y="1568450"/>
            <a:ext cx="2856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2" name="Text Box 69"/>
          <p:cNvSpPr txBox="1">
            <a:spLocks noChangeArrowheads="1"/>
          </p:cNvSpPr>
          <p:nvPr/>
        </p:nvSpPr>
        <p:spPr bwMode="auto">
          <a:xfrm>
            <a:off x="7529511" y="1915317"/>
            <a:ext cx="2856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4354342" y="3049587"/>
            <a:ext cx="308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4521031" y="3049587"/>
            <a:ext cx="3032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13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6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1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04913 0.00486 L -0.33211 0.00972 " pathEditMode="relative" rAng="0" ptsTypes="AA">
                                      <p:cBhvr>
                                        <p:cTn id="2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" y="2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08195 0.01173 L -0.33195 0.01173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000"/>
                            </p:stCondLst>
                            <p:childTnLst>
                              <p:par>
                                <p:cTn id="273" presetID="10" presetClass="exit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2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2300"/>
                            </p:stCondLst>
                            <p:childTnLst>
                              <p:par>
                                <p:cTn id="2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 animBg="1"/>
      <p:bldP spid="34" grpId="0"/>
      <p:bldP spid="35" grpId="0"/>
      <p:bldP spid="36" grpId="0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5" grpId="0"/>
      <p:bldP spid="47" grpId="0" animBg="1"/>
      <p:bldP spid="48" grpId="0"/>
      <p:bldP spid="49" grpId="0"/>
      <p:bldP spid="50" grpId="0"/>
      <p:bldP spid="54" grpId="0"/>
      <p:bldP spid="55" grpId="0"/>
      <p:bldP spid="56" grpId="0"/>
      <p:bldP spid="57" grpId="0"/>
      <p:bldP spid="8" grpId="0" animBg="1"/>
      <p:bldP spid="8" grpId="1" animBg="1"/>
      <p:bldP spid="64" grpId="0" animBg="1"/>
      <p:bldP spid="64" grpId="1" animBg="1"/>
      <p:bldP spid="73" grpId="0"/>
      <p:bldP spid="73" grpId="1"/>
      <p:bldP spid="79" grpId="0"/>
      <p:bldP spid="79" grpId="1"/>
      <p:bldP spid="82" grpId="0"/>
      <p:bldP spid="82" grpId="1"/>
      <p:bldP spid="85" grpId="0"/>
      <p:bldP spid="85" grpId="1"/>
      <p:bldP spid="89" grpId="0"/>
      <p:bldP spid="89" grpId="1"/>
      <p:bldP spid="92" grpId="0"/>
      <p:bldP spid="92" grpId="1"/>
      <p:bldP spid="94" grpId="0"/>
      <p:bldP spid="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6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504500" y="389006"/>
            <a:ext cx="5795335" cy="211260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477431" y="173122"/>
            <a:ext cx="1139019" cy="211260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631611" y="173122"/>
            <a:ext cx="509399" cy="211260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467445" y="166452"/>
            <a:ext cx="185268" cy="219839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33908" y="166453"/>
            <a:ext cx="1629892" cy="219839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6200" y="96619"/>
            <a:ext cx="63912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0000FF"/>
                </a:solidFill>
              </a:rPr>
              <a:t>Q.   The </a:t>
            </a:r>
            <a:r>
              <a:rPr lang="en-IN" sz="1600" b="1" dirty="0">
                <a:solidFill>
                  <a:srgbClr val="0000FF"/>
                </a:solidFill>
              </a:rPr>
              <a:t>cost of a notebook is twice the cost of a pen. </a:t>
            </a:r>
            <a:endParaRPr lang="en-IN" sz="1600" b="1" dirty="0" smtClean="0">
              <a:solidFill>
                <a:srgbClr val="0000FF"/>
              </a:solidFill>
            </a:endParaRPr>
          </a:p>
          <a:p>
            <a:r>
              <a:rPr lang="en-IN" sz="1600" b="1" dirty="0" smtClean="0">
                <a:solidFill>
                  <a:srgbClr val="0000FF"/>
                </a:solidFill>
              </a:rPr>
              <a:t>        Write </a:t>
            </a:r>
            <a:r>
              <a:rPr lang="en-IN" sz="1600" b="1" dirty="0">
                <a:solidFill>
                  <a:srgbClr val="0000FF"/>
                </a:solidFill>
              </a:rPr>
              <a:t>a </a:t>
            </a:r>
            <a:r>
              <a:rPr lang="en-IN" sz="1600" b="1" dirty="0" smtClean="0">
                <a:solidFill>
                  <a:srgbClr val="0000FF"/>
                </a:solidFill>
              </a:rPr>
              <a:t>linear equation in two variables to represent this statement.</a:t>
            </a:r>
            <a:endParaRPr lang="en-US" sz="1600" b="1" dirty="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  <p:sp>
        <p:nvSpPr>
          <p:cNvPr id="4" name="Cloud Callout 3"/>
          <p:cNvSpPr/>
          <p:nvPr/>
        </p:nvSpPr>
        <p:spPr>
          <a:xfrm>
            <a:off x="4876800" y="694584"/>
            <a:ext cx="3200400" cy="810366"/>
          </a:xfrm>
          <a:prstGeom prst="cloudCallout">
            <a:avLst>
              <a:gd name="adj1" fmla="val -80666"/>
              <a:gd name="adj2" fmla="val -28358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What we need to do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10001" y="645617"/>
            <a:ext cx="4972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Sol.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05275" y="641350"/>
            <a:ext cx="21945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09600" y="645617"/>
            <a:ext cx="30018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3399"/>
                </a:solidFill>
              </a:rPr>
              <a:t>Let the cost of notebook be </a:t>
            </a:r>
            <a:r>
              <a:rPr lang="en-US" sz="1600" dirty="0" err="1" smtClean="0">
                <a:solidFill>
                  <a:srgbClr val="FF3399"/>
                </a:solidFill>
              </a:rPr>
              <a:t>Rs</a:t>
            </a:r>
            <a:r>
              <a:rPr lang="en-US" sz="1600" dirty="0" smtClean="0">
                <a:solidFill>
                  <a:srgbClr val="FF3399"/>
                </a:solidFill>
              </a:rPr>
              <a:t>. x ,</a:t>
            </a:r>
            <a:endParaRPr lang="en-US" sz="1600" dirty="0">
              <a:solidFill>
                <a:srgbClr val="FF3399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41054" y="380364"/>
            <a:ext cx="164592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490032" y="645617"/>
            <a:ext cx="24657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3399"/>
                </a:solidFill>
              </a:rPr>
              <a:t>Let the cost of pen be </a:t>
            </a:r>
            <a:r>
              <a:rPr lang="en-US" sz="1600" dirty="0" err="1" smtClean="0">
                <a:solidFill>
                  <a:srgbClr val="FF3399"/>
                </a:solidFill>
              </a:rPr>
              <a:t>Rs.y</a:t>
            </a:r>
            <a:r>
              <a:rPr lang="en-US" sz="1600" dirty="0" smtClean="0">
                <a:solidFill>
                  <a:srgbClr val="FF3399"/>
                </a:solidFill>
              </a:rPr>
              <a:t> ,</a:t>
            </a:r>
            <a:endParaRPr lang="en-US" sz="1600" dirty="0">
              <a:solidFill>
                <a:srgbClr val="FF3399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503292" y="380364"/>
            <a:ext cx="10972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23200" y="981566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41568" y="981566"/>
            <a:ext cx="2728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x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14667" y="932814"/>
            <a:ext cx="3657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loud Callout 19"/>
          <p:cNvSpPr/>
          <p:nvPr/>
        </p:nvSpPr>
        <p:spPr>
          <a:xfrm>
            <a:off x="3160549" y="988213"/>
            <a:ext cx="2047637" cy="736696"/>
          </a:xfrm>
          <a:prstGeom prst="cloudCallout">
            <a:avLst>
              <a:gd name="adj1" fmla="val -75533"/>
              <a:gd name="adj2" fmla="val -135359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Is means 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‘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=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’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828676" y="981566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997743" y="981566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1130852" y="981566"/>
            <a:ext cx="2776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y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7" name="Cloud Callout 26"/>
          <p:cNvSpPr/>
          <p:nvPr/>
        </p:nvSpPr>
        <p:spPr>
          <a:xfrm>
            <a:off x="2813291" y="1483298"/>
            <a:ext cx="2477641" cy="810366"/>
          </a:xfrm>
          <a:prstGeom prst="cloudCallout">
            <a:avLst>
              <a:gd name="adj1" fmla="val -41607"/>
              <a:gd name="adj2" fmla="val -188212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Twice means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98396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5" grpId="0" animBg="1"/>
      <p:bldP spid="25" grpId="1" animBg="1"/>
      <p:bldP spid="23" grpId="0" animBg="1"/>
      <p:bldP spid="23" grpId="1" animBg="1"/>
      <p:bldP spid="19" grpId="0" animBg="1"/>
      <p:bldP spid="19" grpId="1" animBg="1"/>
      <p:bldP spid="9" grpId="0" animBg="1"/>
      <p:bldP spid="9" grpId="1" animBg="1"/>
      <p:bldP spid="2" grpId="0" build="allAtOnce"/>
      <p:bldP spid="4" grpId="0" animBg="1"/>
      <p:bldP spid="4" grpId="1" animBg="1"/>
      <p:bldP spid="5" grpId="0"/>
      <p:bldP spid="10" grpId="0"/>
      <p:bldP spid="12" grpId="0"/>
      <p:bldP spid="14" grpId="0"/>
      <p:bldP spid="16" grpId="0"/>
      <p:bldP spid="20" grpId="0" animBg="1"/>
      <p:bldP spid="20" grpId="1" animBg="1"/>
      <p:bldP spid="22" grpId="0"/>
      <p:bldP spid="24" grpId="0"/>
      <p:bldP spid="26" grpId="0"/>
      <p:bldP spid="27" grpId="0" animBg="1"/>
      <p:bldP spid="2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ounded Rectangle 185"/>
          <p:cNvSpPr/>
          <p:nvPr/>
        </p:nvSpPr>
        <p:spPr>
          <a:xfrm>
            <a:off x="5268934" y="112905"/>
            <a:ext cx="1418859" cy="292606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5375620" y="3315243"/>
            <a:ext cx="1227269" cy="266005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6467511" y="121053"/>
            <a:ext cx="196156" cy="219839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6154839" y="134048"/>
            <a:ext cx="196156" cy="219839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5737201" y="121054"/>
            <a:ext cx="254471" cy="219839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5298604" y="139902"/>
            <a:ext cx="254471" cy="219839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1" name="Straight Connector 150"/>
          <p:cNvCxnSpPr/>
          <p:nvPr/>
        </p:nvCxnSpPr>
        <p:spPr>
          <a:xfrm flipH="1">
            <a:off x="4805847" y="2484651"/>
            <a:ext cx="4233167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7602652" y="1916170"/>
            <a:ext cx="160491" cy="210048"/>
          </a:xfrm>
          <a:prstGeom prst="roundRect">
            <a:avLst>
              <a:gd name="adj" fmla="val 19342"/>
            </a:avLst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6347732" y="1651095"/>
            <a:ext cx="153344" cy="231053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7160961" y="1901881"/>
            <a:ext cx="160491" cy="210048"/>
          </a:xfrm>
          <a:prstGeom prst="roundRect">
            <a:avLst>
              <a:gd name="adj" fmla="val 19342"/>
            </a:avLst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5929856" y="1651095"/>
            <a:ext cx="153344" cy="231053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6719262" y="1916170"/>
            <a:ext cx="160491" cy="210048"/>
          </a:xfrm>
          <a:prstGeom prst="roundRect">
            <a:avLst>
              <a:gd name="adj" fmla="val 19342"/>
            </a:avLst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5502446" y="1651095"/>
            <a:ext cx="153344" cy="231053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5375620" y="1314889"/>
            <a:ext cx="1227269" cy="266005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 flipH="1">
            <a:off x="99938" y="2035129"/>
            <a:ext cx="4703049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ounded Rectangle 130"/>
          <p:cNvSpPr/>
          <p:nvPr/>
        </p:nvSpPr>
        <p:spPr>
          <a:xfrm>
            <a:off x="5289267" y="110966"/>
            <a:ext cx="1404811" cy="266005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6154387" y="128553"/>
            <a:ext cx="200667" cy="219839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5739440" y="127405"/>
            <a:ext cx="267088" cy="219839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5300069" y="135474"/>
            <a:ext cx="267088" cy="219839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07101" y="886739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a typeface="Arial" charset="0"/>
                <a:cs typeface="Arial" charset="0"/>
              </a:rPr>
              <a:t> (iii)  </a:t>
            </a:r>
            <a:r>
              <a:rPr lang="en-IN" b="1" dirty="0" smtClean="0">
                <a:solidFill>
                  <a:srgbClr val="C00000"/>
                </a:solidFill>
              </a:rPr>
              <a:t>–</a:t>
            </a:r>
            <a:r>
              <a:rPr lang="en-IN" b="1" dirty="0">
                <a:solidFill>
                  <a:srgbClr val="C00000"/>
                </a:solidFill>
              </a:rPr>
              <a:t>2</a:t>
            </a:r>
            <a:r>
              <a:rPr lang="en-IN" b="1" i="1" dirty="0">
                <a:solidFill>
                  <a:srgbClr val="C00000"/>
                </a:solidFill>
              </a:rPr>
              <a:t>x </a:t>
            </a:r>
            <a:r>
              <a:rPr lang="en-IN" b="1" dirty="0">
                <a:solidFill>
                  <a:srgbClr val="C00000"/>
                </a:solidFill>
              </a:rPr>
              <a:t>+ 3</a:t>
            </a:r>
            <a:r>
              <a:rPr lang="en-IN" b="1" i="1" dirty="0">
                <a:solidFill>
                  <a:srgbClr val="C00000"/>
                </a:solidFill>
              </a:rPr>
              <a:t>y </a:t>
            </a:r>
            <a:r>
              <a:rPr lang="en-IN" b="1" dirty="0">
                <a:solidFill>
                  <a:srgbClr val="C00000"/>
                </a:solidFill>
              </a:rPr>
              <a:t>= 6</a:t>
            </a:r>
            <a:endParaRPr lang="en-US" b="1" dirty="0" smtClean="0">
              <a:solidFill>
                <a:srgbClr val="C00000"/>
              </a:solidFill>
              <a:ea typeface="Arial" charset="0"/>
              <a:cs typeface="Arial" charset="0"/>
            </a:endParaRPr>
          </a:p>
        </p:txBody>
      </p:sp>
      <p:sp>
        <p:nvSpPr>
          <p:cNvPr id="94" name="Text Box 8"/>
          <p:cNvSpPr txBox="1">
            <a:spLocks noChangeArrowheads="1"/>
          </p:cNvSpPr>
          <p:nvPr/>
        </p:nvSpPr>
        <p:spPr bwMode="auto">
          <a:xfrm>
            <a:off x="4830378" y="1246473"/>
            <a:ext cx="5757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</a:rPr>
              <a:t>Sol.</a:t>
            </a: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5320342" y="1258015"/>
            <a:ext cx="1385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2882B"/>
                </a:solidFill>
                <a:ea typeface="Arial" charset="0"/>
                <a:cs typeface="Arial" charset="0"/>
              </a:rPr>
              <a:t>- 2x + 3y = 6</a:t>
            </a:r>
            <a:endParaRPr lang="en-US" b="1" dirty="0">
              <a:solidFill>
                <a:srgbClr val="02882B"/>
              </a:solidFill>
              <a:ea typeface="Arial" charset="0"/>
              <a:cs typeface="Arial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315581" y="158115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- 2x</a:t>
            </a:r>
            <a:endParaRPr lang="en-US" b="1" dirty="0">
              <a:solidFill>
                <a:prstClr val="black"/>
              </a:solidFill>
            </a:endParaRPr>
          </a:p>
        </p:txBody>
      </p:sp>
      <p:graphicFrame>
        <p:nvGraphicFramePr>
          <p:cNvPr id="97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496289"/>
              </p:ext>
            </p:extLst>
          </p:nvPr>
        </p:nvGraphicFramePr>
        <p:xfrm>
          <a:off x="5102759" y="1681825"/>
          <a:ext cx="258763" cy="17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139518" imgH="126835" progId="Equation.DSMT4">
                  <p:embed/>
                </p:oleObj>
              </mc:Choice>
              <mc:Fallback>
                <p:oleObj name="Equation" r:id="rId3" imgW="139518" imgH="1268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759" y="1681825"/>
                        <a:ext cx="258763" cy="176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Rectangle 97"/>
          <p:cNvSpPr/>
          <p:nvPr/>
        </p:nvSpPr>
        <p:spPr>
          <a:xfrm>
            <a:off x="4724400" y="1817370"/>
            <a:ext cx="4411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3399"/>
                </a:solidFill>
              </a:rPr>
              <a:t>On comparing </a:t>
            </a:r>
            <a:r>
              <a:rPr lang="en-US" b="1" dirty="0">
                <a:solidFill>
                  <a:srgbClr val="FF3399"/>
                </a:solidFill>
              </a:rPr>
              <a:t>with </a:t>
            </a:r>
            <a:r>
              <a:rPr lang="en-US" b="1" dirty="0" smtClean="0">
                <a:solidFill>
                  <a:srgbClr val="FF3399"/>
                </a:solidFill>
              </a:rPr>
              <a:t> ax </a:t>
            </a:r>
            <a:r>
              <a:rPr lang="en-US" b="1" dirty="0">
                <a:solidFill>
                  <a:srgbClr val="FF3399"/>
                </a:solidFill>
              </a:rPr>
              <a:t>+ by + c = </a:t>
            </a:r>
            <a:r>
              <a:rPr lang="en-US" b="1" dirty="0" smtClean="0">
                <a:solidFill>
                  <a:srgbClr val="FF3399"/>
                </a:solidFill>
              </a:rPr>
              <a:t>0, we have,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800600" y="2126218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a = -2,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486386" y="2126218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b = 3,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079871" y="2126218"/>
            <a:ext cx="1269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and c = - 6. 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800600" y="708986"/>
            <a:ext cx="0" cy="416890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3253962" y="4474559"/>
            <a:ext cx="168678" cy="210048"/>
          </a:xfrm>
          <a:prstGeom prst="roundRect">
            <a:avLst>
              <a:gd name="adj" fmla="val 19342"/>
            </a:avLst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1614313" y="4120355"/>
            <a:ext cx="263744" cy="231053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1290979" y="4139407"/>
            <a:ext cx="153344" cy="231053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2807743" y="4460203"/>
            <a:ext cx="168678" cy="210048"/>
          </a:xfrm>
          <a:prstGeom prst="roundRect">
            <a:avLst>
              <a:gd name="adj" fmla="val 19342"/>
            </a:avLst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853355" y="4130106"/>
            <a:ext cx="153344" cy="231053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2370119" y="4469954"/>
            <a:ext cx="168678" cy="210048"/>
          </a:xfrm>
          <a:prstGeom prst="roundRect">
            <a:avLst>
              <a:gd name="adj" fmla="val 19342"/>
            </a:avLst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825820" y="4105276"/>
            <a:ext cx="1465088" cy="270755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5285330" y="105471"/>
            <a:ext cx="1404811" cy="266005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6471600" y="121055"/>
            <a:ext cx="200667" cy="219839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154257" y="124027"/>
            <a:ext cx="200667" cy="219839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5737859" y="126999"/>
            <a:ext cx="267088" cy="219839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5295512" y="129971"/>
            <a:ext cx="267088" cy="219839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3170840" y="1482002"/>
            <a:ext cx="224511" cy="254158"/>
          </a:xfrm>
          <a:prstGeom prst="roundRect">
            <a:avLst>
              <a:gd name="adj" fmla="val 19342"/>
            </a:avLst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441838" y="1216789"/>
            <a:ext cx="224511" cy="254158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757489" y="1493555"/>
            <a:ext cx="168678" cy="231053"/>
          </a:xfrm>
          <a:prstGeom prst="roundRect">
            <a:avLst>
              <a:gd name="adj" fmla="val 19342"/>
            </a:avLst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018086" y="1238844"/>
            <a:ext cx="168678" cy="210048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308479" y="1504057"/>
            <a:ext cx="168678" cy="210048"/>
          </a:xfrm>
          <a:prstGeom prst="roundRect">
            <a:avLst>
              <a:gd name="adj" fmla="val 19342"/>
            </a:avLst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08656" y="1228342"/>
            <a:ext cx="153344" cy="231053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586480" y="890177"/>
            <a:ext cx="1073564" cy="254158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291664" y="111541"/>
            <a:ext cx="1378928" cy="256700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737860" y="129281"/>
            <a:ext cx="267088" cy="219839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295512" y="136385"/>
            <a:ext cx="267088" cy="219839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4987" y="519574"/>
            <a:ext cx="12595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a typeface="Arial" charset="0"/>
                <a:cs typeface="Arial" charset="0"/>
              </a:rPr>
              <a:t>2x + 3y = 9</a:t>
            </a:r>
            <a:endParaRPr lang="en-US" b="1" dirty="0">
              <a:solidFill>
                <a:srgbClr val="C00000"/>
              </a:solidFill>
              <a:ea typeface="Arial" charset="0"/>
              <a:cs typeface="Arial" charset="0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3501" y="828924"/>
            <a:ext cx="575799" cy="363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</a:rPr>
              <a:t>Sol.</a:t>
            </a:r>
          </a:p>
        </p:txBody>
      </p:sp>
      <p:sp>
        <p:nvSpPr>
          <p:cNvPr id="5" name="Rectangle 4"/>
          <p:cNvSpPr/>
          <p:nvPr/>
        </p:nvSpPr>
        <p:spPr>
          <a:xfrm>
            <a:off x="39930" y="519574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a typeface="Arial" charset="0"/>
                <a:cs typeface="Arial" charset="0"/>
              </a:rPr>
              <a:t> (i)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4987" y="826126"/>
            <a:ext cx="12595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2882B"/>
                </a:solidFill>
                <a:ea typeface="Arial" charset="0"/>
                <a:cs typeface="Arial" charset="0"/>
              </a:rPr>
              <a:t>2x + 3y = 9</a:t>
            </a:r>
            <a:endParaRPr lang="en-US" b="1" dirty="0">
              <a:solidFill>
                <a:srgbClr val="02882B"/>
              </a:solidFill>
              <a:ea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6525" y="1152852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2x</a:t>
            </a:r>
            <a:endParaRPr lang="en-US" b="1" dirty="0">
              <a:solidFill>
                <a:prstClr val="black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992450"/>
              </p:ext>
            </p:extLst>
          </p:nvPr>
        </p:nvGraphicFramePr>
        <p:xfrm>
          <a:off x="333703" y="1210002"/>
          <a:ext cx="258763" cy="17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5" imgW="139518" imgH="126835" progId="Equation.DSMT4">
                  <p:embed/>
                </p:oleObj>
              </mc:Choice>
              <mc:Fallback>
                <p:oleObj name="Equation" r:id="rId5" imgW="139518" imgH="1268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703" y="1210002"/>
                        <a:ext cx="258763" cy="176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342655" y="1413852"/>
            <a:ext cx="4411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3399"/>
                </a:solidFill>
              </a:rPr>
              <a:t>On comparing </a:t>
            </a:r>
            <a:r>
              <a:rPr lang="en-US" b="1" dirty="0">
                <a:solidFill>
                  <a:srgbClr val="FF3399"/>
                </a:solidFill>
              </a:rPr>
              <a:t>with </a:t>
            </a:r>
            <a:r>
              <a:rPr lang="en-US" b="1" dirty="0" smtClean="0">
                <a:solidFill>
                  <a:srgbClr val="FF3399"/>
                </a:solidFill>
              </a:rPr>
              <a:t> ax </a:t>
            </a:r>
            <a:r>
              <a:rPr lang="en-US" b="1" dirty="0">
                <a:solidFill>
                  <a:srgbClr val="FF3399"/>
                </a:solidFill>
              </a:rPr>
              <a:t>+ by + c = </a:t>
            </a:r>
            <a:r>
              <a:rPr lang="en-US" b="1" dirty="0" smtClean="0">
                <a:solidFill>
                  <a:srgbClr val="FF3399"/>
                </a:solidFill>
              </a:rPr>
              <a:t>0, we have,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" y="1693805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a = 2,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95386" y="1693805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b = 3,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49668" y="1693805"/>
            <a:ext cx="1375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a</a:t>
            </a:r>
            <a:r>
              <a:rPr lang="en-US" b="1" dirty="0" smtClean="0">
                <a:solidFill>
                  <a:prstClr val="black"/>
                </a:solidFill>
              </a:rPr>
              <a:t>nd   c = - 9. 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58800" y="2081728"/>
            <a:ext cx="736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a typeface="Arial" charset="0"/>
                <a:cs typeface="Arial" charset="0"/>
              </a:rPr>
              <a:t>x </a:t>
            </a:r>
            <a:r>
              <a:rPr lang="en-US" b="1" dirty="0">
                <a:solidFill>
                  <a:srgbClr val="C00000"/>
                </a:solidFill>
              </a:rPr>
              <a:t>–</a:t>
            </a:r>
            <a:r>
              <a:rPr lang="en-US" b="1" dirty="0" smtClean="0">
                <a:solidFill>
                  <a:srgbClr val="C00000"/>
                </a:solidFill>
                <a:ea typeface="Arial" charset="0"/>
                <a:cs typeface="Arial" charset="0"/>
              </a:rPr>
              <a:t> </a:t>
            </a:r>
            <a:endParaRPr lang="en-US" b="1" dirty="0">
              <a:solidFill>
                <a:srgbClr val="C00000"/>
              </a:solidFill>
              <a:ea typeface="Arial" charset="0"/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200" y="2081728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a typeface="Arial" charset="0"/>
                <a:cs typeface="Arial" charset="0"/>
              </a:rPr>
              <a:t> (ii) 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961237" y="1971675"/>
            <a:ext cx="279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a typeface="Arial" charset="0"/>
                <a:cs typeface="Arial" charset="0"/>
              </a:rPr>
              <a:t>y</a:t>
            </a:r>
            <a:endParaRPr lang="en-US" b="1" dirty="0">
              <a:solidFill>
                <a:srgbClr val="C00000"/>
              </a:solidFill>
              <a:ea typeface="Arial" charset="0"/>
              <a:cs typeface="Arial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971552" y="2308717"/>
            <a:ext cx="26998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962025" y="2261890"/>
            <a:ext cx="279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a typeface="Arial" charset="0"/>
                <a:cs typeface="Arial" charset="0"/>
              </a:rPr>
              <a:t>5</a:t>
            </a:r>
            <a:endParaRPr lang="en-US" b="1" dirty="0">
              <a:solidFill>
                <a:srgbClr val="C00000"/>
              </a:solidFill>
              <a:ea typeface="Arial" charset="0"/>
              <a:cs typeface="Arial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219200" y="2083574"/>
            <a:ext cx="99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–</a:t>
            </a:r>
            <a:r>
              <a:rPr lang="en-US" b="1" dirty="0" smtClean="0">
                <a:solidFill>
                  <a:srgbClr val="C00000"/>
                </a:solidFill>
                <a:ea typeface="Arial" charset="0"/>
                <a:cs typeface="Arial" charset="0"/>
              </a:rPr>
              <a:t> 10 = 0 </a:t>
            </a:r>
            <a:endParaRPr lang="en-US" b="1" dirty="0">
              <a:solidFill>
                <a:srgbClr val="C00000"/>
              </a:solidFill>
              <a:ea typeface="Arial" charset="0"/>
              <a:cs typeface="Arial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23629" y="3091987"/>
            <a:ext cx="28854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33CC"/>
                </a:solidFill>
                <a:ea typeface="Arial" charset="0"/>
                <a:cs typeface="Arial" charset="0"/>
              </a:rPr>
              <a:t>Multiplying throughout by </a:t>
            </a:r>
            <a:r>
              <a:rPr lang="en-US" b="1" dirty="0" smtClean="0">
                <a:solidFill>
                  <a:srgbClr val="C00000"/>
                </a:solidFill>
                <a:ea typeface="Arial" charset="0"/>
                <a:cs typeface="Arial" charset="0"/>
              </a:rPr>
              <a:t>5</a:t>
            </a:r>
            <a:endParaRPr lang="en-US" b="1" dirty="0">
              <a:solidFill>
                <a:srgbClr val="C00000"/>
              </a:solidFill>
              <a:ea typeface="Arial" charset="0"/>
              <a:cs typeface="Arial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86763" y="4051216"/>
            <a:ext cx="413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ea typeface="Arial" charset="0"/>
                <a:cs typeface="Arial" charset="0"/>
              </a:rPr>
              <a:t>5x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6240" y="4376023"/>
            <a:ext cx="4411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3399"/>
                </a:solidFill>
              </a:rPr>
              <a:t>On comparing </a:t>
            </a:r>
            <a:r>
              <a:rPr lang="en-US" b="1" dirty="0">
                <a:solidFill>
                  <a:srgbClr val="FF3399"/>
                </a:solidFill>
              </a:rPr>
              <a:t>with </a:t>
            </a:r>
            <a:r>
              <a:rPr lang="en-US" b="1" dirty="0" smtClean="0">
                <a:solidFill>
                  <a:srgbClr val="FF3399"/>
                </a:solidFill>
              </a:rPr>
              <a:t> ax </a:t>
            </a:r>
            <a:r>
              <a:rPr lang="en-US" b="1" dirty="0">
                <a:solidFill>
                  <a:srgbClr val="FF3399"/>
                </a:solidFill>
              </a:rPr>
              <a:t>+ by + c = </a:t>
            </a:r>
            <a:r>
              <a:rPr lang="en-US" b="1" dirty="0" smtClean="0">
                <a:solidFill>
                  <a:srgbClr val="FF3399"/>
                </a:solidFill>
              </a:rPr>
              <a:t>0, we have,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00100" y="4688443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a = 5,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485886" y="4688443"/>
            <a:ext cx="776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b = -1,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40168" y="4688443"/>
            <a:ext cx="1378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a</a:t>
            </a:r>
            <a:r>
              <a:rPr lang="en-US" b="1" dirty="0" smtClean="0">
                <a:solidFill>
                  <a:prstClr val="black"/>
                </a:solidFill>
              </a:rPr>
              <a:t>nd   c = - 50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54037" y="2652092"/>
            <a:ext cx="736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2882B"/>
                </a:solidFill>
                <a:ea typeface="Arial" charset="0"/>
                <a:cs typeface="Arial" charset="0"/>
              </a:rPr>
              <a:t>x </a:t>
            </a:r>
            <a:r>
              <a:rPr lang="en-US" b="1" dirty="0">
                <a:solidFill>
                  <a:srgbClr val="02882B"/>
                </a:solidFill>
              </a:rPr>
              <a:t>–</a:t>
            </a:r>
            <a:r>
              <a:rPr lang="en-US" b="1" dirty="0" smtClean="0">
                <a:solidFill>
                  <a:srgbClr val="02882B"/>
                </a:solidFill>
                <a:ea typeface="Arial" charset="0"/>
                <a:cs typeface="Arial" charset="0"/>
              </a:rPr>
              <a:t> </a:t>
            </a:r>
            <a:endParaRPr lang="en-US" b="1" dirty="0">
              <a:solidFill>
                <a:srgbClr val="02882B"/>
              </a:solidFill>
              <a:ea typeface="Arial" charset="0"/>
              <a:cs typeface="Arial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957121" y="2510790"/>
            <a:ext cx="279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2882B"/>
                </a:solidFill>
                <a:ea typeface="Arial" charset="0"/>
                <a:cs typeface="Arial" charset="0"/>
              </a:rPr>
              <a:t>y</a:t>
            </a:r>
            <a:endParaRPr lang="en-US" b="1" dirty="0">
              <a:solidFill>
                <a:srgbClr val="02882B"/>
              </a:solidFill>
              <a:ea typeface="Arial" charset="0"/>
              <a:cs typeface="Arial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961829" y="2847832"/>
            <a:ext cx="269985" cy="0"/>
          </a:xfrm>
          <a:prstGeom prst="line">
            <a:avLst/>
          </a:prstGeom>
          <a:ln>
            <a:solidFill>
              <a:srgbClr val="02882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57121" y="2801005"/>
            <a:ext cx="279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2882B"/>
                </a:solidFill>
                <a:ea typeface="Arial" charset="0"/>
                <a:cs typeface="Arial" charset="0"/>
              </a:rPr>
              <a:t>5</a:t>
            </a:r>
            <a:endParaRPr lang="en-US" b="1" dirty="0">
              <a:solidFill>
                <a:srgbClr val="02882B"/>
              </a:solidFill>
              <a:ea typeface="Arial" charset="0"/>
              <a:cs typeface="Arial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178576" y="2652092"/>
            <a:ext cx="9550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2882B"/>
                </a:solidFill>
              </a:rPr>
              <a:t>–</a:t>
            </a:r>
            <a:r>
              <a:rPr lang="en-US" b="1" dirty="0" smtClean="0">
                <a:solidFill>
                  <a:srgbClr val="02882B"/>
                </a:solidFill>
                <a:ea typeface="Arial" charset="0"/>
                <a:cs typeface="Arial" charset="0"/>
              </a:rPr>
              <a:t> 10 = 0 </a:t>
            </a:r>
            <a:endParaRPr lang="en-US" b="1" dirty="0">
              <a:solidFill>
                <a:srgbClr val="02882B"/>
              </a:solidFill>
              <a:ea typeface="Arial" charset="0"/>
              <a:cs typeface="Arial" charset="0"/>
            </a:endParaRPr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66675" y="2610659"/>
            <a:ext cx="575799" cy="363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</a:rPr>
              <a:t>Sol.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99603" y="115285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+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62025" y="1152852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3y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241425" y="115285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–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406438" y="115285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9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90675" y="115285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52600" y="115285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2" name="Curved Down Arrow 51"/>
          <p:cNvSpPr/>
          <p:nvPr/>
        </p:nvSpPr>
        <p:spPr>
          <a:xfrm flipH="1">
            <a:off x="1269905" y="793750"/>
            <a:ext cx="313798" cy="128134"/>
          </a:xfrm>
          <a:prstGeom prst="curvedDownArrow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54" name="Cloud Callout 53"/>
          <p:cNvSpPr/>
          <p:nvPr/>
        </p:nvSpPr>
        <p:spPr>
          <a:xfrm>
            <a:off x="1571295" y="1387869"/>
            <a:ext cx="3915091" cy="905545"/>
          </a:xfrm>
          <a:prstGeom prst="cloudCallout">
            <a:avLst>
              <a:gd name="adj1" fmla="val 56558"/>
              <a:gd name="adj2" fmla="val -161893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Comparing </a:t>
            </a:r>
            <a:r>
              <a:rPr lang="en-US" b="1" dirty="0" err="1" smtClean="0">
                <a:solidFill>
                  <a:prstClr val="white"/>
                </a:solidFill>
                <a:latin typeface="Bookman Old Style" pitchFamily="18" charset="0"/>
              </a:rPr>
              <a:t>eq</a:t>
            </a:r>
            <a:r>
              <a:rPr lang="en-US" b="1" baseline="30000" dirty="0" err="1" smtClean="0">
                <a:solidFill>
                  <a:prstClr val="white"/>
                </a:solidFill>
                <a:latin typeface="Bookman Old Style" pitchFamily="18" charset="0"/>
              </a:rPr>
              <a:t>n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with ax + by + c = 0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154387" y="127000"/>
            <a:ext cx="194765" cy="219839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468207" y="118175"/>
            <a:ext cx="194765" cy="219839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6200" y="32148"/>
            <a:ext cx="7239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ea typeface="Arial" charset="0"/>
                <a:cs typeface="Arial" charset="0"/>
              </a:rPr>
              <a:t>Q.  Express the following linear equations in the form  ax + by + c = 0 and     </a:t>
            </a:r>
          </a:p>
          <a:p>
            <a:r>
              <a:rPr lang="en-US" b="1" dirty="0">
                <a:solidFill>
                  <a:srgbClr val="0000FF"/>
                </a:solidFill>
                <a:ea typeface="Arial" charset="0"/>
                <a:cs typeface="Arial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ea typeface="Arial" charset="0"/>
                <a:cs typeface="Arial" charset="0"/>
              </a:rPr>
              <a:t>      indicate the values of  a, b, and  c in each case.</a:t>
            </a:r>
            <a:endParaRPr lang="en-US" b="1" dirty="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  <p:sp>
        <p:nvSpPr>
          <p:cNvPr id="67" name="Cloud Callout 66"/>
          <p:cNvSpPr/>
          <p:nvPr/>
        </p:nvSpPr>
        <p:spPr>
          <a:xfrm>
            <a:off x="3007578" y="605644"/>
            <a:ext cx="3559174" cy="823223"/>
          </a:xfrm>
          <a:prstGeom prst="cloudCallout">
            <a:avLst>
              <a:gd name="adj1" fmla="val -70764"/>
              <a:gd name="adj2" fmla="val -27957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Constant R.H.S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9  -9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1042985" y="4051216"/>
            <a:ext cx="3246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ea typeface="Arial" charset="0"/>
                <a:cs typeface="Arial" charset="0"/>
              </a:rPr>
              <a:t>– </a:t>
            </a: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1208085" y="4051216"/>
            <a:ext cx="2850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ea typeface="Arial" charset="0"/>
                <a:cs typeface="Arial" charset="0"/>
              </a:rPr>
              <a:t>y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1359786" y="4051216"/>
            <a:ext cx="329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ea typeface="Arial" charset="0"/>
                <a:cs typeface="Arial" charset="0"/>
              </a:rPr>
              <a:t>– </a:t>
            </a: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1534596" y="4051216"/>
            <a:ext cx="4443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ea typeface="Arial" charset="0"/>
                <a:cs typeface="Arial" charset="0"/>
              </a:rPr>
              <a:t>50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1825805" y="4051216"/>
            <a:ext cx="3401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ea typeface="Arial" charset="0"/>
                <a:cs typeface="Arial" charset="0"/>
              </a:rPr>
              <a:t>=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2012244" y="4051216"/>
            <a:ext cx="3401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478635" y="4051216"/>
            <a:ext cx="413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Symbol" pitchFamily="18" charset="2"/>
                <a:ea typeface="Arial" charset="0"/>
                <a:cs typeface="Arial" charset="0"/>
              </a:rPr>
              <a:t>\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211032" y="3565306"/>
            <a:ext cx="413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Symbol" pitchFamily="18" charset="2"/>
                <a:ea typeface="Arial" charset="0"/>
                <a:cs typeface="Arial" charset="0"/>
              </a:rPr>
              <a:t>\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493452" y="3565306"/>
            <a:ext cx="7383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ea typeface="Arial" charset="0"/>
                <a:cs typeface="Arial" charset="0"/>
              </a:rPr>
              <a:t>x</a:t>
            </a:r>
            <a:r>
              <a:rPr lang="en-US" b="1" dirty="0" smtClean="0">
                <a:solidFill>
                  <a:prstClr val="black"/>
                </a:solidFill>
                <a:ea typeface="Arial" charset="0"/>
                <a:cs typeface="Arial" charset="0"/>
              </a:rPr>
              <a:t> × </a:t>
            </a:r>
            <a:r>
              <a:rPr lang="en-US" b="1" dirty="0">
                <a:solidFill>
                  <a:srgbClr val="C00000"/>
                </a:solidFill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992717" y="3566378"/>
            <a:ext cx="2485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–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1213736" y="3436203"/>
            <a:ext cx="279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ea typeface="Arial" charset="0"/>
                <a:cs typeface="Arial" charset="0"/>
              </a:rPr>
              <a:t>y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1218444" y="3773245"/>
            <a:ext cx="2699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1213736" y="3726418"/>
            <a:ext cx="279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a typeface="Arial" charset="0"/>
                <a:cs typeface="Arial" charset="0"/>
              </a:rPr>
              <a:t>5</a:t>
            </a:r>
            <a:endParaRPr lang="en-US" b="1" dirty="0">
              <a:solidFill>
                <a:srgbClr val="C00000"/>
              </a:solidFill>
              <a:ea typeface="Arial" charset="0"/>
              <a:cs typeface="Arial" charset="0"/>
            </a:endParaRPr>
          </a:p>
        </p:txBody>
      </p: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1435191" y="3565306"/>
            <a:ext cx="5292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ea typeface="Arial" charset="0"/>
                <a:cs typeface="Arial" charset="0"/>
              </a:rPr>
              <a:t>×</a:t>
            </a:r>
            <a:r>
              <a:rPr lang="en-US" b="1" dirty="0" smtClean="0">
                <a:solidFill>
                  <a:prstClr val="black"/>
                </a:solidFill>
                <a:ea typeface="Arial" charset="0"/>
                <a:cs typeface="Arial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ea typeface="Arial" charset="0"/>
                <a:cs typeface="Arial" charset="0"/>
              </a:rPr>
              <a:t>5</a:t>
            </a:r>
            <a:endParaRPr lang="en-US" b="1" dirty="0">
              <a:solidFill>
                <a:srgbClr val="C00000"/>
              </a:solidFill>
              <a:ea typeface="Arial" charset="0"/>
              <a:cs typeface="Arial" charset="0"/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1778791" y="3565306"/>
            <a:ext cx="324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–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1950014" y="3565306"/>
            <a:ext cx="16313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ea typeface="Arial" charset="0"/>
                <a:cs typeface="Arial" charset="0"/>
              </a:rPr>
              <a:t>10 × </a:t>
            </a:r>
            <a:r>
              <a:rPr lang="en-US" b="1" dirty="0" smtClean="0">
                <a:solidFill>
                  <a:srgbClr val="C00000"/>
                </a:solidFill>
                <a:ea typeface="Arial" charset="0"/>
                <a:cs typeface="Arial" charset="0"/>
              </a:rPr>
              <a:t>5 = </a:t>
            </a:r>
            <a:r>
              <a:rPr lang="en-US" b="1" dirty="0" smtClean="0">
                <a:solidFill>
                  <a:prstClr val="black"/>
                </a:solidFill>
                <a:ea typeface="Arial" charset="0"/>
                <a:cs typeface="Arial" charset="0"/>
              </a:rPr>
              <a:t>0 x</a:t>
            </a:r>
            <a:r>
              <a:rPr lang="en-US" b="1" dirty="0" smtClean="0">
                <a:solidFill>
                  <a:srgbClr val="C00000"/>
                </a:solidFill>
                <a:ea typeface="Arial" charset="0"/>
                <a:cs typeface="Arial" charset="0"/>
              </a:rPr>
              <a:t> 5</a:t>
            </a:r>
            <a:endParaRPr lang="en-US" b="1" dirty="0">
              <a:solidFill>
                <a:srgbClr val="C00000"/>
              </a:solidFill>
              <a:ea typeface="Arial" charset="0"/>
              <a:cs typeface="Arial" charset="0"/>
            </a:endParaRPr>
          </a:p>
        </p:txBody>
      </p:sp>
      <p:sp>
        <p:nvSpPr>
          <p:cNvPr id="114" name="Curved Down Arrow 113"/>
          <p:cNvSpPr/>
          <p:nvPr/>
        </p:nvSpPr>
        <p:spPr>
          <a:xfrm>
            <a:off x="602456" y="3527083"/>
            <a:ext cx="404243" cy="128134"/>
          </a:xfrm>
          <a:prstGeom prst="curvedDownArrow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297021" y="3808832"/>
            <a:ext cx="131880" cy="19579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1700908" y="3653148"/>
            <a:ext cx="131880" cy="19579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urved Down Arrow 115"/>
          <p:cNvSpPr/>
          <p:nvPr/>
        </p:nvSpPr>
        <p:spPr>
          <a:xfrm>
            <a:off x="2138363" y="3526011"/>
            <a:ext cx="461962" cy="128134"/>
          </a:xfrm>
          <a:prstGeom prst="curvedDownArrow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698333" y="158115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+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850733" y="1581150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3y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115048" y="1581150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– 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6267448" y="158115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6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417467" y="158115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565105" y="158115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34" name="Curved Down Arrow 133"/>
          <p:cNvSpPr/>
          <p:nvPr/>
        </p:nvSpPr>
        <p:spPr>
          <a:xfrm flipH="1">
            <a:off x="6139458" y="1216789"/>
            <a:ext cx="313798" cy="128134"/>
          </a:xfrm>
          <a:prstGeom prst="curvedDownArrow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4845618" y="2571524"/>
            <a:ext cx="1099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(iv) </a:t>
            </a:r>
            <a:r>
              <a:rPr lang="en-IN" b="1" i="1" dirty="0">
                <a:solidFill>
                  <a:srgbClr val="C00000"/>
                </a:solidFill>
              </a:rPr>
              <a:t>x </a:t>
            </a:r>
            <a:r>
              <a:rPr lang="en-IN" b="1" dirty="0">
                <a:solidFill>
                  <a:srgbClr val="C00000"/>
                </a:solidFill>
              </a:rPr>
              <a:t>= 3</a:t>
            </a:r>
            <a:r>
              <a:rPr lang="en-IN" b="1" i="1" dirty="0">
                <a:solidFill>
                  <a:srgbClr val="C00000"/>
                </a:solidFill>
              </a:rPr>
              <a:t>y</a:t>
            </a:r>
            <a:endParaRPr lang="en-US" b="1" dirty="0" smtClean="0">
              <a:solidFill>
                <a:srgbClr val="C00000"/>
              </a:solidFill>
              <a:ea typeface="Arial" charset="0"/>
              <a:cs typeface="Arial" charset="0"/>
            </a:endParaRPr>
          </a:p>
        </p:txBody>
      </p:sp>
      <p:sp>
        <p:nvSpPr>
          <p:cNvPr id="162" name="Text Box 8"/>
          <p:cNvSpPr txBox="1">
            <a:spLocks noChangeArrowheads="1"/>
          </p:cNvSpPr>
          <p:nvPr/>
        </p:nvSpPr>
        <p:spPr bwMode="auto">
          <a:xfrm>
            <a:off x="4830378" y="2926219"/>
            <a:ext cx="5757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</a:rPr>
              <a:t>Sol.</a:t>
            </a:r>
          </a:p>
        </p:txBody>
      </p:sp>
      <p:sp>
        <p:nvSpPr>
          <p:cNvPr id="163" name="Rectangle 162"/>
          <p:cNvSpPr>
            <a:spLocks noChangeArrowheads="1"/>
          </p:cNvSpPr>
          <p:nvPr/>
        </p:nvSpPr>
        <p:spPr bwMode="auto">
          <a:xfrm>
            <a:off x="5302818" y="2937761"/>
            <a:ext cx="7820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2882B"/>
                </a:solidFill>
                <a:ea typeface="Arial" charset="0"/>
                <a:cs typeface="Arial" charset="0"/>
              </a:rPr>
              <a:t>x = 3y</a:t>
            </a:r>
            <a:endParaRPr lang="en-US" b="1" dirty="0">
              <a:solidFill>
                <a:srgbClr val="02882B"/>
              </a:solidFill>
              <a:ea typeface="Arial" charset="0"/>
              <a:cs typeface="Arial" charset="0"/>
            </a:endParaRPr>
          </a:p>
        </p:txBody>
      </p:sp>
      <p:graphicFrame>
        <p:nvGraphicFramePr>
          <p:cNvPr id="165" name="Object 1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974945"/>
              </p:ext>
            </p:extLst>
          </p:nvPr>
        </p:nvGraphicFramePr>
        <p:xfrm>
          <a:off x="5100580" y="3361571"/>
          <a:ext cx="258763" cy="17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6" imgW="139518" imgH="126835" progId="Equation.DSMT4">
                  <p:embed/>
                </p:oleObj>
              </mc:Choice>
              <mc:Fallback>
                <p:oleObj name="Equation" r:id="rId6" imgW="139518" imgH="1268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0580" y="3361571"/>
                        <a:ext cx="258763" cy="176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" name="Rectangle 166"/>
          <p:cNvSpPr/>
          <p:nvPr/>
        </p:nvSpPr>
        <p:spPr>
          <a:xfrm>
            <a:off x="4876800" y="3783330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a = 1,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5541965" y="3783330"/>
            <a:ext cx="647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b = -3,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6152305" y="3783330"/>
            <a:ext cx="1042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and c = </a:t>
            </a:r>
            <a:r>
              <a:rPr lang="en-US" b="1" dirty="0">
                <a:solidFill>
                  <a:prstClr val="black"/>
                </a:solidFill>
              </a:rPr>
              <a:t>0</a:t>
            </a:r>
            <a:r>
              <a:rPr lang="en-US" b="1" dirty="0" smtClean="0">
                <a:solidFill>
                  <a:prstClr val="black"/>
                </a:solidFill>
              </a:rPr>
              <a:t>. </a:t>
            </a:r>
          </a:p>
        </p:txBody>
      </p:sp>
      <p:sp>
        <p:nvSpPr>
          <p:cNvPr id="187" name="Rounded Rectangle 186"/>
          <p:cNvSpPr/>
          <p:nvPr/>
        </p:nvSpPr>
        <p:spPr>
          <a:xfrm>
            <a:off x="7605711" y="3614392"/>
            <a:ext cx="160491" cy="210048"/>
          </a:xfrm>
          <a:prstGeom prst="roundRect">
            <a:avLst>
              <a:gd name="adj" fmla="val 19342"/>
            </a:avLst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6078167" y="3340319"/>
            <a:ext cx="153344" cy="231053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7158037" y="3595340"/>
            <a:ext cx="160491" cy="210048"/>
          </a:xfrm>
          <a:prstGeom prst="roundRect">
            <a:avLst>
              <a:gd name="adj" fmla="val 19342"/>
            </a:avLst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5637011" y="3333750"/>
            <a:ext cx="153344" cy="231053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6724652" y="3609629"/>
            <a:ext cx="160491" cy="210048"/>
          </a:xfrm>
          <a:prstGeom prst="roundRect">
            <a:avLst>
              <a:gd name="adj" fmla="val 19342"/>
            </a:avLst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2" name="Rounded Rectangle 191"/>
          <p:cNvSpPr/>
          <p:nvPr/>
        </p:nvSpPr>
        <p:spPr>
          <a:xfrm>
            <a:off x="5375620" y="3335345"/>
            <a:ext cx="153344" cy="231053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5313402" y="3254586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x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5461316" y="3254586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-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5574509" y="3254586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3y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5825476" y="325458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+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5994837" y="325458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0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6173722" y="325458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6352607" y="325458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4744365" y="3511722"/>
            <a:ext cx="432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3399"/>
                </a:solidFill>
              </a:rPr>
              <a:t>On comparing </a:t>
            </a:r>
            <a:r>
              <a:rPr lang="en-US" b="1" dirty="0">
                <a:solidFill>
                  <a:srgbClr val="FF3399"/>
                </a:solidFill>
              </a:rPr>
              <a:t>with </a:t>
            </a:r>
            <a:r>
              <a:rPr lang="en-US" b="1" dirty="0" smtClean="0">
                <a:solidFill>
                  <a:srgbClr val="FF3399"/>
                </a:solidFill>
              </a:rPr>
              <a:t> ax </a:t>
            </a:r>
            <a:r>
              <a:rPr lang="en-US" b="1" dirty="0">
                <a:solidFill>
                  <a:srgbClr val="FF3399"/>
                </a:solidFill>
              </a:rPr>
              <a:t>+ by + c = </a:t>
            </a:r>
            <a:r>
              <a:rPr lang="en-US" b="1" dirty="0" smtClean="0">
                <a:solidFill>
                  <a:srgbClr val="FF3399"/>
                </a:solidFill>
              </a:rPr>
              <a:t>0, we have,</a:t>
            </a:r>
          </a:p>
        </p:txBody>
      </p:sp>
      <p:sp>
        <p:nvSpPr>
          <p:cNvPr id="130" name="Cloud Callout 129"/>
          <p:cNvSpPr/>
          <p:nvPr/>
        </p:nvSpPr>
        <p:spPr>
          <a:xfrm>
            <a:off x="4800600" y="2199319"/>
            <a:ext cx="3915091" cy="905545"/>
          </a:xfrm>
          <a:prstGeom prst="cloudCallout">
            <a:avLst>
              <a:gd name="adj1" fmla="val -4637"/>
              <a:gd name="adj2" fmla="val -243586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Comparing </a:t>
            </a:r>
            <a:r>
              <a:rPr lang="en-US" b="1" dirty="0" err="1" smtClean="0">
                <a:solidFill>
                  <a:prstClr val="white"/>
                </a:solidFill>
                <a:latin typeface="Bookman Old Style" pitchFamily="18" charset="0"/>
              </a:rPr>
              <a:t>eq</a:t>
            </a:r>
            <a:r>
              <a:rPr lang="en-US" b="1" baseline="30000" dirty="0" err="1" smtClean="0">
                <a:solidFill>
                  <a:prstClr val="white"/>
                </a:solidFill>
                <a:latin typeface="Bookman Old Style" pitchFamily="18" charset="0"/>
              </a:rPr>
              <a:t>n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with ax + by + c = 0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5" name="Cloud Callout 134"/>
          <p:cNvSpPr/>
          <p:nvPr/>
        </p:nvSpPr>
        <p:spPr>
          <a:xfrm>
            <a:off x="5296235" y="2199319"/>
            <a:ext cx="3559174" cy="905545"/>
          </a:xfrm>
          <a:prstGeom prst="cloudCallout">
            <a:avLst>
              <a:gd name="adj1" fmla="val -7119"/>
              <a:gd name="adj2" fmla="val -128935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Constant R.H.S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6  -6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" name="Cloud Callout 18"/>
          <p:cNvSpPr/>
          <p:nvPr/>
        </p:nvSpPr>
        <p:spPr>
          <a:xfrm>
            <a:off x="5257800" y="3028950"/>
            <a:ext cx="3357170" cy="1604229"/>
          </a:xfrm>
          <a:prstGeom prst="cloudCallout">
            <a:avLst>
              <a:gd name="adj1" fmla="val -126917"/>
              <a:gd name="adj2" fmla="val -53040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79331" y="3227420"/>
            <a:ext cx="3064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To get rid of the denominator multiply the equation with denominator</a:t>
            </a:r>
            <a:endParaRPr lang="en-US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9" name="Cloud Callout 68"/>
          <p:cNvSpPr/>
          <p:nvPr/>
        </p:nvSpPr>
        <p:spPr>
          <a:xfrm>
            <a:off x="2509311" y="3674038"/>
            <a:ext cx="3915093" cy="905545"/>
          </a:xfrm>
          <a:prstGeom prst="cloudCallout">
            <a:avLst>
              <a:gd name="adj1" fmla="val 45691"/>
              <a:gd name="adj2" fmla="val -408727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Comparing </a:t>
            </a:r>
            <a:r>
              <a:rPr lang="en-US" b="1" dirty="0" err="1" smtClean="0">
                <a:solidFill>
                  <a:prstClr val="white"/>
                </a:solidFill>
                <a:latin typeface="Bookman Old Style" pitchFamily="18" charset="0"/>
              </a:rPr>
              <a:t>eq</a:t>
            </a:r>
            <a:r>
              <a:rPr lang="en-US" b="1" baseline="30000" dirty="0" err="1" smtClean="0">
                <a:solidFill>
                  <a:prstClr val="white"/>
                </a:solidFill>
                <a:latin typeface="Bookman Old Style" pitchFamily="18" charset="0"/>
              </a:rPr>
              <a:t>n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with ax + by + c = 0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4" name="Cloud Callout 183"/>
          <p:cNvSpPr/>
          <p:nvPr/>
        </p:nvSpPr>
        <p:spPr>
          <a:xfrm>
            <a:off x="4876800" y="4028118"/>
            <a:ext cx="3915091" cy="905545"/>
          </a:xfrm>
          <a:prstGeom prst="cloudCallout">
            <a:avLst>
              <a:gd name="adj1" fmla="val 56558"/>
              <a:gd name="adj2" fmla="val -161893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Comparing </a:t>
            </a:r>
            <a:r>
              <a:rPr lang="en-US" b="1" dirty="0" err="1" smtClean="0">
                <a:solidFill>
                  <a:prstClr val="white"/>
                </a:solidFill>
                <a:latin typeface="Bookman Old Style" pitchFamily="18" charset="0"/>
              </a:rPr>
              <a:t>eq</a:t>
            </a:r>
            <a:r>
              <a:rPr lang="en-US" b="1" baseline="30000" dirty="0" err="1" smtClean="0">
                <a:solidFill>
                  <a:prstClr val="white"/>
                </a:solidFill>
                <a:latin typeface="Bookman Old Style" pitchFamily="18" charset="0"/>
              </a:rPr>
              <a:t>n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with ax + by + c = 0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31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000"/>
                            </p:stCondLst>
                            <p:childTnLst>
                              <p:par>
                                <p:cTn id="2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500"/>
                            </p:stCondLst>
                            <p:childTnLst>
                              <p:par>
                                <p:cTn id="2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2000"/>
                            </p:stCondLst>
                            <p:childTnLst>
                              <p:par>
                                <p:cTn id="2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500"/>
                            </p:stCondLst>
                            <p:childTnLst>
                              <p:par>
                                <p:cTn id="2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00"/>
                            </p:stCondLst>
                            <p:childTnLst>
                              <p:par>
                                <p:cTn id="2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000"/>
                            </p:stCondLst>
                            <p:childTnLst>
                              <p:par>
                                <p:cTn id="2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500"/>
                            </p:stCondLst>
                            <p:childTnLst>
                              <p:par>
                                <p:cTn id="2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2000"/>
                            </p:stCondLst>
                            <p:childTnLst>
                              <p:par>
                                <p:cTn id="2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500"/>
                            </p:stCondLst>
                            <p:childTnLst>
                              <p:par>
                                <p:cTn id="3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500"/>
                            </p:stCondLst>
                            <p:childTnLst>
                              <p:par>
                                <p:cTn id="4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500"/>
                            </p:stCondLst>
                            <p:childTnLst>
                              <p:par>
                                <p:cTn id="4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500"/>
                            </p:stCondLst>
                            <p:childTnLst>
                              <p:par>
                                <p:cTn id="4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500"/>
                            </p:stCondLst>
                            <p:childTnLst>
                              <p:par>
                                <p:cTn id="46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8" fill="hold">
                            <p:stCondLst>
                              <p:cond delay="500"/>
                            </p:stCondLst>
                            <p:childTnLst>
                              <p:par>
                                <p:cTn id="5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2" fill="hold">
                            <p:stCondLst>
                              <p:cond delay="500"/>
                            </p:stCondLst>
                            <p:childTnLst>
                              <p:par>
                                <p:cTn id="5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6" fill="hold">
                            <p:stCondLst>
                              <p:cond delay="500"/>
                            </p:stCondLst>
                            <p:childTnLst>
                              <p:par>
                                <p:cTn id="5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5" fill="hold">
                            <p:stCondLst>
                              <p:cond delay="500"/>
                            </p:stCondLst>
                            <p:childTnLst>
                              <p:par>
                                <p:cTn id="6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fill="hold">
                      <p:stCondLst>
                        <p:cond delay="indefinite"/>
                      </p:stCondLst>
                      <p:childTnLst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>
                      <p:stCondLst>
                        <p:cond delay="indefinite"/>
                      </p:stCondLst>
                      <p:childTnLst>
                        <p:par>
                          <p:cTn id="630" fill="hold">
                            <p:stCondLst>
                              <p:cond delay="0"/>
                            </p:stCondLst>
                            <p:childTnLst>
                              <p:par>
                                <p:cTn id="6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4" fill="hold">
                            <p:stCondLst>
                              <p:cond delay="500"/>
                            </p:stCondLst>
                            <p:childTnLst>
                              <p:par>
                                <p:cTn id="6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>
                      <p:stCondLst>
                        <p:cond delay="indefinite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>
                      <p:stCondLst>
                        <p:cond delay="indefinite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5" fill="hold">
                            <p:stCondLst>
                              <p:cond delay="500"/>
                            </p:stCondLst>
                            <p:childTnLst>
                              <p:par>
                                <p:cTn id="6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1" fill="hold">
                      <p:stCondLst>
                        <p:cond delay="indefinite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6" fill="hold">
                      <p:stCondLst>
                        <p:cond delay="indefinite"/>
                      </p:stCondLst>
                      <p:childTnLst>
                        <p:par>
                          <p:cTn id="677" fill="hold">
                            <p:stCondLst>
                              <p:cond delay="0"/>
                            </p:stCondLst>
                            <p:childTnLst>
                              <p:par>
                                <p:cTn id="6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1" fill="hold">
                      <p:stCondLst>
                        <p:cond delay="indefinite"/>
                      </p:stCondLst>
                      <p:childTnLst>
                        <p:par>
                          <p:cTn id="682" fill="hold">
                            <p:stCondLst>
                              <p:cond delay="0"/>
                            </p:stCondLst>
                            <p:childTnLst>
                              <p:par>
                                <p:cTn id="6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6" fill="hold">
                            <p:stCondLst>
                              <p:cond delay="500"/>
                            </p:stCondLst>
                            <p:childTnLst>
                              <p:par>
                                <p:cTn id="6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6" fill="hold">
                      <p:stCondLst>
                        <p:cond delay="indefinite"/>
                      </p:stCondLst>
                      <p:childTnLst>
                        <p:par>
                          <p:cTn id="697" fill="hold">
                            <p:stCondLst>
                              <p:cond delay="0"/>
                            </p:stCondLst>
                            <p:childTnLst>
                              <p:par>
                                <p:cTn id="6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1" fill="hold">
                      <p:stCondLst>
                        <p:cond delay="indefinite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6" fill="hold">
                      <p:stCondLst>
                        <p:cond delay="indefinite"/>
                      </p:stCondLst>
                      <p:childTnLst>
                        <p:par>
                          <p:cTn id="707" fill="hold">
                            <p:stCondLst>
                              <p:cond delay="0"/>
                            </p:stCondLst>
                            <p:childTnLst>
                              <p:par>
                                <p:cTn id="7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>
                      <p:stCondLst>
                        <p:cond delay="indefinite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8" fill="hold">
                            <p:stCondLst>
                              <p:cond delay="500"/>
                            </p:stCondLst>
                            <p:childTnLst>
                              <p:par>
                                <p:cTn id="7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7" fill="hold">
                      <p:stCondLst>
                        <p:cond delay="indefinite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2" fill="hold">
                            <p:stCondLst>
                              <p:cond delay="500"/>
                            </p:stCondLst>
                            <p:childTnLst>
                              <p:par>
                                <p:cTn id="7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9" fill="hold">
                      <p:stCondLst>
                        <p:cond delay="indefinite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1" fill="hold">
                      <p:stCondLst>
                        <p:cond delay="indefinite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3" fill="hold">
                      <p:stCondLst>
                        <p:cond delay="indefinite"/>
                      </p:stCondLst>
                      <p:childTnLst>
                        <p:par>
                          <p:cTn id="784" fill="hold">
                            <p:stCondLst>
                              <p:cond delay="0"/>
                            </p:stCondLst>
                            <p:childTnLst>
                              <p:par>
                                <p:cTn id="7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8" fill="hold">
                      <p:stCondLst>
                        <p:cond delay="indefinite"/>
                      </p:stCondLst>
                      <p:childTnLst>
                        <p:par>
                          <p:cTn id="789" fill="hold">
                            <p:stCondLst>
                              <p:cond delay="0"/>
                            </p:stCondLst>
                            <p:childTnLst>
                              <p:par>
                                <p:cTn id="7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3" fill="hold">
                      <p:stCondLst>
                        <p:cond delay="indefinite"/>
                      </p:stCondLst>
                      <p:childTnLst>
                        <p:par>
                          <p:cTn id="794" fill="hold">
                            <p:stCondLst>
                              <p:cond delay="0"/>
                            </p:stCondLst>
                            <p:childTnLst>
                              <p:par>
                                <p:cTn id="7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8" fill="hold">
                      <p:stCondLst>
                        <p:cond delay="indefinite"/>
                      </p:stCondLst>
                      <p:childTnLst>
                        <p:par>
                          <p:cTn id="799" fill="hold">
                            <p:stCondLst>
                              <p:cond delay="0"/>
                            </p:stCondLst>
                            <p:childTnLst>
                              <p:par>
                                <p:cTn id="8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3" fill="hold">
                      <p:stCondLst>
                        <p:cond delay="indefinite"/>
                      </p:stCondLst>
                      <p:childTnLst>
                        <p:par>
                          <p:cTn id="804" fill="hold">
                            <p:stCondLst>
                              <p:cond delay="0"/>
                            </p:stCondLst>
                            <p:childTnLst>
                              <p:par>
                                <p:cTn id="8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8" fill="hold">
                      <p:stCondLst>
                        <p:cond delay="indefinite"/>
                      </p:stCondLst>
                      <p:childTnLst>
                        <p:par>
                          <p:cTn id="809" fill="hold">
                            <p:stCondLst>
                              <p:cond delay="0"/>
                            </p:stCondLst>
                            <p:childTnLst>
                              <p:par>
                                <p:cTn id="8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5" fill="hold">
                      <p:stCondLst>
                        <p:cond delay="indefinite"/>
                      </p:stCondLst>
                      <p:childTnLst>
                        <p:par>
                          <p:cTn id="816" fill="hold">
                            <p:stCondLst>
                              <p:cond delay="0"/>
                            </p:stCondLst>
                            <p:childTnLst>
                              <p:par>
                                <p:cTn id="8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0" fill="hold">
                            <p:stCondLst>
                              <p:cond delay="500"/>
                            </p:stCondLst>
                            <p:childTnLst>
                              <p:par>
                                <p:cTn id="8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4" fill="hold">
                      <p:stCondLst>
                        <p:cond delay="indefinite"/>
                      </p:stCondLst>
                      <p:childTnLst>
                        <p:par>
                          <p:cTn id="825" fill="hold">
                            <p:stCondLst>
                              <p:cond delay="0"/>
                            </p:stCondLst>
                            <p:childTnLst>
                              <p:par>
                                <p:cTn id="8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9" fill="hold">
                      <p:stCondLst>
                        <p:cond delay="indefinite"/>
                      </p:stCondLst>
                      <p:childTnLst>
                        <p:par>
                          <p:cTn id="830" fill="hold">
                            <p:stCondLst>
                              <p:cond delay="0"/>
                            </p:stCondLst>
                            <p:childTnLst>
                              <p:par>
                                <p:cTn id="8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6" fill="hold">
                      <p:stCondLst>
                        <p:cond delay="indefinite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500"/>
                            </p:stCondLst>
                            <p:childTnLst>
                              <p:par>
                                <p:cTn id="8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5" fill="hold">
                      <p:stCondLst>
                        <p:cond delay="indefinite"/>
                      </p:stCondLst>
                      <p:childTnLst>
                        <p:par>
                          <p:cTn id="846" fill="hold">
                            <p:stCondLst>
                              <p:cond delay="0"/>
                            </p:stCondLst>
                            <p:childTnLst>
                              <p:par>
                                <p:cTn id="8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0" fill="hold">
                      <p:stCondLst>
                        <p:cond delay="indefinite"/>
                      </p:stCondLst>
                      <p:childTnLst>
                        <p:par>
                          <p:cTn id="851" fill="hold">
                            <p:stCondLst>
                              <p:cond delay="0"/>
                            </p:stCondLst>
                            <p:childTnLst>
                              <p:par>
                                <p:cTn id="8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5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7" fill="hold">
                      <p:stCondLst>
                        <p:cond delay="indefinite"/>
                      </p:stCondLst>
                      <p:childTnLst>
                        <p:par>
                          <p:cTn id="858" fill="hold">
                            <p:stCondLst>
                              <p:cond delay="0"/>
                            </p:stCondLst>
                            <p:childTnLst>
                              <p:par>
                                <p:cTn id="8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2" fill="hold">
                            <p:stCondLst>
                              <p:cond delay="500"/>
                            </p:stCondLst>
                            <p:childTnLst>
                              <p:par>
                                <p:cTn id="8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6" fill="hold">
                      <p:stCondLst>
                        <p:cond delay="indefinite"/>
                      </p:stCondLst>
                      <p:childTnLst>
                        <p:par>
                          <p:cTn id="867" fill="hold">
                            <p:stCondLst>
                              <p:cond delay="0"/>
                            </p:stCondLst>
                            <p:childTnLst>
                              <p:par>
                                <p:cTn id="8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1" fill="hold">
                      <p:stCondLst>
                        <p:cond delay="indefinite"/>
                      </p:stCondLst>
                      <p:childTnLst>
                        <p:par>
                          <p:cTn id="872" fill="hold">
                            <p:stCondLst>
                              <p:cond delay="0"/>
                            </p:stCondLst>
                            <p:childTnLst>
                              <p:par>
                                <p:cTn id="8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8" fill="hold">
                      <p:stCondLst>
                        <p:cond delay="indefinite"/>
                      </p:stCondLst>
                      <p:childTnLst>
                        <p:par>
                          <p:cTn id="879" fill="hold">
                            <p:stCondLst>
                              <p:cond delay="0"/>
                            </p:stCondLst>
                            <p:childTnLst>
                              <p:par>
                                <p:cTn id="8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3" fill="hold">
                            <p:stCondLst>
                              <p:cond delay="500"/>
                            </p:stCondLst>
                            <p:childTnLst>
                              <p:par>
                                <p:cTn id="8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7" fill="hold">
                      <p:stCondLst>
                        <p:cond delay="indefinite"/>
                      </p:stCondLst>
                      <p:childTnLst>
                        <p:par>
                          <p:cTn id="888" fill="hold">
                            <p:stCondLst>
                              <p:cond delay="0"/>
                            </p:stCondLst>
                            <p:childTnLst>
                              <p:par>
                                <p:cTn id="8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2" fill="hold">
                      <p:stCondLst>
                        <p:cond delay="indefinite"/>
                      </p:stCondLst>
                      <p:childTnLst>
                        <p:par>
                          <p:cTn id="893" fill="hold">
                            <p:stCondLst>
                              <p:cond delay="0"/>
                            </p:stCondLst>
                            <p:childTnLst>
                              <p:par>
                                <p:cTn id="8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4" fill="hold">
                      <p:stCondLst>
                        <p:cond delay="indefinite"/>
                      </p:stCondLst>
                      <p:childTnLst>
                        <p:par>
                          <p:cTn id="905" fill="hold">
                            <p:stCondLst>
                              <p:cond delay="0"/>
                            </p:stCondLst>
                            <p:childTnLst>
                              <p:par>
                                <p:cTn id="9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5" fill="hold">
                      <p:stCondLst>
                        <p:cond delay="indefinite"/>
                      </p:stCondLst>
                      <p:childTnLst>
                        <p:par>
                          <p:cTn id="916" fill="hold">
                            <p:stCondLst>
                              <p:cond delay="0"/>
                            </p:stCondLst>
                            <p:childTnLst>
                              <p:par>
                                <p:cTn id="9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0" fill="hold">
                      <p:stCondLst>
                        <p:cond delay="indefinite"/>
                      </p:stCondLst>
                      <p:childTnLst>
                        <p:par>
                          <p:cTn id="921" fill="hold">
                            <p:stCondLst>
                              <p:cond delay="0"/>
                            </p:stCondLst>
                            <p:childTnLst>
                              <p:par>
                                <p:cTn id="9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4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5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9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0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2" fill="hold">
                      <p:stCondLst>
                        <p:cond delay="indefinite"/>
                      </p:stCondLst>
                      <p:childTnLst>
                        <p:par>
                          <p:cTn id="933" fill="hold">
                            <p:stCondLst>
                              <p:cond delay="0"/>
                            </p:stCondLst>
                            <p:childTnLst>
                              <p:par>
                                <p:cTn id="9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500"/>
                            </p:stCondLst>
                            <p:childTnLst>
                              <p:par>
                                <p:cTn id="9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4" fill="hold">
                      <p:stCondLst>
                        <p:cond delay="indefinite"/>
                      </p:stCondLst>
                      <p:childTnLst>
                        <p:par>
                          <p:cTn id="945" fill="hold">
                            <p:stCondLst>
                              <p:cond delay="0"/>
                            </p:stCondLst>
                            <p:childTnLst>
                              <p:par>
                                <p:cTn id="9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9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3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4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6" fill="hold">
                      <p:stCondLst>
                        <p:cond delay="indefinite"/>
                      </p:stCondLst>
                      <p:childTnLst>
                        <p:par>
                          <p:cTn id="957" fill="hold">
                            <p:stCondLst>
                              <p:cond delay="0"/>
                            </p:stCondLst>
                            <p:childTnLst>
                              <p:par>
                                <p:cTn id="9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500"/>
                            </p:stCondLst>
                            <p:childTnLst>
                              <p:par>
                                <p:cTn id="9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8" fill="hold">
                      <p:stCondLst>
                        <p:cond delay="indefinite"/>
                      </p:stCondLst>
                      <p:childTnLst>
                        <p:par>
                          <p:cTn id="969" fill="hold">
                            <p:stCondLst>
                              <p:cond delay="0"/>
                            </p:stCondLst>
                            <p:childTnLst>
                              <p:par>
                                <p:cTn id="9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2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3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7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8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0" fill="hold">
                      <p:stCondLst>
                        <p:cond delay="indefinite"/>
                      </p:stCondLst>
                      <p:childTnLst>
                        <p:par>
                          <p:cTn id="981" fill="hold">
                            <p:stCondLst>
                              <p:cond delay="0"/>
                            </p:stCondLst>
                            <p:childTnLst>
                              <p:par>
                                <p:cTn id="9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500"/>
                            </p:stCondLst>
                            <p:childTnLst>
                              <p:par>
                                <p:cTn id="98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  <p:bldP spid="186" grpId="1" animBg="1"/>
      <p:bldP spid="185" grpId="0" animBg="1"/>
      <p:bldP spid="185" grpId="1" animBg="1"/>
      <p:bldP spid="183" grpId="0" animBg="1"/>
      <p:bldP spid="183" grpId="1" animBg="1"/>
      <p:bldP spid="182" grpId="0" animBg="1"/>
      <p:bldP spid="182" grpId="1" animBg="1"/>
      <p:bldP spid="181" grpId="0" animBg="1"/>
      <p:bldP spid="181" grpId="1" animBg="1"/>
      <p:bldP spid="179" grpId="0" animBg="1"/>
      <p:bldP spid="179" grpId="1" animBg="1"/>
      <p:bldP spid="149" grpId="0" animBg="1"/>
      <p:bldP spid="149" grpId="1" animBg="1"/>
      <p:bldP spid="150" grpId="0" animBg="1"/>
      <p:bldP spid="150" grpId="1" animBg="1"/>
      <p:bldP spid="147" grpId="0" animBg="1"/>
      <p:bldP spid="147" grpId="1" animBg="1"/>
      <p:bldP spid="148" grpId="0" animBg="1"/>
      <p:bldP spid="148" grpId="1" animBg="1"/>
      <p:bldP spid="146" grpId="0" animBg="1"/>
      <p:bldP spid="146" grpId="1" animBg="1"/>
      <p:bldP spid="145" grpId="0" animBg="1"/>
      <p:bldP spid="145" grpId="1" animBg="1"/>
      <p:bldP spid="113" grpId="0" animBg="1"/>
      <p:bldP spid="113" grpId="1" animBg="1"/>
      <p:bldP spid="131" grpId="0" animBg="1"/>
      <p:bldP spid="131" grpId="1" animBg="1"/>
      <p:bldP spid="121" grpId="0" animBg="1"/>
      <p:bldP spid="121" grpId="1" animBg="1"/>
      <p:bldP spid="119" grpId="0" animBg="1"/>
      <p:bldP spid="119" grpId="1" animBg="1"/>
      <p:bldP spid="117" grpId="0" animBg="1"/>
      <p:bldP spid="117" grpId="1" animBg="1"/>
      <p:bldP spid="93" grpId="0"/>
      <p:bldP spid="94" grpId="0"/>
      <p:bldP spid="95" grpId="0"/>
      <p:bldP spid="96" grpId="0"/>
      <p:bldP spid="98" grpId="0"/>
      <p:bldP spid="99" grpId="0"/>
      <p:bldP spid="100" grpId="0"/>
      <p:bldP spid="101" grpId="0"/>
      <p:bldP spid="92" grpId="0" animBg="1"/>
      <p:bldP spid="92" grpId="1" animBg="1"/>
      <p:bldP spid="91" grpId="0" animBg="1"/>
      <p:bldP spid="91" grpId="1" animBg="1"/>
      <p:bldP spid="87" grpId="0" animBg="1"/>
      <p:bldP spid="87" grpId="1" animBg="1"/>
      <p:bldP spid="88" grpId="0" animBg="1"/>
      <p:bldP spid="88" grpId="1" animBg="1"/>
      <p:bldP spid="86" grpId="0" animBg="1"/>
      <p:bldP spid="86" grpId="1" animBg="1"/>
      <p:bldP spid="85" grpId="0" animBg="1"/>
      <p:bldP spid="85" grpId="1" animBg="1"/>
      <p:bldP spid="84" grpId="0" animBg="1"/>
      <p:bldP spid="84" grpId="1" animBg="1"/>
      <p:bldP spid="82" grpId="0" animBg="1"/>
      <p:bldP spid="82" grpId="1" animBg="1"/>
      <p:bldP spid="81" grpId="0" animBg="1"/>
      <p:bldP spid="81" grpId="1" animBg="1"/>
      <p:bldP spid="80" grpId="0" animBg="1"/>
      <p:bldP spid="80" grpId="1" animBg="1"/>
      <p:bldP spid="79" grpId="0" animBg="1"/>
      <p:bldP spid="79" grpId="1" animBg="1"/>
      <p:bldP spid="78" grpId="0" animBg="1"/>
      <p:bldP spid="78" grpId="1" animBg="1"/>
      <p:bldP spid="65" grpId="0" animBg="1"/>
      <p:bldP spid="65" grpId="1" animBg="1"/>
      <p:bldP spid="66" grpId="0" animBg="1"/>
      <p:bldP spid="66" grpId="1" animBg="1"/>
      <p:bldP spid="63" grpId="0" animBg="1"/>
      <p:bldP spid="63" grpId="1" animBg="1"/>
      <p:bldP spid="64" grpId="0" animBg="1"/>
      <p:bldP spid="64" grpId="1" animBg="1"/>
      <p:bldP spid="61" grpId="0" animBg="1"/>
      <p:bldP spid="61" grpId="1" animBg="1"/>
      <p:bldP spid="59" grpId="0" animBg="1"/>
      <p:bldP spid="59" grpId="1" animBg="1"/>
      <p:bldP spid="56" grpId="0" animBg="1"/>
      <p:bldP spid="56" grpId="1" animBg="1"/>
      <p:bldP spid="55" grpId="0" animBg="1"/>
      <p:bldP spid="55" grpId="1" animBg="1"/>
      <p:bldP spid="41" grpId="0" animBg="1"/>
      <p:bldP spid="41" grpId="1" animBg="1"/>
      <p:bldP spid="33" grpId="0" animBg="1"/>
      <p:bldP spid="33" grpId="1" animBg="1"/>
      <p:bldP spid="3" grpId="0"/>
      <p:bldP spid="4" grpId="0"/>
      <p:bldP spid="5" grpId="0"/>
      <p:bldP spid="6" grpId="0"/>
      <p:bldP spid="7" grpId="0"/>
      <p:bldP spid="9" grpId="0"/>
      <p:bldP spid="10" grpId="0"/>
      <p:bldP spid="11" grpId="0"/>
      <p:bldP spid="12" grpId="0"/>
      <p:bldP spid="24" grpId="0"/>
      <p:bldP spid="25" grpId="0"/>
      <p:bldP spid="26" grpId="0"/>
      <p:bldP spid="29" grpId="0"/>
      <p:bldP spid="30" grpId="0"/>
      <p:bldP spid="21" grpId="0"/>
      <p:bldP spid="22" grpId="0"/>
      <p:bldP spid="23" grpId="0"/>
      <p:bldP spid="27" grpId="0"/>
      <p:bldP spid="31" grpId="0"/>
      <p:bldP spid="32" grpId="0"/>
      <p:bldP spid="35" grpId="0"/>
      <p:bldP spid="36" grpId="0"/>
      <p:bldP spid="38" grpId="0"/>
      <p:bldP spid="39" grpId="0"/>
      <p:bldP spid="40" grpId="0"/>
      <p:bldP spid="43" grpId="0"/>
      <p:bldP spid="44" grpId="0"/>
      <p:bldP spid="45" grpId="0"/>
      <p:bldP spid="46" grpId="0"/>
      <p:bldP spid="47" grpId="0"/>
      <p:bldP spid="48" grpId="0"/>
      <p:bldP spid="52" grpId="0" animBg="1"/>
      <p:bldP spid="52" grpId="1" animBg="1"/>
      <p:bldP spid="54" grpId="0" animBg="1"/>
      <p:bldP spid="54" grpId="1" animBg="1"/>
      <p:bldP spid="57" grpId="0" animBg="1"/>
      <p:bldP spid="57" grpId="1" animBg="1"/>
      <p:bldP spid="58" grpId="0" animBg="1"/>
      <p:bldP spid="58" grpId="1" animBg="1"/>
      <p:bldP spid="2" grpId="0"/>
      <p:bldP spid="67" grpId="0" animBg="1"/>
      <p:bldP spid="67" grpId="1" animBg="1"/>
      <p:bldP spid="71" grpId="0"/>
      <p:bldP spid="72" grpId="0"/>
      <p:bldP spid="73" grpId="0"/>
      <p:bldP spid="74" grpId="0"/>
      <p:bldP spid="75" grpId="0"/>
      <p:bldP spid="76" grpId="0"/>
      <p:bldP spid="77" grpId="0"/>
      <p:bldP spid="104" grpId="0"/>
      <p:bldP spid="105" grpId="0"/>
      <p:bldP spid="106" grpId="0"/>
      <p:bldP spid="107" grpId="0"/>
      <p:bldP spid="109" grpId="0"/>
      <p:bldP spid="110" grpId="0"/>
      <p:bldP spid="111" grpId="0"/>
      <p:bldP spid="112" grpId="0"/>
      <p:bldP spid="114" grpId="0" animBg="1"/>
      <p:bldP spid="114" grpId="1" animBg="1"/>
      <p:bldP spid="116" grpId="0" animBg="1"/>
      <p:bldP spid="116" grpId="1" animBg="1"/>
      <p:bldP spid="124" grpId="0"/>
      <p:bldP spid="125" grpId="0"/>
      <p:bldP spid="126" grpId="0"/>
      <p:bldP spid="127" grpId="0"/>
      <p:bldP spid="128" grpId="0"/>
      <p:bldP spid="129" grpId="0"/>
      <p:bldP spid="134" grpId="0" animBg="1"/>
      <p:bldP spid="134" grpId="1" animBg="1"/>
      <p:bldP spid="161" grpId="0"/>
      <p:bldP spid="162" grpId="0"/>
      <p:bldP spid="163" grpId="0"/>
      <p:bldP spid="167" grpId="0"/>
      <p:bldP spid="168" grpId="0"/>
      <p:bldP spid="169" grpId="0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164" grpId="0"/>
      <p:bldP spid="173" grpId="0"/>
      <p:bldP spid="174" grpId="0"/>
      <p:bldP spid="175" grpId="0"/>
      <p:bldP spid="176" grpId="0"/>
      <p:bldP spid="177" grpId="0"/>
      <p:bldP spid="178" grpId="0"/>
      <p:bldP spid="166" grpId="0"/>
      <p:bldP spid="130" grpId="0" animBg="1"/>
      <p:bldP spid="130" grpId="1" animBg="1"/>
      <p:bldP spid="135" grpId="0" animBg="1"/>
      <p:bldP spid="135" grpId="1" animBg="1"/>
      <p:bldP spid="19" grpId="0" animBg="1"/>
      <p:bldP spid="19" grpId="1" animBg="1"/>
      <p:bldP spid="20" grpId="0"/>
      <p:bldP spid="20" grpId="1"/>
      <p:bldP spid="69" grpId="0" animBg="1"/>
      <p:bldP spid="69" grpId="1" animBg="1"/>
      <p:bldP spid="184" grpId="0" animBg="1"/>
      <p:bldP spid="18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ounded Rectangle 115"/>
          <p:cNvSpPr/>
          <p:nvPr/>
        </p:nvSpPr>
        <p:spPr>
          <a:xfrm>
            <a:off x="674478" y="4163989"/>
            <a:ext cx="1464140" cy="240436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5285558" y="119062"/>
            <a:ext cx="1371367" cy="219839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6164070" y="119907"/>
            <a:ext cx="172575" cy="219839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5733392" y="119908"/>
            <a:ext cx="277934" cy="219839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5305422" y="121185"/>
            <a:ext cx="267088" cy="219839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5285851" y="119063"/>
            <a:ext cx="1385081" cy="219839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605988" y="2607748"/>
            <a:ext cx="1464140" cy="219839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3248003" y="2877591"/>
            <a:ext cx="159369" cy="199854"/>
          </a:xfrm>
          <a:prstGeom prst="roundRect">
            <a:avLst>
              <a:gd name="adj" fmla="val 19342"/>
            </a:avLst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538600" y="2604295"/>
            <a:ext cx="151836" cy="219839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1112609" y="2605048"/>
            <a:ext cx="151836" cy="219839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809546" y="2865686"/>
            <a:ext cx="159369" cy="199854"/>
          </a:xfrm>
          <a:prstGeom prst="roundRect">
            <a:avLst>
              <a:gd name="adj" fmla="val 19342"/>
            </a:avLst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2364533" y="2875210"/>
            <a:ext cx="159369" cy="199854"/>
          </a:xfrm>
          <a:prstGeom prst="roundRect">
            <a:avLst>
              <a:gd name="adj" fmla="val 19342"/>
            </a:avLst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662834" y="2616200"/>
            <a:ext cx="151836" cy="219839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167248" y="133350"/>
            <a:ext cx="172575" cy="219839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736570" y="133351"/>
            <a:ext cx="277934" cy="219839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308600" y="134628"/>
            <a:ext cx="267088" cy="219839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824400" y="1408413"/>
            <a:ext cx="159369" cy="199854"/>
          </a:xfrm>
          <a:prstGeom prst="roundRect">
            <a:avLst>
              <a:gd name="adj" fmla="val 19342"/>
            </a:avLst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267607" y="1417937"/>
            <a:ext cx="159369" cy="199854"/>
          </a:xfrm>
          <a:prstGeom prst="roundRect">
            <a:avLst>
              <a:gd name="adj" fmla="val 19342"/>
            </a:avLst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388861" y="1417937"/>
            <a:ext cx="159369" cy="199854"/>
          </a:xfrm>
          <a:prstGeom prst="roundRect">
            <a:avLst>
              <a:gd name="adj" fmla="val 19342"/>
            </a:avLst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671110" y="1153962"/>
            <a:ext cx="1464140" cy="219839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292511" y="121185"/>
            <a:ext cx="1051039" cy="219839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164070" y="119907"/>
            <a:ext cx="172575" cy="219839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733392" y="119908"/>
            <a:ext cx="277934" cy="219839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305422" y="121185"/>
            <a:ext cx="267088" cy="219839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22300" y="550245"/>
            <a:ext cx="10409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a typeface="Arial" charset="0"/>
                <a:cs typeface="Arial" charset="0"/>
              </a:rPr>
              <a:t>2x = </a:t>
            </a:r>
            <a:r>
              <a:rPr lang="en-US" b="1" dirty="0">
                <a:solidFill>
                  <a:srgbClr val="C00000"/>
                </a:solidFill>
              </a:rPr>
              <a:t>–</a:t>
            </a:r>
            <a:r>
              <a:rPr lang="en-US" b="1" dirty="0" smtClean="0">
                <a:solidFill>
                  <a:srgbClr val="C00000"/>
                </a:solidFill>
                <a:ea typeface="Arial" charset="0"/>
                <a:cs typeface="Arial" charset="0"/>
              </a:rPr>
              <a:t> 5y</a:t>
            </a:r>
            <a:endParaRPr lang="en-US" b="1" dirty="0">
              <a:solidFill>
                <a:srgbClr val="C00000"/>
              </a:solidFill>
              <a:ea typeface="Arial" charset="0"/>
              <a:cs typeface="Arial" charset="0"/>
            </a:endParaRP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28378" y="800040"/>
            <a:ext cx="5757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</a:rPr>
              <a:t>Sol.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809" y="550245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a typeface="Arial" charset="0"/>
                <a:cs typeface="Arial" charset="0"/>
              </a:rPr>
              <a:t> (</a:t>
            </a:r>
            <a:r>
              <a:rPr lang="en-US" b="1" dirty="0">
                <a:solidFill>
                  <a:srgbClr val="C00000"/>
                </a:solidFill>
                <a:ea typeface="Arial" charset="0"/>
                <a:cs typeface="Arial" charset="0"/>
              </a:rPr>
              <a:t>v</a:t>
            </a:r>
            <a:r>
              <a:rPr lang="en-US" b="1" dirty="0" smtClean="0">
                <a:solidFill>
                  <a:srgbClr val="C00000"/>
                </a:solidFill>
                <a:ea typeface="Arial" charset="0"/>
                <a:cs typeface="Arial" charset="0"/>
              </a:rPr>
              <a:t>)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7328" y="815429"/>
            <a:ext cx="10409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2882B"/>
                </a:solidFill>
                <a:ea typeface="Arial" charset="0"/>
                <a:cs typeface="Arial" charset="0"/>
              </a:rPr>
              <a:t>2x = </a:t>
            </a:r>
            <a:r>
              <a:rPr lang="en-US" b="1" dirty="0">
                <a:solidFill>
                  <a:srgbClr val="02882B"/>
                </a:solidFill>
              </a:rPr>
              <a:t>–</a:t>
            </a:r>
            <a:r>
              <a:rPr lang="en-US" b="1" dirty="0">
                <a:solidFill>
                  <a:srgbClr val="02882B"/>
                </a:solidFill>
                <a:ea typeface="Arial" charset="0"/>
                <a:cs typeface="Arial" charset="0"/>
              </a:rPr>
              <a:t> 5y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91890"/>
              </p:ext>
            </p:extLst>
          </p:nvPr>
        </p:nvGraphicFramePr>
        <p:xfrm>
          <a:off x="398581" y="1175776"/>
          <a:ext cx="258763" cy="17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3" imgW="139518" imgH="126835" progId="Equation.DSMT4">
                  <p:embed/>
                </p:oleObj>
              </mc:Choice>
              <mc:Fallback>
                <p:oleObj name="Equation" r:id="rId3" imgW="139518" imgH="1268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581" y="1175776"/>
                        <a:ext cx="258763" cy="176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407533" y="1318455"/>
            <a:ext cx="4411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3399"/>
                </a:solidFill>
              </a:rPr>
              <a:t>On comparing </a:t>
            </a:r>
            <a:r>
              <a:rPr lang="en-US" b="1" dirty="0">
                <a:solidFill>
                  <a:srgbClr val="FF3399"/>
                </a:solidFill>
              </a:rPr>
              <a:t>with </a:t>
            </a:r>
            <a:r>
              <a:rPr lang="en-US" b="1" dirty="0" smtClean="0">
                <a:solidFill>
                  <a:srgbClr val="FF3399"/>
                </a:solidFill>
              </a:rPr>
              <a:t> ax </a:t>
            </a:r>
            <a:r>
              <a:rPr lang="en-US" b="1" dirty="0">
                <a:solidFill>
                  <a:srgbClr val="FF3399"/>
                </a:solidFill>
              </a:rPr>
              <a:t>+ by + c = </a:t>
            </a:r>
            <a:r>
              <a:rPr lang="en-US" b="1" dirty="0" smtClean="0">
                <a:solidFill>
                  <a:srgbClr val="FF3399"/>
                </a:solidFill>
              </a:rPr>
              <a:t>0, we have,</a:t>
            </a:r>
          </a:p>
        </p:txBody>
      </p:sp>
      <p:sp>
        <p:nvSpPr>
          <p:cNvPr id="9" name="Rectangle 8"/>
          <p:cNvSpPr/>
          <p:nvPr/>
        </p:nvSpPr>
        <p:spPr>
          <a:xfrm>
            <a:off x="674478" y="1564118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a = 2,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60264" y="1564118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b = 5,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14546" y="1564118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a</a:t>
            </a:r>
            <a:r>
              <a:rPr lang="en-US" b="1" dirty="0" smtClean="0">
                <a:solidFill>
                  <a:prstClr val="black"/>
                </a:solidFill>
              </a:rPr>
              <a:t>nd   c = 0. 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91928" y="1944400"/>
            <a:ext cx="10786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a typeface="Arial" charset="0"/>
                <a:cs typeface="Arial" charset="0"/>
              </a:rPr>
              <a:t>3x + 2 = </a:t>
            </a:r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  <a:ea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5250" y="1944400"/>
            <a:ext cx="59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a typeface="Arial" charset="0"/>
                <a:cs typeface="Arial" charset="0"/>
              </a:rPr>
              <a:t> (vi) 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108312" y="2216090"/>
            <a:ext cx="5757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</a:rPr>
              <a:t>Sol.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91928" y="2231479"/>
            <a:ext cx="11450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2882B"/>
                </a:solidFill>
                <a:ea typeface="Arial" charset="0"/>
                <a:cs typeface="Arial" charset="0"/>
              </a:rPr>
              <a:t>3x + 2 = </a:t>
            </a:r>
            <a:r>
              <a:rPr lang="en-US" b="1" dirty="0">
                <a:solidFill>
                  <a:srgbClr val="02882B"/>
                </a:solidFill>
              </a:rPr>
              <a:t>0</a:t>
            </a:r>
            <a:endParaRPr lang="en-US" b="1" dirty="0">
              <a:solidFill>
                <a:srgbClr val="02882B"/>
              </a:solidFill>
              <a:ea typeface="Arial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1338" y="2524222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3x</a:t>
            </a:r>
            <a:endParaRPr lang="en-US" b="1" dirty="0">
              <a:solidFill>
                <a:prstClr val="black"/>
              </a:solidFill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311359"/>
              </p:ext>
            </p:extLst>
          </p:nvPr>
        </p:nvGraphicFramePr>
        <p:xfrm>
          <a:off x="378515" y="2620782"/>
          <a:ext cx="258763" cy="17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5" imgW="139518" imgH="126835" progId="Equation.DSMT4">
                  <p:embed/>
                </p:oleObj>
              </mc:Choice>
              <mc:Fallback>
                <p:oleObj name="Equation" r:id="rId5" imgW="139518" imgH="1268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515" y="2620782"/>
                        <a:ext cx="258763" cy="176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387467" y="2775015"/>
            <a:ext cx="4411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3399"/>
                </a:solidFill>
              </a:rPr>
              <a:t>On comparing </a:t>
            </a:r>
            <a:r>
              <a:rPr lang="en-US" b="1" dirty="0">
                <a:solidFill>
                  <a:srgbClr val="FF3399"/>
                </a:solidFill>
              </a:rPr>
              <a:t>with </a:t>
            </a:r>
            <a:r>
              <a:rPr lang="en-US" b="1" dirty="0" smtClean="0">
                <a:solidFill>
                  <a:srgbClr val="FF3399"/>
                </a:solidFill>
              </a:rPr>
              <a:t> ax </a:t>
            </a:r>
            <a:r>
              <a:rPr lang="en-US" b="1" dirty="0">
                <a:solidFill>
                  <a:srgbClr val="FF3399"/>
                </a:solidFill>
              </a:rPr>
              <a:t>+ by + c = </a:t>
            </a:r>
            <a:r>
              <a:rPr lang="en-US" b="1" dirty="0" smtClean="0">
                <a:solidFill>
                  <a:srgbClr val="FF3399"/>
                </a:solidFill>
              </a:rPr>
              <a:t>0, we have,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4412" y="3054968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a = 3,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40198" y="3054968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b = 0,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57198" y="3054968"/>
            <a:ext cx="1138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a</a:t>
            </a:r>
            <a:r>
              <a:rPr lang="en-US" b="1" dirty="0" smtClean="0">
                <a:solidFill>
                  <a:prstClr val="black"/>
                </a:solidFill>
              </a:rPr>
              <a:t>nd   c = 2.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95400" y="252422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+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85800" y="3493657"/>
            <a:ext cx="744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5 = 2</a:t>
            </a:r>
            <a:r>
              <a:rPr lang="en-IN" b="1" i="1" dirty="0">
                <a:solidFill>
                  <a:srgbClr val="C00000"/>
                </a:solidFill>
              </a:rPr>
              <a:t>x</a:t>
            </a:r>
            <a:endParaRPr lang="en-US" b="1" dirty="0">
              <a:solidFill>
                <a:srgbClr val="C00000"/>
              </a:solidFill>
              <a:ea typeface="Arial" charset="0"/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4488" y="3495593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a typeface="Arial" charset="0"/>
                <a:cs typeface="Arial" charset="0"/>
              </a:rPr>
              <a:t> (vii) 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141078" y="3786789"/>
            <a:ext cx="5757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</a:rPr>
              <a:t>Sol.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74478" y="3798331"/>
            <a:ext cx="7820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2882B"/>
                </a:solidFill>
                <a:ea typeface="Arial" charset="0"/>
                <a:cs typeface="Arial" charset="0"/>
              </a:rPr>
              <a:t>5 </a:t>
            </a:r>
            <a:r>
              <a:rPr lang="en-US" b="1" dirty="0">
                <a:solidFill>
                  <a:srgbClr val="02882B"/>
                </a:solidFill>
                <a:ea typeface="Arial" charset="0"/>
                <a:cs typeface="Arial" charset="0"/>
              </a:rPr>
              <a:t>= </a:t>
            </a:r>
            <a:r>
              <a:rPr lang="en-US" b="1" dirty="0" smtClean="0">
                <a:solidFill>
                  <a:srgbClr val="02882B"/>
                </a:solidFill>
              </a:rPr>
              <a:t>2x</a:t>
            </a:r>
            <a:endParaRPr lang="en-US" b="1" dirty="0">
              <a:solidFill>
                <a:srgbClr val="02882B"/>
              </a:solidFill>
              <a:ea typeface="Arial" charset="0"/>
              <a:cs typeface="Arial" charset="0"/>
            </a:endParaRP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665464"/>
              </p:ext>
            </p:extLst>
          </p:nvPr>
        </p:nvGraphicFramePr>
        <p:xfrm>
          <a:off x="423043" y="4204110"/>
          <a:ext cx="235239" cy="160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6" imgW="139518" imgH="126835" progId="Equation.DSMT4">
                  <p:embed/>
                </p:oleObj>
              </mc:Choice>
              <mc:Fallback>
                <p:oleObj name="Equation" r:id="rId6" imgW="139518" imgH="1268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43" y="4204110"/>
                        <a:ext cx="235239" cy="1601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0"/>
          <p:cNvSpPr/>
          <p:nvPr/>
        </p:nvSpPr>
        <p:spPr>
          <a:xfrm>
            <a:off x="687178" y="4610018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a = -2,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372964" y="4610018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b = 0,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027246" y="4610018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a</a:t>
            </a:r>
            <a:r>
              <a:rPr lang="en-US" b="1" dirty="0" smtClean="0">
                <a:solidFill>
                  <a:prstClr val="black"/>
                </a:solidFill>
              </a:rPr>
              <a:t>nd   c = 5. 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76200" y="32148"/>
            <a:ext cx="7239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ea typeface="Arial" charset="0"/>
                <a:cs typeface="Arial" charset="0"/>
              </a:rPr>
              <a:t>Q.  Express the following linear equations in the form  ax + by + c = 0 and     </a:t>
            </a:r>
          </a:p>
          <a:p>
            <a:r>
              <a:rPr lang="en-US" b="1" dirty="0">
                <a:solidFill>
                  <a:srgbClr val="0000FF"/>
                </a:solidFill>
                <a:ea typeface="Arial" charset="0"/>
                <a:cs typeface="Arial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ea typeface="Arial" charset="0"/>
                <a:cs typeface="Arial" charset="0"/>
              </a:rPr>
              <a:t>      indicate the values of  a, b, and  c in each case.</a:t>
            </a:r>
            <a:endParaRPr lang="en-US" b="1" dirty="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  <p:sp>
        <p:nvSpPr>
          <p:cNvPr id="49" name="Cloud Callout 48"/>
          <p:cNvSpPr/>
          <p:nvPr/>
        </p:nvSpPr>
        <p:spPr>
          <a:xfrm>
            <a:off x="3860482" y="1165018"/>
            <a:ext cx="3915093" cy="905545"/>
          </a:xfrm>
          <a:prstGeom prst="cloudCallout">
            <a:avLst>
              <a:gd name="adj1" fmla="val -5590"/>
              <a:gd name="adj2" fmla="val -137329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Comparing </a:t>
            </a:r>
            <a:r>
              <a:rPr lang="en-US" b="1" dirty="0" err="1" smtClean="0">
                <a:solidFill>
                  <a:prstClr val="white"/>
                </a:solidFill>
                <a:latin typeface="Bookman Old Style" pitchFamily="18" charset="0"/>
              </a:rPr>
              <a:t>eq</a:t>
            </a:r>
            <a:r>
              <a:rPr lang="en-US" b="1" baseline="30000" dirty="0" err="1" smtClean="0">
                <a:solidFill>
                  <a:prstClr val="white"/>
                </a:solidFill>
                <a:latin typeface="Bookman Old Style" pitchFamily="18" charset="0"/>
              </a:rPr>
              <a:t>n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with ax + by + c = 0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81602" y="1153962"/>
            <a:ext cx="151836" cy="219839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133684" y="1153962"/>
            <a:ext cx="142666" cy="219839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574006" y="1153962"/>
            <a:ext cx="190500" cy="219839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404" y="1079216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2x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51694" y="107921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+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86836" y="107921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+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57237" y="1079216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5y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527135" y="10792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0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702576" y="107921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878017" y="107921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59319" y="252422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+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37110" y="2524222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0y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463675" y="252422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2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631950" y="252422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00225" y="252422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7" name="Cloud Callout 86"/>
          <p:cNvSpPr/>
          <p:nvPr/>
        </p:nvSpPr>
        <p:spPr>
          <a:xfrm>
            <a:off x="2548230" y="1925943"/>
            <a:ext cx="3915093" cy="905545"/>
          </a:xfrm>
          <a:prstGeom prst="cloudCallout">
            <a:avLst>
              <a:gd name="adj1" fmla="val 26913"/>
              <a:gd name="adj2" fmla="val -209696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Comparing </a:t>
            </a:r>
            <a:r>
              <a:rPr lang="en-US" b="1" dirty="0" err="1" smtClean="0">
                <a:solidFill>
                  <a:prstClr val="white"/>
                </a:solidFill>
                <a:latin typeface="Bookman Old Style" pitchFamily="18" charset="0"/>
              </a:rPr>
              <a:t>eq</a:t>
            </a:r>
            <a:r>
              <a:rPr lang="en-US" b="1" baseline="30000" dirty="0" err="1" smtClean="0">
                <a:solidFill>
                  <a:prstClr val="white"/>
                </a:solidFill>
                <a:latin typeface="Bookman Old Style" pitchFamily="18" charset="0"/>
              </a:rPr>
              <a:t>n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with ax + by + c = 0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5" name="Cloud Callout 114"/>
          <p:cNvSpPr/>
          <p:nvPr/>
        </p:nvSpPr>
        <p:spPr>
          <a:xfrm>
            <a:off x="2845556" y="3502308"/>
            <a:ext cx="3915093" cy="905545"/>
          </a:xfrm>
          <a:prstGeom prst="cloudCallout">
            <a:avLst>
              <a:gd name="adj1" fmla="val 30319"/>
              <a:gd name="adj2" fmla="val -387459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Comparing </a:t>
            </a:r>
            <a:r>
              <a:rPr lang="en-US" b="1" dirty="0" err="1" smtClean="0">
                <a:solidFill>
                  <a:prstClr val="white"/>
                </a:solidFill>
                <a:latin typeface="Bookman Old Style" pitchFamily="18" charset="0"/>
              </a:rPr>
              <a:t>eq</a:t>
            </a:r>
            <a:r>
              <a:rPr lang="en-US" b="1" baseline="30000" dirty="0" err="1" smtClean="0">
                <a:solidFill>
                  <a:prstClr val="white"/>
                </a:solidFill>
                <a:latin typeface="Bookman Old Style" pitchFamily="18" charset="0"/>
              </a:rPr>
              <a:t>n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with ax + by + c = 0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2401904" y="4431837"/>
            <a:ext cx="159369" cy="199854"/>
          </a:xfrm>
          <a:prstGeom prst="roundRect">
            <a:avLst>
              <a:gd name="adj" fmla="val 19342"/>
            </a:avLst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696472" y="4174288"/>
            <a:ext cx="190364" cy="219839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2839549" y="4426158"/>
            <a:ext cx="159369" cy="199854"/>
          </a:xfrm>
          <a:prstGeom prst="roundRect">
            <a:avLst>
              <a:gd name="adj" fmla="val 19342"/>
            </a:avLst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1159401" y="4174288"/>
            <a:ext cx="151836" cy="219839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3279512" y="4434682"/>
            <a:ext cx="159369" cy="199854"/>
          </a:xfrm>
          <a:prstGeom prst="roundRect">
            <a:avLst>
              <a:gd name="adj" fmla="val 19342"/>
            </a:avLst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1602060" y="4174288"/>
            <a:ext cx="151836" cy="219839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0644" y="4081779"/>
            <a:ext cx="473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-2x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364394" y="408177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+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35896" y="4081779"/>
            <a:ext cx="291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+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093430" y="4081779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0y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538600" y="40817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5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712806" y="408177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887012" y="408177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20233" y="4330065"/>
            <a:ext cx="4411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3399"/>
                </a:solidFill>
              </a:rPr>
              <a:t>On comparing </a:t>
            </a:r>
            <a:r>
              <a:rPr lang="en-US" b="1" dirty="0">
                <a:solidFill>
                  <a:srgbClr val="FF3399"/>
                </a:solidFill>
              </a:rPr>
              <a:t>with </a:t>
            </a:r>
            <a:r>
              <a:rPr lang="en-US" b="1" dirty="0" smtClean="0">
                <a:solidFill>
                  <a:srgbClr val="FF3399"/>
                </a:solidFill>
              </a:rPr>
              <a:t> ax </a:t>
            </a:r>
            <a:r>
              <a:rPr lang="en-US" b="1" dirty="0">
                <a:solidFill>
                  <a:srgbClr val="FF3399"/>
                </a:solidFill>
              </a:rPr>
              <a:t>+ by + c = </a:t>
            </a:r>
            <a:r>
              <a:rPr lang="en-US" b="1" dirty="0" smtClean="0">
                <a:solidFill>
                  <a:srgbClr val="FF3399"/>
                </a:solidFill>
              </a:rPr>
              <a:t>0, we have,</a:t>
            </a:r>
          </a:p>
        </p:txBody>
      </p:sp>
    </p:spTree>
    <p:extLst>
      <p:ext uri="{BB962C8B-B14F-4D97-AF65-F5344CB8AC3E}">
        <p14:creationId xmlns:p14="http://schemas.microsoft.com/office/powerpoint/2010/main" val="428514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500"/>
                            </p:stCondLst>
                            <p:childTnLst>
                              <p:par>
                                <p:cTn id="3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500"/>
                            </p:stCondLst>
                            <p:childTnLst>
                              <p:par>
                                <p:cTn id="3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500"/>
                            </p:stCondLst>
                            <p:childTnLst>
                              <p:par>
                                <p:cTn id="40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500"/>
                            </p:stCondLst>
                            <p:childTnLst>
                              <p:par>
                                <p:cTn id="4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500"/>
                            </p:stCondLst>
                            <p:childTnLst>
                              <p:par>
                                <p:cTn id="4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500"/>
                            </p:stCondLst>
                            <p:childTnLst>
                              <p:par>
                                <p:cTn id="48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1" fill="hold">
                            <p:stCondLst>
                              <p:cond delay="500"/>
                            </p:stCondLst>
                            <p:childTnLst>
                              <p:par>
                                <p:cTn id="5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5" fill="hold">
                            <p:stCondLst>
                              <p:cond delay="500"/>
                            </p:stCondLst>
                            <p:childTnLst>
                              <p:par>
                                <p:cTn id="5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9" fill="hold">
                            <p:stCondLst>
                              <p:cond delay="500"/>
                            </p:stCondLst>
                            <p:childTnLst>
                              <p:par>
                                <p:cTn id="60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6" grpId="1" animBg="1"/>
      <p:bldP spid="117" grpId="0" animBg="1"/>
      <p:bldP spid="11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90" grpId="0" animBg="1"/>
      <p:bldP spid="90" grpId="1" animBg="1"/>
      <p:bldP spid="89" grpId="0" animBg="1"/>
      <p:bldP spid="89" grpId="1" animBg="1"/>
      <p:bldP spid="85" grpId="0" animBg="1"/>
      <p:bldP spid="85" grpId="1" animBg="1"/>
      <p:bldP spid="86" grpId="0" animBg="1"/>
      <p:bldP spid="86" grpId="1" animBg="1"/>
      <p:bldP spid="84" grpId="0" animBg="1"/>
      <p:bldP spid="84" grpId="1" animBg="1"/>
      <p:bldP spid="83" grpId="0" animBg="1"/>
      <p:bldP spid="83" grpId="1" animBg="1"/>
      <p:bldP spid="82" grpId="0" animBg="1"/>
      <p:bldP spid="82" grpId="1" animBg="1"/>
      <p:bldP spid="81" grpId="0" animBg="1"/>
      <p:bldP spid="81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56" grpId="0" animBg="1"/>
      <p:bldP spid="56" grpId="1" animBg="1"/>
      <p:bldP spid="58" grpId="0" animBg="1"/>
      <p:bldP spid="58" grpId="1" animBg="1"/>
      <p:bldP spid="54" grpId="0" animBg="1"/>
      <p:bldP spid="54" grpId="1" animBg="1"/>
      <p:bldP spid="52" grpId="0" animBg="1"/>
      <p:bldP spid="52" grpId="1" animBg="1"/>
      <p:bldP spid="51" grpId="0" animBg="1"/>
      <p:bldP spid="51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2" grpId="0"/>
      <p:bldP spid="3" grpId="0"/>
      <p:bldP spid="4" grpId="0"/>
      <p:bldP spid="5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1" grpId="0"/>
      <p:bldP spid="32" grpId="0"/>
      <p:bldP spid="33" grpId="0"/>
      <p:bldP spid="35" grpId="0"/>
      <p:bldP spid="49" grpId="0" animBg="1"/>
      <p:bldP spid="49" grpId="1" animBg="1"/>
      <p:bldP spid="53" grpId="0" animBg="1"/>
      <p:bldP spid="53" grpId="1" animBg="1"/>
      <p:bldP spid="57" grpId="0" animBg="1"/>
      <p:bldP spid="57" grpId="1" animBg="1"/>
      <p:bldP spid="59" grpId="0" animBg="1"/>
      <p:bldP spid="59" grpId="1" animBg="1"/>
      <p:bldP spid="6" grpId="0"/>
      <p:bldP spid="12" grpId="0"/>
      <p:bldP spid="44" grpId="0"/>
      <p:bldP spid="45" grpId="0"/>
      <p:bldP spid="46" grpId="0"/>
      <p:bldP spid="47" grpId="0"/>
      <p:bldP spid="48" grpId="0"/>
      <p:bldP spid="61" grpId="0"/>
      <p:bldP spid="62" grpId="0"/>
      <p:bldP spid="63" grpId="0"/>
      <p:bldP spid="64" grpId="0"/>
      <p:bldP spid="65" grpId="0"/>
      <p:bldP spid="87" grpId="0" animBg="1"/>
      <p:bldP spid="87" grpId="1" animBg="1"/>
      <p:bldP spid="115" grpId="0" animBg="1"/>
      <p:bldP spid="115" grpId="1" animBg="1"/>
      <p:bldP spid="118" grpId="0" animBg="1"/>
      <p:bldP spid="118" grpId="1" animBg="1"/>
      <p:bldP spid="119" grpId="0" animBg="1"/>
      <p:bldP spid="119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28" grpId="0"/>
      <p:bldP spid="34" grpId="0"/>
      <p:bldP spid="103" grpId="0"/>
      <p:bldP spid="104" grpId="0"/>
      <p:bldP spid="105" grpId="0"/>
      <p:bldP spid="106" grpId="0"/>
      <p:bldP spid="107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3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929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6419864" y="2759664"/>
            <a:ext cx="2419336" cy="348788"/>
          </a:xfrm>
          <a:prstGeom prst="rect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27" name="Rectangle 29"/>
          <p:cNvSpPr>
            <a:spLocks noChangeArrowheads="1"/>
          </p:cNvSpPr>
          <p:nvPr/>
        </p:nvSpPr>
        <p:spPr bwMode="auto">
          <a:xfrm>
            <a:off x="3649979" y="2768128"/>
            <a:ext cx="2376171" cy="331860"/>
          </a:xfrm>
          <a:prstGeom prst="rect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529420" y="2477918"/>
            <a:ext cx="2673323" cy="578814"/>
          </a:xfrm>
          <a:prstGeom prst="rect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16944" y="1671955"/>
            <a:ext cx="939612" cy="320113"/>
            <a:chOff x="6812369" y="2298919"/>
            <a:chExt cx="939612" cy="320113"/>
          </a:xfrm>
        </p:grpSpPr>
        <p:sp>
          <p:nvSpPr>
            <p:cNvPr id="48" name="U-Turn Arrow 47"/>
            <p:cNvSpPr/>
            <p:nvPr/>
          </p:nvSpPr>
          <p:spPr>
            <a:xfrm>
              <a:off x="7033712" y="2298919"/>
              <a:ext cx="718269" cy="194724"/>
            </a:xfrm>
            <a:prstGeom prst="uturnArrow">
              <a:avLst/>
            </a:prstGeom>
            <a:noFill/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6812369" y="2344411"/>
              <a:ext cx="359381" cy="27462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910108" y="1404703"/>
            <a:ext cx="498761" cy="219839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8975" y="105394"/>
            <a:ext cx="57165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</a:rPr>
              <a:t>Q. </a:t>
            </a:r>
            <a:r>
              <a:rPr lang="en-IN" b="1" dirty="0">
                <a:solidFill>
                  <a:srgbClr val="0000FF"/>
                </a:solidFill>
              </a:rPr>
              <a:t>Which one of the following options is true, and why?</a:t>
            </a:r>
            <a:endParaRPr lang="en-US" b="1" dirty="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5592" y="982060"/>
            <a:ext cx="10958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2882B"/>
                </a:solidFill>
              </a:rPr>
              <a:t>y = 3x + </a:t>
            </a:r>
            <a:r>
              <a:rPr lang="en-IN" b="1" dirty="0" smtClean="0">
                <a:solidFill>
                  <a:srgbClr val="02882B"/>
                </a:solidFill>
              </a:rPr>
              <a:t>5</a:t>
            </a:r>
            <a:endParaRPr lang="en-US" b="1" dirty="0">
              <a:solidFill>
                <a:srgbClr val="02882B"/>
              </a:solidFill>
              <a:ea typeface="Arial" charset="0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90412" y="405074"/>
            <a:ext cx="2362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FF"/>
                </a:solidFill>
              </a:rPr>
              <a:t>(i) a unique solution,</a:t>
            </a:r>
            <a:endParaRPr lang="en-US" b="1" dirty="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68248" y="405074"/>
            <a:ext cx="2362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FF"/>
                </a:solidFill>
              </a:rPr>
              <a:t>(ii) only two solutions,</a:t>
            </a:r>
            <a:endParaRPr lang="en-US" b="1" dirty="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5300" y="709609"/>
            <a:ext cx="30369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FF"/>
                </a:solidFill>
              </a:rPr>
              <a:t>(iii) infinitely many solutions</a:t>
            </a:r>
            <a:endParaRPr lang="en-US" b="1" dirty="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512031" y="3620782"/>
            <a:ext cx="6257996" cy="452351"/>
          </a:xfrm>
          <a:prstGeom prst="rect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7225" y="3662291"/>
            <a:ext cx="624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ea typeface="Arial" charset="0"/>
                <a:cs typeface="Arial" charset="0"/>
              </a:rPr>
              <a:t>A linear equation in two variables has infinitely many solutions.</a:t>
            </a:r>
          </a:p>
        </p:txBody>
      </p:sp>
      <p:sp>
        <p:nvSpPr>
          <p:cNvPr id="25" name="Cloud Callout 24"/>
          <p:cNvSpPr/>
          <p:nvPr/>
        </p:nvSpPr>
        <p:spPr>
          <a:xfrm>
            <a:off x="2554487" y="1024035"/>
            <a:ext cx="2997946" cy="810366"/>
          </a:xfrm>
          <a:prstGeom prst="cloudCallout">
            <a:avLst>
              <a:gd name="adj1" fmla="val -80666"/>
              <a:gd name="adj2" fmla="val -28358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Given equation is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70956" y="982060"/>
            <a:ext cx="5493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Sol.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82092" y="1306033"/>
            <a:ext cx="10260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For y = 0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10655" y="1667864"/>
            <a:ext cx="9101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3x + 5 =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238250" y="1671438"/>
            <a:ext cx="2941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0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845090" y="2035233"/>
            <a:ext cx="4815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x =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221582" y="2026719"/>
            <a:ext cx="269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337065" y="1915632"/>
            <a:ext cx="4202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-5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406525" y="2182336"/>
            <a:ext cx="269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3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09600" y="1953737"/>
            <a:ext cx="871538" cy="3810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loud Callout 45"/>
          <p:cNvSpPr/>
          <p:nvPr/>
        </p:nvSpPr>
        <p:spPr>
          <a:xfrm>
            <a:off x="2368378" y="1762534"/>
            <a:ext cx="2997946" cy="810366"/>
          </a:xfrm>
          <a:prstGeom prst="cloudCallout">
            <a:avLst>
              <a:gd name="adj1" fmla="val -77648"/>
              <a:gd name="adj2" fmla="val -35411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Constant 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 R.H.S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47979" y="1751803"/>
            <a:ext cx="196564" cy="2162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1247775" y="1635162"/>
            <a:ext cx="2941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y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1453765" y="2228174"/>
            <a:ext cx="2055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85722" y="1667864"/>
            <a:ext cx="362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85722" y="2035233"/>
            <a:ext cx="362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85722" y="2578671"/>
            <a:ext cx="362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57" name="Left Bracket 56"/>
          <p:cNvSpPr/>
          <p:nvPr/>
        </p:nvSpPr>
        <p:spPr>
          <a:xfrm>
            <a:off x="571499" y="2514600"/>
            <a:ext cx="97633" cy="499046"/>
          </a:xfrm>
          <a:prstGeom prst="leftBracket">
            <a:avLst>
              <a:gd name="adj" fmla="val 14617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494103" y="2439507"/>
            <a:ext cx="4202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-5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563563" y="2706211"/>
            <a:ext cx="269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3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610803" y="2752049"/>
            <a:ext cx="2055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762000" y="2516743"/>
            <a:ext cx="2583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,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854075" y="2540000"/>
            <a:ext cx="2583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0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63" name="Left Bracket 62"/>
          <p:cNvSpPr/>
          <p:nvPr/>
        </p:nvSpPr>
        <p:spPr>
          <a:xfrm flipH="1">
            <a:off x="997743" y="2514600"/>
            <a:ext cx="88108" cy="499046"/>
          </a:xfrm>
          <a:prstGeom prst="leftBracket">
            <a:avLst>
              <a:gd name="adj" fmla="val 14617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1076326" y="2576309"/>
            <a:ext cx="23251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Is one of the solution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3352800" y="1166726"/>
            <a:ext cx="10260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For x = 0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3327400" y="1166726"/>
            <a:ext cx="0" cy="19384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3608674" y="1419226"/>
            <a:ext cx="11157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y = 3x + 5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3276600" y="1419226"/>
            <a:ext cx="362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3608674" y="1756727"/>
            <a:ext cx="3370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y 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3276600" y="1756727"/>
            <a:ext cx="362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3768219" y="1756727"/>
            <a:ext cx="3370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3942050" y="1756727"/>
            <a:ext cx="3370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3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4074607" y="1756727"/>
            <a:ext cx="4942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(0)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4385757" y="1756727"/>
            <a:ext cx="313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+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4563557" y="1756727"/>
            <a:ext cx="313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5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3608674" y="2114550"/>
            <a:ext cx="3370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y 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3276600" y="2114550"/>
            <a:ext cx="362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3768219" y="2114550"/>
            <a:ext cx="3370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965575" y="2114550"/>
            <a:ext cx="3370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0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4176207" y="2114550"/>
            <a:ext cx="3195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+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4385757" y="2114550"/>
            <a:ext cx="313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5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3608674" y="2431018"/>
            <a:ext cx="3370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y 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3276600" y="2431018"/>
            <a:ext cx="362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3768219" y="2431018"/>
            <a:ext cx="3370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3965575" y="2431018"/>
            <a:ext cx="3370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5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3276600" y="2749392"/>
            <a:ext cx="362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3581400" y="2749392"/>
            <a:ext cx="2451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  <a:sym typeface="Symbol"/>
              </a:rPr>
              <a:t>(0,5) is another solution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6099330" y="1128626"/>
            <a:ext cx="0" cy="19384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6164100" y="1122276"/>
            <a:ext cx="10260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For x = 1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6418102" y="1383030"/>
            <a:ext cx="11157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y = 3x + 5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6043450" y="1383030"/>
            <a:ext cx="362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6418102" y="1745218"/>
            <a:ext cx="3370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y 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6043450" y="1745218"/>
            <a:ext cx="362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6581758" y="1745218"/>
            <a:ext cx="3370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6757825" y="1745218"/>
            <a:ext cx="3370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3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6892257" y="1745218"/>
            <a:ext cx="4942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(1)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7203407" y="1745218"/>
            <a:ext cx="313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×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7381207" y="1745218"/>
            <a:ext cx="313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1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7562182" y="1745218"/>
            <a:ext cx="313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+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7739982" y="1745218"/>
            <a:ext cx="313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5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103" name="Rectangle 102"/>
          <p:cNvSpPr>
            <a:spLocks noChangeArrowheads="1"/>
          </p:cNvSpPr>
          <p:nvPr/>
        </p:nvSpPr>
        <p:spPr bwMode="auto">
          <a:xfrm>
            <a:off x="6043450" y="2067480"/>
            <a:ext cx="362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6418102" y="2067480"/>
            <a:ext cx="3370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y 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6581758" y="2067480"/>
            <a:ext cx="3370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6757825" y="2067480"/>
            <a:ext cx="3370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3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6974807" y="2067480"/>
            <a:ext cx="313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+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7175336" y="2067480"/>
            <a:ext cx="313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5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6043450" y="2431018"/>
            <a:ext cx="362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6418102" y="2431018"/>
            <a:ext cx="3370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y 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6581758" y="2431018"/>
            <a:ext cx="3370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6757825" y="2431018"/>
            <a:ext cx="3370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8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117" name="Rectangle 116"/>
          <p:cNvSpPr>
            <a:spLocks noChangeArrowheads="1"/>
          </p:cNvSpPr>
          <p:nvPr/>
        </p:nvSpPr>
        <p:spPr bwMode="auto">
          <a:xfrm>
            <a:off x="6043450" y="2749392"/>
            <a:ext cx="362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118" name="Rectangle 117"/>
          <p:cNvSpPr>
            <a:spLocks noChangeArrowheads="1"/>
          </p:cNvSpPr>
          <p:nvPr/>
        </p:nvSpPr>
        <p:spPr bwMode="auto">
          <a:xfrm>
            <a:off x="6378412" y="2749392"/>
            <a:ext cx="24607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  <a:sym typeface="Symbol"/>
              </a:rPr>
              <a:t>(1,8) is another solution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120" name="Curved Down Arrow 119"/>
          <p:cNvSpPr/>
          <p:nvPr/>
        </p:nvSpPr>
        <p:spPr>
          <a:xfrm>
            <a:off x="4059780" y="1715929"/>
            <a:ext cx="286863" cy="128134"/>
          </a:xfrm>
          <a:prstGeom prst="curvedDownArrow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21" name="Curved Down Arrow 120"/>
          <p:cNvSpPr/>
          <p:nvPr/>
        </p:nvSpPr>
        <p:spPr>
          <a:xfrm>
            <a:off x="6892802" y="1715929"/>
            <a:ext cx="270401" cy="128134"/>
          </a:xfrm>
          <a:prstGeom prst="curvedDownArrow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22" name="Cloud 121"/>
          <p:cNvSpPr/>
          <p:nvPr/>
        </p:nvSpPr>
        <p:spPr>
          <a:xfrm>
            <a:off x="2793275" y="3043822"/>
            <a:ext cx="3282349" cy="120082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Clearly, for different values of </a:t>
            </a:r>
            <a:r>
              <a:rPr lang="en-US" sz="1400" b="1" i="1" dirty="0">
                <a:solidFill>
                  <a:prstClr val="white"/>
                </a:solidFill>
                <a:latin typeface="Bookman Old Style" pitchFamily="18" charset="0"/>
              </a:rPr>
              <a:t>x</a:t>
            </a: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, we get another value of </a:t>
            </a:r>
            <a:r>
              <a:rPr lang="en-US" sz="1400" b="1" i="1" dirty="0">
                <a:solidFill>
                  <a:prstClr val="white"/>
                </a:solidFill>
                <a:latin typeface="Bookman Old Style" pitchFamily="18" charset="0"/>
              </a:rPr>
              <a:t>y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3" name="Cloud 122"/>
          <p:cNvSpPr/>
          <p:nvPr/>
        </p:nvSpPr>
        <p:spPr>
          <a:xfrm>
            <a:off x="1556546" y="3043822"/>
            <a:ext cx="4348953" cy="1452997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Thus, the chosen value of </a:t>
            </a:r>
            <a:r>
              <a:rPr lang="en-US" sz="1400" b="1" i="1" dirty="0">
                <a:solidFill>
                  <a:prstClr val="white"/>
                </a:solidFill>
                <a:latin typeface="Bookman Old Style" pitchFamily="18" charset="0"/>
              </a:rPr>
              <a:t>x</a:t>
            </a:r>
          </a:p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together with this value of </a:t>
            </a:r>
            <a:r>
              <a:rPr lang="en-US" sz="1400" b="1" i="1" dirty="0">
                <a:solidFill>
                  <a:prstClr val="white"/>
                </a:solidFill>
                <a:latin typeface="Bookman Old Style" pitchFamily="18" charset="0"/>
              </a:rPr>
              <a:t>y </a:t>
            </a: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constitutes another solution of the given solution</a:t>
            </a:r>
          </a:p>
        </p:txBody>
      </p:sp>
      <p:sp>
        <p:nvSpPr>
          <p:cNvPr id="124" name="Cloud 123"/>
          <p:cNvSpPr/>
          <p:nvPr/>
        </p:nvSpPr>
        <p:spPr>
          <a:xfrm>
            <a:off x="5400701" y="3714750"/>
            <a:ext cx="3359604" cy="1320906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So, there </a:t>
            </a: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is no end to different solutions of a linear equation in two variables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.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85722" y="3662291"/>
            <a:ext cx="362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83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500"/>
                            </p:stCondLst>
                            <p:childTnLst>
                              <p:par>
                                <p:cTn id="32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500"/>
                            </p:stCondLst>
                            <p:childTnLst>
                              <p:par>
                                <p:cTn id="4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500"/>
                            </p:stCondLst>
                            <p:childTnLst>
                              <p:par>
                                <p:cTn id="46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500"/>
                            </p:stCondLst>
                            <p:childTnLst>
                              <p:par>
                                <p:cTn id="4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500"/>
                            </p:stCondLst>
                            <p:childTnLst>
                              <p:par>
                                <p:cTn id="5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7" grpId="0" animBg="1"/>
      <p:bldP spid="126" grpId="0" animBg="1"/>
      <p:bldP spid="30" grpId="0" animBg="1"/>
      <p:bldP spid="30" grpId="1" animBg="1"/>
      <p:bldP spid="3" grpId="0"/>
      <p:bldP spid="5" grpId="0"/>
      <p:bldP spid="6" grpId="0"/>
      <p:bldP spid="7" grpId="0"/>
      <p:bldP spid="8" grpId="0"/>
      <p:bldP spid="23" grpId="0" animBg="1"/>
      <p:bldP spid="24" grpId="0"/>
      <p:bldP spid="25" grpId="0" animBg="1"/>
      <p:bldP spid="25" grpId="1" animBg="1"/>
      <p:bldP spid="26" grpId="0"/>
      <p:bldP spid="27" grpId="0"/>
      <p:bldP spid="28" grpId="0"/>
      <p:bldP spid="29" grpId="0"/>
      <p:bldP spid="31" grpId="0"/>
      <p:bldP spid="32" grpId="0"/>
      <p:bldP spid="33" grpId="0"/>
      <p:bldP spid="36" grpId="0"/>
      <p:bldP spid="46" grpId="0" animBg="1"/>
      <p:bldP spid="46" grpId="1" animBg="1"/>
      <p:bldP spid="50" grpId="0" animBg="1"/>
      <p:bldP spid="50" grpId="1" animBg="1"/>
      <p:bldP spid="52" grpId="0"/>
      <p:bldP spid="52" grpId="1"/>
      <p:bldP spid="54" grpId="0"/>
      <p:bldP spid="55" grpId="0"/>
      <p:bldP spid="56" grpId="0"/>
      <p:bldP spid="57" grpId="0" animBg="1"/>
      <p:bldP spid="58" grpId="0"/>
      <p:bldP spid="59" grpId="0"/>
      <p:bldP spid="61" grpId="0"/>
      <p:bldP spid="62" grpId="0"/>
      <p:bldP spid="63" grpId="0" animBg="1"/>
      <p:bldP spid="65" grpId="0"/>
      <p:bldP spid="66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 29"/>
          <p:cNvSpPr>
            <a:spLocks noChangeArrowheads="1"/>
          </p:cNvSpPr>
          <p:nvPr/>
        </p:nvSpPr>
        <p:spPr bwMode="auto">
          <a:xfrm>
            <a:off x="2465364" y="4282814"/>
            <a:ext cx="1063649" cy="254360"/>
          </a:xfrm>
          <a:prstGeom prst="rect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27" name="Rectangle 29"/>
          <p:cNvSpPr>
            <a:spLocks noChangeArrowheads="1"/>
          </p:cNvSpPr>
          <p:nvPr/>
        </p:nvSpPr>
        <p:spPr bwMode="auto">
          <a:xfrm>
            <a:off x="782614" y="4416162"/>
            <a:ext cx="628153" cy="254360"/>
          </a:xfrm>
          <a:prstGeom prst="rect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395077" y="4337643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grpSp>
        <p:nvGrpSpPr>
          <p:cNvPr id="211" name="Group 144"/>
          <p:cNvGrpSpPr/>
          <p:nvPr/>
        </p:nvGrpSpPr>
        <p:grpSpPr>
          <a:xfrm>
            <a:off x="714372" y="3088481"/>
            <a:ext cx="1092376" cy="325902"/>
            <a:chOff x="6955628" y="2215367"/>
            <a:chExt cx="1092376" cy="325902"/>
          </a:xfrm>
        </p:grpSpPr>
        <p:sp>
          <p:nvSpPr>
            <p:cNvPr id="212" name="U-Turn Arrow 211"/>
            <p:cNvSpPr/>
            <p:nvPr/>
          </p:nvSpPr>
          <p:spPr>
            <a:xfrm>
              <a:off x="7086675" y="2215367"/>
              <a:ext cx="961329" cy="194724"/>
            </a:xfrm>
            <a:prstGeom prst="uturnArrow">
              <a:avLst/>
            </a:prstGeom>
            <a:noFill/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213" name="Oval 212"/>
            <p:cNvSpPr/>
            <p:nvPr/>
          </p:nvSpPr>
          <p:spPr>
            <a:xfrm>
              <a:off x="6955628" y="2294742"/>
              <a:ext cx="335023" cy="2465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</p:grpSp>
      <p:sp>
        <p:nvSpPr>
          <p:cNvPr id="196" name="Rectangle 29"/>
          <p:cNvSpPr>
            <a:spLocks noChangeArrowheads="1"/>
          </p:cNvSpPr>
          <p:nvPr/>
        </p:nvSpPr>
        <p:spPr bwMode="auto">
          <a:xfrm>
            <a:off x="661964" y="2522869"/>
            <a:ext cx="6993478" cy="302548"/>
          </a:xfrm>
          <a:prstGeom prst="rect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782614" y="2116656"/>
            <a:ext cx="628153" cy="254360"/>
          </a:xfrm>
          <a:prstGeom prst="rect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108" name="Group 144"/>
          <p:cNvGrpSpPr/>
          <p:nvPr/>
        </p:nvGrpSpPr>
        <p:grpSpPr>
          <a:xfrm>
            <a:off x="781668" y="637530"/>
            <a:ext cx="1092376" cy="325902"/>
            <a:chOff x="6955628" y="2215367"/>
            <a:chExt cx="1092376" cy="325902"/>
          </a:xfrm>
        </p:grpSpPr>
        <p:sp>
          <p:nvSpPr>
            <p:cNvPr id="109" name="U-Turn Arrow 108"/>
            <p:cNvSpPr/>
            <p:nvPr/>
          </p:nvSpPr>
          <p:spPr>
            <a:xfrm>
              <a:off x="7086675" y="2215367"/>
              <a:ext cx="961329" cy="194724"/>
            </a:xfrm>
            <a:prstGeom prst="uturnArrow">
              <a:avLst/>
            </a:prstGeom>
            <a:noFill/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6955628" y="2294742"/>
              <a:ext cx="335023" cy="2465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</p:grp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88976" y="57150"/>
            <a:ext cx="65928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1616FC"/>
                </a:solidFill>
              </a:rPr>
              <a:t>Q. </a:t>
            </a:r>
            <a:r>
              <a:rPr lang="en-IN" b="1" dirty="0">
                <a:solidFill>
                  <a:srgbClr val="1616FC"/>
                </a:solidFill>
              </a:rPr>
              <a:t>Write four solutions for each of the following equations:</a:t>
            </a:r>
            <a:endParaRPr lang="en-US" b="1" dirty="0">
              <a:solidFill>
                <a:srgbClr val="1616FC"/>
              </a:solidFill>
              <a:ea typeface="Arial" charset="0"/>
              <a:cs typeface="Arial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20624" y="285878"/>
            <a:ext cx="15782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1616FC"/>
                </a:solidFill>
              </a:rPr>
              <a:t>(i) 2x + y = 7</a:t>
            </a:r>
            <a:endParaRPr lang="en-US" b="1" dirty="0">
              <a:solidFill>
                <a:srgbClr val="1616FC"/>
              </a:solidFill>
              <a:ea typeface="Arial" charset="0"/>
              <a:cs typeface="Arial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80999" y="2803960"/>
            <a:ext cx="15782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1616FC"/>
                </a:solidFill>
              </a:rPr>
              <a:t>(ii) </a:t>
            </a:r>
            <a:r>
              <a:rPr lang="el-GR" b="1" dirty="0">
                <a:solidFill>
                  <a:srgbClr val="1616FC"/>
                </a:solidFill>
              </a:rPr>
              <a:t>π</a:t>
            </a:r>
            <a:r>
              <a:rPr lang="en-IN" b="1" dirty="0">
                <a:solidFill>
                  <a:srgbClr val="1616FC"/>
                </a:solidFill>
              </a:rPr>
              <a:t>x + y = 9</a:t>
            </a:r>
            <a:endParaRPr lang="en-US" b="1" dirty="0">
              <a:solidFill>
                <a:srgbClr val="1616FC"/>
              </a:solidFill>
              <a:ea typeface="Arial" charset="0"/>
              <a:cs typeface="Arial" charset="0"/>
            </a:endParaRPr>
          </a:p>
        </p:txBody>
      </p:sp>
      <p:sp>
        <p:nvSpPr>
          <p:cNvPr id="5" name="Cloud 4"/>
          <p:cNvSpPr/>
          <p:nvPr/>
        </p:nvSpPr>
        <p:spPr>
          <a:xfrm>
            <a:off x="1943711" y="220183"/>
            <a:ext cx="2696909" cy="162439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Write the given equations as </a:t>
            </a:r>
          </a:p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y</a:t>
            </a:r>
            <a:r>
              <a:rPr lang="en-US" sz="1600" b="1" dirty="0" smtClean="0">
                <a:solidFill>
                  <a:prstClr val="white"/>
                </a:solidFill>
              </a:rPr>
              <a:t> = something </a:t>
            </a:r>
          </a:p>
          <a:p>
            <a:pPr algn="ctr"/>
            <a:endParaRPr lang="en-US" sz="1600" b="1" dirty="0" smtClean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8670" y="936132"/>
            <a:ext cx="3243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y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8912" y="652827"/>
            <a:ext cx="6179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Soln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4892" y="93613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22090" y="9361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7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88779" y="936132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– 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46220" y="93613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2x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04800" y="1193350"/>
            <a:ext cx="5092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33CC"/>
                </a:solidFill>
              </a:rPr>
              <a:t>For</a:t>
            </a:r>
            <a:endParaRPr lang="en-US" b="1" dirty="0">
              <a:solidFill>
                <a:srgbClr val="FF33CC"/>
              </a:solidFill>
              <a:ea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7559" y="1193350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x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67823" y="119335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7777" y="1193350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0,</a:t>
            </a:r>
            <a:endParaRPr lang="en-US" b="1" dirty="0">
              <a:solidFill>
                <a:srgbClr val="C00000"/>
              </a:solidFill>
              <a:ea typeface="Arial" charset="0"/>
              <a:cs typeface="Arial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87400" y="1455764"/>
            <a:ext cx="3243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y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7823" y="145576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17777" y="145576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7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91525" y="1455764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– 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443840" y="145576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2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607348" y="1455764"/>
            <a:ext cx="4579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smtClean="0">
                <a:solidFill>
                  <a:srgbClr val="C00000"/>
                </a:solidFill>
              </a:rPr>
              <a:t>0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738185" y="652827"/>
            <a:ext cx="11258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prstClr val="black"/>
                </a:solidFill>
              </a:rPr>
              <a:t>2x </a:t>
            </a:r>
            <a:r>
              <a:rPr lang="en-IN" dirty="0">
                <a:solidFill>
                  <a:prstClr val="black"/>
                </a:solidFill>
              </a:rPr>
              <a:t>+ y = 7</a:t>
            </a:r>
            <a:endParaRPr lang="en-US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787400" y="1753180"/>
            <a:ext cx="3243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y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967823" y="175318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117777" y="17531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7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291525" y="1753180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– 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443840" y="17531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0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787400" y="2059170"/>
            <a:ext cx="3243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y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967823" y="205917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117777" y="205917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7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065020" y="1174756"/>
            <a:ext cx="0" cy="12469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2022451" y="1193350"/>
            <a:ext cx="5092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33CC"/>
                </a:solidFill>
              </a:rPr>
              <a:t>For</a:t>
            </a:r>
            <a:endParaRPr lang="en-US" b="1" dirty="0">
              <a:solidFill>
                <a:srgbClr val="FF33CC"/>
              </a:solidFill>
              <a:ea typeface="Arial" charset="0"/>
              <a:cs typeface="Arial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499837" y="1193350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x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660101" y="119335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810055" y="1193350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1,</a:t>
            </a:r>
            <a:endParaRPr lang="en-US" b="1" dirty="0">
              <a:solidFill>
                <a:srgbClr val="C00000"/>
              </a:solidFill>
              <a:ea typeface="Arial" charset="0"/>
              <a:cs typeface="Arial" charset="0"/>
            </a:endParaRPr>
          </a:p>
        </p:txBody>
      </p:sp>
      <p:sp>
        <p:nvSpPr>
          <p:cNvPr id="129" name="Rectangle 29"/>
          <p:cNvSpPr>
            <a:spLocks noChangeArrowheads="1"/>
          </p:cNvSpPr>
          <p:nvPr/>
        </p:nvSpPr>
        <p:spPr bwMode="auto">
          <a:xfrm>
            <a:off x="2479651" y="2127662"/>
            <a:ext cx="628153" cy="254360"/>
          </a:xfrm>
          <a:prstGeom prst="rect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2484437" y="1455764"/>
            <a:ext cx="3243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y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664860" y="145576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814814" y="145576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7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988562" y="1455764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– 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140877" y="145576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2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35" name="Rectangle 134"/>
          <p:cNvSpPr>
            <a:spLocks noChangeArrowheads="1"/>
          </p:cNvSpPr>
          <p:nvPr/>
        </p:nvSpPr>
        <p:spPr bwMode="auto">
          <a:xfrm>
            <a:off x="3304385" y="1455764"/>
            <a:ext cx="4579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36" name="Rectangle 135"/>
          <p:cNvSpPr>
            <a:spLocks noChangeArrowheads="1"/>
          </p:cNvSpPr>
          <p:nvPr/>
        </p:nvSpPr>
        <p:spPr bwMode="auto">
          <a:xfrm>
            <a:off x="2484437" y="1753180"/>
            <a:ext cx="3243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y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664860" y="175318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814814" y="17531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7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988562" y="1753180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– 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140877" y="17531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2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41" name="Rectangle 140"/>
          <p:cNvSpPr>
            <a:spLocks noChangeArrowheads="1"/>
          </p:cNvSpPr>
          <p:nvPr/>
        </p:nvSpPr>
        <p:spPr bwMode="auto">
          <a:xfrm>
            <a:off x="2484437" y="2070176"/>
            <a:ext cx="3243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y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664860" y="207017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814814" y="207017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5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>
            <a:off x="3703320" y="1174756"/>
            <a:ext cx="0" cy="12469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Rectangle 144"/>
          <p:cNvSpPr>
            <a:spLocks noChangeArrowheads="1"/>
          </p:cNvSpPr>
          <p:nvPr/>
        </p:nvSpPr>
        <p:spPr bwMode="auto">
          <a:xfrm>
            <a:off x="3657600" y="1193350"/>
            <a:ext cx="5092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33CC"/>
                </a:solidFill>
              </a:rPr>
              <a:t>For</a:t>
            </a:r>
            <a:endParaRPr lang="en-US" b="1" dirty="0">
              <a:solidFill>
                <a:srgbClr val="FF33CC"/>
              </a:solidFill>
              <a:ea typeface="Arial" charset="0"/>
              <a:cs typeface="Arial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134986" y="1193350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x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295250" y="119335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445204" y="1193350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prstClr val="black"/>
                </a:solidFill>
              </a:rPr>
              <a:t>,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49" name="Rectangle 29"/>
          <p:cNvSpPr>
            <a:spLocks noChangeArrowheads="1"/>
          </p:cNvSpPr>
          <p:nvPr/>
        </p:nvSpPr>
        <p:spPr bwMode="auto">
          <a:xfrm>
            <a:off x="4114800" y="2123945"/>
            <a:ext cx="628153" cy="254360"/>
          </a:xfrm>
          <a:prstGeom prst="rect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50" name="Rectangle 149"/>
          <p:cNvSpPr>
            <a:spLocks noChangeArrowheads="1"/>
          </p:cNvSpPr>
          <p:nvPr/>
        </p:nvSpPr>
        <p:spPr bwMode="auto">
          <a:xfrm>
            <a:off x="4119586" y="1455764"/>
            <a:ext cx="3243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y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4300009" y="145576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4449963" y="145576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7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4623711" y="1455764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– 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776026" y="145576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2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55" name="Rectangle 154"/>
          <p:cNvSpPr>
            <a:spLocks noChangeArrowheads="1"/>
          </p:cNvSpPr>
          <p:nvPr/>
        </p:nvSpPr>
        <p:spPr bwMode="auto">
          <a:xfrm>
            <a:off x="4939534" y="1455764"/>
            <a:ext cx="4579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56" name="Rectangle 155"/>
          <p:cNvSpPr>
            <a:spLocks noChangeArrowheads="1"/>
          </p:cNvSpPr>
          <p:nvPr/>
        </p:nvSpPr>
        <p:spPr bwMode="auto">
          <a:xfrm>
            <a:off x="4119586" y="1753180"/>
            <a:ext cx="3243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y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300009" y="175318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4449963" y="17531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7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623711" y="1753180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– 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776026" y="17531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4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61" name="Rectangle 160"/>
          <p:cNvSpPr>
            <a:spLocks noChangeArrowheads="1"/>
          </p:cNvSpPr>
          <p:nvPr/>
        </p:nvSpPr>
        <p:spPr bwMode="auto">
          <a:xfrm>
            <a:off x="4119586" y="2066459"/>
            <a:ext cx="3243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y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4300009" y="206645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4449963" y="206645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3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>
            <a:off x="5338469" y="1160901"/>
            <a:ext cx="0" cy="12469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381000" y="2059170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148840" y="2070176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744277" y="2066459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68" name="Rectangle 167"/>
          <p:cNvSpPr>
            <a:spLocks noChangeArrowheads="1"/>
          </p:cNvSpPr>
          <p:nvPr/>
        </p:nvSpPr>
        <p:spPr bwMode="auto">
          <a:xfrm>
            <a:off x="5402580" y="1185730"/>
            <a:ext cx="5092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33CC"/>
                </a:solidFill>
              </a:rPr>
              <a:t>For</a:t>
            </a:r>
            <a:endParaRPr lang="en-US" b="1" dirty="0">
              <a:solidFill>
                <a:srgbClr val="FF33CC"/>
              </a:solidFill>
              <a:ea typeface="Arial" charset="0"/>
              <a:cs typeface="Arial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879966" y="1185730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x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6040230" y="118573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6190184" y="1185730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</a:t>
            </a:r>
            <a:r>
              <a:rPr lang="en-US" dirty="0" smtClean="0">
                <a:solidFill>
                  <a:prstClr val="black"/>
                </a:solidFill>
              </a:rPr>
              <a:t>,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72" name="Rectangle 29"/>
          <p:cNvSpPr>
            <a:spLocks noChangeArrowheads="1"/>
          </p:cNvSpPr>
          <p:nvPr/>
        </p:nvSpPr>
        <p:spPr bwMode="auto">
          <a:xfrm>
            <a:off x="5859780" y="2116325"/>
            <a:ext cx="628153" cy="254360"/>
          </a:xfrm>
          <a:prstGeom prst="rect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73" name="Rectangle 172"/>
          <p:cNvSpPr>
            <a:spLocks noChangeArrowheads="1"/>
          </p:cNvSpPr>
          <p:nvPr/>
        </p:nvSpPr>
        <p:spPr bwMode="auto">
          <a:xfrm>
            <a:off x="5864566" y="1448144"/>
            <a:ext cx="3243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y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6044989" y="144814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6194943" y="144814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7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6368691" y="1448144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– 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6521006" y="144814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2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78" name="Rectangle 177"/>
          <p:cNvSpPr>
            <a:spLocks noChangeArrowheads="1"/>
          </p:cNvSpPr>
          <p:nvPr/>
        </p:nvSpPr>
        <p:spPr bwMode="auto">
          <a:xfrm>
            <a:off x="6684514" y="1448144"/>
            <a:ext cx="4579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smtClean="0">
                <a:solidFill>
                  <a:srgbClr val="C00000"/>
                </a:solidFill>
              </a:rPr>
              <a:t>3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79" name="Rectangle 178"/>
          <p:cNvSpPr>
            <a:spLocks noChangeArrowheads="1"/>
          </p:cNvSpPr>
          <p:nvPr/>
        </p:nvSpPr>
        <p:spPr bwMode="auto">
          <a:xfrm>
            <a:off x="5864566" y="1745560"/>
            <a:ext cx="3243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y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6044989" y="17455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6194943" y="17455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7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6368691" y="1745560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– 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6521006" y="17455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6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ectangle 183"/>
          <p:cNvSpPr>
            <a:spLocks noChangeArrowheads="1"/>
          </p:cNvSpPr>
          <p:nvPr/>
        </p:nvSpPr>
        <p:spPr bwMode="auto">
          <a:xfrm>
            <a:off x="5864566" y="2058839"/>
            <a:ext cx="3243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y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6044989" y="205883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194943" y="205883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1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5489257" y="2058839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89" name="Curved Down Arrow 188"/>
          <p:cNvSpPr/>
          <p:nvPr/>
        </p:nvSpPr>
        <p:spPr>
          <a:xfrm>
            <a:off x="1535920" y="1378016"/>
            <a:ext cx="340706" cy="179728"/>
          </a:xfrm>
          <a:prstGeom prst="curvedDownArrow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90" name="Curved Down Arrow 189"/>
          <p:cNvSpPr/>
          <p:nvPr/>
        </p:nvSpPr>
        <p:spPr>
          <a:xfrm>
            <a:off x="3269470" y="1371666"/>
            <a:ext cx="324630" cy="179728"/>
          </a:xfrm>
          <a:prstGeom prst="curvedDownArrow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91" name="Curved Down Arrow 190"/>
          <p:cNvSpPr/>
          <p:nvPr/>
        </p:nvSpPr>
        <p:spPr>
          <a:xfrm>
            <a:off x="4901420" y="1378016"/>
            <a:ext cx="324630" cy="179728"/>
          </a:xfrm>
          <a:prstGeom prst="curvedDownArrow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92" name="Curved Down Arrow 191"/>
          <p:cNvSpPr/>
          <p:nvPr/>
        </p:nvSpPr>
        <p:spPr>
          <a:xfrm>
            <a:off x="6587345" y="1349441"/>
            <a:ext cx="324630" cy="179728"/>
          </a:xfrm>
          <a:prstGeom prst="curvedDownArrow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3053639" y="1131463"/>
            <a:ext cx="442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or 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490058" y="1317196"/>
            <a:ext cx="1519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x</a:t>
            </a:r>
            <a:r>
              <a:rPr lang="en-US" b="1" dirty="0">
                <a:solidFill>
                  <a:prstClr val="white"/>
                </a:solidFill>
              </a:rPr>
              <a:t> = something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609600" y="2489477"/>
            <a:ext cx="7134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The four solutions of the given equation are (0, 7), (1, 5), (2, 3) and (3, 1).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381000" y="2489477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00" name="Rectangle 199"/>
          <p:cNvSpPr>
            <a:spLocks noChangeArrowheads="1"/>
          </p:cNvSpPr>
          <p:nvPr/>
        </p:nvSpPr>
        <p:spPr bwMode="auto">
          <a:xfrm>
            <a:off x="152400" y="3089710"/>
            <a:ext cx="6179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Soln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01" name="Rectangle 200"/>
          <p:cNvSpPr>
            <a:spLocks noChangeArrowheads="1"/>
          </p:cNvSpPr>
          <p:nvPr/>
        </p:nvSpPr>
        <p:spPr bwMode="auto">
          <a:xfrm>
            <a:off x="679162" y="3089710"/>
            <a:ext cx="11115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l-GR" dirty="0" smtClean="0">
                <a:solidFill>
                  <a:prstClr val="black"/>
                </a:solidFill>
              </a:rPr>
              <a:t>π</a:t>
            </a:r>
            <a:r>
              <a:rPr lang="en-IN" dirty="0">
                <a:solidFill>
                  <a:prstClr val="black"/>
                </a:solidFill>
              </a:rPr>
              <a:t>x + y = 9</a:t>
            </a:r>
            <a:endParaRPr lang="en-US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202" name="Cloud 201"/>
          <p:cNvSpPr/>
          <p:nvPr/>
        </p:nvSpPr>
        <p:spPr>
          <a:xfrm>
            <a:off x="1953523" y="2932795"/>
            <a:ext cx="2696909" cy="162439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Write the given equations as </a:t>
            </a:r>
          </a:p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y</a:t>
            </a:r>
            <a:r>
              <a:rPr lang="en-US" sz="1600" b="1" dirty="0" smtClean="0">
                <a:solidFill>
                  <a:prstClr val="white"/>
                </a:solidFill>
              </a:rPr>
              <a:t> = something </a:t>
            </a:r>
          </a:p>
          <a:p>
            <a:pPr algn="ctr"/>
            <a:endParaRPr lang="en-US" sz="1600" b="1" dirty="0" smtClean="0">
              <a:solidFill>
                <a:prstClr val="white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3063451" y="3844075"/>
            <a:ext cx="442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or 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2499870" y="4029808"/>
            <a:ext cx="1519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x</a:t>
            </a:r>
            <a:r>
              <a:rPr lang="en-US" b="1" dirty="0">
                <a:solidFill>
                  <a:prstClr val="white"/>
                </a:solidFill>
              </a:rPr>
              <a:t> = something</a:t>
            </a:r>
          </a:p>
        </p:txBody>
      </p:sp>
      <p:sp>
        <p:nvSpPr>
          <p:cNvPr id="205" name="Rectangle 204"/>
          <p:cNvSpPr>
            <a:spLocks noChangeArrowheads="1"/>
          </p:cNvSpPr>
          <p:nvPr/>
        </p:nvSpPr>
        <p:spPr bwMode="auto">
          <a:xfrm>
            <a:off x="750597" y="3390331"/>
            <a:ext cx="2971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prstClr val="black"/>
                </a:solidFill>
              </a:rPr>
              <a:t>y</a:t>
            </a:r>
            <a:endParaRPr lang="en-US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206" name="Rectangle 205"/>
          <p:cNvSpPr>
            <a:spLocks noChangeArrowheads="1"/>
          </p:cNvSpPr>
          <p:nvPr/>
        </p:nvSpPr>
        <p:spPr bwMode="auto">
          <a:xfrm>
            <a:off x="945862" y="3390331"/>
            <a:ext cx="2971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prstClr val="black"/>
                </a:solidFill>
              </a:rPr>
              <a:t>=</a:t>
            </a:r>
            <a:endParaRPr lang="en-US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207" name="Rectangle 206"/>
          <p:cNvSpPr>
            <a:spLocks noChangeArrowheads="1"/>
          </p:cNvSpPr>
          <p:nvPr/>
        </p:nvSpPr>
        <p:spPr bwMode="auto">
          <a:xfrm>
            <a:off x="1098262" y="3390331"/>
            <a:ext cx="2971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prstClr val="black"/>
                </a:solidFill>
              </a:rPr>
              <a:t>9</a:t>
            </a:r>
            <a:endParaRPr lang="en-US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208" name="Rectangle 207"/>
          <p:cNvSpPr>
            <a:spLocks noChangeArrowheads="1"/>
          </p:cNvSpPr>
          <p:nvPr/>
        </p:nvSpPr>
        <p:spPr bwMode="auto">
          <a:xfrm>
            <a:off x="1279240" y="3390331"/>
            <a:ext cx="2971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–</a:t>
            </a:r>
            <a:endParaRPr lang="en-US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209" name="Rectangle 208"/>
          <p:cNvSpPr>
            <a:spLocks noChangeArrowheads="1"/>
          </p:cNvSpPr>
          <p:nvPr/>
        </p:nvSpPr>
        <p:spPr bwMode="auto">
          <a:xfrm>
            <a:off x="1422726" y="3390331"/>
            <a:ext cx="4197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l-GR" dirty="0" smtClean="0">
                <a:solidFill>
                  <a:prstClr val="black"/>
                </a:solidFill>
              </a:rPr>
              <a:t>π</a:t>
            </a:r>
            <a:r>
              <a:rPr lang="en-US" dirty="0" smtClean="0">
                <a:solidFill>
                  <a:prstClr val="black"/>
                </a:solidFill>
              </a:rPr>
              <a:t>x</a:t>
            </a:r>
            <a:endParaRPr lang="en-US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214" name="Rectangle 213"/>
          <p:cNvSpPr>
            <a:spLocks noChangeArrowheads="1"/>
          </p:cNvSpPr>
          <p:nvPr/>
        </p:nvSpPr>
        <p:spPr bwMode="auto">
          <a:xfrm>
            <a:off x="294479" y="3628426"/>
            <a:ext cx="5092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33CC"/>
                </a:solidFill>
              </a:rPr>
              <a:t>For</a:t>
            </a:r>
            <a:endParaRPr lang="en-US" b="1" dirty="0">
              <a:solidFill>
                <a:srgbClr val="FF33CC"/>
              </a:solidFill>
              <a:ea typeface="Arial" charset="0"/>
              <a:cs typeface="Arial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766762" y="3628426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x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957502" y="36284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1107456" y="3628426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0,</a:t>
            </a:r>
            <a:endParaRPr lang="en-US" b="1" dirty="0">
              <a:solidFill>
                <a:srgbClr val="C00000"/>
              </a:solidFill>
              <a:ea typeface="Arial" charset="0"/>
              <a:cs typeface="Arial" charset="0"/>
            </a:endParaRPr>
          </a:p>
        </p:txBody>
      </p:sp>
      <p:sp>
        <p:nvSpPr>
          <p:cNvPr id="218" name="Rectangle 217"/>
          <p:cNvSpPr>
            <a:spLocks noChangeArrowheads="1"/>
          </p:cNvSpPr>
          <p:nvPr/>
        </p:nvSpPr>
        <p:spPr bwMode="auto">
          <a:xfrm>
            <a:off x="778599" y="4092612"/>
            <a:ext cx="3243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y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959022" y="409261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1149670" y="40926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9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1318656" y="4092612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– 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527114" y="40926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0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23" name="Rectangle 222"/>
          <p:cNvSpPr>
            <a:spLocks noChangeArrowheads="1"/>
          </p:cNvSpPr>
          <p:nvPr/>
        </p:nvSpPr>
        <p:spPr bwMode="auto">
          <a:xfrm>
            <a:off x="777875" y="4358676"/>
            <a:ext cx="3243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y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958298" y="435867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108252" y="435867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9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cxnSp>
        <p:nvCxnSpPr>
          <p:cNvPr id="229" name="Straight Connector 228"/>
          <p:cNvCxnSpPr/>
          <p:nvPr/>
        </p:nvCxnSpPr>
        <p:spPr>
          <a:xfrm>
            <a:off x="2049780" y="3601635"/>
            <a:ext cx="0" cy="10806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Rectangle 229"/>
          <p:cNvSpPr>
            <a:spLocks noChangeArrowheads="1"/>
          </p:cNvSpPr>
          <p:nvPr/>
        </p:nvSpPr>
        <p:spPr bwMode="auto">
          <a:xfrm>
            <a:off x="766762" y="3873203"/>
            <a:ext cx="3243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y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947185" y="387320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1137155" y="387320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9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1310903" y="3873203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– 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1603314" y="3873203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smtClean="0">
                <a:solidFill>
                  <a:srgbClr val="C00000"/>
                </a:solidFill>
              </a:rPr>
              <a:t>0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1477171" y="387320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solidFill>
                  <a:prstClr val="black"/>
                </a:solidFill>
              </a:rPr>
              <a:t>π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36" name="Curved Down Arrow 235"/>
          <p:cNvSpPr/>
          <p:nvPr/>
        </p:nvSpPr>
        <p:spPr>
          <a:xfrm>
            <a:off x="1566082" y="3803567"/>
            <a:ext cx="340706" cy="179728"/>
          </a:xfrm>
          <a:prstGeom prst="curvedDownArrow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237" name="Rectangle 236"/>
          <p:cNvSpPr>
            <a:spLocks noChangeArrowheads="1"/>
          </p:cNvSpPr>
          <p:nvPr/>
        </p:nvSpPr>
        <p:spPr bwMode="auto">
          <a:xfrm>
            <a:off x="1999454" y="3633188"/>
            <a:ext cx="5092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33CC"/>
                </a:solidFill>
              </a:rPr>
              <a:t>For</a:t>
            </a:r>
            <a:endParaRPr lang="en-US" b="1" dirty="0">
              <a:solidFill>
                <a:srgbClr val="FF33CC"/>
              </a:solidFill>
              <a:ea typeface="Arial" charset="0"/>
              <a:cs typeface="Arial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2425924" y="3633188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x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2616664" y="363318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2766618" y="3633188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1,</a:t>
            </a:r>
            <a:endParaRPr lang="en-US" b="1" dirty="0">
              <a:solidFill>
                <a:srgbClr val="C00000"/>
              </a:solidFill>
              <a:ea typeface="Arial" charset="0"/>
              <a:cs typeface="Arial" charset="0"/>
            </a:endParaRPr>
          </a:p>
        </p:txBody>
      </p:sp>
      <p:sp>
        <p:nvSpPr>
          <p:cNvPr id="241" name="Rectangle 240"/>
          <p:cNvSpPr>
            <a:spLocks noChangeArrowheads="1"/>
          </p:cNvSpPr>
          <p:nvPr/>
        </p:nvSpPr>
        <p:spPr bwMode="auto">
          <a:xfrm>
            <a:off x="2456810" y="4225328"/>
            <a:ext cx="3243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y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2637233" y="422532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2827881" y="42253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9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2996867" y="4225328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– 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3205325" y="4225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solidFill>
                  <a:prstClr val="black"/>
                </a:solidFill>
              </a:rPr>
              <a:t>π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46" name="Rectangle 245"/>
          <p:cNvSpPr>
            <a:spLocks noChangeArrowheads="1"/>
          </p:cNvSpPr>
          <p:nvPr/>
        </p:nvSpPr>
        <p:spPr bwMode="auto">
          <a:xfrm>
            <a:off x="2444973" y="3929439"/>
            <a:ext cx="3243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y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2625396" y="392943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815366" y="392943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9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2989114" y="3929439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– 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3281525" y="3929439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3155382" y="392943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solidFill>
                  <a:prstClr val="black"/>
                </a:solidFill>
              </a:rPr>
              <a:t>π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2063750" y="4225328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cxnSp>
        <p:nvCxnSpPr>
          <p:cNvPr id="254" name="Straight Connector 253"/>
          <p:cNvCxnSpPr/>
          <p:nvPr/>
        </p:nvCxnSpPr>
        <p:spPr>
          <a:xfrm>
            <a:off x="3665220" y="3601635"/>
            <a:ext cx="0" cy="10806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Rectangle 29"/>
          <p:cNvSpPr>
            <a:spLocks noChangeArrowheads="1"/>
          </p:cNvSpPr>
          <p:nvPr/>
        </p:nvSpPr>
        <p:spPr bwMode="auto">
          <a:xfrm>
            <a:off x="4091760" y="4259954"/>
            <a:ext cx="1140640" cy="254360"/>
          </a:xfrm>
          <a:prstGeom prst="rect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56" name="Rectangle 255"/>
          <p:cNvSpPr>
            <a:spLocks noChangeArrowheads="1"/>
          </p:cNvSpPr>
          <p:nvPr/>
        </p:nvSpPr>
        <p:spPr bwMode="auto">
          <a:xfrm>
            <a:off x="3625850" y="3610328"/>
            <a:ext cx="5092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33CC"/>
                </a:solidFill>
              </a:rPr>
              <a:t>For</a:t>
            </a:r>
            <a:endParaRPr lang="en-US" b="1" dirty="0">
              <a:solidFill>
                <a:srgbClr val="FF33CC"/>
              </a:solidFill>
              <a:ea typeface="Arial" charset="0"/>
              <a:cs typeface="Arial" charset="0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4052320" y="3610328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x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4243060" y="361032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4393014" y="3610328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2,</a:t>
            </a:r>
            <a:endParaRPr lang="en-US" b="1" dirty="0">
              <a:solidFill>
                <a:srgbClr val="C00000"/>
              </a:solidFill>
              <a:ea typeface="Arial" charset="0"/>
              <a:cs typeface="Arial" charset="0"/>
            </a:endParaRPr>
          </a:p>
        </p:txBody>
      </p:sp>
      <p:sp>
        <p:nvSpPr>
          <p:cNvPr id="260" name="Rectangle 259"/>
          <p:cNvSpPr>
            <a:spLocks noChangeArrowheads="1"/>
          </p:cNvSpPr>
          <p:nvPr/>
        </p:nvSpPr>
        <p:spPr bwMode="auto">
          <a:xfrm>
            <a:off x="4083206" y="4202468"/>
            <a:ext cx="3243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y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4263629" y="42024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4454277" y="42024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9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4623263" y="4202468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– 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4831721" y="4202468"/>
            <a:ext cx="42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2</a:t>
            </a:r>
            <a:r>
              <a:rPr lang="el-GR" dirty="0" smtClean="0">
                <a:solidFill>
                  <a:prstClr val="black"/>
                </a:solidFill>
              </a:rPr>
              <a:t>π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65" name="Rectangle 264"/>
          <p:cNvSpPr>
            <a:spLocks noChangeArrowheads="1"/>
          </p:cNvSpPr>
          <p:nvPr/>
        </p:nvSpPr>
        <p:spPr bwMode="auto">
          <a:xfrm>
            <a:off x="4071369" y="3906579"/>
            <a:ext cx="3243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y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4251792" y="390657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4441762" y="39065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9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4615510" y="3906579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– 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4907921" y="3906579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4781778" y="39065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solidFill>
                  <a:prstClr val="black"/>
                </a:solidFill>
              </a:rPr>
              <a:t>π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3690146" y="4202468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cxnSp>
        <p:nvCxnSpPr>
          <p:cNvPr id="272" name="Straight Connector 271"/>
          <p:cNvCxnSpPr/>
          <p:nvPr/>
        </p:nvCxnSpPr>
        <p:spPr>
          <a:xfrm>
            <a:off x="5291616" y="3578775"/>
            <a:ext cx="0" cy="10806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Rectangle 29"/>
          <p:cNvSpPr>
            <a:spLocks noChangeArrowheads="1"/>
          </p:cNvSpPr>
          <p:nvPr/>
        </p:nvSpPr>
        <p:spPr bwMode="auto">
          <a:xfrm>
            <a:off x="5742760" y="4231379"/>
            <a:ext cx="1140640" cy="254360"/>
          </a:xfrm>
          <a:prstGeom prst="rect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74" name="Rectangle 273"/>
          <p:cNvSpPr>
            <a:spLocks noChangeArrowheads="1"/>
          </p:cNvSpPr>
          <p:nvPr/>
        </p:nvSpPr>
        <p:spPr bwMode="auto">
          <a:xfrm>
            <a:off x="5276850" y="3581753"/>
            <a:ext cx="5092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33CC"/>
                </a:solidFill>
              </a:rPr>
              <a:t>For</a:t>
            </a:r>
            <a:endParaRPr lang="en-US" b="1" dirty="0">
              <a:solidFill>
                <a:srgbClr val="FF33CC"/>
              </a:solidFill>
              <a:ea typeface="Arial" charset="0"/>
              <a:cs typeface="Arial" charset="0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5703320" y="3581753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x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5894060" y="358175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044014" y="3581753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3,</a:t>
            </a:r>
            <a:endParaRPr lang="en-US" b="1" dirty="0">
              <a:solidFill>
                <a:srgbClr val="C00000"/>
              </a:solidFill>
              <a:ea typeface="Arial" charset="0"/>
              <a:cs typeface="Arial" charset="0"/>
            </a:endParaRPr>
          </a:p>
        </p:txBody>
      </p:sp>
      <p:sp>
        <p:nvSpPr>
          <p:cNvPr id="278" name="Rectangle 277"/>
          <p:cNvSpPr>
            <a:spLocks noChangeArrowheads="1"/>
          </p:cNvSpPr>
          <p:nvPr/>
        </p:nvSpPr>
        <p:spPr bwMode="auto">
          <a:xfrm>
            <a:off x="5734206" y="4173893"/>
            <a:ext cx="3243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y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79" name="Rectangle 278"/>
          <p:cNvSpPr/>
          <p:nvPr/>
        </p:nvSpPr>
        <p:spPr>
          <a:xfrm>
            <a:off x="5914629" y="417389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6105277" y="417389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9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6274263" y="4173893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– 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6482721" y="4173893"/>
            <a:ext cx="42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3</a:t>
            </a:r>
            <a:r>
              <a:rPr lang="el-GR" dirty="0" smtClean="0">
                <a:solidFill>
                  <a:prstClr val="black"/>
                </a:solidFill>
              </a:rPr>
              <a:t>π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83" name="Rectangle 282"/>
          <p:cNvSpPr>
            <a:spLocks noChangeArrowheads="1"/>
          </p:cNvSpPr>
          <p:nvPr/>
        </p:nvSpPr>
        <p:spPr bwMode="auto">
          <a:xfrm>
            <a:off x="5722369" y="3878004"/>
            <a:ext cx="3243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y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5902792" y="387800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6092762" y="387800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9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6266510" y="3878004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– 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87" name="Rectangle 286"/>
          <p:cNvSpPr/>
          <p:nvPr/>
        </p:nvSpPr>
        <p:spPr>
          <a:xfrm>
            <a:off x="6558921" y="3878004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smtClean="0">
                <a:solidFill>
                  <a:srgbClr val="C00000"/>
                </a:solidFill>
              </a:rPr>
              <a:t>3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6432778" y="387800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solidFill>
                  <a:prstClr val="black"/>
                </a:solidFill>
              </a:rPr>
              <a:t>π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5341146" y="4173893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sp>
        <p:nvSpPr>
          <p:cNvPr id="294" name="Rectangle 29"/>
          <p:cNvSpPr>
            <a:spLocks noChangeArrowheads="1"/>
          </p:cNvSpPr>
          <p:nvPr/>
        </p:nvSpPr>
        <p:spPr bwMode="auto">
          <a:xfrm>
            <a:off x="690119" y="4704249"/>
            <a:ext cx="8158606" cy="302548"/>
          </a:xfrm>
          <a:prstGeom prst="rect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637755" y="4670857"/>
            <a:ext cx="83411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The four solution of the given equation are (0, 9), (1, 9 – </a:t>
            </a:r>
            <a:r>
              <a:rPr lang="el-GR" dirty="0" smtClean="0">
                <a:solidFill>
                  <a:prstClr val="black"/>
                </a:solidFill>
              </a:rPr>
              <a:t>π</a:t>
            </a:r>
            <a:r>
              <a:rPr lang="en-US" b="1" dirty="0" smtClean="0">
                <a:solidFill>
                  <a:prstClr val="black"/>
                </a:solidFill>
              </a:rPr>
              <a:t>), </a:t>
            </a:r>
            <a:r>
              <a:rPr lang="en-US" b="1" dirty="0">
                <a:solidFill>
                  <a:prstClr val="black"/>
                </a:solidFill>
              </a:rPr>
              <a:t>(2, 9 – </a:t>
            </a:r>
            <a:r>
              <a:rPr lang="en-US" b="1" dirty="0" smtClean="0">
                <a:solidFill>
                  <a:prstClr val="black"/>
                </a:solidFill>
              </a:rPr>
              <a:t>2</a:t>
            </a:r>
            <a:r>
              <a:rPr lang="el-GR" dirty="0" smtClean="0">
                <a:solidFill>
                  <a:prstClr val="black"/>
                </a:solidFill>
              </a:rPr>
              <a:t>π</a:t>
            </a:r>
            <a:r>
              <a:rPr lang="en-US" b="1" dirty="0" smtClean="0">
                <a:solidFill>
                  <a:prstClr val="black"/>
                </a:solidFill>
              </a:rPr>
              <a:t>)and </a:t>
            </a:r>
            <a:r>
              <a:rPr lang="en-US" b="1" dirty="0">
                <a:solidFill>
                  <a:prstClr val="black"/>
                </a:solidFill>
              </a:rPr>
              <a:t>(3, 9 – </a:t>
            </a:r>
            <a:r>
              <a:rPr lang="en-US" b="1" dirty="0" smtClean="0">
                <a:solidFill>
                  <a:prstClr val="black"/>
                </a:solidFill>
              </a:rPr>
              <a:t>3</a:t>
            </a:r>
            <a:r>
              <a:rPr lang="el-GR" dirty="0" smtClean="0">
                <a:solidFill>
                  <a:prstClr val="black"/>
                </a:solidFill>
              </a:rPr>
              <a:t>π</a:t>
            </a:r>
            <a:r>
              <a:rPr lang="en-US" b="1" dirty="0" smtClean="0">
                <a:solidFill>
                  <a:prstClr val="black"/>
                </a:solidFill>
              </a:rPr>
              <a:t>).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395077" y="4670857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b="1" dirty="0">
              <a:solidFill>
                <a:srgbClr val="00B050"/>
              </a:solidFill>
              <a:ea typeface="Arial" charset="0"/>
              <a:cs typeface="Arial" charset="0"/>
            </a:endParaRPr>
          </a:p>
        </p:txBody>
      </p:sp>
      <p:cxnSp>
        <p:nvCxnSpPr>
          <p:cNvPr id="297" name="Straight Connector 296"/>
          <p:cNvCxnSpPr/>
          <p:nvPr/>
        </p:nvCxnSpPr>
        <p:spPr>
          <a:xfrm flipH="1" flipV="1">
            <a:off x="121426" y="2866340"/>
            <a:ext cx="88843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0" name="Cloud Callout 299"/>
          <p:cNvSpPr/>
          <p:nvPr/>
        </p:nvSpPr>
        <p:spPr>
          <a:xfrm>
            <a:off x="1594683" y="797573"/>
            <a:ext cx="2210830" cy="916929"/>
          </a:xfrm>
          <a:prstGeom prst="cloudCallout">
            <a:avLst>
              <a:gd name="adj1" fmla="val -60470"/>
              <a:gd name="adj2" fmla="val 9868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Let us consider x = 0</a:t>
            </a:r>
          </a:p>
        </p:txBody>
      </p:sp>
      <p:sp>
        <p:nvSpPr>
          <p:cNvPr id="301" name="Cloud Callout 300"/>
          <p:cNvSpPr/>
          <p:nvPr/>
        </p:nvSpPr>
        <p:spPr>
          <a:xfrm>
            <a:off x="3339971" y="812244"/>
            <a:ext cx="2210830" cy="916929"/>
          </a:xfrm>
          <a:prstGeom prst="cloudCallout">
            <a:avLst>
              <a:gd name="adj1" fmla="val -62193"/>
              <a:gd name="adj2" fmla="val 11599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Let us consider x = 1</a:t>
            </a:r>
          </a:p>
        </p:txBody>
      </p:sp>
      <p:sp>
        <p:nvSpPr>
          <p:cNvPr id="302" name="Cloud Callout 301"/>
          <p:cNvSpPr/>
          <p:nvPr/>
        </p:nvSpPr>
        <p:spPr>
          <a:xfrm>
            <a:off x="4999862" y="818613"/>
            <a:ext cx="2210830" cy="916929"/>
          </a:xfrm>
          <a:prstGeom prst="cloudCallout">
            <a:avLst>
              <a:gd name="adj1" fmla="val -63055"/>
              <a:gd name="adj2" fmla="val 11946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Let us consider x = 2</a:t>
            </a:r>
          </a:p>
        </p:txBody>
      </p:sp>
      <p:sp>
        <p:nvSpPr>
          <p:cNvPr id="303" name="Cloud Callout 302"/>
          <p:cNvSpPr/>
          <p:nvPr/>
        </p:nvSpPr>
        <p:spPr>
          <a:xfrm>
            <a:off x="6676417" y="816356"/>
            <a:ext cx="2210830" cy="916929"/>
          </a:xfrm>
          <a:prstGeom prst="cloudCallout">
            <a:avLst>
              <a:gd name="adj1" fmla="val -59823"/>
              <a:gd name="adj2" fmla="val 9868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Let us consider x = 3</a:t>
            </a:r>
          </a:p>
        </p:txBody>
      </p:sp>
      <p:sp>
        <p:nvSpPr>
          <p:cNvPr id="305" name="Cloud Callout 304"/>
          <p:cNvSpPr/>
          <p:nvPr/>
        </p:nvSpPr>
        <p:spPr>
          <a:xfrm>
            <a:off x="1598227" y="3214708"/>
            <a:ext cx="2210830" cy="916929"/>
          </a:xfrm>
          <a:prstGeom prst="cloudCallout">
            <a:avLst>
              <a:gd name="adj1" fmla="val -60470"/>
              <a:gd name="adj2" fmla="val 15666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Let us consider x = 0</a:t>
            </a:r>
          </a:p>
        </p:txBody>
      </p:sp>
      <p:sp>
        <p:nvSpPr>
          <p:cNvPr id="306" name="Cloud Callout 305"/>
          <p:cNvSpPr/>
          <p:nvPr/>
        </p:nvSpPr>
        <p:spPr>
          <a:xfrm>
            <a:off x="3249218" y="3245899"/>
            <a:ext cx="2210830" cy="916929"/>
          </a:xfrm>
          <a:prstGeom prst="cloudCallout">
            <a:avLst>
              <a:gd name="adj1" fmla="val -62193"/>
              <a:gd name="adj2" fmla="val 11599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Let us consider x = 1</a:t>
            </a:r>
          </a:p>
        </p:txBody>
      </p:sp>
      <p:sp>
        <p:nvSpPr>
          <p:cNvPr id="307" name="Cloud Callout 306"/>
          <p:cNvSpPr/>
          <p:nvPr/>
        </p:nvSpPr>
        <p:spPr>
          <a:xfrm>
            <a:off x="4982450" y="3245899"/>
            <a:ext cx="2210830" cy="916929"/>
          </a:xfrm>
          <a:prstGeom prst="cloudCallout">
            <a:avLst>
              <a:gd name="adj1" fmla="val -63055"/>
              <a:gd name="adj2" fmla="val 11946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Let us consider x = 2</a:t>
            </a:r>
          </a:p>
        </p:txBody>
      </p:sp>
      <p:sp>
        <p:nvSpPr>
          <p:cNvPr id="308" name="Cloud Callout 307"/>
          <p:cNvSpPr/>
          <p:nvPr/>
        </p:nvSpPr>
        <p:spPr>
          <a:xfrm>
            <a:off x="6676417" y="3245899"/>
            <a:ext cx="2210830" cy="916929"/>
          </a:xfrm>
          <a:prstGeom prst="cloudCallout">
            <a:avLst>
              <a:gd name="adj1" fmla="val -65280"/>
              <a:gd name="adj2" fmla="val 7098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Let us consider x = 3</a:t>
            </a:r>
          </a:p>
        </p:txBody>
      </p:sp>
    </p:spTree>
    <p:extLst>
      <p:ext uri="{BB962C8B-B14F-4D97-AF65-F5344CB8AC3E}">
        <p14:creationId xmlns:p14="http://schemas.microsoft.com/office/powerpoint/2010/main" val="184073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500"/>
                            </p:stCondLst>
                            <p:childTnLst>
                              <p:par>
                                <p:cTn id="30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500"/>
                            </p:stCondLst>
                            <p:childTnLst>
                              <p:par>
                                <p:cTn id="32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500"/>
                            </p:stCondLst>
                            <p:childTnLst>
                              <p:par>
                                <p:cTn id="3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500"/>
                            </p:stCondLst>
                            <p:childTnLst>
                              <p:par>
                                <p:cTn id="4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500"/>
                            </p:stCondLst>
                            <p:childTnLst>
                              <p:par>
                                <p:cTn id="45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8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8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0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500"/>
                            </p:stCondLst>
                            <p:childTnLst>
                              <p:par>
                                <p:cTn id="49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500"/>
                            </p:stCondLst>
                            <p:childTnLst>
                              <p:par>
                                <p:cTn id="5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9" fill="hold">
                            <p:stCondLst>
                              <p:cond delay="500"/>
                            </p:stCondLst>
                            <p:childTnLst>
                              <p:par>
                                <p:cTn id="58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2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4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500"/>
                            </p:stCondLst>
                            <p:childTnLst>
                              <p:par>
                                <p:cTn id="59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9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0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5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>
                      <p:stCondLst>
                        <p:cond delay="indefinite"/>
                      </p:stCondLst>
                      <p:childTnLst>
                        <p:par>
                          <p:cTn id="650" fill="hold">
                            <p:stCondLst>
                              <p:cond delay="0"/>
                            </p:stCondLst>
                            <p:childTnLst>
                              <p:par>
                                <p:cTn id="6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4" fill="hold">
                      <p:stCondLst>
                        <p:cond delay="indefinite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4" fill="hold">
                      <p:stCondLst>
                        <p:cond delay="indefinite"/>
                      </p:stCondLst>
                      <p:childTnLst>
                        <p:par>
                          <p:cTn id="665" fill="hold">
                            <p:stCondLst>
                              <p:cond delay="0"/>
                            </p:stCondLst>
                            <p:childTnLst>
                              <p:par>
                                <p:cTn id="6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9" fill="hold">
                      <p:stCondLst>
                        <p:cond delay="indefinite"/>
                      </p:stCondLst>
                      <p:childTnLst>
                        <p:par>
                          <p:cTn id="670" fill="hold">
                            <p:stCondLst>
                              <p:cond delay="0"/>
                            </p:stCondLst>
                            <p:childTnLst>
                              <p:par>
                                <p:cTn id="6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4" fill="hold">
                      <p:stCondLst>
                        <p:cond delay="indefinite"/>
                      </p:stCondLst>
                      <p:childTnLst>
                        <p:par>
                          <p:cTn id="675" fill="hold">
                            <p:stCondLst>
                              <p:cond delay="0"/>
                            </p:stCondLst>
                            <p:childTnLst>
                              <p:par>
                                <p:cTn id="6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9" fill="hold">
                            <p:stCondLst>
                              <p:cond delay="500"/>
                            </p:stCondLst>
                            <p:childTnLst>
                              <p:par>
                                <p:cTn id="68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7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8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0" fill="hold">
                      <p:stCondLst>
                        <p:cond delay="indefinite"/>
                      </p:stCondLst>
                      <p:childTnLst>
                        <p:par>
                          <p:cTn id="701" fill="hold">
                            <p:stCondLst>
                              <p:cond delay="0"/>
                            </p:stCondLst>
                            <p:childTnLst>
                              <p:par>
                                <p:cTn id="7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5" fill="hold">
                      <p:stCondLst>
                        <p:cond delay="indefinite"/>
                      </p:stCondLst>
                      <p:childTnLst>
                        <p:par>
                          <p:cTn id="706" fill="hold">
                            <p:stCondLst>
                              <p:cond delay="0"/>
                            </p:stCondLst>
                            <p:childTnLst>
                              <p:par>
                                <p:cTn id="7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0" fill="hold">
                            <p:stCondLst>
                              <p:cond delay="500"/>
                            </p:stCondLst>
                            <p:childTnLst>
                              <p:par>
                                <p:cTn id="7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2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4" fill="hold">
                      <p:stCondLst>
                        <p:cond delay="indefinite"/>
                      </p:stCondLst>
                      <p:childTnLst>
                        <p:par>
                          <p:cTn id="715" fill="hold">
                            <p:stCondLst>
                              <p:cond delay="0"/>
                            </p:stCondLst>
                            <p:childTnLst>
                              <p:par>
                                <p:cTn id="7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9" fill="hold">
                      <p:stCondLst>
                        <p:cond delay="indefinite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4" fill="hold">
                      <p:stCondLst>
                        <p:cond delay="indefinite"/>
                      </p:stCondLst>
                      <p:childTnLst>
                        <p:par>
                          <p:cTn id="725" fill="hold">
                            <p:stCondLst>
                              <p:cond delay="0"/>
                            </p:stCondLst>
                            <p:childTnLst>
                              <p:par>
                                <p:cTn id="7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9" fill="hold">
                      <p:stCondLst>
                        <p:cond delay="indefinite"/>
                      </p:stCondLst>
                      <p:childTnLst>
                        <p:par>
                          <p:cTn id="730" fill="hold">
                            <p:stCondLst>
                              <p:cond delay="0"/>
                            </p:stCondLst>
                            <p:childTnLst>
                              <p:par>
                                <p:cTn id="7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4" fill="hold">
                      <p:stCondLst>
                        <p:cond delay="indefinite"/>
                      </p:stCondLst>
                      <p:childTnLst>
                        <p:par>
                          <p:cTn id="735" fill="hold">
                            <p:stCondLst>
                              <p:cond delay="0"/>
                            </p:stCondLst>
                            <p:childTnLst>
                              <p:par>
                                <p:cTn id="7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9" fill="hold">
                      <p:stCondLst>
                        <p:cond delay="indefinite"/>
                      </p:stCondLst>
                      <p:childTnLst>
                        <p:par>
                          <p:cTn id="740" fill="hold">
                            <p:stCondLst>
                              <p:cond delay="0"/>
                            </p:stCondLst>
                            <p:childTnLst>
                              <p:par>
                                <p:cTn id="7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4" fill="hold">
                      <p:stCondLst>
                        <p:cond delay="indefinite"/>
                      </p:stCondLst>
                      <p:childTnLst>
                        <p:par>
                          <p:cTn id="745" fill="hold">
                            <p:stCondLst>
                              <p:cond delay="0"/>
                            </p:stCondLst>
                            <p:childTnLst>
                              <p:par>
                                <p:cTn id="7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9" fill="hold">
                      <p:stCondLst>
                        <p:cond delay="indefinite"/>
                      </p:stCondLst>
                      <p:childTnLst>
                        <p:par>
                          <p:cTn id="750" fill="hold">
                            <p:stCondLst>
                              <p:cond delay="0"/>
                            </p:stCondLst>
                            <p:childTnLst>
                              <p:par>
                                <p:cTn id="7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4" fill="hold">
                      <p:stCondLst>
                        <p:cond delay="indefinite"/>
                      </p:stCondLst>
                      <p:childTnLst>
                        <p:par>
                          <p:cTn id="755" fill="hold">
                            <p:stCondLst>
                              <p:cond delay="0"/>
                            </p:stCondLst>
                            <p:childTnLst>
                              <p:par>
                                <p:cTn id="7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8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9" fill="hold">
                      <p:stCondLst>
                        <p:cond delay="indefinite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4" fill="hold">
                      <p:stCondLst>
                        <p:cond delay="indefinite"/>
                      </p:stCondLst>
                      <p:childTnLst>
                        <p:par>
                          <p:cTn id="765" fill="hold">
                            <p:stCondLst>
                              <p:cond delay="0"/>
                            </p:stCondLst>
                            <p:childTnLst>
                              <p:par>
                                <p:cTn id="7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9" fill="hold">
                      <p:stCondLst>
                        <p:cond delay="indefinite"/>
                      </p:stCondLst>
                      <p:childTnLst>
                        <p:par>
                          <p:cTn id="770" fill="hold">
                            <p:stCondLst>
                              <p:cond delay="0"/>
                            </p:stCondLst>
                            <p:childTnLst>
                              <p:par>
                                <p:cTn id="7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4" fill="hold">
                            <p:stCondLst>
                              <p:cond delay="500"/>
                            </p:stCondLst>
                            <p:childTnLst>
                              <p:par>
                                <p:cTn id="7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8" fill="hold">
                      <p:stCondLst>
                        <p:cond delay="indefinite"/>
                      </p:stCondLst>
                      <p:childTnLst>
                        <p:par>
                          <p:cTn id="779" fill="hold">
                            <p:stCondLst>
                              <p:cond delay="0"/>
                            </p:stCondLst>
                            <p:childTnLst>
                              <p:par>
                                <p:cTn id="7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3" fill="hold">
                      <p:stCondLst>
                        <p:cond delay="indefinite"/>
                      </p:stCondLst>
                      <p:childTnLst>
                        <p:par>
                          <p:cTn id="784" fill="hold">
                            <p:stCondLst>
                              <p:cond delay="0"/>
                            </p:stCondLst>
                            <p:childTnLst>
                              <p:par>
                                <p:cTn id="7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8" fill="hold">
                      <p:stCondLst>
                        <p:cond delay="indefinite"/>
                      </p:stCondLst>
                      <p:childTnLst>
                        <p:par>
                          <p:cTn id="789" fill="hold">
                            <p:stCondLst>
                              <p:cond delay="0"/>
                            </p:stCondLst>
                            <p:childTnLst>
                              <p:par>
                                <p:cTn id="7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3" fill="hold">
                      <p:stCondLst>
                        <p:cond delay="indefinite"/>
                      </p:stCondLst>
                      <p:childTnLst>
                        <p:par>
                          <p:cTn id="794" fill="hold">
                            <p:stCondLst>
                              <p:cond delay="0"/>
                            </p:stCondLst>
                            <p:childTnLst>
                              <p:par>
                                <p:cTn id="7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8" fill="hold">
                            <p:stCondLst>
                              <p:cond delay="500"/>
                            </p:stCondLst>
                            <p:childTnLst>
                              <p:par>
                                <p:cTn id="79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1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2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3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4" fill="hold">
                      <p:stCondLst>
                        <p:cond delay="indefinite"/>
                      </p:stCondLst>
                      <p:childTnLst>
                        <p:par>
                          <p:cTn id="805" fill="hold">
                            <p:stCondLst>
                              <p:cond delay="0"/>
                            </p:stCondLst>
                            <p:childTnLst>
                              <p:par>
                                <p:cTn id="8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9" fill="hold">
                      <p:stCondLst>
                        <p:cond delay="indefinite"/>
                      </p:stCondLst>
                      <p:childTnLst>
                        <p:par>
                          <p:cTn id="810" fill="hold">
                            <p:stCondLst>
                              <p:cond delay="0"/>
                            </p:stCondLst>
                            <p:childTnLst>
                              <p:par>
                                <p:cTn id="8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3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4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5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6" fill="hold">
                      <p:stCondLst>
                        <p:cond delay="indefinite"/>
                      </p:stCondLst>
                      <p:childTnLst>
                        <p:par>
                          <p:cTn id="817" fill="hold">
                            <p:stCondLst>
                              <p:cond delay="0"/>
                            </p:stCondLst>
                            <p:childTnLst>
                              <p:par>
                                <p:cTn id="8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1" fill="hold">
                      <p:stCondLst>
                        <p:cond delay="indefinite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6" fill="hold">
                      <p:stCondLst>
                        <p:cond delay="indefinite"/>
                      </p:stCondLst>
                      <p:childTnLst>
                        <p:par>
                          <p:cTn id="827" fill="hold">
                            <p:stCondLst>
                              <p:cond delay="0"/>
                            </p:stCondLst>
                            <p:childTnLst>
                              <p:par>
                                <p:cTn id="8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1" fill="hold">
                      <p:stCondLst>
                        <p:cond delay="indefinite"/>
                      </p:stCondLst>
                      <p:childTnLst>
                        <p:par>
                          <p:cTn id="832" fill="hold">
                            <p:stCondLst>
                              <p:cond delay="0"/>
                            </p:stCondLst>
                            <p:childTnLst>
                              <p:par>
                                <p:cTn id="8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6" fill="hold">
                            <p:stCondLst>
                              <p:cond delay="500"/>
                            </p:stCondLst>
                            <p:childTnLst>
                              <p:par>
                                <p:cTn id="8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0" fill="hold">
                      <p:stCondLst>
                        <p:cond delay="indefinite"/>
                      </p:stCondLst>
                      <p:childTnLst>
                        <p:par>
                          <p:cTn id="841" fill="hold">
                            <p:stCondLst>
                              <p:cond delay="0"/>
                            </p:stCondLst>
                            <p:childTnLst>
                              <p:par>
                                <p:cTn id="8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5" fill="hold">
                      <p:stCondLst>
                        <p:cond delay="indefinite"/>
                      </p:stCondLst>
                      <p:childTnLst>
                        <p:par>
                          <p:cTn id="846" fill="hold">
                            <p:stCondLst>
                              <p:cond delay="0"/>
                            </p:stCondLst>
                            <p:childTnLst>
                              <p:par>
                                <p:cTn id="8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0" fill="hold">
                      <p:stCondLst>
                        <p:cond delay="indefinite"/>
                      </p:stCondLst>
                      <p:childTnLst>
                        <p:par>
                          <p:cTn id="851" fill="hold">
                            <p:stCondLst>
                              <p:cond delay="0"/>
                            </p:stCondLst>
                            <p:childTnLst>
                              <p:par>
                                <p:cTn id="8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4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5" fill="hold">
                      <p:stCondLst>
                        <p:cond delay="indefinite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9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0" fill="hold">
                      <p:stCondLst>
                        <p:cond delay="indefinite"/>
                      </p:stCondLst>
                      <p:childTnLst>
                        <p:par>
                          <p:cTn id="861" fill="hold">
                            <p:stCondLst>
                              <p:cond delay="0"/>
                            </p:stCondLst>
                            <p:childTnLst>
                              <p:par>
                                <p:cTn id="8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5" fill="hold">
                      <p:stCondLst>
                        <p:cond delay="indefinite"/>
                      </p:stCondLst>
                      <p:childTnLst>
                        <p:par>
                          <p:cTn id="866" fill="hold">
                            <p:stCondLst>
                              <p:cond delay="0"/>
                            </p:stCondLst>
                            <p:childTnLst>
                              <p:par>
                                <p:cTn id="8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0" fill="hold">
                      <p:stCondLst>
                        <p:cond delay="indefinite"/>
                      </p:stCondLst>
                      <p:childTnLst>
                        <p:par>
                          <p:cTn id="871" fill="hold">
                            <p:stCondLst>
                              <p:cond delay="0"/>
                            </p:stCondLst>
                            <p:childTnLst>
                              <p:par>
                                <p:cTn id="8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4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5" fill="hold">
                      <p:stCondLst>
                        <p:cond delay="indefinite"/>
                      </p:stCondLst>
                      <p:childTnLst>
                        <p:par>
                          <p:cTn id="876" fill="hold">
                            <p:stCondLst>
                              <p:cond delay="0"/>
                            </p:stCondLst>
                            <p:childTnLst>
                              <p:par>
                                <p:cTn id="8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0" fill="hold">
                      <p:stCondLst>
                        <p:cond delay="indefinite"/>
                      </p:stCondLst>
                      <p:childTnLst>
                        <p:par>
                          <p:cTn id="881" fill="hold">
                            <p:stCondLst>
                              <p:cond delay="0"/>
                            </p:stCondLst>
                            <p:childTnLst>
                              <p:par>
                                <p:cTn id="8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5" fill="hold">
                      <p:stCondLst>
                        <p:cond delay="indefinite"/>
                      </p:stCondLst>
                      <p:childTnLst>
                        <p:par>
                          <p:cTn id="886" fill="hold">
                            <p:stCondLst>
                              <p:cond delay="0"/>
                            </p:stCondLst>
                            <p:childTnLst>
                              <p:par>
                                <p:cTn id="8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0" fill="hold">
                      <p:stCondLst>
                        <p:cond delay="indefinite"/>
                      </p:stCondLst>
                      <p:childTnLst>
                        <p:par>
                          <p:cTn id="891" fill="hold">
                            <p:stCondLst>
                              <p:cond delay="0"/>
                            </p:stCondLst>
                            <p:childTnLst>
                              <p:par>
                                <p:cTn id="8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5" fill="hold">
                      <p:stCondLst>
                        <p:cond delay="indefinite"/>
                      </p:stCondLst>
                      <p:childTnLst>
                        <p:par>
                          <p:cTn id="896" fill="hold">
                            <p:stCondLst>
                              <p:cond delay="0"/>
                            </p:stCondLst>
                            <p:childTnLst>
                              <p:par>
                                <p:cTn id="8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9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0" fill="hold">
                            <p:stCondLst>
                              <p:cond delay="500"/>
                            </p:stCondLst>
                            <p:childTnLst>
                              <p:par>
                                <p:cTn id="90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3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4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5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6" fill="hold">
                      <p:stCondLst>
                        <p:cond delay="indefinite"/>
                      </p:stCondLst>
                      <p:childTnLst>
                        <p:par>
                          <p:cTn id="907" fill="hold">
                            <p:stCondLst>
                              <p:cond delay="0"/>
                            </p:stCondLst>
                            <p:childTnLst>
                              <p:par>
                                <p:cTn id="9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1" fill="hold">
                      <p:stCondLst>
                        <p:cond delay="indefinite"/>
                      </p:stCondLst>
                      <p:childTnLst>
                        <p:par>
                          <p:cTn id="912" fill="hold">
                            <p:stCondLst>
                              <p:cond delay="0"/>
                            </p:stCondLst>
                            <p:childTnLst>
                              <p:par>
                                <p:cTn id="9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5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6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7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8" fill="hold">
                      <p:stCondLst>
                        <p:cond delay="indefinite"/>
                      </p:stCondLst>
                      <p:childTnLst>
                        <p:par>
                          <p:cTn id="919" fill="hold">
                            <p:stCondLst>
                              <p:cond delay="0"/>
                            </p:stCondLst>
                            <p:childTnLst>
                              <p:par>
                                <p:cTn id="9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3" fill="hold">
                      <p:stCondLst>
                        <p:cond delay="indefinite"/>
                      </p:stCondLst>
                      <p:childTnLst>
                        <p:par>
                          <p:cTn id="924" fill="hold">
                            <p:stCondLst>
                              <p:cond delay="0"/>
                            </p:stCondLst>
                            <p:childTnLst>
                              <p:par>
                                <p:cTn id="9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8" fill="hold">
                      <p:stCondLst>
                        <p:cond delay="indefinite"/>
                      </p:stCondLst>
                      <p:childTnLst>
                        <p:par>
                          <p:cTn id="929" fill="hold">
                            <p:stCondLst>
                              <p:cond delay="0"/>
                            </p:stCondLst>
                            <p:childTnLst>
                              <p:par>
                                <p:cTn id="9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3" fill="hold">
                      <p:stCondLst>
                        <p:cond delay="indefinite"/>
                      </p:stCondLst>
                      <p:childTnLst>
                        <p:par>
                          <p:cTn id="934" fill="hold">
                            <p:stCondLst>
                              <p:cond delay="0"/>
                            </p:stCondLst>
                            <p:childTnLst>
                              <p:par>
                                <p:cTn id="9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8" fill="hold">
                            <p:stCondLst>
                              <p:cond delay="500"/>
                            </p:stCondLst>
                            <p:childTnLst>
                              <p:par>
                                <p:cTn id="9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0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2" fill="hold">
                      <p:stCondLst>
                        <p:cond delay="indefinite"/>
                      </p:stCondLst>
                      <p:childTnLst>
                        <p:par>
                          <p:cTn id="943" fill="hold">
                            <p:stCondLst>
                              <p:cond delay="0"/>
                            </p:stCondLst>
                            <p:childTnLst>
                              <p:par>
                                <p:cTn id="9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7" fill="hold">
                      <p:stCondLst>
                        <p:cond delay="indefinite"/>
                      </p:stCondLst>
                      <p:childTnLst>
                        <p:par>
                          <p:cTn id="948" fill="hold">
                            <p:stCondLst>
                              <p:cond delay="0"/>
                            </p:stCondLst>
                            <p:childTnLst>
                              <p:par>
                                <p:cTn id="9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2" fill="hold">
                      <p:stCondLst>
                        <p:cond delay="indefinite"/>
                      </p:stCondLst>
                      <p:childTnLst>
                        <p:par>
                          <p:cTn id="953" fill="hold">
                            <p:stCondLst>
                              <p:cond delay="0"/>
                            </p:stCondLst>
                            <p:childTnLst>
                              <p:par>
                                <p:cTn id="9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7" fill="hold">
                      <p:stCondLst>
                        <p:cond delay="indefinite"/>
                      </p:stCondLst>
                      <p:childTnLst>
                        <p:par>
                          <p:cTn id="958" fill="hold">
                            <p:stCondLst>
                              <p:cond delay="0"/>
                            </p:stCondLst>
                            <p:childTnLst>
                              <p:par>
                                <p:cTn id="9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1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2" fill="hold">
                      <p:stCondLst>
                        <p:cond delay="indefinite"/>
                      </p:stCondLst>
                      <p:childTnLst>
                        <p:par>
                          <p:cTn id="963" fill="hold">
                            <p:stCondLst>
                              <p:cond delay="0"/>
                            </p:stCondLst>
                            <p:childTnLst>
                              <p:par>
                                <p:cTn id="9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7" fill="hold">
                      <p:stCondLst>
                        <p:cond delay="indefinite"/>
                      </p:stCondLst>
                      <p:childTnLst>
                        <p:par>
                          <p:cTn id="968" fill="hold">
                            <p:stCondLst>
                              <p:cond delay="0"/>
                            </p:stCondLst>
                            <p:childTnLst>
                              <p:par>
                                <p:cTn id="9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2" fill="hold">
                      <p:stCondLst>
                        <p:cond delay="indefinite"/>
                      </p:stCondLst>
                      <p:childTnLst>
                        <p:par>
                          <p:cTn id="973" fill="hold">
                            <p:stCondLst>
                              <p:cond delay="0"/>
                            </p:stCondLst>
                            <p:childTnLst>
                              <p:par>
                                <p:cTn id="9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7" fill="hold">
                      <p:stCondLst>
                        <p:cond delay="indefinite"/>
                      </p:stCondLst>
                      <p:childTnLst>
                        <p:par>
                          <p:cTn id="978" fill="hold">
                            <p:stCondLst>
                              <p:cond delay="0"/>
                            </p:stCondLst>
                            <p:childTnLst>
                              <p:par>
                                <p:cTn id="9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1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2" fill="hold">
                      <p:stCondLst>
                        <p:cond delay="indefinite"/>
                      </p:stCondLst>
                      <p:childTnLst>
                        <p:par>
                          <p:cTn id="983" fill="hold">
                            <p:stCondLst>
                              <p:cond delay="0"/>
                            </p:stCondLst>
                            <p:childTnLst>
                              <p:par>
                                <p:cTn id="9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7" fill="hold">
                      <p:stCondLst>
                        <p:cond delay="indefinite"/>
                      </p:stCondLst>
                      <p:childTnLst>
                        <p:par>
                          <p:cTn id="988" fill="hold">
                            <p:stCondLst>
                              <p:cond delay="0"/>
                            </p:stCondLst>
                            <p:childTnLst>
                              <p:par>
                                <p:cTn id="9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2" fill="hold">
                      <p:stCondLst>
                        <p:cond delay="indefinite"/>
                      </p:stCondLst>
                      <p:childTnLst>
                        <p:par>
                          <p:cTn id="993" fill="hold">
                            <p:stCondLst>
                              <p:cond delay="0"/>
                            </p:stCondLst>
                            <p:childTnLst>
                              <p:par>
                                <p:cTn id="9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7" fill="hold">
                      <p:stCondLst>
                        <p:cond delay="indefinite"/>
                      </p:stCondLst>
                      <p:childTnLst>
                        <p:par>
                          <p:cTn id="998" fill="hold">
                            <p:stCondLst>
                              <p:cond delay="0"/>
                            </p:stCondLst>
                            <p:childTnLst>
                              <p:par>
                                <p:cTn id="9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0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5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6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7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8" fill="hold">
                      <p:stCondLst>
                        <p:cond delay="indefinite"/>
                      </p:stCondLst>
                      <p:childTnLst>
                        <p:par>
                          <p:cTn id="1009" fill="hold">
                            <p:stCondLst>
                              <p:cond delay="0"/>
                            </p:stCondLst>
                            <p:childTnLst>
                              <p:par>
                                <p:cTn id="10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2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3" fill="hold">
                      <p:stCondLst>
                        <p:cond delay="indefinite"/>
                      </p:stCondLst>
                      <p:childTnLst>
                        <p:par>
                          <p:cTn id="1014" fill="hold">
                            <p:stCondLst>
                              <p:cond delay="0"/>
                            </p:stCondLst>
                            <p:childTnLst>
                              <p:par>
                                <p:cTn id="10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7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8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9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0" fill="hold">
                      <p:stCondLst>
                        <p:cond delay="indefinite"/>
                      </p:stCondLst>
                      <p:childTnLst>
                        <p:par>
                          <p:cTn id="1021" fill="hold">
                            <p:stCondLst>
                              <p:cond delay="0"/>
                            </p:stCondLst>
                            <p:childTnLst>
                              <p:par>
                                <p:cTn id="10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4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5" fill="hold">
                      <p:stCondLst>
                        <p:cond delay="indefinite"/>
                      </p:stCondLst>
                      <p:childTnLst>
                        <p:par>
                          <p:cTn id="1026" fill="hold">
                            <p:stCondLst>
                              <p:cond delay="0"/>
                            </p:stCondLst>
                            <p:childTnLst>
                              <p:par>
                                <p:cTn id="10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0" fill="hold">
                      <p:stCondLst>
                        <p:cond delay="indefinite"/>
                      </p:stCondLst>
                      <p:childTnLst>
                        <p:par>
                          <p:cTn id="1031" fill="hold">
                            <p:stCondLst>
                              <p:cond delay="0"/>
                            </p:stCondLst>
                            <p:childTnLst>
                              <p:par>
                                <p:cTn id="10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5" fill="hold">
                      <p:stCondLst>
                        <p:cond delay="indefinite"/>
                      </p:stCondLst>
                      <p:childTnLst>
                        <p:par>
                          <p:cTn id="1036" fill="hold">
                            <p:stCondLst>
                              <p:cond delay="0"/>
                            </p:stCondLst>
                            <p:childTnLst>
                              <p:par>
                                <p:cTn id="10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0" fill="hold">
                            <p:stCondLst>
                              <p:cond delay="500"/>
                            </p:stCondLst>
                            <p:childTnLst>
                              <p:par>
                                <p:cTn id="10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2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4" fill="hold">
                      <p:stCondLst>
                        <p:cond delay="indefinite"/>
                      </p:stCondLst>
                      <p:childTnLst>
                        <p:par>
                          <p:cTn id="1045" fill="hold">
                            <p:stCondLst>
                              <p:cond delay="0"/>
                            </p:stCondLst>
                            <p:childTnLst>
                              <p:par>
                                <p:cTn id="10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8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9" fill="hold">
                      <p:stCondLst>
                        <p:cond delay="indefinite"/>
                      </p:stCondLst>
                      <p:childTnLst>
                        <p:par>
                          <p:cTn id="1050" fill="hold">
                            <p:stCondLst>
                              <p:cond delay="0"/>
                            </p:stCondLst>
                            <p:childTnLst>
                              <p:par>
                                <p:cTn id="10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4" fill="hold">
                      <p:stCondLst>
                        <p:cond delay="indefinite"/>
                      </p:stCondLst>
                      <p:childTnLst>
                        <p:par>
                          <p:cTn id="1055" fill="hold">
                            <p:stCondLst>
                              <p:cond delay="0"/>
                            </p:stCondLst>
                            <p:childTnLst>
                              <p:par>
                                <p:cTn id="10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9" fill="hold">
                      <p:stCondLst>
                        <p:cond delay="indefinite"/>
                      </p:stCondLst>
                      <p:childTnLst>
                        <p:par>
                          <p:cTn id="1060" fill="hold">
                            <p:stCondLst>
                              <p:cond delay="0"/>
                            </p:stCondLst>
                            <p:childTnLst>
                              <p:par>
                                <p:cTn id="10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3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4" fill="hold">
                      <p:stCondLst>
                        <p:cond delay="indefinite"/>
                      </p:stCondLst>
                      <p:childTnLst>
                        <p:par>
                          <p:cTn id="1065" fill="hold">
                            <p:stCondLst>
                              <p:cond delay="0"/>
                            </p:stCondLst>
                            <p:childTnLst>
                              <p:par>
                                <p:cTn id="10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8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9" fill="hold">
                      <p:stCondLst>
                        <p:cond delay="indefinite"/>
                      </p:stCondLst>
                      <p:childTnLst>
                        <p:par>
                          <p:cTn id="1070" fill="hold">
                            <p:stCondLst>
                              <p:cond delay="0"/>
                            </p:stCondLst>
                            <p:childTnLst>
                              <p:par>
                                <p:cTn id="10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4" fill="hold">
                      <p:stCondLst>
                        <p:cond delay="indefinite"/>
                      </p:stCondLst>
                      <p:childTnLst>
                        <p:par>
                          <p:cTn id="1075" fill="hold">
                            <p:stCondLst>
                              <p:cond delay="0"/>
                            </p:stCondLst>
                            <p:childTnLst>
                              <p:par>
                                <p:cTn id="10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9" fill="hold">
                      <p:stCondLst>
                        <p:cond delay="indefinite"/>
                      </p:stCondLst>
                      <p:childTnLst>
                        <p:par>
                          <p:cTn id="1080" fill="hold">
                            <p:stCondLst>
                              <p:cond delay="0"/>
                            </p:stCondLst>
                            <p:childTnLst>
                              <p:par>
                                <p:cTn id="10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3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4" fill="hold">
                      <p:stCondLst>
                        <p:cond delay="indefinite"/>
                      </p:stCondLst>
                      <p:childTnLst>
                        <p:par>
                          <p:cTn id="1085" fill="hold">
                            <p:stCondLst>
                              <p:cond delay="0"/>
                            </p:stCondLst>
                            <p:childTnLst>
                              <p:par>
                                <p:cTn id="10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9" fill="hold">
                      <p:stCondLst>
                        <p:cond delay="indefinite"/>
                      </p:stCondLst>
                      <p:childTnLst>
                        <p:par>
                          <p:cTn id="1090" fill="hold">
                            <p:stCondLst>
                              <p:cond delay="0"/>
                            </p:stCondLst>
                            <p:childTnLst>
                              <p:par>
                                <p:cTn id="10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4" fill="hold">
                      <p:stCondLst>
                        <p:cond delay="indefinite"/>
                      </p:stCondLst>
                      <p:childTnLst>
                        <p:par>
                          <p:cTn id="1095" fill="hold">
                            <p:stCondLst>
                              <p:cond delay="0"/>
                            </p:stCondLst>
                            <p:childTnLst>
                              <p:par>
                                <p:cTn id="10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8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9" fill="hold">
                      <p:stCondLst>
                        <p:cond delay="indefinite"/>
                      </p:stCondLst>
                      <p:childTnLst>
                        <p:par>
                          <p:cTn id="1100" fill="hold">
                            <p:stCondLst>
                              <p:cond delay="0"/>
                            </p:stCondLst>
                            <p:childTnLst>
                              <p:par>
                                <p:cTn id="1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10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7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8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9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0" fill="hold">
                      <p:stCondLst>
                        <p:cond delay="indefinite"/>
                      </p:stCondLst>
                      <p:childTnLst>
                        <p:par>
                          <p:cTn id="1111" fill="hold">
                            <p:stCondLst>
                              <p:cond delay="0"/>
                            </p:stCondLst>
                            <p:childTnLst>
                              <p:par>
                                <p:cTn id="1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4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5" fill="hold">
                      <p:stCondLst>
                        <p:cond delay="indefinite"/>
                      </p:stCondLst>
                      <p:childTnLst>
                        <p:par>
                          <p:cTn id="1116" fill="hold">
                            <p:stCondLst>
                              <p:cond delay="0"/>
                            </p:stCondLst>
                            <p:childTnLst>
                              <p:par>
                                <p:cTn id="1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9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1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3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4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5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0" animBg="1"/>
      <p:bldP spid="227" grpId="0" animBg="1"/>
      <p:bldP spid="228" grpId="0"/>
      <p:bldP spid="196" grpId="0" animBg="1"/>
      <p:bldP spid="115" grpId="0" animBg="1"/>
      <p:bldP spid="17" grpId="0"/>
      <p:bldP spid="18" grpId="0"/>
      <p:bldP spid="19" grpId="0"/>
      <p:bldP spid="5" grpId="0" animBg="1"/>
      <p:bldP spid="5" grpId="1" animBg="1"/>
      <p:bldP spid="6" grpId="0"/>
      <p:bldP spid="7" grpId="0"/>
      <p:bldP spid="4" grpId="0"/>
      <p:bldP spid="8" grpId="0"/>
      <p:bldP spid="9" grpId="0"/>
      <p:bldP spid="10" grpId="0"/>
      <p:bldP spid="14" grpId="0"/>
      <p:bldP spid="11" grpId="0"/>
      <p:bldP spid="12" grpId="0"/>
      <p:bldP spid="13" grpId="0"/>
      <p:bldP spid="20" grpId="0"/>
      <p:bldP spid="21" grpId="0"/>
      <p:bldP spid="22" grpId="0"/>
      <p:bldP spid="23" grpId="0"/>
      <p:bldP spid="24" grpId="0"/>
      <p:bldP spid="26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16" grpId="0"/>
      <p:bldP spid="117" grpId="0"/>
      <p:bldP spid="118" grpId="0"/>
      <p:bldP spid="119" grpId="0"/>
      <p:bldP spid="129" grpId="0" animBg="1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5" grpId="0"/>
      <p:bldP spid="146" grpId="0"/>
      <p:bldP spid="147" grpId="0"/>
      <p:bldP spid="148" grpId="0"/>
      <p:bldP spid="149" grpId="0" animBg="1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 animBg="1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8" grpId="0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193" grpId="0"/>
      <p:bldP spid="193" grpId="1"/>
      <p:bldP spid="194" grpId="0"/>
      <p:bldP spid="194" grpId="1"/>
      <p:bldP spid="195" grpId="0"/>
      <p:bldP spid="197" grpId="0"/>
      <p:bldP spid="200" grpId="0"/>
      <p:bldP spid="201" grpId="0"/>
      <p:bldP spid="202" grpId="0" animBg="1"/>
      <p:bldP spid="202" grpId="1" animBg="1"/>
      <p:bldP spid="203" grpId="0"/>
      <p:bldP spid="203" grpId="1"/>
      <p:bldP spid="204" grpId="0"/>
      <p:bldP spid="204" grpId="1"/>
      <p:bldP spid="205" grpId="0"/>
      <p:bldP spid="206" grpId="0"/>
      <p:bldP spid="207" grpId="0"/>
      <p:bldP spid="208" grpId="0"/>
      <p:bldP spid="209" grpId="0"/>
      <p:bldP spid="214" grpId="0"/>
      <p:bldP spid="215" grpId="0"/>
      <p:bldP spid="216" grpId="0"/>
      <p:bldP spid="217" grpId="0"/>
      <p:bldP spid="218" grpId="0"/>
      <p:bldP spid="219" grpId="0"/>
      <p:bldP spid="220" grpId="0"/>
      <p:bldP spid="221" grpId="0"/>
      <p:bldP spid="222" grpId="0"/>
      <p:bldP spid="223" grpId="0"/>
      <p:bldP spid="224" grpId="0"/>
      <p:bldP spid="225" grpId="0"/>
      <p:bldP spid="230" grpId="0"/>
      <p:bldP spid="231" grpId="0"/>
      <p:bldP spid="232" grpId="0"/>
      <p:bldP spid="233" grpId="0"/>
      <p:bldP spid="234" grpId="0"/>
      <p:bldP spid="235" grpId="0"/>
      <p:bldP spid="236" grpId="0" animBg="1"/>
      <p:bldP spid="236" grpId="1" animBg="1"/>
      <p:bldP spid="237" grpId="0"/>
      <p:bldP spid="238" grpId="0"/>
      <p:bldP spid="239" grpId="0"/>
      <p:bldP spid="240" grpId="0"/>
      <p:bldP spid="241" grpId="0"/>
      <p:bldP spid="242" grpId="0"/>
      <p:bldP spid="243" grpId="0"/>
      <p:bldP spid="244" grpId="0"/>
      <p:bldP spid="245" grpId="0"/>
      <p:bldP spid="246" grpId="0"/>
      <p:bldP spid="247" grpId="0"/>
      <p:bldP spid="248" grpId="0"/>
      <p:bldP spid="249" grpId="0"/>
      <p:bldP spid="250" grpId="0"/>
      <p:bldP spid="251" grpId="0"/>
      <p:bldP spid="253" grpId="0"/>
      <p:bldP spid="255" grpId="0" animBg="1"/>
      <p:bldP spid="256" grpId="0"/>
      <p:bldP spid="257" grpId="0"/>
      <p:bldP spid="258" grpId="0"/>
      <p:bldP spid="259" grpId="0"/>
      <p:bldP spid="260" grpId="0"/>
      <p:bldP spid="261" grpId="0"/>
      <p:bldP spid="262" grpId="0"/>
      <p:bldP spid="263" grpId="0"/>
      <p:bldP spid="264" grpId="0"/>
      <p:bldP spid="265" grpId="0"/>
      <p:bldP spid="266" grpId="0"/>
      <p:bldP spid="267" grpId="0"/>
      <p:bldP spid="268" grpId="0"/>
      <p:bldP spid="269" grpId="0"/>
      <p:bldP spid="270" grpId="0"/>
      <p:bldP spid="271" grpId="0"/>
      <p:bldP spid="273" grpId="0" animBg="1"/>
      <p:bldP spid="274" grpId="0"/>
      <p:bldP spid="275" grpId="0"/>
      <p:bldP spid="276" grpId="0"/>
      <p:bldP spid="277" grpId="0"/>
      <p:bldP spid="278" grpId="0"/>
      <p:bldP spid="279" grpId="0"/>
      <p:bldP spid="280" grpId="0"/>
      <p:bldP spid="281" grpId="0"/>
      <p:bldP spid="282" grpId="0"/>
      <p:bldP spid="283" grpId="0"/>
      <p:bldP spid="284" grpId="0"/>
      <p:bldP spid="285" grpId="0"/>
      <p:bldP spid="286" grpId="0"/>
      <p:bldP spid="287" grpId="0"/>
      <p:bldP spid="288" grpId="0"/>
      <p:bldP spid="289" grpId="0"/>
      <p:bldP spid="294" grpId="0" animBg="1"/>
      <p:bldP spid="295" grpId="0"/>
      <p:bldP spid="296" grpId="0"/>
      <p:bldP spid="300" grpId="0" animBg="1"/>
      <p:bldP spid="300" grpId="1" animBg="1"/>
      <p:bldP spid="301" grpId="0" animBg="1"/>
      <p:bldP spid="301" grpId="1" animBg="1"/>
      <p:bldP spid="302" grpId="0" animBg="1"/>
      <p:bldP spid="302" grpId="1" animBg="1"/>
      <p:bldP spid="303" grpId="0" animBg="1"/>
      <p:bldP spid="303" grpId="1" animBg="1"/>
      <p:bldP spid="305" grpId="0" animBg="1"/>
      <p:bldP spid="305" grpId="1" animBg="1"/>
      <p:bldP spid="306" grpId="0" animBg="1"/>
      <p:bldP spid="306" grpId="1" animBg="1"/>
      <p:bldP spid="307" grpId="0" animBg="1"/>
      <p:bldP spid="307" grpId="1" animBg="1"/>
      <p:bldP spid="308" grpId="0" animBg="1"/>
      <p:bldP spid="308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hapter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10258</TotalTime>
  <Words>1886</Words>
  <Application>Microsoft Office PowerPoint</Application>
  <PresentationFormat>On-screen Show (16:9)</PresentationFormat>
  <Paragraphs>652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Bookman Old Style</vt:lpstr>
      <vt:lpstr>Calibri</vt:lpstr>
      <vt:lpstr>Symbol</vt:lpstr>
      <vt:lpstr>Office Theme</vt:lpstr>
      <vt:lpstr>1_Chapter 2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T.S BORA</cp:lastModifiedBy>
  <cp:revision>1381</cp:revision>
  <dcterms:created xsi:type="dcterms:W3CDTF">2011-03-02T15:27:38Z</dcterms:created>
  <dcterms:modified xsi:type="dcterms:W3CDTF">2022-04-23T03:45:25Z</dcterms:modified>
</cp:coreProperties>
</file>