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75" r:id="rId3"/>
  </p:sldMasterIdLst>
  <p:notesMasterIdLst>
    <p:notesMasterId r:id="rId17"/>
  </p:notesMasterIdLst>
  <p:sldIdLst>
    <p:sldId id="449" r:id="rId4"/>
    <p:sldId id="273" r:id="rId5"/>
    <p:sldId id="428" r:id="rId6"/>
    <p:sldId id="425" r:id="rId7"/>
    <p:sldId id="438" r:id="rId8"/>
    <p:sldId id="439" r:id="rId9"/>
    <p:sldId id="443" r:id="rId10"/>
    <p:sldId id="447" r:id="rId11"/>
    <p:sldId id="405" r:id="rId12"/>
    <p:sldId id="410" r:id="rId13"/>
    <p:sldId id="445" r:id="rId14"/>
    <p:sldId id="448" r:id="rId15"/>
    <p:sldId id="450" r:id="rId16"/>
  </p:sldIdLst>
  <p:sldSz cx="9144000" cy="5143500" type="screen16x9"/>
  <p:notesSz cx="9144000" cy="6858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85D555-8A8F-4A25-A4BF-46D538BB7A9A}">
          <p14:sldIdLst>
            <p14:sldId id="449"/>
            <p14:sldId id="273"/>
            <p14:sldId id="428"/>
            <p14:sldId id="425"/>
            <p14:sldId id="438"/>
            <p14:sldId id="439"/>
            <p14:sldId id="443"/>
            <p14:sldId id="447"/>
            <p14:sldId id="405"/>
            <p14:sldId id="410"/>
            <p14:sldId id="445"/>
            <p14:sldId id="448"/>
            <p14:sldId id="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60">
          <p15:clr>
            <a:srgbClr val="A4A3A4"/>
          </p15:clr>
        </p15:guide>
        <p15:guide id="4" orient="horz" pos="180">
          <p15:clr>
            <a:srgbClr val="A4A3A4"/>
          </p15:clr>
        </p15:guide>
        <p15:guide id="5" orient="horz" pos="420">
          <p15:clr>
            <a:srgbClr val="A4A3A4"/>
          </p15:clr>
        </p15:guide>
        <p15:guide id="6" pos="336">
          <p15:clr>
            <a:srgbClr val="A4A3A4"/>
          </p15:clr>
        </p15:guide>
        <p15:guide id="7" pos="5424">
          <p15:clr>
            <a:srgbClr val="A4A3A4"/>
          </p15:clr>
        </p15:guide>
        <p15:guide id="8" pos="4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3399"/>
    <a:srgbClr val="0000FF"/>
    <a:srgbClr val="00FFFF"/>
    <a:srgbClr val="008000"/>
    <a:srgbClr val="FFC000"/>
    <a:srgbClr val="FFFFFF"/>
    <a:srgbClr val="FF3300"/>
    <a:srgbClr val="FF00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077" autoAdjust="0"/>
    <p:restoredTop sz="95462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  <p:guide orient="horz" pos="3060"/>
        <p:guide orient="horz" pos="180"/>
        <p:guide orient="horz" pos="420"/>
        <p:guide pos="336"/>
        <p:guide pos="5424"/>
        <p:guide pos="4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8BA3-65B6-4CB7-96BF-67F84E08AA21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19F6-6084-46DC-AC8A-66A091A980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4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B677-FFDA-4AA7-8A63-855426A9BB5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8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C33EF-A9CB-4AD2-8789-F618CA97DBA7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0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30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123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83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96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88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Monika\Background\s3518vig18clos2.jp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27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5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41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5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4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3852402" y="1152059"/>
            <a:ext cx="686635" cy="246255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990839" y="1162945"/>
            <a:ext cx="686635" cy="246255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034716" y="1152059"/>
            <a:ext cx="686635" cy="246255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057584" y="1162906"/>
            <a:ext cx="714514" cy="246255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7" name="Rounded Rectangle 146"/>
          <p:cNvSpPr>
            <a:spLocks noChangeArrowheads="1"/>
          </p:cNvSpPr>
          <p:nvPr/>
        </p:nvSpPr>
        <p:spPr bwMode="auto">
          <a:xfrm>
            <a:off x="570015" y="4055730"/>
            <a:ext cx="2525670" cy="353287"/>
          </a:xfrm>
          <a:prstGeom prst="roundRect">
            <a:avLst/>
          </a:prstGeom>
          <a:solidFill>
            <a:srgbClr val="FF3399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150294" y="540724"/>
            <a:ext cx="1455818" cy="228242"/>
          </a:xfrm>
          <a:prstGeom prst="round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830138" y="1472788"/>
            <a:ext cx="714514" cy="246255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6" name="Arc 85"/>
          <p:cNvSpPr/>
          <p:nvPr/>
        </p:nvSpPr>
        <p:spPr>
          <a:xfrm rot="7980000">
            <a:off x="7249199" y="1972655"/>
            <a:ext cx="322741" cy="376691"/>
          </a:xfrm>
          <a:prstGeom prst="arc">
            <a:avLst>
              <a:gd name="adj1" fmla="val 15561471"/>
              <a:gd name="adj2" fmla="val 305127"/>
            </a:avLst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5" name="Arc 84"/>
          <p:cNvSpPr/>
          <p:nvPr/>
        </p:nvSpPr>
        <p:spPr>
          <a:xfrm rot="2010240">
            <a:off x="7174920" y="1890827"/>
            <a:ext cx="477246" cy="531390"/>
          </a:xfrm>
          <a:prstGeom prst="arc">
            <a:avLst>
              <a:gd name="adj1" fmla="val 17084540"/>
              <a:gd name="adj2" fmla="val 0"/>
            </a:avLst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4" name="Arc 83"/>
          <p:cNvSpPr/>
          <p:nvPr/>
        </p:nvSpPr>
        <p:spPr>
          <a:xfrm rot="16080000" flipV="1">
            <a:off x="7213756" y="1951262"/>
            <a:ext cx="390514" cy="376691"/>
          </a:xfrm>
          <a:prstGeom prst="arc">
            <a:avLst>
              <a:gd name="adj1" fmla="val 18626773"/>
              <a:gd name="adj2" fmla="val 21543206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3" name="Arc 82"/>
          <p:cNvSpPr/>
          <p:nvPr/>
        </p:nvSpPr>
        <p:spPr>
          <a:xfrm rot="14507991">
            <a:off x="7204510" y="1959675"/>
            <a:ext cx="382821" cy="387497"/>
          </a:xfrm>
          <a:prstGeom prst="arc">
            <a:avLst>
              <a:gd name="adj1" fmla="val 15279361"/>
              <a:gd name="adj2" fmla="val 1848604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191082" y="539489"/>
            <a:ext cx="2629030" cy="249382"/>
          </a:xfrm>
          <a:prstGeom prst="round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9838" y="464161"/>
            <a:ext cx="6577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srgbClr val="00FFFF"/>
                </a:solidFill>
                <a:latin typeface="Bookman Old Style" pitchFamily="18" charset="0"/>
              </a:rPr>
              <a:t>figure, if  </a:t>
            </a:r>
            <a:r>
              <a:rPr lang="en-US" sz="1600" b="1" i="1" dirty="0">
                <a:solidFill>
                  <a:srgbClr val="00FFFF"/>
                </a:solidFill>
                <a:latin typeface="Bookman Old Style" pitchFamily="18" charset="0"/>
              </a:rPr>
              <a:t>x</a:t>
            </a:r>
            <a:r>
              <a:rPr lang="en-US" sz="1600" b="1" dirty="0">
                <a:solidFill>
                  <a:srgbClr val="00FFFF"/>
                </a:solidFill>
                <a:latin typeface="Bookman Old Style" pitchFamily="18" charset="0"/>
              </a:rPr>
              <a:t> + </a:t>
            </a:r>
            <a:r>
              <a:rPr lang="en-US" sz="1600" b="1" i="1" dirty="0">
                <a:solidFill>
                  <a:srgbClr val="00FFFF"/>
                </a:solidFill>
                <a:latin typeface="Bookman Old Style" pitchFamily="18" charset="0"/>
              </a:rPr>
              <a:t>y</a:t>
            </a:r>
            <a:r>
              <a:rPr lang="en-US" sz="1600" b="1" dirty="0">
                <a:solidFill>
                  <a:srgbClr val="00FF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= </a:t>
            </a:r>
            <a:r>
              <a:rPr lang="en-US" sz="1600" b="1" i="1" dirty="0">
                <a:solidFill>
                  <a:srgbClr val="00FFFF"/>
                </a:solidFill>
                <a:latin typeface="Bookman Old Style" pitchFamily="18" charset="0"/>
              </a:rPr>
              <a:t>w</a:t>
            </a:r>
            <a:r>
              <a:rPr lang="en-US" sz="1600" b="1" dirty="0">
                <a:solidFill>
                  <a:srgbClr val="00FFFF"/>
                </a:solidFill>
                <a:latin typeface="Bookman Old Style" pitchFamily="18" charset="0"/>
              </a:rPr>
              <a:t> + </a:t>
            </a:r>
            <a:r>
              <a:rPr lang="en-US" sz="1600" b="1" i="1" dirty="0">
                <a:solidFill>
                  <a:srgbClr val="00FFFF"/>
                </a:solidFill>
                <a:latin typeface="Bookman Old Style" pitchFamily="18" charset="0"/>
              </a:rPr>
              <a:t>z</a:t>
            </a:r>
            <a:r>
              <a:rPr lang="en-US" sz="1600" b="1" dirty="0">
                <a:solidFill>
                  <a:srgbClr val="00FFFF"/>
                </a:solidFill>
                <a:latin typeface="Bookman Old Style" pitchFamily="18" charset="0"/>
              </a:rPr>
              <a:t>, then prove that AOB is a line.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0673" y="78877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7465" y="788770"/>
            <a:ext cx="647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Since the sum all angles round a point is equal to 360º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060" y="111033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3577" y="1110337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BOC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0148" y="1110337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BOD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10516" y="111033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35313" y="111033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97327" y="1110337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360°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37047" y="141575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99061" y="1415753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360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6060" y="141575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329072" y="881340"/>
            <a:ext cx="2242719" cy="2385637"/>
            <a:chOff x="6347926" y="564527"/>
            <a:chExt cx="2242719" cy="2385637"/>
          </a:xfrm>
        </p:grpSpPr>
        <p:grpSp>
          <p:nvGrpSpPr>
            <p:cNvPr id="64" name="Group 63"/>
            <p:cNvGrpSpPr/>
            <p:nvPr/>
          </p:nvGrpSpPr>
          <p:grpSpPr>
            <a:xfrm>
              <a:off x="6347926" y="564527"/>
              <a:ext cx="2242719" cy="2385637"/>
              <a:chOff x="6019800" y="2502470"/>
              <a:chExt cx="1265960" cy="1112916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V="1">
                <a:off x="6019800" y="2682653"/>
                <a:ext cx="1143000" cy="879697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6625696" y="2502470"/>
                <a:ext cx="0" cy="594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6629400" y="3096702"/>
                <a:ext cx="609600" cy="319909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Arc 50"/>
              <p:cNvSpPr/>
              <p:nvPr/>
            </p:nvSpPr>
            <p:spPr>
              <a:xfrm rot="14867991">
                <a:off x="6528074" y="2986347"/>
                <a:ext cx="179161" cy="216786"/>
              </a:xfrm>
              <a:prstGeom prst="arc">
                <a:avLst>
                  <a:gd name="adj1" fmla="val 14631123"/>
                  <a:gd name="adj2" fmla="val 1750639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Block Arc 51"/>
              <p:cNvSpPr/>
              <p:nvPr/>
            </p:nvSpPr>
            <p:spPr>
              <a:xfrm rot="4710240">
                <a:off x="6496932" y="2928123"/>
                <a:ext cx="237700" cy="320249"/>
              </a:xfrm>
              <a:prstGeom prst="blockArc">
                <a:avLst>
                  <a:gd name="adj1" fmla="val 14734574"/>
                  <a:gd name="adj2" fmla="val 18875590"/>
                  <a:gd name="adj3" fmla="val 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Block Arc 52"/>
              <p:cNvSpPr/>
              <p:nvPr/>
            </p:nvSpPr>
            <p:spPr>
              <a:xfrm rot="10680000">
                <a:off x="6526796" y="2925433"/>
                <a:ext cx="220437" cy="257285"/>
              </a:xfrm>
              <a:prstGeom prst="blockArc">
                <a:avLst>
                  <a:gd name="adj1" fmla="val 14084889"/>
                  <a:gd name="adj2" fmla="val 18365756"/>
                  <a:gd name="adj3" fmla="val 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637516" y="2855881"/>
                <a:ext cx="154007" cy="122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x</a:t>
                </a:r>
                <a:endParaRPr lang="en-US" sz="1100" b="1" i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557692" y="3165280"/>
                <a:ext cx="148578" cy="122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z</a:t>
                </a:r>
                <a:endParaRPr lang="en-US" sz="1100" b="1" i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22010" y="3028812"/>
                <a:ext cx="173913" cy="129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O</a:t>
                </a:r>
                <a:endParaRPr lang="en-US" sz="12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442668" y="2522081"/>
                <a:ext cx="179342" cy="143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C</a:t>
                </a:r>
                <a:endParaRPr lang="en-US" sz="14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352157" y="2987333"/>
                <a:ext cx="152197" cy="122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y</a:t>
                </a:r>
                <a:endParaRPr lang="en-US" sz="1100" b="1" i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015870" y="2742159"/>
                <a:ext cx="177533" cy="143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102798" y="3238679"/>
                <a:ext cx="182962" cy="143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D</a:t>
                </a:r>
                <a:endParaRPr lang="en-US" sz="14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086294" y="3471806"/>
                <a:ext cx="177533" cy="143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A</a:t>
                </a:r>
                <a:endParaRPr lang="en-US" sz="14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806947" y="3017513"/>
                <a:ext cx="173008" cy="122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w</a:t>
                </a:r>
                <a:endParaRPr lang="en-US" sz="1100" b="1" i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4" name="Arc 53"/>
              <p:cNvSpPr/>
              <p:nvPr/>
            </p:nvSpPr>
            <p:spPr>
              <a:xfrm rot="14640000" flipV="1">
                <a:off x="6528000" y="2996000"/>
                <a:ext cx="242478" cy="233896"/>
              </a:xfrm>
              <a:prstGeom prst="arc">
                <a:avLst>
                  <a:gd name="adj1" fmla="val 17925412"/>
                  <a:gd name="adj2" fmla="val 20585073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 rot="4710240">
                <a:off x="7056400" y="2742387"/>
                <a:ext cx="21329" cy="2580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Oval 64"/>
            <p:cNvSpPr/>
            <p:nvPr/>
          </p:nvSpPr>
          <p:spPr>
            <a:xfrm rot="4710240">
              <a:off x="8288536" y="2371955"/>
              <a:ext cx="45721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 rot="4710240">
              <a:off x="6522062" y="2623957"/>
              <a:ext cx="45721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4710240">
              <a:off x="7397820" y="741688"/>
              <a:ext cx="45721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750914" y="111033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53747" y="1110337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COA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20059" y="111033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87132" y="1110337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AOD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61678" y="141575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777520" y="141575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w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03091" y="141575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89803" y="141575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270102" y="141575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y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42518" y="141575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293694" y="1415753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z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7" name="Cloud 76"/>
          <p:cNvSpPr/>
          <p:nvPr/>
        </p:nvSpPr>
        <p:spPr bwMode="auto">
          <a:xfrm>
            <a:off x="800394" y="1648638"/>
            <a:ext cx="2061004" cy="122083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chemeClr val="bg1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7332" y="1821594"/>
            <a:ext cx="2057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i.e.  To prove</a:t>
            </a:r>
          </a:p>
          <a:p>
            <a:pPr algn="ctr"/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+ 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y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= 180° or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58850" y="2333222"/>
            <a:ext cx="1495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+ </a:t>
            </a:r>
            <a:r>
              <a:rPr lang="en-US" sz="1600" b="1" i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z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= 180°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7395531" y="1273289"/>
            <a:ext cx="957258" cy="896104"/>
          </a:xfrm>
          <a:prstGeom prst="straightConnector1">
            <a:avLst/>
          </a:prstGeom>
          <a:ln w="19050">
            <a:solidFill>
              <a:srgbClr val="3333FF"/>
            </a:solidFill>
            <a:headEnd type="none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7403266" y="881760"/>
            <a:ext cx="0" cy="1273293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4500000" flipV="1">
            <a:off x="7463470" y="2048016"/>
            <a:ext cx="947781" cy="887232"/>
          </a:xfrm>
          <a:prstGeom prst="straightConnector1">
            <a:avLst/>
          </a:prstGeom>
          <a:ln w="19050">
            <a:solidFill>
              <a:srgbClr val="3333FF"/>
            </a:solidFill>
            <a:headEnd type="none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0800000" flipV="1">
            <a:off x="6323689" y="2154640"/>
            <a:ext cx="1069653" cy="1001321"/>
          </a:xfrm>
          <a:prstGeom prst="straightConnector1">
            <a:avLst/>
          </a:prstGeom>
          <a:ln w="19050">
            <a:solidFill>
              <a:srgbClr val="3333FF"/>
            </a:solidFill>
            <a:headEnd type="none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423731" y="163679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rgbClr val="FF0000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x</a:t>
            </a:r>
            <a:endParaRPr lang="en-US" sz="1100" b="1" i="1" dirty="0">
              <a:solidFill>
                <a:srgbClr val="FF0000"/>
              </a:solidFill>
              <a:effectLst>
                <a:glow rad="2286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922593" y="1930636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rgbClr val="FF0000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y</a:t>
            </a:r>
            <a:endParaRPr lang="en-US" sz="1100" b="1" i="1" dirty="0">
              <a:solidFill>
                <a:srgbClr val="FF0000"/>
              </a:solidFill>
              <a:effectLst>
                <a:glow rad="2286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31414" y="1991951"/>
            <a:ext cx="306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rgbClr val="FF0000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w</a:t>
            </a:r>
            <a:endParaRPr lang="en-US" sz="1100" b="1" i="1" dirty="0">
              <a:solidFill>
                <a:srgbClr val="FF0000"/>
              </a:solidFill>
              <a:effectLst>
                <a:glow rad="2286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75869" y="23021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rgbClr val="FF0000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z</a:t>
            </a:r>
            <a:endParaRPr lang="en-US" sz="1100" b="1" i="1" dirty="0">
              <a:solidFill>
                <a:srgbClr val="FF0000"/>
              </a:solidFill>
              <a:effectLst>
                <a:glow rad="2286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37929" y="175464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799943" y="1754640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360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76942" y="175464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62560" y="175464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w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78402" y="175464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w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03973" y="175464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90685" y="175464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270984" y="175464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z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043400" y="175464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294576" y="175464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z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537929" y="205944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799943" y="2059440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360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76942" y="205944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969998" y="205944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499590" y="2059440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w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169234" y="2059440"/>
            <a:ext cx="439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z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537929" y="238601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799943" y="2386012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360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76942" y="238601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499590" y="2386012"/>
            <a:ext cx="324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733800" y="2386012"/>
            <a:ext cx="872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(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w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 z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537929" y="274634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76942" y="274634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820888" y="2746346"/>
            <a:ext cx="740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w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 z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800600" y="2746346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180°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98457" y="3127346"/>
            <a:ext cx="52046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Thus, </a:t>
            </a:r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BOC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and </a:t>
            </a:r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COA forms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linear pairs. 	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98457" y="3479281"/>
            <a:ext cx="5383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Consequently OA and OB are two opposite rays. Therefore, 	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98457" y="4045975"/>
            <a:ext cx="2539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AOB is a straight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line.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7377588" y="1276006"/>
            <a:ext cx="957258" cy="8961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10800000" flipV="1">
            <a:off x="6318103" y="2169714"/>
            <a:ext cx="1069653" cy="1001321"/>
          </a:xfrm>
          <a:prstGeom prst="straightConnector1">
            <a:avLst/>
          </a:prstGeom>
          <a:ln w="19050">
            <a:solidFill>
              <a:srgbClr val="3333FF"/>
            </a:solidFill>
            <a:headEnd type="none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6322032" y="1270250"/>
            <a:ext cx="2024888" cy="1885711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714025" y="68818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  <a:latin typeface="+mj-lt"/>
              </a:rPr>
              <a:t>Ex. :  6.1  -  4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613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9" dur="4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7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5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6" presetClass="emph" presetSubtype="0" repeatCount="indefinite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5" dur="500" fill="hold"/>
                                        <p:tgtEl>
                                          <p:spTgt spid="112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6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8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00"/>
                            </p:stCondLst>
                            <p:childTnLst>
                              <p:par>
                                <p:cTn id="485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8" dur="4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500"/>
                            </p:stCondLst>
                            <p:childTnLst>
                              <p:par>
                                <p:cTn id="5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7" grpId="0" animBg="1"/>
      <p:bldP spid="97" grpId="1" animBg="1"/>
      <p:bldP spid="95" grpId="0" animBg="1"/>
      <p:bldP spid="95" grpId="1" animBg="1"/>
      <p:bldP spid="93" grpId="0" animBg="1"/>
      <p:bldP spid="93" grpId="1" animBg="1"/>
      <p:bldP spid="147" grpId="0" animBg="1"/>
      <p:bldP spid="112" grpId="0" animBg="1"/>
      <p:bldP spid="112" grpId="1" animBg="1"/>
      <p:bldP spid="112" grpId="2" animBg="1"/>
      <p:bldP spid="111" grpId="0" animBg="1"/>
      <p:bldP spid="111" grpId="1" animBg="1"/>
      <p:bldP spid="86" grpId="0" animBg="1"/>
      <p:bldP spid="86" grpId="1" animBg="1"/>
      <p:bldP spid="86" grpId="2" animBg="1"/>
      <p:bldP spid="85" grpId="0" animBg="1"/>
      <p:bldP spid="85" grpId="1" animBg="1"/>
      <p:bldP spid="85" grpId="2" animBg="1"/>
      <p:bldP spid="84" grpId="0" animBg="1"/>
      <p:bldP spid="84" grpId="1" animBg="1"/>
      <p:bldP spid="84" grpId="2" animBg="1"/>
      <p:bldP spid="84" grpId="3" animBg="1"/>
      <p:bldP spid="84" grpId="4" animBg="1"/>
      <p:bldP spid="83" grpId="0" animBg="1"/>
      <p:bldP spid="83" grpId="1" animBg="1"/>
      <p:bldP spid="83" grpId="2" animBg="1"/>
      <p:bldP spid="83" grpId="3" animBg="1"/>
      <p:bldP spid="83" grpId="4" animBg="1"/>
      <p:bldP spid="68" grpId="0" animBg="1"/>
      <p:bldP spid="68" grpId="1" animBg="1"/>
      <p:bldP spid="68" grpId="2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37" grpId="0"/>
      <p:bldP spid="4" grpId="0"/>
      <p:bldP spid="39" grpId="0"/>
      <p:bldP spid="69" grpId="0"/>
      <p:bldP spid="42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 animBg="1"/>
      <p:bldP spid="77" grpId="1" animBg="1"/>
      <p:bldP spid="78" grpId="0"/>
      <p:bldP spid="78" grpId="1"/>
      <p:bldP spid="79" grpId="0"/>
      <p:bldP spid="79" grpId="1"/>
      <p:bldP spid="94" grpId="0"/>
      <p:bldP spid="94" grpId="1"/>
      <p:bldP spid="94" grpId="2"/>
      <p:bldP spid="96" grpId="0"/>
      <p:bldP spid="96" grpId="1"/>
      <p:bldP spid="96" grpId="2"/>
      <p:bldP spid="98" grpId="0"/>
      <p:bldP spid="98" grpId="1"/>
      <p:bldP spid="98" grpId="2"/>
      <p:bldP spid="100" grpId="0"/>
      <p:bldP spid="100" grpId="1"/>
      <p:bldP spid="100" grpId="2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3" grpId="0"/>
      <p:bldP spid="114" grpId="0"/>
      <p:bldP spid="115" grpId="0"/>
      <p:bldP spid="118" grpId="0"/>
      <p:bldP spid="120" grpId="0"/>
      <p:bldP spid="122" grpId="0"/>
      <p:bldP spid="123" grpId="0"/>
      <p:bldP spid="124" grpId="0"/>
      <p:bldP spid="125" grpId="0"/>
      <p:bldP spid="127" grpId="0"/>
      <p:bldP spid="128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ounded Rectangle 204"/>
          <p:cNvSpPr/>
          <p:nvPr/>
        </p:nvSpPr>
        <p:spPr>
          <a:xfrm>
            <a:off x="825102" y="846655"/>
            <a:ext cx="573168" cy="324895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304593" y="2362187"/>
            <a:ext cx="113057" cy="125034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2569430" y="2291679"/>
            <a:ext cx="679458" cy="274320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2232855" y="1145773"/>
            <a:ext cx="715736" cy="324895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4607589" y="1104209"/>
            <a:ext cx="715736" cy="324895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437842" y="2291679"/>
            <a:ext cx="679458" cy="274320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3653455" y="574653"/>
            <a:ext cx="3857388" cy="324895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400042" y="4013285"/>
            <a:ext cx="3314779" cy="548416"/>
          </a:xfrm>
          <a:prstGeom prst="rect">
            <a:avLst/>
          </a:prstGeom>
          <a:solidFill>
            <a:srgbClr val="FF3399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sz="1600" b="1" dirty="0">
              <a:solidFill>
                <a:prstClr val="white"/>
              </a:solidFill>
            </a:endParaRPr>
          </a:p>
          <a:p>
            <a:pPr algn="ctr"/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56783" y="523850"/>
            <a:ext cx="6896923" cy="384893"/>
            <a:chOff x="347717" y="230982"/>
            <a:chExt cx="6896923" cy="385249"/>
          </a:xfrm>
        </p:grpSpPr>
        <p:sp>
          <p:nvSpPr>
            <p:cNvPr id="3" name="TextBox 2"/>
            <p:cNvSpPr txBox="1"/>
            <p:nvPr/>
          </p:nvSpPr>
          <p:spPr>
            <a:xfrm>
              <a:off x="347717" y="230982"/>
              <a:ext cx="104087" cy="369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27700" y="246557"/>
              <a:ext cx="6816940" cy="369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In figure</a:t>
              </a:r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, POQ is a line. </a:t>
              </a:r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Ray OR is perpendicular to </a:t>
              </a:r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line</a:t>
              </a:r>
              <a:endParaRPr lang="en-US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27838" y="810694"/>
            <a:ext cx="660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PQ. OS is another ray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lying between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rays OP and OR.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96940" y="2487250"/>
            <a:ext cx="2590800" cy="0"/>
          </a:xfrm>
          <a:prstGeom prst="straightConnector1">
            <a:avLst/>
          </a:prstGeom>
          <a:ln w="158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301865" y="1241943"/>
            <a:ext cx="0" cy="1242691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406515" y="1397647"/>
            <a:ext cx="885826" cy="1086987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6223618" y="2460134"/>
            <a:ext cx="73152" cy="73152"/>
          </a:xfrm>
          <a:prstGeom prst="flowChartConnector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prstClr val="white"/>
              </a:solidFill>
            </a:endParaRPr>
          </a:p>
        </p:txBody>
      </p:sp>
      <p:sp>
        <p:nvSpPr>
          <p:cNvPr id="39" name="Flowchart: Connector 38"/>
          <p:cNvSpPr/>
          <p:nvPr/>
        </p:nvSpPr>
        <p:spPr>
          <a:xfrm>
            <a:off x="6522064" y="1545940"/>
            <a:ext cx="73152" cy="73152"/>
          </a:xfrm>
          <a:prstGeom prst="flowChartConnector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prstClr val="white"/>
              </a:solidFill>
            </a:endParaRPr>
          </a:p>
        </p:txBody>
      </p:sp>
      <p:sp>
        <p:nvSpPr>
          <p:cNvPr id="40" name="Flowchart: Connector 39"/>
          <p:cNvSpPr/>
          <p:nvPr/>
        </p:nvSpPr>
        <p:spPr>
          <a:xfrm>
            <a:off x="7270125" y="1412714"/>
            <a:ext cx="73152" cy="73152"/>
          </a:xfrm>
          <a:prstGeom prst="flowChartConnector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prstClr val="white"/>
              </a:solidFill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8344518" y="2453150"/>
            <a:ext cx="73152" cy="73152"/>
          </a:xfrm>
          <a:prstGeom prst="flowChartConnector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16402" y="2486472"/>
            <a:ext cx="2373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34372" y="2443833"/>
            <a:ext cx="2373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234061" y="2458122"/>
            <a:ext cx="2771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546841" y="1379763"/>
            <a:ext cx="2373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S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86783" y="1290945"/>
            <a:ext cx="2373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2164" y="1539600"/>
            <a:ext cx="7134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63189" y="1554988"/>
            <a:ext cx="540067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Since OR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is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perpendicular to the line PQ.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79055" y="1854681"/>
            <a:ext cx="327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ea typeface="Cambria Math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77565" y="1899821"/>
            <a:ext cx="1768094" cy="390579"/>
            <a:chOff x="4325165" y="1619666"/>
            <a:chExt cx="1768094" cy="390939"/>
          </a:xfrm>
        </p:grpSpPr>
        <p:sp>
          <p:nvSpPr>
            <p:cNvPr id="57" name="Rectangle 56"/>
            <p:cNvSpPr/>
            <p:nvPr/>
          </p:nvSpPr>
          <p:spPr>
            <a:xfrm>
              <a:off x="4325165" y="1619666"/>
              <a:ext cx="253596" cy="3696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66"/>
                  </a:solidFill>
                  <a:latin typeface="Bookman Old Style"/>
                </a:rPr>
                <a:t>[</a:t>
              </a:r>
              <a:endParaRPr lang="en-US" b="1" dirty="0">
                <a:solidFill>
                  <a:srgbClr val="FF0066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0800000">
              <a:off x="4383445" y="1671739"/>
              <a:ext cx="360997" cy="338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FF0066"/>
                  </a:solidFill>
                  <a:latin typeface="Bookman Old Style" pitchFamily="18" charset="0"/>
                  <a:ea typeface="Cambria Math"/>
                  <a:sym typeface="Symbol"/>
                </a:rPr>
                <a:t></a:t>
              </a:r>
              <a:endParaRPr lang="en-US" sz="1600" b="1" dirty="0">
                <a:solidFill>
                  <a:srgbClr val="FF0066"/>
                </a:solidFill>
                <a:latin typeface="Bookman Old Style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54055" y="1619668"/>
              <a:ext cx="1539204" cy="3696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66"/>
                  </a:solidFill>
                  <a:latin typeface="Bookman Old Style"/>
                </a:rPr>
                <a:t>Each = 90º</a:t>
              </a:r>
              <a:r>
                <a:rPr lang="en-US" b="1" dirty="0">
                  <a:solidFill>
                    <a:srgbClr val="FF0066"/>
                  </a:solidFill>
                  <a:latin typeface="Bookman Old Style"/>
                </a:rPr>
                <a:t>]</a:t>
              </a:r>
              <a:endParaRPr lang="en-US" b="1" dirty="0">
                <a:solidFill>
                  <a:srgbClr val="FF0066"/>
                </a:solidFill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453393" y="2246288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Cambria Math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90875" y="223698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8157" y="3313061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78706" y="329768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51473" y="3297683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/>
              </a:rPr>
              <a:t>ROS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446220" y="3297683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81350" y="329768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565136" y="3297683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/>
              </a:rPr>
              <a:t>Q</a:t>
            </a:r>
            <a:r>
              <a:rPr lang="en-US" b="1" dirty="0" smtClean="0">
                <a:solidFill>
                  <a:prstClr val="white"/>
                </a:solidFill>
                <a:latin typeface="Bookman Old Style"/>
              </a:rPr>
              <a:t>OS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90380" y="3297683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31662" y="3297683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465016" y="3297683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/>
              </a:rPr>
              <a:t>P</a:t>
            </a:r>
            <a:r>
              <a:rPr lang="en-US" b="1" dirty="0" smtClean="0">
                <a:solidFill>
                  <a:prstClr val="white"/>
                </a:solidFill>
                <a:latin typeface="Bookman Old Style"/>
              </a:rPr>
              <a:t>OS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272183" y="3297683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58157" y="4109996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359134" y="4069723"/>
            <a:ext cx="36260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578868" y="4075073"/>
            <a:ext cx="700833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ROS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55053" y="4079239"/>
            <a:ext cx="322524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72146" y="3951253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3525946" y="4286212"/>
            <a:ext cx="22411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487386" y="4250293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754995" y="4086615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57926" y="4096131"/>
            <a:ext cx="36260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77651" y="4082448"/>
            <a:ext cx="70564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Q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45134" y="4086615"/>
            <a:ext cx="268022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-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757992" y="4096131"/>
            <a:ext cx="36260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968192" y="4091965"/>
            <a:ext cx="67358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POS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492348" y="4077098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/>
              </a:rPr>
              <a:t>)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7362" y="545725"/>
            <a:ext cx="2000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POQ is a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line            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93876" y="545962"/>
            <a:ext cx="3939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Ray OR is perpendicular to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line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18102" y="816167"/>
            <a:ext cx="6188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OS is another ray lying between rays OP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OR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301842" y="1241943"/>
            <a:ext cx="0" cy="124269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7300622" y="1243037"/>
            <a:ext cx="0" cy="124269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 flipV="1">
            <a:off x="5991229" y="2486842"/>
            <a:ext cx="1310931" cy="9387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6398816" y="1384209"/>
            <a:ext cx="901075" cy="1115219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93545" y="1029978"/>
            <a:ext cx="4788435" cy="586845"/>
            <a:chOff x="484472" y="737587"/>
            <a:chExt cx="4788435" cy="587389"/>
          </a:xfrm>
        </p:grpSpPr>
        <p:sp>
          <p:nvSpPr>
            <p:cNvPr id="5" name="Rectangle 4"/>
            <p:cNvSpPr/>
            <p:nvPr/>
          </p:nvSpPr>
          <p:spPr>
            <a:xfrm>
              <a:off x="1848658" y="812665"/>
              <a:ext cx="362600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Symbol"/>
                </a:rPr>
                <a:t>Ð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30289" y="818020"/>
              <a:ext cx="700833" cy="36967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ROS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11588" y="848835"/>
              <a:ext cx="322524" cy="369674"/>
            </a:xfrm>
            <a:prstGeom prst="rect">
              <a:avLst/>
            </a:prstGeom>
            <a:ln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=</a:t>
              </a:r>
              <a:endParaRPr lang="en-US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5883" y="737587"/>
              <a:ext cx="281448" cy="36967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936453" y="1041227"/>
              <a:ext cx="224116" cy="0"/>
            </a:xfrm>
            <a:prstGeom prst="line">
              <a:avLst/>
            </a:prstGeom>
            <a:ln w="15875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88557" y="955302"/>
              <a:ext cx="281448" cy="36967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2</a:t>
              </a:r>
              <a:endParaRPr lang="en-US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61657" y="835738"/>
              <a:ext cx="688009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that</a:t>
              </a:r>
              <a:endParaRPr lang="en-US" dirty="0">
                <a:solidFill>
                  <a:srgbClr val="00FFFF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91553" y="810351"/>
              <a:ext cx="258404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/>
                </a:rPr>
                <a:t>(</a:t>
              </a:r>
              <a:endParaRPr lang="en-US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1554" y="812880"/>
              <a:ext cx="362600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Symbol"/>
                </a:rPr>
                <a:t>Ð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71403" y="811594"/>
              <a:ext cx="705642" cy="36967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Q</a:t>
              </a:r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OS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77715" y="808802"/>
              <a:ext cx="268022" cy="369674"/>
            </a:xfrm>
            <a:prstGeom prst="rect">
              <a:avLst/>
            </a:prstGeom>
            <a:ln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-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05506" y="790229"/>
              <a:ext cx="362600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Symbol"/>
                </a:rPr>
                <a:t>Ð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6078" y="791301"/>
              <a:ext cx="673582" cy="36967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POS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35955" y="784757"/>
              <a:ext cx="336952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/>
                </a:rPr>
                <a:t>).</a:t>
              </a:r>
              <a:endParaRPr lang="en-US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4472" y="819754"/>
              <a:ext cx="936475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Prove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94010" y="1028299"/>
            <a:ext cx="4788441" cy="589226"/>
            <a:chOff x="636866" y="2594301"/>
            <a:chExt cx="4788441" cy="589772"/>
          </a:xfrm>
        </p:grpSpPr>
        <p:sp>
          <p:nvSpPr>
            <p:cNvPr id="111" name="Rectangle 110"/>
            <p:cNvSpPr/>
            <p:nvPr/>
          </p:nvSpPr>
          <p:spPr>
            <a:xfrm>
              <a:off x="1999132" y="2671762"/>
              <a:ext cx="362600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Symbol"/>
                </a:rPr>
                <a:t>Ð</a:t>
              </a:r>
              <a:endParaRPr lang="en-US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182683" y="2677117"/>
              <a:ext cx="700833" cy="36967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ROS</a:t>
              </a:r>
              <a:endParaRPr lang="en-US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763988" y="2707932"/>
              <a:ext cx="322524" cy="369674"/>
            </a:xfrm>
            <a:prstGeom prst="rect">
              <a:avLst/>
            </a:prstGeom>
            <a:ln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=</a:t>
              </a:r>
              <a:endParaRPr lang="en-US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038283" y="2594301"/>
              <a:ext cx="281448" cy="36967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b="1" dirty="0">
                  <a:solidFill>
                    <a:srgbClr val="C00000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3088853" y="2900324"/>
              <a:ext cx="224116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3040957" y="2814399"/>
              <a:ext cx="281448" cy="36967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2</a:t>
              </a:r>
              <a:endParaRPr lang="en-US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414051" y="2694836"/>
              <a:ext cx="688009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that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241572" y="2669449"/>
              <a:ext cx="258404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Bookman Old Style"/>
                </a:rPr>
                <a:t>(</a:t>
              </a:r>
              <a:endParaRPr lang="en-US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333954" y="2671978"/>
              <a:ext cx="362600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Symbol"/>
                </a:rPr>
                <a:t>Ð</a:t>
              </a:r>
              <a:endParaRPr lang="en-US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523803" y="2668308"/>
              <a:ext cx="705642" cy="36967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Bookman Old Style" pitchFamily="18" charset="0"/>
                </a:rPr>
                <a:t>Q</a:t>
              </a:r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OS</a:t>
              </a:r>
              <a:endParaRPr lang="en-US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127734" y="2667899"/>
              <a:ext cx="268022" cy="369674"/>
            </a:xfrm>
            <a:prstGeom prst="rect">
              <a:avLst/>
            </a:prstGeom>
            <a:ln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Bookman Old Style" pitchFamily="18" charset="0"/>
                </a:rPr>
                <a:t>-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357906" y="2649326"/>
              <a:ext cx="362600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Symbol"/>
                </a:rPr>
                <a:t>Ð</a:t>
              </a:r>
              <a:endParaRPr lang="en-US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568478" y="2650398"/>
              <a:ext cx="673582" cy="36967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POS</a:t>
              </a:r>
              <a:endParaRPr lang="en-US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088355" y="2641471"/>
              <a:ext cx="336952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Bookman Old Style"/>
                </a:rPr>
                <a:t>).</a:t>
              </a:r>
              <a:endParaRPr lang="en-US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36866" y="2678852"/>
              <a:ext cx="936475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Bookman Old Style" pitchFamily="18" charset="0"/>
                </a:rPr>
                <a:t>Prove </a:t>
              </a:r>
            </a:p>
          </p:txBody>
        </p:sp>
      </p:grpSp>
      <p:cxnSp>
        <p:nvCxnSpPr>
          <p:cNvPr id="122" name="Straight Arrow Connector 121"/>
          <p:cNvCxnSpPr/>
          <p:nvPr/>
        </p:nvCxnSpPr>
        <p:spPr>
          <a:xfrm flipH="1" flipV="1">
            <a:off x="5995486" y="2486842"/>
            <a:ext cx="1310931" cy="9387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7300622" y="1245165"/>
            <a:ext cx="0" cy="1242691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999480" y="2485187"/>
            <a:ext cx="25908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311735" y="2487501"/>
            <a:ext cx="128054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6001483" y="2491535"/>
            <a:ext cx="128402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7299845" y="1240400"/>
            <a:ext cx="1" cy="1257709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7292352" y="2484650"/>
            <a:ext cx="1295745" cy="290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 flipV="1">
            <a:off x="7300799" y="1241219"/>
            <a:ext cx="1" cy="1257709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5991225" y="2491535"/>
            <a:ext cx="128402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7299844" y="1236210"/>
            <a:ext cx="1" cy="12577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6398816" y="1384209"/>
            <a:ext cx="901075" cy="1115219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 flipV="1">
            <a:off x="5999480" y="2491535"/>
            <a:ext cx="128402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7300704" y="1238211"/>
            <a:ext cx="1" cy="1257709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 flipV="1">
            <a:off x="6398816" y="1377865"/>
            <a:ext cx="901075" cy="1115219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915820" y="1930168"/>
            <a:ext cx="385763" cy="233174"/>
            <a:chOff x="1915803" y="1650052"/>
            <a:chExt cx="385763" cy="23339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915803" y="1750065"/>
              <a:ext cx="99909" cy="133377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1989173" y="1650052"/>
              <a:ext cx="312393" cy="229921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4824331" y="817618"/>
            <a:ext cx="385763" cy="233174"/>
            <a:chOff x="1915803" y="1650052"/>
            <a:chExt cx="385763" cy="23339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15803" y="1750065"/>
              <a:ext cx="99909" cy="133377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1989173" y="1650052"/>
              <a:ext cx="312393" cy="229921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2802537" y="1931473"/>
            <a:ext cx="385763" cy="233174"/>
            <a:chOff x="1915803" y="1650052"/>
            <a:chExt cx="385763" cy="233390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1915803" y="1750065"/>
              <a:ext cx="99909" cy="133377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1989173" y="1650052"/>
              <a:ext cx="312393" cy="229921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2492994" y="861552"/>
            <a:ext cx="385763" cy="233174"/>
            <a:chOff x="1915803" y="1650052"/>
            <a:chExt cx="385763" cy="233390"/>
          </a:xfrm>
        </p:grpSpPr>
        <p:cxnSp>
          <p:nvCxnSpPr>
            <p:cNvPr id="183" name="Straight Connector 182"/>
            <p:cNvCxnSpPr/>
            <p:nvPr/>
          </p:nvCxnSpPr>
          <p:spPr>
            <a:xfrm>
              <a:off x="1915803" y="1750065"/>
              <a:ext cx="99909" cy="133377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1989173" y="1650052"/>
              <a:ext cx="312393" cy="229921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Straight Arrow Connector 207"/>
          <p:cNvCxnSpPr/>
          <p:nvPr/>
        </p:nvCxnSpPr>
        <p:spPr>
          <a:xfrm flipH="1" flipV="1">
            <a:off x="7306847" y="1239448"/>
            <a:ext cx="1" cy="12577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 flipV="1">
            <a:off x="6405907" y="1383237"/>
            <a:ext cx="901075" cy="111521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3435396" y="2222231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/>
              </a:rPr>
              <a:t>Ð</a:t>
            </a:r>
            <a:r>
              <a:rPr lang="en-US" b="1" dirty="0" smtClean="0">
                <a:solidFill>
                  <a:prstClr val="white"/>
                </a:solidFill>
                <a:latin typeface="Bookman Old Style"/>
              </a:rPr>
              <a:t>ROQ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181018" y="264228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381494" y="2642287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/>
              </a:rPr>
              <a:t>Ð</a:t>
            </a:r>
            <a:r>
              <a:rPr lang="en-US" b="1" dirty="0" smtClean="0">
                <a:solidFill>
                  <a:prstClr val="white"/>
                </a:solidFill>
                <a:latin typeface="Bookman Old Style"/>
              </a:rPr>
              <a:t>QOS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141187" y="2642287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307312" y="2642588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/>
              </a:rPr>
              <a:t>Ð</a:t>
            </a:r>
            <a:r>
              <a:rPr lang="en-US" b="1" dirty="0">
                <a:solidFill>
                  <a:prstClr val="white"/>
                </a:solidFill>
                <a:latin typeface="Bookman Old Style"/>
              </a:rPr>
              <a:t>R</a:t>
            </a:r>
            <a:r>
              <a:rPr lang="en-US" b="1" dirty="0" smtClean="0">
                <a:solidFill>
                  <a:prstClr val="white"/>
                </a:solidFill>
                <a:latin typeface="Bookman Old Style"/>
              </a:rPr>
              <a:t>OS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V="1">
            <a:off x="7287937" y="2479631"/>
            <a:ext cx="1295745" cy="29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 flipV="1">
            <a:off x="7302911" y="1235649"/>
            <a:ext cx="1" cy="1257709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 flipV="1">
            <a:off x="6402114" y="1387908"/>
            <a:ext cx="901075" cy="1115219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7284126" y="2482269"/>
            <a:ext cx="1295745" cy="290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458157" y="2993650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2278706" y="297827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/>
              </a:rPr>
              <a:t>+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651473" y="2978272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/>
              </a:rPr>
              <a:t>ROS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2446220" y="2978272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3181350" y="297827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3359908" y="2978272"/>
            <a:ext cx="909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prstClr val="white"/>
                </a:solidFill>
                <a:latin typeface="Symbol"/>
              </a:rPr>
              <a:t>Ð</a:t>
            </a:r>
            <a:r>
              <a:rPr lang="en-US" b="1" dirty="0" smtClean="0">
                <a:solidFill>
                  <a:prstClr val="white"/>
                </a:solidFill>
                <a:latin typeface="Bookman Old Style"/>
              </a:rPr>
              <a:t>QOS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131662" y="2978272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4266246" y="2978272"/>
            <a:ext cx="88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/>
              </a:rPr>
              <a:t>Ð</a:t>
            </a:r>
            <a:r>
              <a:rPr lang="en-US" b="1" dirty="0" smtClean="0">
                <a:solidFill>
                  <a:prstClr val="white"/>
                </a:solidFill>
                <a:latin typeface="Bookman Old Style"/>
              </a:rPr>
              <a:t>POS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753993" y="2978272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/>
              </a:rPr>
              <a:t>ROS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548740" y="2978272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40" name="Straight Arrow Connector 239"/>
          <p:cNvCxnSpPr/>
          <p:nvPr/>
        </p:nvCxnSpPr>
        <p:spPr>
          <a:xfrm flipH="1" flipV="1">
            <a:off x="7325135" y="1227794"/>
            <a:ext cx="1" cy="12577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1597831" y="265307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/>
              </a:rPr>
              <a:t>Ð</a:t>
            </a:r>
            <a:r>
              <a:rPr lang="en-US" b="1" dirty="0" smtClean="0">
                <a:solidFill>
                  <a:prstClr val="white"/>
                </a:solidFill>
                <a:latin typeface="Bookman Old Style"/>
              </a:rPr>
              <a:t>POS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295686" y="266855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462339" y="2653075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/>
              </a:rPr>
              <a:t>Ð</a:t>
            </a:r>
            <a:r>
              <a:rPr lang="en-US" b="1" dirty="0">
                <a:solidFill>
                  <a:prstClr val="white"/>
                </a:solidFill>
                <a:latin typeface="Bookman Old Style"/>
              </a:rPr>
              <a:t>R</a:t>
            </a:r>
            <a:r>
              <a:rPr lang="en-US" b="1" dirty="0" smtClean="0">
                <a:solidFill>
                  <a:prstClr val="white"/>
                </a:solidFill>
                <a:latin typeface="Bookman Old Style"/>
              </a:rPr>
              <a:t>OS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27824" y="816093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PQ.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06" name="Group 205"/>
          <p:cNvGrpSpPr/>
          <p:nvPr/>
        </p:nvGrpSpPr>
        <p:grpSpPr>
          <a:xfrm>
            <a:off x="1299333" y="2253383"/>
            <a:ext cx="1994053" cy="338558"/>
            <a:chOff x="2461504" y="4479127"/>
            <a:chExt cx="1994053" cy="338871"/>
          </a:xfrm>
        </p:grpSpPr>
        <p:sp>
          <p:nvSpPr>
            <p:cNvPr id="207" name="Rectangle 206"/>
            <p:cNvSpPr/>
            <p:nvPr/>
          </p:nvSpPr>
          <p:spPr>
            <a:xfrm>
              <a:off x="2461504" y="4479131"/>
              <a:ext cx="829073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anose="05050102010706020507" pitchFamily="18" charset="2"/>
                </a:rPr>
                <a:t>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POS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193673" y="4479127"/>
              <a:ext cx="1261884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and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anose="05050102010706020507" pitchFamily="18" charset="2"/>
                </a:rPr>
                <a:t>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ROS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2458642" y="1894370"/>
            <a:ext cx="2091651" cy="338558"/>
            <a:chOff x="2347204" y="4479127"/>
            <a:chExt cx="2091651" cy="338871"/>
          </a:xfrm>
        </p:grpSpPr>
        <p:sp>
          <p:nvSpPr>
            <p:cNvPr id="244" name="Rectangle 243"/>
            <p:cNvSpPr/>
            <p:nvPr/>
          </p:nvSpPr>
          <p:spPr>
            <a:xfrm>
              <a:off x="2347204" y="4479131"/>
              <a:ext cx="801823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anose="05050102010706020507" pitchFamily="18" charset="2"/>
                </a:rPr>
                <a:t>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POR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098423" y="4479127"/>
              <a:ext cx="1340432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and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anose="05050102010706020507" pitchFamily="18" charset="2"/>
                </a:rPr>
                <a:t>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ROQ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6" name="Curved Up Arrow 35"/>
          <p:cNvSpPr/>
          <p:nvPr/>
        </p:nvSpPr>
        <p:spPr>
          <a:xfrm>
            <a:off x="2376113" y="3585595"/>
            <a:ext cx="1582489" cy="538626"/>
          </a:xfrm>
          <a:custGeom>
            <a:avLst/>
            <a:gdLst>
              <a:gd name="connsiteX0" fmla="*/ 1477741 w 1595491"/>
              <a:gd name="connsiteY0" fmla="*/ 0 h 471001"/>
              <a:gd name="connsiteX1" fmla="*/ 1572964 w 1595491"/>
              <a:gd name="connsiteY1" fmla="*/ 117750 h 471001"/>
              <a:gd name="connsiteX2" fmla="*/ 1514088 w 1595491"/>
              <a:gd name="connsiteY2" fmla="*/ 117750 h 471001"/>
              <a:gd name="connsiteX3" fmla="*/ 768307 w 1595491"/>
              <a:gd name="connsiteY3" fmla="*/ 469376 h 471001"/>
              <a:gd name="connsiteX4" fmla="*/ 1396337 w 1595491"/>
              <a:gd name="connsiteY4" fmla="*/ 117750 h 471001"/>
              <a:gd name="connsiteX5" fmla="*/ 1337463 w 1595491"/>
              <a:gd name="connsiteY5" fmla="*/ 117750 h 471001"/>
              <a:gd name="connsiteX6" fmla="*/ 1477741 w 1595491"/>
              <a:gd name="connsiteY6" fmla="*/ 0 h 471001"/>
              <a:gd name="connsiteX0" fmla="*/ 709433 w 1595491"/>
              <a:gd name="connsiteY0" fmla="*/ 471001 h 471001"/>
              <a:gd name="connsiteX1" fmla="*/ 0 w 1595491"/>
              <a:gd name="connsiteY1" fmla="*/ 0 h 471001"/>
              <a:gd name="connsiteX2" fmla="*/ 117750 w 1595491"/>
              <a:gd name="connsiteY2" fmla="*/ 0 h 471001"/>
              <a:gd name="connsiteX3" fmla="*/ 827183 w 1595491"/>
              <a:gd name="connsiteY3" fmla="*/ 471001 h 471001"/>
              <a:gd name="connsiteX4" fmla="*/ 709433 w 1595491"/>
              <a:gd name="connsiteY4" fmla="*/ 471001 h 471001"/>
              <a:gd name="connsiteX0" fmla="*/ 768308 w 1595491"/>
              <a:gd name="connsiteY0" fmla="*/ 469376 h 471001"/>
              <a:gd name="connsiteX1" fmla="*/ 1396338 w 1595491"/>
              <a:gd name="connsiteY1" fmla="*/ 117750 h 471001"/>
              <a:gd name="connsiteX2" fmla="*/ 1337463 w 1595491"/>
              <a:gd name="connsiteY2" fmla="*/ 117750 h 471001"/>
              <a:gd name="connsiteX3" fmla="*/ 1477741 w 1595491"/>
              <a:gd name="connsiteY3" fmla="*/ 0 h 471001"/>
              <a:gd name="connsiteX4" fmla="*/ 1572964 w 1595491"/>
              <a:gd name="connsiteY4" fmla="*/ 117750 h 471001"/>
              <a:gd name="connsiteX5" fmla="*/ 1514088 w 1595491"/>
              <a:gd name="connsiteY5" fmla="*/ 117750 h 471001"/>
              <a:gd name="connsiteX6" fmla="*/ 827182 w 1595491"/>
              <a:gd name="connsiteY6" fmla="*/ 471001 h 471001"/>
              <a:gd name="connsiteX7" fmla="*/ 709433 w 1595491"/>
              <a:gd name="connsiteY7" fmla="*/ 471001 h 471001"/>
              <a:gd name="connsiteX8" fmla="*/ 0 w 1595491"/>
              <a:gd name="connsiteY8" fmla="*/ 0 h 471001"/>
              <a:gd name="connsiteX9" fmla="*/ 117750 w 1595491"/>
              <a:gd name="connsiteY9" fmla="*/ 0 h 471001"/>
              <a:gd name="connsiteX10" fmla="*/ 827183 w 1595491"/>
              <a:gd name="connsiteY10" fmla="*/ 471001 h 471001"/>
              <a:gd name="connsiteX0" fmla="*/ 1477741 w 1572964"/>
              <a:gd name="connsiteY0" fmla="*/ 67610 h 538626"/>
              <a:gd name="connsiteX1" fmla="*/ 1572964 w 1572964"/>
              <a:gd name="connsiteY1" fmla="*/ 185360 h 538626"/>
              <a:gd name="connsiteX2" fmla="*/ 1514088 w 1572964"/>
              <a:gd name="connsiteY2" fmla="*/ 185360 h 538626"/>
              <a:gd name="connsiteX3" fmla="*/ 768307 w 1572964"/>
              <a:gd name="connsiteY3" fmla="*/ 536986 h 538626"/>
              <a:gd name="connsiteX4" fmla="*/ 1396337 w 1572964"/>
              <a:gd name="connsiteY4" fmla="*/ 185360 h 538626"/>
              <a:gd name="connsiteX5" fmla="*/ 1337463 w 1572964"/>
              <a:gd name="connsiteY5" fmla="*/ 185360 h 538626"/>
              <a:gd name="connsiteX6" fmla="*/ 1477741 w 1572964"/>
              <a:gd name="connsiteY6" fmla="*/ 67610 h 538626"/>
              <a:gd name="connsiteX0" fmla="*/ 709433 w 1572964"/>
              <a:gd name="connsiteY0" fmla="*/ 538611 h 538626"/>
              <a:gd name="connsiteX1" fmla="*/ 0 w 1572964"/>
              <a:gd name="connsiteY1" fmla="*/ 67610 h 538626"/>
              <a:gd name="connsiteX2" fmla="*/ 117750 w 1572964"/>
              <a:gd name="connsiteY2" fmla="*/ 67610 h 538626"/>
              <a:gd name="connsiteX3" fmla="*/ 827183 w 1572964"/>
              <a:gd name="connsiteY3" fmla="*/ 538611 h 538626"/>
              <a:gd name="connsiteX4" fmla="*/ 709433 w 1572964"/>
              <a:gd name="connsiteY4" fmla="*/ 538611 h 538626"/>
              <a:gd name="connsiteX0" fmla="*/ 768308 w 1572964"/>
              <a:gd name="connsiteY0" fmla="*/ 536986 h 538626"/>
              <a:gd name="connsiteX1" fmla="*/ 1396338 w 1572964"/>
              <a:gd name="connsiteY1" fmla="*/ 185360 h 538626"/>
              <a:gd name="connsiteX2" fmla="*/ 1337463 w 1572964"/>
              <a:gd name="connsiteY2" fmla="*/ 185360 h 538626"/>
              <a:gd name="connsiteX3" fmla="*/ 1473651 w 1572964"/>
              <a:gd name="connsiteY3" fmla="*/ 0 h 538626"/>
              <a:gd name="connsiteX4" fmla="*/ 1572964 w 1572964"/>
              <a:gd name="connsiteY4" fmla="*/ 185360 h 538626"/>
              <a:gd name="connsiteX5" fmla="*/ 1514088 w 1572964"/>
              <a:gd name="connsiteY5" fmla="*/ 185360 h 538626"/>
              <a:gd name="connsiteX6" fmla="*/ 827182 w 1572964"/>
              <a:gd name="connsiteY6" fmla="*/ 538611 h 538626"/>
              <a:gd name="connsiteX7" fmla="*/ 709433 w 1572964"/>
              <a:gd name="connsiteY7" fmla="*/ 538611 h 538626"/>
              <a:gd name="connsiteX8" fmla="*/ 0 w 1572964"/>
              <a:gd name="connsiteY8" fmla="*/ 67610 h 538626"/>
              <a:gd name="connsiteX9" fmla="*/ 117750 w 1572964"/>
              <a:gd name="connsiteY9" fmla="*/ 67610 h 538626"/>
              <a:gd name="connsiteX10" fmla="*/ 827183 w 1572964"/>
              <a:gd name="connsiteY10" fmla="*/ 538611 h 538626"/>
              <a:gd name="connsiteX0" fmla="*/ 1478757 w 1572964"/>
              <a:gd name="connsiteY0" fmla="*/ 5522 h 538626"/>
              <a:gd name="connsiteX1" fmla="*/ 1572964 w 1572964"/>
              <a:gd name="connsiteY1" fmla="*/ 185360 h 538626"/>
              <a:gd name="connsiteX2" fmla="*/ 1514088 w 1572964"/>
              <a:gd name="connsiteY2" fmla="*/ 185360 h 538626"/>
              <a:gd name="connsiteX3" fmla="*/ 768307 w 1572964"/>
              <a:gd name="connsiteY3" fmla="*/ 536986 h 538626"/>
              <a:gd name="connsiteX4" fmla="*/ 1396337 w 1572964"/>
              <a:gd name="connsiteY4" fmla="*/ 185360 h 538626"/>
              <a:gd name="connsiteX5" fmla="*/ 1337463 w 1572964"/>
              <a:gd name="connsiteY5" fmla="*/ 185360 h 538626"/>
              <a:gd name="connsiteX6" fmla="*/ 1478757 w 1572964"/>
              <a:gd name="connsiteY6" fmla="*/ 5522 h 538626"/>
              <a:gd name="connsiteX0" fmla="*/ 709433 w 1572964"/>
              <a:gd name="connsiteY0" fmla="*/ 538611 h 538626"/>
              <a:gd name="connsiteX1" fmla="*/ 0 w 1572964"/>
              <a:gd name="connsiteY1" fmla="*/ 67610 h 538626"/>
              <a:gd name="connsiteX2" fmla="*/ 117750 w 1572964"/>
              <a:gd name="connsiteY2" fmla="*/ 67610 h 538626"/>
              <a:gd name="connsiteX3" fmla="*/ 827183 w 1572964"/>
              <a:gd name="connsiteY3" fmla="*/ 538611 h 538626"/>
              <a:gd name="connsiteX4" fmla="*/ 709433 w 1572964"/>
              <a:gd name="connsiteY4" fmla="*/ 538611 h 538626"/>
              <a:gd name="connsiteX0" fmla="*/ 768308 w 1572964"/>
              <a:gd name="connsiteY0" fmla="*/ 536986 h 538626"/>
              <a:gd name="connsiteX1" fmla="*/ 1396338 w 1572964"/>
              <a:gd name="connsiteY1" fmla="*/ 185360 h 538626"/>
              <a:gd name="connsiteX2" fmla="*/ 1337463 w 1572964"/>
              <a:gd name="connsiteY2" fmla="*/ 185360 h 538626"/>
              <a:gd name="connsiteX3" fmla="*/ 1473651 w 1572964"/>
              <a:gd name="connsiteY3" fmla="*/ 0 h 538626"/>
              <a:gd name="connsiteX4" fmla="*/ 1572964 w 1572964"/>
              <a:gd name="connsiteY4" fmla="*/ 185360 h 538626"/>
              <a:gd name="connsiteX5" fmla="*/ 1514088 w 1572964"/>
              <a:gd name="connsiteY5" fmla="*/ 185360 h 538626"/>
              <a:gd name="connsiteX6" fmla="*/ 827182 w 1572964"/>
              <a:gd name="connsiteY6" fmla="*/ 538611 h 538626"/>
              <a:gd name="connsiteX7" fmla="*/ 709433 w 1572964"/>
              <a:gd name="connsiteY7" fmla="*/ 538611 h 538626"/>
              <a:gd name="connsiteX8" fmla="*/ 0 w 1572964"/>
              <a:gd name="connsiteY8" fmla="*/ 67610 h 538626"/>
              <a:gd name="connsiteX9" fmla="*/ 117750 w 1572964"/>
              <a:gd name="connsiteY9" fmla="*/ 67610 h 538626"/>
              <a:gd name="connsiteX10" fmla="*/ 827183 w 1572964"/>
              <a:gd name="connsiteY10" fmla="*/ 538611 h 538626"/>
              <a:gd name="connsiteX0" fmla="*/ 1483519 w 1577726"/>
              <a:gd name="connsiteY0" fmla="*/ 5522 h 538626"/>
              <a:gd name="connsiteX1" fmla="*/ 1577726 w 1577726"/>
              <a:gd name="connsiteY1" fmla="*/ 185360 h 538626"/>
              <a:gd name="connsiteX2" fmla="*/ 1518850 w 1577726"/>
              <a:gd name="connsiteY2" fmla="*/ 185360 h 538626"/>
              <a:gd name="connsiteX3" fmla="*/ 773069 w 1577726"/>
              <a:gd name="connsiteY3" fmla="*/ 536986 h 538626"/>
              <a:gd name="connsiteX4" fmla="*/ 1401099 w 1577726"/>
              <a:gd name="connsiteY4" fmla="*/ 185360 h 538626"/>
              <a:gd name="connsiteX5" fmla="*/ 1342225 w 1577726"/>
              <a:gd name="connsiteY5" fmla="*/ 185360 h 538626"/>
              <a:gd name="connsiteX6" fmla="*/ 1483519 w 1577726"/>
              <a:gd name="connsiteY6" fmla="*/ 5522 h 538626"/>
              <a:gd name="connsiteX0" fmla="*/ 714195 w 1577726"/>
              <a:gd name="connsiteY0" fmla="*/ 538611 h 538626"/>
              <a:gd name="connsiteX1" fmla="*/ 4762 w 1577726"/>
              <a:gd name="connsiteY1" fmla="*/ 67610 h 538626"/>
              <a:gd name="connsiteX2" fmla="*/ 122512 w 1577726"/>
              <a:gd name="connsiteY2" fmla="*/ 67610 h 538626"/>
              <a:gd name="connsiteX3" fmla="*/ 831945 w 1577726"/>
              <a:gd name="connsiteY3" fmla="*/ 538611 h 538626"/>
              <a:gd name="connsiteX4" fmla="*/ 714195 w 1577726"/>
              <a:gd name="connsiteY4" fmla="*/ 538611 h 538626"/>
              <a:gd name="connsiteX0" fmla="*/ 773070 w 1577726"/>
              <a:gd name="connsiteY0" fmla="*/ 536986 h 538626"/>
              <a:gd name="connsiteX1" fmla="*/ 1401100 w 1577726"/>
              <a:gd name="connsiteY1" fmla="*/ 185360 h 538626"/>
              <a:gd name="connsiteX2" fmla="*/ 1342225 w 1577726"/>
              <a:gd name="connsiteY2" fmla="*/ 185360 h 538626"/>
              <a:gd name="connsiteX3" fmla="*/ 1478413 w 1577726"/>
              <a:gd name="connsiteY3" fmla="*/ 0 h 538626"/>
              <a:gd name="connsiteX4" fmla="*/ 1577726 w 1577726"/>
              <a:gd name="connsiteY4" fmla="*/ 185360 h 538626"/>
              <a:gd name="connsiteX5" fmla="*/ 1518850 w 1577726"/>
              <a:gd name="connsiteY5" fmla="*/ 185360 h 538626"/>
              <a:gd name="connsiteX6" fmla="*/ 831944 w 1577726"/>
              <a:gd name="connsiteY6" fmla="*/ 538611 h 538626"/>
              <a:gd name="connsiteX7" fmla="*/ 714195 w 1577726"/>
              <a:gd name="connsiteY7" fmla="*/ 538611 h 538626"/>
              <a:gd name="connsiteX8" fmla="*/ 0 w 1577726"/>
              <a:gd name="connsiteY8" fmla="*/ 5698 h 538626"/>
              <a:gd name="connsiteX9" fmla="*/ 122512 w 1577726"/>
              <a:gd name="connsiteY9" fmla="*/ 67610 h 538626"/>
              <a:gd name="connsiteX10" fmla="*/ 831945 w 1577726"/>
              <a:gd name="connsiteY10" fmla="*/ 538611 h 538626"/>
              <a:gd name="connsiteX0" fmla="*/ 1483519 w 1577726"/>
              <a:gd name="connsiteY0" fmla="*/ 5522 h 538626"/>
              <a:gd name="connsiteX1" fmla="*/ 1577726 w 1577726"/>
              <a:gd name="connsiteY1" fmla="*/ 185360 h 538626"/>
              <a:gd name="connsiteX2" fmla="*/ 1518850 w 1577726"/>
              <a:gd name="connsiteY2" fmla="*/ 185360 h 538626"/>
              <a:gd name="connsiteX3" fmla="*/ 773069 w 1577726"/>
              <a:gd name="connsiteY3" fmla="*/ 536986 h 538626"/>
              <a:gd name="connsiteX4" fmla="*/ 1401099 w 1577726"/>
              <a:gd name="connsiteY4" fmla="*/ 185360 h 538626"/>
              <a:gd name="connsiteX5" fmla="*/ 1342225 w 1577726"/>
              <a:gd name="connsiteY5" fmla="*/ 185360 h 538626"/>
              <a:gd name="connsiteX6" fmla="*/ 1483519 w 1577726"/>
              <a:gd name="connsiteY6" fmla="*/ 5522 h 538626"/>
              <a:gd name="connsiteX0" fmla="*/ 714195 w 1577726"/>
              <a:gd name="connsiteY0" fmla="*/ 538611 h 538626"/>
              <a:gd name="connsiteX1" fmla="*/ 4762 w 1577726"/>
              <a:gd name="connsiteY1" fmla="*/ 67610 h 538626"/>
              <a:gd name="connsiteX2" fmla="*/ 122512 w 1577726"/>
              <a:gd name="connsiteY2" fmla="*/ 67610 h 538626"/>
              <a:gd name="connsiteX3" fmla="*/ 831945 w 1577726"/>
              <a:gd name="connsiteY3" fmla="*/ 538611 h 538626"/>
              <a:gd name="connsiteX4" fmla="*/ 714195 w 1577726"/>
              <a:gd name="connsiteY4" fmla="*/ 538611 h 538626"/>
              <a:gd name="connsiteX0" fmla="*/ 773070 w 1577726"/>
              <a:gd name="connsiteY0" fmla="*/ 536986 h 538626"/>
              <a:gd name="connsiteX1" fmla="*/ 1401100 w 1577726"/>
              <a:gd name="connsiteY1" fmla="*/ 185360 h 538626"/>
              <a:gd name="connsiteX2" fmla="*/ 1342225 w 1577726"/>
              <a:gd name="connsiteY2" fmla="*/ 185360 h 538626"/>
              <a:gd name="connsiteX3" fmla="*/ 1478413 w 1577726"/>
              <a:gd name="connsiteY3" fmla="*/ 0 h 538626"/>
              <a:gd name="connsiteX4" fmla="*/ 1577726 w 1577726"/>
              <a:gd name="connsiteY4" fmla="*/ 185360 h 538626"/>
              <a:gd name="connsiteX5" fmla="*/ 1518850 w 1577726"/>
              <a:gd name="connsiteY5" fmla="*/ 185360 h 538626"/>
              <a:gd name="connsiteX6" fmla="*/ 831944 w 1577726"/>
              <a:gd name="connsiteY6" fmla="*/ 538611 h 538626"/>
              <a:gd name="connsiteX7" fmla="*/ 714195 w 1577726"/>
              <a:gd name="connsiteY7" fmla="*/ 538611 h 538626"/>
              <a:gd name="connsiteX8" fmla="*/ 0 w 1577726"/>
              <a:gd name="connsiteY8" fmla="*/ 5698 h 538626"/>
              <a:gd name="connsiteX9" fmla="*/ 127274 w 1577726"/>
              <a:gd name="connsiteY9" fmla="*/ 29510 h 538626"/>
              <a:gd name="connsiteX10" fmla="*/ 831945 w 1577726"/>
              <a:gd name="connsiteY10" fmla="*/ 538611 h 538626"/>
              <a:gd name="connsiteX0" fmla="*/ 1488282 w 1582489"/>
              <a:gd name="connsiteY0" fmla="*/ 5522 h 538626"/>
              <a:gd name="connsiteX1" fmla="*/ 1582489 w 1582489"/>
              <a:gd name="connsiteY1" fmla="*/ 185360 h 538626"/>
              <a:gd name="connsiteX2" fmla="*/ 1523613 w 1582489"/>
              <a:gd name="connsiteY2" fmla="*/ 185360 h 538626"/>
              <a:gd name="connsiteX3" fmla="*/ 777832 w 1582489"/>
              <a:gd name="connsiteY3" fmla="*/ 536986 h 538626"/>
              <a:gd name="connsiteX4" fmla="*/ 1405862 w 1582489"/>
              <a:gd name="connsiteY4" fmla="*/ 185360 h 538626"/>
              <a:gd name="connsiteX5" fmla="*/ 1346988 w 1582489"/>
              <a:gd name="connsiteY5" fmla="*/ 185360 h 538626"/>
              <a:gd name="connsiteX6" fmla="*/ 1488282 w 1582489"/>
              <a:gd name="connsiteY6" fmla="*/ 5522 h 538626"/>
              <a:gd name="connsiteX0" fmla="*/ 718958 w 1582489"/>
              <a:gd name="connsiteY0" fmla="*/ 538611 h 538626"/>
              <a:gd name="connsiteX1" fmla="*/ 9525 w 1582489"/>
              <a:gd name="connsiteY1" fmla="*/ 67610 h 538626"/>
              <a:gd name="connsiteX2" fmla="*/ 127275 w 1582489"/>
              <a:gd name="connsiteY2" fmla="*/ 67610 h 538626"/>
              <a:gd name="connsiteX3" fmla="*/ 836708 w 1582489"/>
              <a:gd name="connsiteY3" fmla="*/ 538611 h 538626"/>
              <a:gd name="connsiteX4" fmla="*/ 718958 w 1582489"/>
              <a:gd name="connsiteY4" fmla="*/ 538611 h 538626"/>
              <a:gd name="connsiteX0" fmla="*/ 777833 w 1582489"/>
              <a:gd name="connsiteY0" fmla="*/ 536986 h 538626"/>
              <a:gd name="connsiteX1" fmla="*/ 1405863 w 1582489"/>
              <a:gd name="connsiteY1" fmla="*/ 185360 h 538626"/>
              <a:gd name="connsiteX2" fmla="*/ 1346988 w 1582489"/>
              <a:gd name="connsiteY2" fmla="*/ 185360 h 538626"/>
              <a:gd name="connsiteX3" fmla="*/ 1483176 w 1582489"/>
              <a:gd name="connsiteY3" fmla="*/ 0 h 538626"/>
              <a:gd name="connsiteX4" fmla="*/ 1582489 w 1582489"/>
              <a:gd name="connsiteY4" fmla="*/ 185360 h 538626"/>
              <a:gd name="connsiteX5" fmla="*/ 1523613 w 1582489"/>
              <a:gd name="connsiteY5" fmla="*/ 185360 h 538626"/>
              <a:gd name="connsiteX6" fmla="*/ 836707 w 1582489"/>
              <a:gd name="connsiteY6" fmla="*/ 538611 h 538626"/>
              <a:gd name="connsiteX7" fmla="*/ 718958 w 1582489"/>
              <a:gd name="connsiteY7" fmla="*/ 538611 h 538626"/>
              <a:gd name="connsiteX8" fmla="*/ 0 w 1582489"/>
              <a:gd name="connsiteY8" fmla="*/ 34273 h 538626"/>
              <a:gd name="connsiteX9" fmla="*/ 132037 w 1582489"/>
              <a:gd name="connsiteY9" fmla="*/ 29510 h 538626"/>
              <a:gd name="connsiteX10" fmla="*/ 836708 w 1582489"/>
              <a:gd name="connsiteY10" fmla="*/ 538611 h 538626"/>
              <a:gd name="connsiteX0" fmla="*/ 1488282 w 1582489"/>
              <a:gd name="connsiteY0" fmla="*/ 5522 h 538626"/>
              <a:gd name="connsiteX1" fmla="*/ 1582489 w 1582489"/>
              <a:gd name="connsiteY1" fmla="*/ 185360 h 538626"/>
              <a:gd name="connsiteX2" fmla="*/ 1523613 w 1582489"/>
              <a:gd name="connsiteY2" fmla="*/ 185360 h 538626"/>
              <a:gd name="connsiteX3" fmla="*/ 777832 w 1582489"/>
              <a:gd name="connsiteY3" fmla="*/ 536986 h 538626"/>
              <a:gd name="connsiteX4" fmla="*/ 1405862 w 1582489"/>
              <a:gd name="connsiteY4" fmla="*/ 185360 h 538626"/>
              <a:gd name="connsiteX5" fmla="*/ 1346988 w 1582489"/>
              <a:gd name="connsiteY5" fmla="*/ 185360 h 538626"/>
              <a:gd name="connsiteX6" fmla="*/ 1488282 w 1582489"/>
              <a:gd name="connsiteY6" fmla="*/ 5522 h 538626"/>
              <a:gd name="connsiteX0" fmla="*/ 718958 w 1582489"/>
              <a:gd name="connsiteY0" fmla="*/ 538611 h 538626"/>
              <a:gd name="connsiteX1" fmla="*/ 9525 w 1582489"/>
              <a:gd name="connsiteY1" fmla="*/ 67610 h 538626"/>
              <a:gd name="connsiteX2" fmla="*/ 127275 w 1582489"/>
              <a:gd name="connsiteY2" fmla="*/ 39035 h 538626"/>
              <a:gd name="connsiteX3" fmla="*/ 836708 w 1582489"/>
              <a:gd name="connsiteY3" fmla="*/ 538611 h 538626"/>
              <a:gd name="connsiteX4" fmla="*/ 718958 w 1582489"/>
              <a:gd name="connsiteY4" fmla="*/ 538611 h 538626"/>
              <a:gd name="connsiteX0" fmla="*/ 777833 w 1582489"/>
              <a:gd name="connsiteY0" fmla="*/ 536986 h 538626"/>
              <a:gd name="connsiteX1" fmla="*/ 1405863 w 1582489"/>
              <a:gd name="connsiteY1" fmla="*/ 185360 h 538626"/>
              <a:gd name="connsiteX2" fmla="*/ 1346988 w 1582489"/>
              <a:gd name="connsiteY2" fmla="*/ 185360 h 538626"/>
              <a:gd name="connsiteX3" fmla="*/ 1483176 w 1582489"/>
              <a:gd name="connsiteY3" fmla="*/ 0 h 538626"/>
              <a:gd name="connsiteX4" fmla="*/ 1582489 w 1582489"/>
              <a:gd name="connsiteY4" fmla="*/ 185360 h 538626"/>
              <a:gd name="connsiteX5" fmla="*/ 1523613 w 1582489"/>
              <a:gd name="connsiteY5" fmla="*/ 185360 h 538626"/>
              <a:gd name="connsiteX6" fmla="*/ 836707 w 1582489"/>
              <a:gd name="connsiteY6" fmla="*/ 538611 h 538626"/>
              <a:gd name="connsiteX7" fmla="*/ 718958 w 1582489"/>
              <a:gd name="connsiteY7" fmla="*/ 538611 h 538626"/>
              <a:gd name="connsiteX8" fmla="*/ 0 w 1582489"/>
              <a:gd name="connsiteY8" fmla="*/ 34273 h 538626"/>
              <a:gd name="connsiteX9" fmla="*/ 132037 w 1582489"/>
              <a:gd name="connsiteY9" fmla="*/ 29510 h 538626"/>
              <a:gd name="connsiteX10" fmla="*/ 836708 w 1582489"/>
              <a:gd name="connsiteY10" fmla="*/ 538611 h 538626"/>
              <a:gd name="connsiteX0" fmla="*/ 1488282 w 1582489"/>
              <a:gd name="connsiteY0" fmla="*/ 5522 h 538626"/>
              <a:gd name="connsiteX1" fmla="*/ 1582489 w 1582489"/>
              <a:gd name="connsiteY1" fmla="*/ 185360 h 538626"/>
              <a:gd name="connsiteX2" fmla="*/ 1523613 w 1582489"/>
              <a:gd name="connsiteY2" fmla="*/ 185360 h 538626"/>
              <a:gd name="connsiteX3" fmla="*/ 777832 w 1582489"/>
              <a:gd name="connsiteY3" fmla="*/ 536986 h 538626"/>
              <a:gd name="connsiteX4" fmla="*/ 1405862 w 1582489"/>
              <a:gd name="connsiteY4" fmla="*/ 185360 h 538626"/>
              <a:gd name="connsiteX5" fmla="*/ 1346988 w 1582489"/>
              <a:gd name="connsiteY5" fmla="*/ 185360 h 538626"/>
              <a:gd name="connsiteX6" fmla="*/ 1488282 w 1582489"/>
              <a:gd name="connsiteY6" fmla="*/ 5522 h 538626"/>
              <a:gd name="connsiteX0" fmla="*/ 718958 w 1582489"/>
              <a:gd name="connsiteY0" fmla="*/ 538611 h 538626"/>
              <a:gd name="connsiteX1" fmla="*/ 0 w 1582489"/>
              <a:gd name="connsiteY1" fmla="*/ 39035 h 538626"/>
              <a:gd name="connsiteX2" fmla="*/ 127275 w 1582489"/>
              <a:gd name="connsiteY2" fmla="*/ 39035 h 538626"/>
              <a:gd name="connsiteX3" fmla="*/ 836708 w 1582489"/>
              <a:gd name="connsiteY3" fmla="*/ 538611 h 538626"/>
              <a:gd name="connsiteX4" fmla="*/ 718958 w 1582489"/>
              <a:gd name="connsiteY4" fmla="*/ 538611 h 538626"/>
              <a:gd name="connsiteX0" fmla="*/ 777833 w 1582489"/>
              <a:gd name="connsiteY0" fmla="*/ 536986 h 538626"/>
              <a:gd name="connsiteX1" fmla="*/ 1405863 w 1582489"/>
              <a:gd name="connsiteY1" fmla="*/ 185360 h 538626"/>
              <a:gd name="connsiteX2" fmla="*/ 1346988 w 1582489"/>
              <a:gd name="connsiteY2" fmla="*/ 185360 h 538626"/>
              <a:gd name="connsiteX3" fmla="*/ 1483176 w 1582489"/>
              <a:gd name="connsiteY3" fmla="*/ 0 h 538626"/>
              <a:gd name="connsiteX4" fmla="*/ 1582489 w 1582489"/>
              <a:gd name="connsiteY4" fmla="*/ 185360 h 538626"/>
              <a:gd name="connsiteX5" fmla="*/ 1523613 w 1582489"/>
              <a:gd name="connsiteY5" fmla="*/ 185360 h 538626"/>
              <a:gd name="connsiteX6" fmla="*/ 836707 w 1582489"/>
              <a:gd name="connsiteY6" fmla="*/ 538611 h 538626"/>
              <a:gd name="connsiteX7" fmla="*/ 718958 w 1582489"/>
              <a:gd name="connsiteY7" fmla="*/ 538611 h 538626"/>
              <a:gd name="connsiteX8" fmla="*/ 0 w 1582489"/>
              <a:gd name="connsiteY8" fmla="*/ 34273 h 538626"/>
              <a:gd name="connsiteX9" fmla="*/ 132037 w 1582489"/>
              <a:gd name="connsiteY9" fmla="*/ 29510 h 538626"/>
              <a:gd name="connsiteX10" fmla="*/ 836708 w 1582489"/>
              <a:gd name="connsiteY10" fmla="*/ 538611 h 53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82489" h="538626" stroke="0" extrusionOk="0">
                <a:moveTo>
                  <a:pt x="1488282" y="5522"/>
                </a:moveTo>
                <a:lnTo>
                  <a:pt x="1582489" y="185360"/>
                </a:lnTo>
                <a:lnTo>
                  <a:pt x="1523613" y="185360"/>
                </a:lnTo>
                <a:cubicBezTo>
                  <a:pt x="1437211" y="407526"/>
                  <a:pt x="1122246" y="556028"/>
                  <a:pt x="777832" y="536986"/>
                </a:cubicBezTo>
                <a:cubicBezTo>
                  <a:pt x="1078497" y="520363"/>
                  <a:pt x="1330436" y="379306"/>
                  <a:pt x="1405862" y="185360"/>
                </a:cubicBezTo>
                <a:lnTo>
                  <a:pt x="1346988" y="185360"/>
                </a:lnTo>
                <a:lnTo>
                  <a:pt x="1488282" y="5522"/>
                </a:lnTo>
                <a:close/>
              </a:path>
              <a:path w="1582489" h="538626" fill="darkenLess" stroke="0" extrusionOk="0">
                <a:moveTo>
                  <a:pt x="718958" y="538611"/>
                </a:moveTo>
                <a:cubicBezTo>
                  <a:pt x="327149" y="538611"/>
                  <a:pt x="0" y="299162"/>
                  <a:pt x="0" y="39035"/>
                </a:cubicBezTo>
                <a:lnTo>
                  <a:pt x="127275" y="39035"/>
                </a:lnTo>
                <a:cubicBezTo>
                  <a:pt x="127275" y="299162"/>
                  <a:pt x="444899" y="538611"/>
                  <a:pt x="836708" y="538611"/>
                </a:cubicBezTo>
                <a:lnTo>
                  <a:pt x="718958" y="538611"/>
                </a:lnTo>
                <a:close/>
              </a:path>
              <a:path w="1582489" h="538626" fill="none" extrusionOk="0">
                <a:moveTo>
                  <a:pt x="777833" y="536986"/>
                </a:moveTo>
                <a:cubicBezTo>
                  <a:pt x="1078498" y="520363"/>
                  <a:pt x="1330437" y="379306"/>
                  <a:pt x="1405863" y="185360"/>
                </a:cubicBezTo>
                <a:lnTo>
                  <a:pt x="1346988" y="185360"/>
                </a:lnTo>
                <a:lnTo>
                  <a:pt x="1483176" y="0"/>
                </a:lnTo>
                <a:lnTo>
                  <a:pt x="1582489" y="185360"/>
                </a:lnTo>
                <a:lnTo>
                  <a:pt x="1523613" y="185360"/>
                </a:lnTo>
                <a:cubicBezTo>
                  <a:pt x="1442738" y="393316"/>
                  <a:pt x="1160208" y="538611"/>
                  <a:pt x="836707" y="538611"/>
                </a:cubicBezTo>
                <a:lnTo>
                  <a:pt x="718958" y="538611"/>
                </a:lnTo>
                <a:cubicBezTo>
                  <a:pt x="327149" y="538611"/>
                  <a:pt x="0" y="294400"/>
                  <a:pt x="0" y="34273"/>
                </a:cubicBezTo>
                <a:lnTo>
                  <a:pt x="132037" y="29510"/>
                </a:lnTo>
                <a:cubicBezTo>
                  <a:pt x="132037" y="289637"/>
                  <a:pt x="444899" y="538611"/>
                  <a:pt x="836708" y="538611"/>
                </a:cubicBezTo>
              </a:path>
            </a:pathLst>
          </a:cu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714025" y="68818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  <a:latin typeface="+mj-lt"/>
              </a:rPr>
              <a:t>Ex. :  6.1  -  5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73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500"/>
                            </p:stCondLst>
                            <p:childTnLst>
                              <p:par>
                                <p:cTn id="2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"/>
                            </p:stCondLst>
                            <p:childTnLst>
                              <p:par>
                                <p:cTn id="3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5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000"/>
                            </p:stCondLst>
                            <p:childTnLst>
                              <p:par>
                                <p:cTn id="3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50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00"/>
                            </p:stCondLst>
                            <p:childTnLst>
                              <p:par>
                                <p:cTn id="3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000"/>
                            </p:stCondLst>
                            <p:childTnLst>
                              <p:par>
                                <p:cTn id="3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2000"/>
                            </p:stCondLst>
                            <p:childTnLst>
                              <p:par>
                                <p:cTn id="4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2500"/>
                            </p:stCondLst>
                            <p:childTnLst>
                              <p:par>
                                <p:cTn id="4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000"/>
                            </p:stCondLst>
                            <p:childTnLst>
                              <p:par>
                                <p:cTn id="4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500"/>
                            </p:stCondLst>
                            <p:childTnLst>
                              <p:par>
                                <p:cTn id="4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2000"/>
                            </p:stCondLst>
                            <p:childTnLst>
                              <p:par>
                                <p:cTn id="4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1000"/>
                            </p:stCondLst>
                            <p:childTnLst>
                              <p:par>
                                <p:cTn id="4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1000"/>
                            </p:stCondLst>
                            <p:childTnLst>
                              <p:par>
                                <p:cTn id="4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500"/>
                            </p:stCondLst>
                            <p:childTnLst>
                              <p:par>
                                <p:cTn id="4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2000"/>
                            </p:stCondLst>
                            <p:childTnLst>
                              <p:par>
                                <p:cTn id="4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500"/>
                            </p:stCondLst>
                            <p:childTnLst>
                              <p:par>
                                <p:cTn id="4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000"/>
                            </p:stCondLst>
                            <p:childTnLst>
                              <p:par>
                                <p:cTn id="4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500"/>
                            </p:stCondLst>
                            <p:childTnLst>
                              <p:par>
                                <p:cTn id="5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000"/>
                            </p:stCondLst>
                            <p:childTnLst>
                              <p:par>
                                <p:cTn id="5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500"/>
                            </p:stCondLst>
                            <p:childTnLst>
                              <p:par>
                                <p:cTn id="5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00"/>
                            </p:stCondLst>
                            <p:childTnLst>
                              <p:par>
                                <p:cTn id="5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000"/>
                            </p:stCondLst>
                            <p:childTnLst>
                              <p:par>
                                <p:cTn id="5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500"/>
                            </p:stCondLst>
                            <p:childTnLst>
                              <p:par>
                                <p:cTn id="5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2000"/>
                            </p:stCondLst>
                            <p:childTnLst>
                              <p:par>
                                <p:cTn id="5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2500"/>
                            </p:stCondLst>
                            <p:childTnLst>
                              <p:par>
                                <p:cTn id="5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500"/>
                            </p:stCondLst>
                            <p:childTnLst>
                              <p:par>
                                <p:cTn id="5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1000"/>
                            </p:stCondLst>
                            <p:childTnLst>
                              <p:par>
                                <p:cTn id="5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500"/>
                            </p:stCondLst>
                            <p:childTnLst>
                              <p:par>
                                <p:cTn id="5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2000"/>
                            </p:stCondLst>
                            <p:childTnLst>
                              <p:par>
                                <p:cTn id="5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3000"/>
                            </p:stCondLst>
                            <p:childTnLst>
                              <p:par>
                                <p:cTn id="5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4000"/>
                            </p:stCondLst>
                            <p:childTnLst>
                              <p:par>
                                <p:cTn id="5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4500"/>
                            </p:stCondLst>
                            <p:childTnLst>
                              <p:par>
                                <p:cTn id="5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5500"/>
                            </p:stCondLst>
                            <p:childTnLst>
                              <p:par>
                                <p:cTn id="6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6000"/>
                            </p:stCondLst>
                            <p:childTnLst>
                              <p:par>
                                <p:cTn id="6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6500"/>
                            </p:stCondLst>
                            <p:childTnLst>
                              <p:par>
                                <p:cTn id="6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5" grpId="1" animBg="1"/>
      <p:bldP spid="47" grpId="0" animBg="1"/>
      <p:bldP spid="168" grpId="0" animBg="1"/>
      <p:bldP spid="168" grpId="1" animBg="1"/>
      <p:bldP spid="181" grpId="0" animBg="1"/>
      <p:bldP spid="181" grpId="1" animBg="1"/>
      <p:bldP spid="144" grpId="0" animBg="1"/>
      <p:bldP spid="144" grpId="1" animBg="1"/>
      <p:bldP spid="143" grpId="0" animBg="1"/>
      <p:bldP spid="143" grpId="1" animBg="1"/>
      <p:bldP spid="138" grpId="0" animBg="1"/>
      <p:bldP spid="138" grpId="1" animBg="1"/>
      <p:bldP spid="96" grpId="0" animBg="1"/>
      <p:bldP spid="21" grpId="0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9" grpId="0"/>
      <p:bldP spid="50" grpId="0"/>
      <p:bldP spid="51" grpId="0"/>
      <p:bldP spid="60" grpId="0"/>
      <p:bldP spid="66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14" grpId="0"/>
      <p:bldP spid="14" grpId="1"/>
      <p:bldP spid="24" grpId="0"/>
      <p:bldP spid="24" grpId="1"/>
      <p:bldP spid="25" grpId="0"/>
      <p:bldP spid="25" grpId="1"/>
      <p:bldP spid="211" grpId="0"/>
      <p:bldP spid="216" grpId="0"/>
      <p:bldP spid="217" grpId="0"/>
      <p:bldP spid="218" grpId="0"/>
      <p:bldP spid="219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13" grpId="0"/>
      <p:bldP spid="214" grpId="0"/>
      <p:bldP spid="215" grpId="0"/>
      <p:bldP spid="239" grpId="0"/>
      <p:bldP spid="239" grpId="1"/>
      <p:bldP spid="36" grpId="0" animBg="1"/>
      <p:bldP spid="36" grpId="1" animBg="1"/>
      <p:bldP spid="1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6387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7320809" y="1747697"/>
            <a:ext cx="144460" cy="139024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1424409" y="760778"/>
            <a:ext cx="1437996" cy="353429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2860105" y="760778"/>
            <a:ext cx="838262" cy="353429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1137458" y="2087784"/>
            <a:ext cx="760822" cy="304278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1741145" y="1730182"/>
            <a:ext cx="836737" cy="310888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3096140" y="4472382"/>
            <a:ext cx="921340" cy="323894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8728" y="471416"/>
            <a:ext cx="5758770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lines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XY and MN intersect at O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. If </a:t>
            </a:r>
            <a:r>
              <a:rPr lang="en-US" dirty="0" smtClean="0">
                <a:solidFill>
                  <a:srgbClr val="00FFFF"/>
                </a:solidFill>
                <a:latin typeface="Symbol"/>
              </a:rPr>
              <a:t>Ð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POY = 90º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400" y="752989"/>
            <a:ext cx="3108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and </a:t>
            </a:r>
            <a:r>
              <a:rPr lang="en-US" b="1" i="1" dirty="0">
                <a:solidFill>
                  <a:srgbClr val="00FFFF"/>
                </a:solidFill>
                <a:latin typeface="Bookman Old Style" pitchFamily="18" charset="0"/>
              </a:rPr>
              <a:t>a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 : </a:t>
            </a:r>
            <a:r>
              <a:rPr lang="en-US" b="1" i="1" dirty="0">
                <a:solidFill>
                  <a:srgbClr val="00FFFF"/>
                </a:solidFill>
                <a:latin typeface="Bookman Old Style" pitchFamily="18" charset="0"/>
              </a:rPr>
              <a:t>b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 = 2 : 3, find </a:t>
            </a:r>
            <a:r>
              <a:rPr lang="en-US" b="1" i="1" dirty="0">
                <a:solidFill>
                  <a:srgbClr val="00FFFF"/>
                </a:solidFill>
                <a:latin typeface="Bookman Old Style" pitchFamily="18" charset="0"/>
              </a:rPr>
              <a:t>c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. 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079687"/>
            <a:ext cx="7134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Sol: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6020823" y="718841"/>
            <a:ext cx="2491396" cy="2165179"/>
            <a:chOff x="6297325" y="719499"/>
            <a:chExt cx="2491396" cy="2167183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7590029" y="1749307"/>
              <a:ext cx="15856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7741771" y="1741177"/>
              <a:ext cx="0" cy="1512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297325" y="719499"/>
              <a:ext cx="2491396" cy="2167183"/>
              <a:chOff x="6297325" y="729024"/>
              <a:chExt cx="2491396" cy="2167183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6297325" y="1902455"/>
                <a:ext cx="249139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638925" y="945180"/>
                <a:ext cx="1819275" cy="185755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7586447" y="729024"/>
                <a:ext cx="0" cy="1179939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Arc 22"/>
              <p:cNvSpPr/>
              <p:nvPr/>
            </p:nvSpPr>
            <p:spPr>
              <a:xfrm rot="12544128">
                <a:off x="7392608" y="1853565"/>
                <a:ext cx="336650" cy="241044"/>
              </a:xfrm>
              <a:prstGeom prst="arc">
                <a:avLst>
                  <a:gd name="adj1" fmla="val 10553180"/>
                  <a:gd name="adj2" fmla="val 21417104"/>
                </a:avLst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5" name="Arc 24"/>
              <p:cNvSpPr/>
              <p:nvPr/>
            </p:nvSpPr>
            <p:spPr>
              <a:xfrm rot="16666740">
                <a:off x="7297892" y="1868199"/>
                <a:ext cx="259467" cy="82133"/>
              </a:xfrm>
              <a:prstGeom prst="arc">
                <a:avLst>
                  <a:gd name="adj1" fmla="val 16200000"/>
                  <a:gd name="adj2" fmla="val 110390"/>
                </a:avLst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Arc 25"/>
              <p:cNvSpPr/>
              <p:nvPr/>
            </p:nvSpPr>
            <p:spPr>
              <a:xfrm rot="18778969">
                <a:off x="7385683" y="1817770"/>
                <a:ext cx="259467" cy="82133"/>
              </a:xfrm>
              <a:prstGeom prst="arc">
                <a:avLst>
                  <a:gd name="adj1" fmla="val 17375360"/>
                  <a:gd name="adj2" fmla="val 21235846"/>
                </a:avLst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Flowchart: Connector 28"/>
              <p:cNvSpPr/>
              <p:nvPr/>
            </p:nvSpPr>
            <p:spPr>
              <a:xfrm>
                <a:off x="8251190" y="2595729"/>
                <a:ext cx="91440" cy="91525"/>
              </a:xfrm>
              <a:prstGeom prst="flowChartConnector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30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Flowchart: Connector 29"/>
              <p:cNvSpPr/>
              <p:nvPr/>
            </p:nvSpPr>
            <p:spPr>
              <a:xfrm>
                <a:off x="6787740" y="1106649"/>
                <a:ext cx="91440" cy="91525"/>
              </a:xfrm>
              <a:prstGeom prst="flowChartConnector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30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Flowchart: Connector 30"/>
              <p:cNvSpPr/>
              <p:nvPr/>
            </p:nvSpPr>
            <p:spPr>
              <a:xfrm>
                <a:off x="6560819" y="1859744"/>
                <a:ext cx="91440" cy="91525"/>
              </a:xfrm>
              <a:prstGeom prst="flowChartConnector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30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lowchart: Connector 31"/>
              <p:cNvSpPr/>
              <p:nvPr/>
            </p:nvSpPr>
            <p:spPr>
              <a:xfrm>
                <a:off x="7541549" y="958691"/>
                <a:ext cx="91440" cy="91525"/>
              </a:xfrm>
              <a:prstGeom prst="flowChartConnector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30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Flowchart: Connector 32"/>
              <p:cNvSpPr/>
              <p:nvPr/>
            </p:nvSpPr>
            <p:spPr>
              <a:xfrm>
                <a:off x="8508972" y="1861643"/>
                <a:ext cx="91440" cy="91525"/>
              </a:xfrm>
              <a:prstGeom prst="flowChartConnector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30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31280" y="1888331"/>
                <a:ext cx="324128" cy="308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</a:rPr>
                  <a:t>X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053094" y="2588145"/>
                <a:ext cx="317716" cy="308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</a:rPr>
                  <a:t>N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38286" y="1855111"/>
                <a:ext cx="328936" cy="308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</a:rPr>
                  <a:t>O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386050" y="1877521"/>
                <a:ext cx="309700" cy="308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</a:rPr>
                  <a:t>Y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562335" y="843852"/>
                <a:ext cx="303288" cy="308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</a:rPr>
                  <a:t>P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68440" y="1101436"/>
                <a:ext cx="352982" cy="308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M</a:t>
                </a:r>
                <a:endParaRPr lang="en-US" sz="14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60436" y="1510903"/>
                <a:ext cx="284052" cy="308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i="1" dirty="0">
                    <a:solidFill>
                      <a:schemeClr val="bg1"/>
                    </a:solidFill>
                    <a:latin typeface="Book Antiqua" pitchFamily="18" charset="0"/>
                  </a:rPr>
                  <a:t>a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178040" y="1652111"/>
                <a:ext cx="280846" cy="308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i="1" dirty="0" smtClean="0">
                    <a:solidFill>
                      <a:schemeClr val="bg1"/>
                    </a:solidFill>
                    <a:latin typeface="Book Antiqua" pitchFamily="18" charset="0"/>
                  </a:rPr>
                  <a:t>b</a:t>
                </a:r>
                <a:endParaRPr lang="en-US" sz="1400" b="1" i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40937" y="2021025"/>
                <a:ext cx="264816" cy="308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i="1" dirty="0" smtClean="0">
                    <a:solidFill>
                      <a:schemeClr val="bg1"/>
                    </a:solidFill>
                    <a:latin typeface="Book Antiqua" pitchFamily="18" charset="0"/>
                  </a:rPr>
                  <a:t>c</a:t>
                </a:r>
                <a:endParaRPr lang="en-US" sz="1400" b="1" i="1" dirty="0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</p:grpSp>
      </p:grpSp>
      <p:sp>
        <p:nvSpPr>
          <p:cNvPr id="145" name="Arc 144"/>
          <p:cNvSpPr/>
          <p:nvPr/>
        </p:nvSpPr>
        <p:spPr>
          <a:xfrm rot="10234495">
            <a:off x="7125293" y="1680512"/>
            <a:ext cx="353020" cy="424833"/>
          </a:xfrm>
          <a:prstGeom prst="arc">
            <a:avLst>
              <a:gd name="adj1" fmla="val 14249237"/>
              <a:gd name="adj2" fmla="val 585312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078938" y="1079687"/>
            <a:ext cx="1592002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a : b = 2 : 3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846167" y="1381478"/>
            <a:ext cx="117476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\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a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= 2</a:t>
            </a:r>
            <a:r>
              <a:rPr lang="en-US" b="1" i="1" dirty="0">
                <a:solidFill>
                  <a:schemeClr val="bg1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1947126" y="1381478"/>
            <a:ext cx="148187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and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 = 3</a:t>
            </a:r>
            <a:r>
              <a:rPr lang="en-US" b="1" i="1" dirty="0">
                <a:solidFill>
                  <a:schemeClr val="bg1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2743214" y="2035534"/>
            <a:ext cx="3355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[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ea typeface="Cambria Math"/>
              </a:rPr>
              <a:t>∵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POX + </a:t>
            </a:r>
            <a:r>
              <a:rPr lang="en-US" b="1" dirty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POY = 180</a:t>
            </a:r>
            <a:r>
              <a:rPr lang="en-US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]</a:t>
            </a:r>
            <a:r>
              <a:rPr lang="en-US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    </a:t>
            </a:r>
            <a:endParaRPr lang="en-US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824240" y="2335898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013952" y="2343285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192003" y="2335898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401825" y="2342594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1570176" y="2333078"/>
            <a:ext cx="590226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90</a:t>
            </a:r>
            <a:r>
              <a:rPr lang="en-US" b="1" baseline="30000" dirty="0" smtClean="0">
                <a:solidFill>
                  <a:schemeClr val="bg1"/>
                </a:solidFill>
                <a:latin typeface="Bookman Old Style"/>
              </a:rPr>
              <a:t>0</a:t>
            </a:r>
            <a:endParaRPr lang="en-US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46134" y="2610142"/>
            <a:ext cx="165315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b="1" i="1" dirty="0" smtClean="0">
                <a:solidFill>
                  <a:schemeClr val="bg1"/>
                </a:solidFill>
                <a:latin typeface="Bookman Old Style" pitchFamily="18" charset="0"/>
              </a:rPr>
              <a:t>x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+ 3</a:t>
            </a:r>
            <a:r>
              <a:rPr lang="en-US" b="1" i="1" dirty="0">
                <a:solidFill>
                  <a:schemeClr val="bg1"/>
                </a:solidFill>
                <a:latin typeface="Bookman Old Style" pitchFamily="18" charset="0"/>
              </a:rPr>
              <a:t>x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= 90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94738" y="2868705"/>
            <a:ext cx="1643669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5</a:t>
            </a:r>
            <a:r>
              <a:rPr lang="en-US" b="1" i="1" dirty="0" smtClean="0">
                <a:solidFill>
                  <a:schemeClr val="bg1"/>
                </a:solidFill>
                <a:latin typeface="Bookman Old Style" pitchFamily="18" charset="0"/>
              </a:rPr>
              <a:t>x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= 90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910389" y="327728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x</a:t>
            </a:r>
            <a:endParaRPr lang="en-US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110992" y="327728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338930" y="3158093"/>
            <a:ext cx="504162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90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>
            <a:off x="1388116" y="3474594"/>
            <a:ext cx="3651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819281" y="327728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015317" y="3277285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18</a:t>
            </a:r>
            <a:r>
              <a:rPr lang="en-US" b="1" baseline="30000" dirty="0" smtClean="0">
                <a:solidFill>
                  <a:schemeClr val="bg1"/>
                </a:solidFill>
                <a:latin typeface="Bookman Old Style"/>
              </a:rPr>
              <a:t>0</a:t>
            </a:r>
            <a:endParaRPr lang="en-US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400829" y="3417522"/>
            <a:ext cx="504162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5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005748" y="3748910"/>
            <a:ext cx="922512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 = 2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x</a:t>
            </a:r>
            <a:endParaRPr lang="en-US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996503" y="4040741"/>
            <a:ext cx="779449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 = 2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990600" y="4407335"/>
            <a:ext cx="1512193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 = 36</a:t>
            </a:r>
            <a:r>
              <a:rPr lang="en-US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2611974" y="3814896"/>
            <a:ext cx="0" cy="10259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3074950" y="3803474"/>
            <a:ext cx="922512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 = 3</a:t>
            </a:r>
            <a:r>
              <a:rPr lang="en-US" b="1" i="1" dirty="0">
                <a:solidFill>
                  <a:schemeClr val="bg1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3065710" y="4095306"/>
            <a:ext cx="828137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 = 3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3059807" y="4461899"/>
            <a:ext cx="1131193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 = 54</a:t>
            </a:r>
            <a:r>
              <a:rPr lang="en-US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 flipH="1" flipV="1">
            <a:off x="1423311" y="3502090"/>
            <a:ext cx="273245" cy="18271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 flipV="1">
            <a:off x="1465145" y="3257837"/>
            <a:ext cx="273245" cy="18271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1600200" y="3111977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Bookman Old Style"/>
              </a:rPr>
              <a:t>18</a:t>
            </a:r>
            <a:endParaRPr lang="en-US" sz="12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600200" y="4040741"/>
            <a:ext cx="779449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i="1" dirty="0">
                <a:solidFill>
                  <a:schemeClr val="bg1"/>
                </a:solidFill>
                <a:latin typeface="Book Antiqua" pitchFamily="18" charset="0"/>
              </a:rPr>
              <a:t>×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18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3703485" y="4095306"/>
            <a:ext cx="828137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i="1" dirty="0">
                <a:solidFill>
                  <a:schemeClr val="bg1"/>
                </a:solidFill>
                <a:latin typeface="Book Antiqua" pitchFamily="18" charset="0"/>
              </a:rPr>
              <a:t>×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18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846165" y="1702177"/>
            <a:ext cx="189703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 + b =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POX </a:t>
            </a:r>
            <a:endParaRPr lang="en-US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072413" y="2050516"/>
            <a:ext cx="189703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POX = 90º</a:t>
            </a:r>
            <a:endParaRPr lang="en-US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361646" y="935375"/>
            <a:ext cx="1819275" cy="1855832"/>
          </a:xfrm>
          <a:prstGeom prst="straightConnector1">
            <a:avLst/>
          </a:prstGeom>
          <a:ln w="28575">
            <a:solidFill>
              <a:srgbClr val="00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6019800" y="1891854"/>
            <a:ext cx="2496312" cy="0"/>
          </a:xfrm>
          <a:prstGeom prst="straightConnector1">
            <a:avLst/>
          </a:prstGeom>
          <a:ln w="28575">
            <a:solidFill>
              <a:srgbClr val="00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ound Diagonal Corner Rectangle 273"/>
          <p:cNvSpPr/>
          <p:nvPr/>
        </p:nvSpPr>
        <p:spPr>
          <a:xfrm>
            <a:off x="878440" y="511694"/>
            <a:ext cx="3823963" cy="307167"/>
          </a:xfrm>
          <a:prstGeom prst="round2Diag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75" name="Round Diagonal Corner Rectangle 274"/>
          <p:cNvSpPr/>
          <p:nvPr/>
        </p:nvSpPr>
        <p:spPr>
          <a:xfrm>
            <a:off x="5012581" y="511694"/>
            <a:ext cx="1445144" cy="307167"/>
          </a:xfrm>
          <a:prstGeom prst="round2Diag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rot="5400000" flipV="1">
            <a:off x="6954243" y="1776414"/>
            <a:ext cx="2308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7064437" y="1661765"/>
            <a:ext cx="2378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714025" y="68818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  <a:latin typeface="+mj-lt"/>
              </a:rPr>
              <a:t>Ex. :  6.1  -  2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875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274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275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82" grpId="0" animBg="1"/>
      <p:bldP spid="182" grpId="1" animBg="1"/>
      <p:bldP spid="144" grpId="0" animBg="1"/>
      <p:bldP spid="144" grpId="1" animBg="1"/>
      <p:bldP spid="249" grpId="0" animBg="1"/>
      <p:bldP spid="249" grpId="1" animBg="1"/>
      <p:bldP spid="257" grpId="0" animBg="1"/>
      <p:bldP spid="257" grpId="1" animBg="1"/>
      <p:bldP spid="242" grpId="0" animBg="1"/>
      <p:bldP spid="242" grpId="1" animBg="1"/>
      <p:bldP spid="3" grpId="0"/>
      <p:bldP spid="8" grpId="0"/>
      <p:bldP spid="10" grpId="0"/>
      <p:bldP spid="145" grpId="0" animBg="1"/>
      <p:bldP spid="183" grpId="0"/>
      <p:bldP spid="189" grpId="0"/>
      <p:bldP spid="190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7" grpId="0"/>
      <p:bldP spid="228" grpId="0"/>
      <p:bldP spid="229" grpId="0"/>
      <p:bldP spid="231" grpId="0"/>
      <p:bldP spid="232" grpId="0"/>
      <p:bldP spid="234" grpId="0"/>
      <p:bldP spid="235" grpId="0"/>
      <p:bldP spid="236" grpId="0"/>
      <p:bldP spid="237" grpId="0"/>
      <p:bldP spid="239" grpId="0"/>
      <p:bldP spid="240" grpId="0"/>
      <p:bldP spid="241" grpId="0"/>
      <p:bldP spid="252" grpId="0"/>
      <p:bldP spid="254" grpId="0"/>
      <p:bldP spid="256" grpId="0"/>
      <p:bldP spid="270" grpId="0"/>
      <p:bldP spid="271" grpId="0"/>
      <p:bldP spid="274" grpId="0" animBg="1"/>
      <p:bldP spid="274" grpId="1" animBg="1"/>
      <p:bldP spid="274" grpId="2" animBg="1"/>
      <p:bldP spid="275" grpId="0" animBg="1"/>
      <p:bldP spid="275" grpId="1" animBg="1"/>
      <p:bldP spid="275" grpId="2" animBg="1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>
          <a:xfrm>
            <a:off x="3911699" y="960231"/>
            <a:ext cx="1226303" cy="323894"/>
          </a:xfrm>
          <a:prstGeom prst="roundRect">
            <a:avLst/>
          </a:prstGeom>
          <a:solidFill>
            <a:srgbClr val="00FFFF">
              <a:alpha val="50196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064180" y="953461"/>
            <a:ext cx="921340" cy="323894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319786" y="1747697"/>
            <a:ext cx="144460" cy="139024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645548" y="2761252"/>
            <a:ext cx="1126698" cy="318464"/>
          </a:xfrm>
          <a:prstGeom prst="rect">
            <a:avLst/>
          </a:prstGeom>
          <a:solidFill>
            <a:srgbClr val="FF3399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7312504" y="1747697"/>
            <a:ext cx="15856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64246" y="1739574"/>
            <a:ext cx="0" cy="151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19800" y="1891187"/>
            <a:ext cx="1280160" cy="0"/>
          </a:xfrm>
          <a:prstGeom prst="straightConnector1">
            <a:avLst/>
          </a:prstGeom>
          <a:ln w="28575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61400" y="934797"/>
            <a:ext cx="1819275" cy="1855833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308922" y="718841"/>
            <a:ext cx="0" cy="117884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2544128">
            <a:off x="7115083" y="1842342"/>
            <a:ext cx="336650" cy="240821"/>
          </a:xfrm>
          <a:prstGeom prst="arc">
            <a:avLst>
              <a:gd name="adj1" fmla="val 10553180"/>
              <a:gd name="adj2" fmla="val 21417104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" name="Arc 24"/>
          <p:cNvSpPr/>
          <p:nvPr/>
        </p:nvSpPr>
        <p:spPr>
          <a:xfrm rot="16666740">
            <a:off x="7020487" y="1856925"/>
            <a:ext cx="259227" cy="82133"/>
          </a:xfrm>
          <a:prstGeom prst="arc">
            <a:avLst>
              <a:gd name="adj1" fmla="val 16200000"/>
              <a:gd name="adj2" fmla="val 11039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 rot="18778969">
            <a:off x="7108278" y="1806542"/>
            <a:ext cx="259227" cy="82133"/>
          </a:xfrm>
          <a:prstGeom prst="arc">
            <a:avLst>
              <a:gd name="adj1" fmla="val 17375360"/>
              <a:gd name="adj2" fmla="val 21235846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Flowchart: Connector 28"/>
          <p:cNvSpPr/>
          <p:nvPr/>
        </p:nvSpPr>
        <p:spPr>
          <a:xfrm>
            <a:off x="7973665" y="2583820"/>
            <a:ext cx="91440" cy="91440"/>
          </a:xfrm>
          <a:prstGeom prst="flowChartConnector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6510215" y="1096117"/>
            <a:ext cx="91440" cy="91440"/>
          </a:xfrm>
          <a:prstGeom prst="flowChartConnector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6283294" y="1848515"/>
            <a:ext cx="91440" cy="91440"/>
          </a:xfrm>
          <a:prstGeom prst="flowChartConnector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32" name="Flowchart: Connector 31"/>
          <p:cNvSpPr/>
          <p:nvPr/>
        </p:nvSpPr>
        <p:spPr>
          <a:xfrm>
            <a:off x="7264024" y="948296"/>
            <a:ext cx="91440" cy="91440"/>
          </a:xfrm>
          <a:prstGeom prst="flowChartConnector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8231447" y="1850413"/>
            <a:ext cx="91440" cy="91440"/>
          </a:xfrm>
          <a:prstGeom prst="flowChartConnector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53755" y="1877076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75569" y="2576243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60761" y="1843887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08525" y="1866276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84810" y="83356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90915" y="1090909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M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82911" y="149999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Book Antiqua" pitchFamily="18" charset="0"/>
              </a:rPr>
              <a:t>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00515" y="1641074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latin typeface="Book Antiqua" pitchFamily="18" charset="0"/>
              </a:rPr>
              <a:t>b</a:t>
            </a: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63412" y="2009647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latin typeface="Book Antiqua" pitchFamily="18" charset="0"/>
              </a:rPr>
              <a:t>c</a:t>
            </a: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213438" y="1355501"/>
            <a:ext cx="764953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/>
              </a:rPr>
              <a:t>M</a:t>
            </a:r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OX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27252" y="1355501"/>
            <a:ext cx="36260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ymbol"/>
              </a:rPr>
              <a:t>Ð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888312" y="1355501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263049" y="1355501"/>
            <a:ext cx="72006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XON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76851" y="1355501"/>
            <a:ext cx="36260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ymbol"/>
              </a:rPr>
              <a:t>Ð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856298" y="1355501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06821" y="1355501"/>
            <a:ext cx="734496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180º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 rot="10800000">
            <a:off x="989166" y="1720659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ea typeface="Cambria Math"/>
              </a:rPr>
              <a:t>∵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10800000">
            <a:off x="998694" y="2011721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ea typeface="Cambria Math"/>
              </a:rPr>
              <a:t>∵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932133" y="2011721"/>
            <a:ext cx="58221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54º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390311" y="2011721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635564" y="2011721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i="1" dirty="0" smtClean="0">
                <a:solidFill>
                  <a:schemeClr val="bg1"/>
                </a:solidFill>
                <a:latin typeface="Bookman Old Style" pitchFamily="18" charset="0"/>
              </a:rPr>
              <a:t>c</a:t>
            </a:r>
            <a:endParaRPr lang="en-US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56298" y="2011721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049036" y="2011721"/>
            <a:ext cx="74251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180</a:t>
            </a:r>
            <a:r>
              <a:rPr lang="en-US" b="1" baseline="30000" dirty="0" smtClean="0">
                <a:solidFill>
                  <a:schemeClr val="bg1"/>
                </a:solidFill>
                <a:latin typeface="Bookman Old Style"/>
              </a:rPr>
              <a:t>0</a:t>
            </a:r>
            <a:endParaRPr lang="en-US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 rot="10800000">
            <a:off x="998694" y="2364192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ea typeface="Cambria Math"/>
              </a:rPr>
              <a:t>∵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635564" y="2364192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i="1" dirty="0" smtClean="0">
                <a:solidFill>
                  <a:schemeClr val="bg1"/>
                </a:solidFill>
                <a:latin typeface="Bookman Old Style" pitchFamily="18" charset="0"/>
              </a:rPr>
              <a:t>c</a:t>
            </a:r>
            <a:endParaRPr lang="en-US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856298" y="2364192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049036" y="2364192"/>
            <a:ext cx="64152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180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590604" y="2364192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–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775771" y="2364192"/>
            <a:ext cx="489236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54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164682" y="2364192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362889" y="2364192"/>
            <a:ext cx="74251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126</a:t>
            </a:r>
            <a:r>
              <a:rPr lang="en-US" b="1" baseline="30000" dirty="0" smtClean="0">
                <a:solidFill>
                  <a:schemeClr val="bg1"/>
                </a:solidFill>
                <a:latin typeface="Bookman Old Style"/>
              </a:rPr>
              <a:t>0</a:t>
            </a:r>
            <a:endParaRPr lang="en-US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40874" y="2735818"/>
            <a:ext cx="112888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Hence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,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645089" y="2735818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i="1" dirty="0" smtClean="0">
                <a:solidFill>
                  <a:schemeClr val="bg1"/>
                </a:solidFill>
                <a:latin typeface="Bookman Old Style" pitchFamily="18" charset="0"/>
              </a:rPr>
              <a:t>c</a:t>
            </a:r>
            <a:endParaRPr lang="en-US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856298" y="2735818"/>
            <a:ext cx="2814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049036" y="2735818"/>
            <a:ext cx="74251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126</a:t>
            </a:r>
            <a:r>
              <a:rPr lang="en-US" b="1" baseline="30000" dirty="0" smtClean="0">
                <a:solidFill>
                  <a:schemeClr val="bg1"/>
                </a:solidFill>
                <a:latin typeface="Bookman Old Style"/>
              </a:rPr>
              <a:t>0</a:t>
            </a:r>
            <a:endParaRPr lang="en-US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5" name="Arc 144"/>
          <p:cNvSpPr/>
          <p:nvPr/>
        </p:nvSpPr>
        <p:spPr>
          <a:xfrm rot="10234495">
            <a:off x="7124270" y="1680512"/>
            <a:ext cx="353020" cy="424833"/>
          </a:xfrm>
          <a:prstGeom prst="arc">
            <a:avLst>
              <a:gd name="adj1" fmla="val 14249237"/>
              <a:gd name="adj2" fmla="val 585312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855900" y="1681205"/>
            <a:ext cx="227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Bookman Old Style" pitchFamily="18" charset="0"/>
              </a:rPr>
              <a:t>b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 + </a:t>
            </a:r>
            <a:r>
              <a:rPr lang="en-US" b="1" i="1" dirty="0">
                <a:solidFill>
                  <a:schemeClr val="bg1"/>
                </a:solidFill>
                <a:latin typeface="Bookman Old Style" pitchFamily="18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 = 180</a:t>
            </a:r>
            <a:r>
              <a:rPr lang="en-US" b="1" baseline="30000" dirty="0">
                <a:solidFill>
                  <a:schemeClr val="bg1"/>
                </a:solidFill>
                <a:latin typeface="Bookman Old Style" pitchFamily="18" charset="0"/>
              </a:rPr>
              <a:t>0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7312467" y="1891187"/>
            <a:ext cx="1202622" cy="0"/>
          </a:xfrm>
          <a:prstGeom prst="straightConnector1">
            <a:avLst/>
          </a:prstGeom>
          <a:ln w="28575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360623" y="935375"/>
            <a:ext cx="1819275" cy="1855832"/>
          </a:xfrm>
          <a:prstGeom prst="straightConnector1">
            <a:avLst/>
          </a:prstGeom>
          <a:ln w="28575">
            <a:solidFill>
              <a:srgbClr val="00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027847" y="949748"/>
            <a:ext cx="1077553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 = 54</a:t>
            </a:r>
            <a:r>
              <a:rPr lang="en-US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58728" y="471416"/>
            <a:ext cx="5758770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lines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XY and MN intersect at O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. If </a:t>
            </a:r>
            <a:r>
              <a:rPr lang="en-US" dirty="0" smtClean="0">
                <a:solidFill>
                  <a:srgbClr val="00FFFF"/>
                </a:solidFill>
                <a:latin typeface="Symbol"/>
              </a:rPr>
              <a:t>Ð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POY = 90º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6400" y="752989"/>
            <a:ext cx="3108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and </a:t>
            </a:r>
            <a:r>
              <a:rPr lang="en-US" b="1" i="1" dirty="0">
                <a:solidFill>
                  <a:srgbClr val="00FFFF"/>
                </a:solidFill>
                <a:latin typeface="Bookman Old Style" pitchFamily="18" charset="0"/>
              </a:rPr>
              <a:t>a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 : </a:t>
            </a:r>
            <a:r>
              <a:rPr lang="en-US" b="1" i="1" dirty="0">
                <a:solidFill>
                  <a:srgbClr val="00FFFF"/>
                </a:solidFill>
                <a:latin typeface="Bookman Old Style" pitchFamily="18" charset="0"/>
              </a:rPr>
              <a:t>b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 = 2 : 3, find </a:t>
            </a:r>
            <a:r>
              <a:rPr lang="en-US" b="1" i="1" dirty="0">
                <a:solidFill>
                  <a:srgbClr val="00FFFF"/>
                </a:solidFill>
                <a:latin typeface="Bookman Old Style" pitchFamily="18" charset="0"/>
              </a:rPr>
              <a:t>c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. 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200" y="1079687"/>
            <a:ext cx="7134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Sol: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14025" y="68818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  <a:latin typeface="+mj-lt"/>
              </a:rPr>
              <a:t>Ex. :  6.1  -  2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65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2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5" dur="indefinite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8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1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4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6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9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2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0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2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3" dur="indefinite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5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6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8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9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2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5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8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1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3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4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0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4" grpId="0" animBg="1"/>
      <p:bldP spid="134" grpId="1" animBg="1"/>
      <p:bldP spid="143" grpId="0" animBg="1"/>
      <p:bldP spid="143" grpId="1" animBg="1"/>
      <p:bldP spid="127" grpId="0" animBg="1"/>
      <p:bldP spid="26" grpId="0" animBg="1"/>
      <p:bldP spid="26" grpId="1" animBg="1"/>
      <p:bldP spid="32" grpId="0" animBg="1"/>
      <p:bldP spid="32" grpId="1" animBg="1"/>
      <p:bldP spid="33" grpId="0" animBg="1"/>
      <p:bldP spid="33" grpId="1" animBg="1"/>
      <p:bldP spid="38" grpId="0"/>
      <p:bldP spid="38" grpId="1"/>
      <p:bldP spid="39" grpId="0"/>
      <p:bldP spid="39" grpId="1"/>
      <p:bldP spid="41" grpId="0"/>
      <p:bldP spid="41" grpId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258" grpId="0"/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6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rc 125"/>
          <p:cNvSpPr/>
          <p:nvPr/>
        </p:nvSpPr>
        <p:spPr>
          <a:xfrm rot="9349750">
            <a:off x="6899334" y="1969697"/>
            <a:ext cx="256008" cy="237780"/>
          </a:xfrm>
          <a:custGeom>
            <a:avLst/>
            <a:gdLst>
              <a:gd name="connsiteX0" fmla="*/ 44593 w 914400"/>
              <a:gd name="connsiteY0" fmla="*/ 260256 h 914400"/>
              <a:gd name="connsiteX1" fmla="*/ 171934 w 914400"/>
              <a:gd name="connsiteY1" fmla="*/ 99912 h 914400"/>
              <a:gd name="connsiteX2" fmla="*/ 457200 w 914400"/>
              <a:gd name="connsiteY2" fmla="*/ 457200 h 914400"/>
              <a:gd name="connsiteX3" fmla="*/ 44593 w 914400"/>
              <a:gd name="connsiteY3" fmla="*/ 260256 h 914400"/>
              <a:gd name="connsiteX0" fmla="*/ 44593 w 914400"/>
              <a:gd name="connsiteY0" fmla="*/ 260256 h 914400"/>
              <a:gd name="connsiteX1" fmla="*/ 171934 w 914400"/>
              <a:gd name="connsiteY1" fmla="*/ 99912 h 914400"/>
              <a:gd name="connsiteX0" fmla="*/ 0 w 296403"/>
              <a:gd name="connsiteY0" fmla="*/ 160344 h 309035"/>
              <a:gd name="connsiteX1" fmla="*/ 127341 w 296403"/>
              <a:gd name="connsiteY1" fmla="*/ 0 h 309035"/>
              <a:gd name="connsiteX2" fmla="*/ 296403 w 296403"/>
              <a:gd name="connsiteY2" fmla="*/ 309035 h 309035"/>
              <a:gd name="connsiteX3" fmla="*/ 0 w 296403"/>
              <a:gd name="connsiteY3" fmla="*/ 160344 h 309035"/>
              <a:gd name="connsiteX0" fmla="*/ 0 w 296403"/>
              <a:gd name="connsiteY0" fmla="*/ 160344 h 309035"/>
              <a:gd name="connsiteX1" fmla="*/ 127341 w 296403"/>
              <a:gd name="connsiteY1" fmla="*/ 0 h 309035"/>
              <a:gd name="connsiteX0" fmla="*/ 0 w 154263"/>
              <a:gd name="connsiteY0" fmla="*/ 160344 h 244742"/>
              <a:gd name="connsiteX1" fmla="*/ 127341 w 154263"/>
              <a:gd name="connsiteY1" fmla="*/ 0 h 244742"/>
              <a:gd name="connsiteX2" fmla="*/ 154263 w 154263"/>
              <a:gd name="connsiteY2" fmla="*/ 244742 h 244742"/>
              <a:gd name="connsiteX3" fmla="*/ 0 w 154263"/>
              <a:gd name="connsiteY3" fmla="*/ 160344 h 244742"/>
              <a:gd name="connsiteX0" fmla="*/ 0 w 154263"/>
              <a:gd name="connsiteY0" fmla="*/ 160344 h 244742"/>
              <a:gd name="connsiteX1" fmla="*/ 127341 w 154263"/>
              <a:gd name="connsiteY1" fmla="*/ 0 h 244742"/>
              <a:gd name="connsiteX0" fmla="*/ 0 w 154263"/>
              <a:gd name="connsiteY0" fmla="*/ 160344 h 244742"/>
              <a:gd name="connsiteX1" fmla="*/ 127341 w 154263"/>
              <a:gd name="connsiteY1" fmla="*/ 0 h 244742"/>
              <a:gd name="connsiteX2" fmla="*/ 154263 w 154263"/>
              <a:gd name="connsiteY2" fmla="*/ 244742 h 244742"/>
              <a:gd name="connsiteX3" fmla="*/ 0 w 154263"/>
              <a:gd name="connsiteY3" fmla="*/ 160344 h 244742"/>
              <a:gd name="connsiteX0" fmla="*/ 5014 w 154263"/>
              <a:gd name="connsiteY0" fmla="*/ 162135 h 244742"/>
              <a:gd name="connsiteX1" fmla="*/ 127341 w 154263"/>
              <a:gd name="connsiteY1" fmla="*/ 0 h 244742"/>
              <a:gd name="connsiteX0" fmla="*/ 14624 w 168887"/>
              <a:gd name="connsiteY0" fmla="*/ 160344 h 244742"/>
              <a:gd name="connsiteX1" fmla="*/ 141965 w 168887"/>
              <a:gd name="connsiteY1" fmla="*/ 0 h 244742"/>
              <a:gd name="connsiteX2" fmla="*/ 168887 w 168887"/>
              <a:gd name="connsiteY2" fmla="*/ 244742 h 244742"/>
              <a:gd name="connsiteX3" fmla="*/ 14624 w 168887"/>
              <a:gd name="connsiteY3" fmla="*/ 160344 h 244742"/>
              <a:gd name="connsiteX0" fmla="*/ 0 w 168887"/>
              <a:gd name="connsiteY0" fmla="*/ 176812 h 244742"/>
              <a:gd name="connsiteX1" fmla="*/ 141965 w 168887"/>
              <a:gd name="connsiteY1" fmla="*/ 0 h 244742"/>
              <a:gd name="connsiteX0" fmla="*/ 3453 w 168887"/>
              <a:gd name="connsiteY0" fmla="*/ 173600 h 244742"/>
              <a:gd name="connsiteX1" fmla="*/ 141965 w 168887"/>
              <a:gd name="connsiteY1" fmla="*/ 0 h 244742"/>
              <a:gd name="connsiteX2" fmla="*/ 168887 w 168887"/>
              <a:gd name="connsiteY2" fmla="*/ 244742 h 244742"/>
              <a:gd name="connsiteX3" fmla="*/ 3453 w 168887"/>
              <a:gd name="connsiteY3" fmla="*/ 173600 h 244742"/>
              <a:gd name="connsiteX0" fmla="*/ 0 w 168887"/>
              <a:gd name="connsiteY0" fmla="*/ 176812 h 244742"/>
              <a:gd name="connsiteX1" fmla="*/ 141965 w 168887"/>
              <a:gd name="connsiteY1" fmla="*/ 0 h 244742"/>
              <a:gd name="connsiteX0" fmla="*/ 3453 w 168887"/>
              <a:gd name="connsiteY0" fmla="*/ 173600 h 244742"/>
              <a:gd name="connsiteX1" fmla="*/ 141965 w 168887"/>
              <a:gd name="connsiteY1" fmla="*/ 0 h 244742"/>
              <a:gd name="connsiteX2" fmla="*/ 168887 w 168887"/>
              <a:gd name="connsiteY2" fmla="*/ 244742 h 244742"/>
              <a:gd name="connsiteX3" fmla="*/ 3453 w 168887"/>
              <a:gd name="connsiteY3" fmla="*/ 173600 h 244742"/>
              <a:gd name="connsiteX0" fmla="*/ 0 w 168887"/>
              <a:gd name="connsiteY0" fmla="*/ 176812 h 244742"/>
              <a:gd name="connsiteX1" fmla="*/ 125253 w 168887"/>
              <a:gd name="connsiteY1" fmla="*/ 8160 h 244742"/>
              <a:gd name="connsiteX0" fmla="*/ 3453 w 168887"/>
              <a:gd name="connsiteY0" fmla="*/ 166638 h 237780"/>
              <a:gd name="connsiteX1" fmla="*/ 128400 w 168887"/>
              <a:gd name="connsiteY1" fmla="*/ 0 h 237780"/>
              <a:gd name="connsiteX2" fmla="*/ 168887 w 168887"/>
              <a:gd name="connsiteY2" fmla="*/ 237780 h 237780"/>
              <a:gd name="connsiteX3" fmla="*/ 3453 w 168887"/>
              <a:gd name="connsiteY3" fmla="*/ 166638 h 237780"/>
              <a:gd name="connsiteX0" fmla="*/ 0 w 168887"/>
              <a:gd name="connsiteY0" fmla="*/ 169850 h 237780"/>
              <a:gd name="connsiteX1" fmla="*/ 125253 w 168887"/>
              <a:gd name="connsiteY1" fmla="*/ 1198 h 237780"/>
              <a:gd name="connsiteX0" fmla="*/ 90574 w 256008"/>
              <a:gd name="connsiteY0" fmla="*/ 166638 h 237780"/>
              <a:gd name="connsiteX1" fmla="*/ 215521 w 256008"/>
              <a:gd name="connsiteY1" fmla="*/ 0 h 237780"/>
              <a:gd name="connsiteX2" fmla="*/ 256008 w 256008"/>
              <a:gd name="connsiteY2" fmla="*/ 237780 h 237780"/>
              <a:gd name="connsiteX3" fmla="*/ 90574 w 256008"/>
              <a:gd name="connsiteY3" fmla="*/ 166638 h 237780"/>
              <a:gd name="connsiteX0" fmla="*/ 0 w 256008"/>
              <a:gd name="connsiteY0" fmla="*/ 125530 h 237780"/>
              <a:gd name="connsiteX1" fmla="*/ 212374 w 256008"/>
              <a:gd name="connsiteY1" fmla="*/ 1198 h 237780"/>
              <a:gd name="connsiteX0" fmla="*/ 4649 w 256008"/>
              <a:gd name="connsiteY0" fmla="*/ 125465 h 237780"/>
              <a:gd name="connsiteX1" fmla="*/ 215521 w 256008"/>
              <a:gd name="connsiteY1" fmla="*/ 0 h 237780"/>
              <a:gd name="connsiteX2" fmla="*/ 256008 w 256008"/>
              <a:gd name="connsiteY2" fmla="*/ 237780 h 237780"/>
              <a:gd name="connsiteX3" fmla="*/ 4649 w 256008"/>
              <a:gd name="connsiteY3" fmla="*/ 125465 h 237780"/>
              <a:gd name="connsiteX0" fmla="*/ 0 w 256008"/>
              <a:gd name="connsiteY0" fmla="*/ 125530 h 237780"/>
              <a:gd name="connsiteX1" fmla="*/ 212374 w 256008"/>
              <a:gd name="connsiteY1" fmla="*/ 1198 h 237780"/>
              <a:gd name="connsiteX0" fmla="*/ 4649 w 256008"/>
              <a:gd name="connsiteY0" fmla="*/ 125465 h 237780"/>
              <a:gd name="connsiteX1" fmla="*/ 215521 w 256008"/>
              <a:gd name="connsiteY1" fmla="*/ 0 h 237780"/>
              <a:gd name="connsiteX2" fmla="*/ 256008 w 256008"/>
              <a:gd name="connsiteY2" fmla="*/ 237780 h 237780"/>
              <a:gd name="connsiteX3" fmla="*/ 4649 w 256008"/>
              <a:gd name="connsiteY3" fmla="*/ 125465 h 237780"/>
              <a:gd name="connsiteX0" fmla="*/ 0 w 256008"/>
              <a:gd name="connsiteY0" fmla="*/ 125530 h 237780"/>
              <a:gd name="connsiteX1" fmla="*/ 212374 w 256008"/>
              <a:gd name="connsiteY1" fmla="*/ 1198 h 237780"/>
              <a:gd name="connsiteX0" fmla="*/ 4649 w 256008"/>
              <a:gd name="connsiteY0" fmla="*/ 125465 h 237780"/>
              <a:gd name="connsiteX1" fmla="*/ 215521 w 256008"/>
              <a:gd name="connsiteY1" fmla="*/ 0 h 237780"/>
              <a:gd name="connsiteX2" fmla="*/ 256008 w 256008"/>
              <a:gd name="connsiteY2" fmla="*/ 237780 h 237780"/>
              <a:gd name="connsiteX3" fmla="*/ 4649 w 256008"/>
              <a:gd name="connsiteY3" fmla="*/ 125465 h 237780"/>
              <a:gd name="connsiteX0" fmla="*/ 0 w 256008"/>
              <a:gd name="connsiteY0" fmla="*/ 125530 h 237780"/>
              <a:gd name="connsiteX1" fmla="*/ 212374 w 256008"/>
              <a:gd name="connsiteY1" fmla="*/ 1198 h 23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008" h="237780" stroke="0" extrusionOk="0">
                <a:moveTo>
                  <a:pt x="4649" y="125465"/>
                </a:moveTo>
                <a:cubicBezTo>
                  <a:pt x="95292" y="14700"/>
                  <a:pt x="161497" y="43133"/>
                  <a:pt x="215521" y="0"/>
                </a:cubicBezTo>
                <a:lnTo>
                  <a:pt x="256008" y="237780"/>
                </a:lnTo>
                <a:cubicBezTo>
                  <a:pt x="118472" y="172132"/>
                  <a:pt x="142185" y="191113"/>
                  <a:pt x="4649" y="125465"/>
                </a:cubicBezTo>
                <a:close/>
              </a:path>
              <a:path w="256008" h="237780" fill="none">
                <a:moveTo>
                  <a:pt x="0" y="125530"/>
                </a:moveTo>
                <a:cubicBezTo>
                  <a:pt x="89137" y="29749"/>
                  <a:pt x="158350" y="44331"/>
                  <a:pt x="212374" y="1198"/>
                </a:cubicBezTo>
              </a:path>
            </a:pathLst>
          </a:custGeom>
          <a:solidFill>
            <a:srgbClr val="FF0000"/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Arc 125"/>
          <p:cNvSpPr/>
          <p:nvPr/>
        </p:nvSpPr>
        <p:spPr>
          <a:xfrm rot="5815545">
            <a:off x="6890973" y="1820804"/>
            <a:ext cx="202909" cy="244742"/>
          </a:xfrm>
          <a:custGeom>
            <a:avLst/>
            <a:gdLst>
              <a:gd name="connsiteX0" fmla="*/ 44593 w 914400"/>
              <a:gd name="connsiteY0" fmla="*/ 260256 h 914400"/>
              <a:gd name="connsiteX1" fmla="*/ 171934 w 914400"/>
              <a:gd name="connsiteY1" fmla="*/ 99912 h 914400"/>
              <a:gd name="connsiteX2" fmla="*/ 457200 w 914400"/>
              <a:gd name="connsiteY2" fmla="*/ 457200 h 914400"/>
              <a:gd name="connsiteX3" fmla="*/ 44593 w 914400"/>
              <a:gd name="connsiteY3" fmla="*/ 260256 h 914400"/>
              <a:gd name="connsiteX0" fmla="*/ 44593 w 914400"/>
              <a:gd name="connsiteY0" fmla="*/ 260256 h 914400"/>
              <a:gd name="connsiteX1" fmla="*/ 171934 w 914400"/>
              <a:gd name="connsiteY1" fmla="*/ 99912 h 914400"/>
              <a:gd name="connsiteX0" fmla="*/ 0 w 296403"/>
              <a:gd name="connsiteY0" fmla="*/ 160344 h 309035"/>
              <a:gd name="connsiteX1" fmla="*/ 127341 w 296403"/>
              <a:gd name="connsiteY1" fmla="*/ 0 h 309035"/>
              <a:gd name="connsiteX2" fmla="*/ 296403 w 296403"/>
              <a:gd name="connsiteY2" fmla="*/ 309035 h 309035"/>
              <a:gd name="connsiteX3" fmla="*/ 0 w 296403"/>
              <a:gd name="connsiteY3" fmla="*/ 160344 h 309035"/>
              <a:gd name="connsiteX0" fmla="*/ 0 w 296403"/>
              <a:gd name="connsiteY0" fmla="*/ 160344 h 309035"/>
              <a:gd name="connsiteX1" fmla="*/ 127341 w 296403"/>
              <a:gd name="connsiteY1" fmla="*/ 0 h 309035"/>
              <a:gd name="connsiteX0" fmla="*/ 0 w 154263"/>
              <a:gd name="connsiteY0" fmla="*/ 160344 h 244742"/>
              <a:gd name="connsiteX1" fmla="*/ 127341 w 154263"/>
              <a:gd name="connsiteY1" fmla="*/ 0 h 244742"/>
              <a:gd name="connsiteX2" fmla="*/ 154263 w 154263"/>
              <a:gd name="connsiteY2" fmla="*/ 244742 h 244742"/>
              <a:gd name="connsiteX3" fmla="*/ 0 w 154263"/>
              <a:gd name="connsiteY3" fmla="*/ 160344 h 244742"/>
              <a:gd name="connsiteX0" fmla="*/ 0 w 154263"/>
              <a:gd name="connsiteY0" fmla="*/ 160344 h 244742"/>
              <a:gd name="connsiteX1" fmla="*/ 127341 w 154263"/>
              <a:gd name="connsiteY1" fmla="*/ 0 h 244742"/>
              <a:gd name="connsiteX0" fmla="*/ 0 w 154263"/>
              <a:gd name="connsiteY0" fmla="*/ 160344 h 244742"/>
              <a:gd name="connsiteX1" fmla="*/ 127341 w 154263"/>
              <a:gd name="connsiteY1" fmla="*/ 0 h 244742"/>
              <a:gd name="connsiteX2" fmla="*/ 154263 w 154263"/>
              <a:gd name="connsiteY2" fmla="*/ 244742 h 244742"/>
              <a:gd name="connsiteX3" fmla="*/ 0 w 154263"/>
              <a:gd name="connsiteY3" fmla="*/ 160344 h 244742"/>
              <a:gd name="connsiteX0" fmla="*/ 5014 w 154263"/>
              <a:gd name="connsiteY0" fmla="*/ 162135 h 244742"/>
              <a:gd name="connsiteX1" fmla="*/ 127341 w 154263"/>
              <a:gd name="connsiteY1" fmla="*/ 0 h 244742"/>
              <a:gd name="connsiteX0" fmla="*/ 43633 w 197896"/>
              <a:gd name="connsiteY0" fmla="*/ 160344 h 244742"/>
              <a:gd name="connsiteX1" fmla="*/ 170974 w 197896"/>
              <a:gd name="connsiteY1" fmla="*/ 0 h 244742"/>
              <a:gd name="connsiteX2" fmla="*/ 197896 w 197896"/>
              <a:gd name="connsiteY2" fmla="*/ 244742 h 244742"/>
              <a:gd name="connsiteX3" fmla="*/ 43633 w 197896"/>
              <a:gd name="connsiteY3" fmla="*/ 160344 h 244742"/>
              <a:gd name="connsiteX0" fmla="*/ 0 w 197896"/>
              <a:gd name="connsiteY0" fmla="*/ 136859 h 244742"/>
              <a:gd name="connsiteX1" fmla="*/ 170974 w 197896"/>
              <a:gd name="connsiteY1" fmla="*/ 0 h 244742"/>
              <a:gd name="connsiteX0" fmla="*/ 0 w 202909"/>
              <a:gd name="connsiteY0" fmla="*/ 135069 h 244742"/>
              <a:gd name="connsiteX1" fmla="*/ 175987 w 202909"/>
              <a:gd name="connsiteY1" fmla="*/ 0 h 244742"/>
              <a:gd name="connsiteX2" fmla="*/ 202909 w 202909"/>
              <a:gd name="connsiteY2" fmla="*/ 244742 h 244742"/>
              <a:gd name="connsiteX3" fmla="*/ 0 w 202909"/>
              <a:gd name="connsiteY3" fmla="*/ 135069 h 244742"/>
              <a:gd name="connsiteX0" fmla="*/ 5013 w 202909"/>
              <a:gd name="connsiteY0" fmla="*/ 136859 h 244742"/>
              <a:gd name="connsiteX1" fmla="*/ 175987 w 202909"/>
              <a:gd name="connsiteY1" fmla="*/ 0 h 244742"/>
              <a:gd name="connsiteX0" fmla="*/ 0 w 202909"/>
              <a:gd name="connsiteY0" fmla="*/ 135069 h 244742"/>
              <a:gd name="connsiteX1" fmla="*/ 175987 w 202909"/>
              <a:gd name="connsiteY1" fmla="*/ 0 h 244742"/>
              <a:gd name="connsiteX2" fmla="*/ 202909 w 202909"/>
              <a:gd name="connsiteY2" fmla="*/ 244742 h 244742"/>
              <a:gd name="connsiteX3" fmla="*/ 0 w 202909"/>
              <a:gd name="connsiteY3" fmla="*/ 135069 h 244742"/>
              <a:gd name="connsiteX0" fmla="*/ 5013 w 202909"/>
              <a:gd name="connsiteY0" fmla="*/ 136859 h 244742"/>
              <a:gd name="connsiteX1" fmla="*/ 175987 w 202909"/>
              <a:gd name="connsiteY1" fmla="*/ 0 h 244742"/>
              <a:gd name="connsiteX0" fmla="*/ 0 w 202909"/>
              <a:gd name="connsiteY0" fmla="*/ 135069 h 244742"/>
              <a:gd name="connsiteX1" fmla="*/ 175987 w 202909"/>
              <a:gd name="connsiteY1" fmla="*/ 0 h 244742"/>
              <a:gd name="connsiteX2" fmla="*/ 202909 w 202909"/>
              <a:gd name="connsiteY2" fmla="*/ 244742 h 244742"/>
              <a:gd name="connsiteX3" fmla="*/ 0 w 202909"/>
              <a:gd name="connsiteY3" fmla="*/ 135069 h 244742"/>
              <a:gd name="connsiteX0" fmla="*/ 5013 w 202909"/>
              <a:gd name="connsiteY0" fmla="*/ 136859 h 244742"/>
              <a:gd name="connsiteX1" fmla="*/ 175987 w 202909"/>
              <a:gd name="connsiteY1" fmla="*/ 0 h 24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909" h="244742" stroke="0" extrusionOk="0">
                <a:moveTo>
                  <a:pt x="0" y="135069"/>
                </a:moveTo>
                <a:cubicBezTo>
                  <a:pt x="35435" y="60000"/>
                  <a:pt x="121963" y="43133"/>
                  <a:pt x="175987" y="0"/>
                </a:cubicBezTo>
                <a:lnTo>
                  <a:pt x="202909" y="244742"/>
                </a:lnTo>
                <a:cubicBezTo>
                  <a:pt x="65373" y="179094"/>
                  <a:pt x="137536" y="200717"/>
                  <a:pt x="0" y="135069"/>
                </a:cubicBezTo>
                <a:close/>
              </a:path>
              <a:path w="202909" h="244742" fill="none">
                <a:moveTo>
                  <a:pt x="5013" y="136859"/>
                </a:moveTo>
                <a:cubicBezTo>
                  <a:pt x="60287" y="47387"/>
                  <a:pt x="121963" y="43133"/>
                  <a:pt x="175987" y="0"/>
                </a:cubicBezTo>
              </a:path>
            </a:pathLst>
          </a:custGeom>
          <a:solidFill>
            <a:srgbClr val="FF0000"/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0344" y="464632"/>
            <a:ext cx="6511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5750"/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It is given that 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XYZ = 64º and XY is produced to point P. </a:t>
            </a:r>
          </a:p>
          <a:p>
            <a:pPr defTabSz="285750"/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If ray YQ bisects 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ZYP, find 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XYQ and reflex 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QYP.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0673" y="1212307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Sol.</a:t>
            </a:r>
            <a:endParaRPr lang="en-US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3285" y="1278972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XYZ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5252" y="127897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9944" y="127897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64º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9431" y="127897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[1]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3285" y="1534426"/>
            <a:ext cx="2427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ray YQ bisects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ZYP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5885" y="1872980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let ZYQ = QYP = 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9431" y="1872980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(1)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3285" y="221153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5885" y="2211534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ZYP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2008" y="221153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07451" y="221153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2x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19431" y="2211534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(2)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85885" y="2550088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ZYX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66097" y="255008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55058" y="2550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ZYP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52728" y="255008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41689" y="2550088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180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19431" y="2550088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[Linear Pair]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66899" y="28713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64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66097" y="287139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05198" y="287139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52728" y="287139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41689" y="2871394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180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19431" y="2871394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[from (1) and (2)]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5198" y="318431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52728" y="318431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41689" y="318431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180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49742" y="31843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–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60562" y="31843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64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05198" y="346304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52728" y="346304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41689" y="346304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58º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85885" y="3812632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XYQ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66097" y="381263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55058" y="3812632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XYZ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952728" y="381263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41689" y="3812632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ZYQ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23285" y="381263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66097" y="414210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55058" y="414210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64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04825" y="414210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93786" y="414210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58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066097" y="443248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55058" y="4432486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122º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858000" y="2030396"/>
            <a:ext cx="163658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858000" y="941070"/>
            <a:ext cx="758952" cy="109728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106193" y="2026489"/>
            <a:ext cx="758952" cy="1097280"/>
          </a:xfrm>
          <a:prstGeom prst="line">
            <a:avLst/>
          </a:prstGeom>
          <a:ln w="190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58000" y="2031734"/>
            <a:ext cx="758952" cy="1092035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958044" y="271515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P</a:t>
            </a:r>
            <a:endParaRPr lang="en-US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215277" y="2893791"/>
            <a:ext cx="59648" cy="596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426544" y="2651180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Q</a:t>
            </a:r>
            <a:endParaRPr lang="en-US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7433687" y="2876114"/>
            <a:ext cx="59648" cy="596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125048" y="172593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Z</a:t>
            </a:r>
            <a:endParaRPr lang="en-US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8245265" y="2000572"/>
            <a:ext cx="59648" cy="596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129624" y="96488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7428925" y="1133453"/>
            <a:ext cx="59648" cy="596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565751" y="1878118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Arc 92"/>
          <p:cNvSpPr/>
          <p:nvPr/>
        </p:nvSpPr>
        <p:spPr>
          <a:xfrm rot="13519629">
            <a:off x="6345078" y="1355094"/>
            <a:ext cx="914400" cy="914400"/>
          </a:xfrm>
          <a:prstGeom prst="arc">
            <a:avLst>
              <a:gd name="adj1" fmla="val 11963967"/>
              <a:gd name="adj2" fmla="val 14233475"/>
            </a:avLst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0408619">
            <a:off x="6345078" y="1294819"/>
            <a:ext cx="914400" cy="914400"/>
          </a:xfrm>
          <a:prstGeom prst="arc">
            <a:avLst>
              <a:gd name="adj1" fmla="val 15389739"/>
              <a:gd name="adj2" fmla="val 17089003"/>
            </a:avLst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012485" y="1705862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64º</a:t>
            </a:r>
            <a:endParaRPr lang="en-US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201583" y="524249"/>
            <a:ext cx="1253968" cy="225982"/>
          </a:xfrm>
          <a:prstGeom prst="round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908309" y="524249"/>
            <a:ext cx="2841596" cy="225982"/>
          </a:xfrm>
          <a:prstGeom prst="round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5" name="Arc 104"/>
          <p:cNvSpPr/>
          <p:nvPr/>
        </p:nvSpPr>
        <p:spPr>
          <a:xfrm rot="7857491">
            <a:off x="6236502" y="1351047"/>
            <a:ext cx="914400" cy="914400"/>
          </a:xfrm>
          <a:prstGeom prst="arc">
            <a:avLst>
              <a:gd name="adj1" fmla="val 15524173"/>
              <a:gd name="adj2" fmla="val 17060257"/>
            </a:avLst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/>
          <p:cNvSpPr/>
          <p:nvPr/>
        </p:nvSpPr>
        <p:spPr>
          <a:xfrm rot="10800000">
            <a:off x="6265401" y="1402551"/>
            <a:ext cx="914400" cy="914400"/>
          </a:xfrm>
          <a:prstGeom prst="arc">
            <a:avLst>
              <a:gd name="adj1" fmla="val 12064232"/>
              <a:gd name="adj2" fmla="val 14025427"/>
            </a:avLst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783792" y="761864"/>
            <a:ext cx="2260875" cy="225982"/>
          </a:xfrm>
          <a:prstGeom prst="round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6856545" y="2028825"/>
            <a:ext cx="1636580" cy="0"/>
          </a:xfrm>
          <a:prstGeom prst="line">
            <a:avLst/>
          </a:prstGeom>
          <a:ln w="19050"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104765" y="2025972"/>
            <a:ext cx="758952" cy="1097280"/>
          </a:xfrm>
          <a:prstGeom prst="line">
            <a:avLst/>
          </a:prstGeom>
          <a:ln w="1905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856545" y="2033338"/>
            <a:ext cx="758952" cy="1092035"/>
          </a:xfrm>
          <a:prstGeom prst="line">
            <a:avLst/>
          </a:prstGeom>
          <a:ln w="19050"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856495" y="2029144"/>
            <a:ext cx="758952" cy="1092035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091442" y="208766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400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707830" y="223164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400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6858667" y="940589"/>
            <a:ext cx="758952" cy="1097280"/>
          </a:xfrm>
          <a:prstGeom prst="line">
            <a:avLst/>
          </a:prstGeom>
          <a:ln w="19050"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104980" y="1330283"/>
            <a:ext cx="1266508" cy="225982"/>
          </a:xfrm>
          <a:prstGeom prst="round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433833" y="2264156"/>
            <a:ext cx="1266508" cy="225982"/>
          </a:xfrm>
          <a:prstGeom prst="round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061435" y="212148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58º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615458" y="225819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58º</a:t>
            </a:r>
            <a:endParaRPr lang="en-US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V="1">
            <a:off x="6104594" y="2026763"/>
            <a:ext cx="758952" cy="1097280"/>
          </a:xfrm>
          <a:prstGeom prst="line">
            <a:avLst/>
          </a:prstGeom>
          <a:ln w="19050">
            <a:solidFill>
              <a:srgbClr val="FF3399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856545" y="2028825"/>
            <a:ext cx="1636580" cy="0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3047065" y="761864"/>
            <a:ext cx="1205038" cy="225982"/>
          </a:xfrm>
          <a:prstGeom prst="round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2346642" y="3528435"/>
            <a:ext cx="1266508" cy="225982"/>
          </a:xfrm>
          <a:prstGeom prst="round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8" name="Arc 87"/>
          <p:cNvSpPr/>
          <p:nvPr/>
        </p:nvSpPr>
        <p:spPr>
          <a:xfrm rot="3308490">
            <a:off x="6214782" y="1711391"/>
            <a:ext cx="914400" cy="914400"/>
          </a:xfrm>
          <a:prstGeom prst="arc">
            <a:avLst>
              <a:gd name="adj1" fmla="val 15540018"/>
              <a:gd name="adj2" fmla="val 17298340"/>
            </a:avLst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714025" y="68818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  <a:latin typeface="+mj-lt"/>
              </a:rPr>
              <a:t>Ex. :  6.1  -  6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64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02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108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0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3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8" dur="5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9" dur="5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6" dur="500" fill="hold"/>
                                        <p:tgtEl>
                                          <p:spTgt spid="125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1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7" dur="4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6" presetClass="emph" presetSubtype="0" repeatCount="indefinite" autoRev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3" dur="5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4" dur="5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7" grpId="1" animBg="1"/>
      <p:bldP spid="127" grpId="2" animBg="1"/>
      <p:bldP spid="126" grpId="0" animBg="1"/>
      <p:bldP spid="126" grpId="1" animBg="1"/>
      <p:bldP spid="126" grpId="2" animBg="1"/>
      <p:bldP spid="2" grpId="0"/>
      <p:bldP spid="3" grpId="0"/>
      <p:bldP spid="4" grpId="0"/>
      <p:bldP spid="8" grpId="0"/>
      <p:bldP spid="9" grpId="0"/>
      <p:bldP spid="10" grpId="0"/>
      <p:bldP spid="11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78" grpId="0"/>
      <p:bldP spid="79" grpId="0" animBg="1"/>
      <p:bldP spid="80" grpId="0"/>
      <p:bldP spid="81" grpId="0" animBg="1"/>
      <p:bldP spid="83" grpId="0"/>
      <p:bldP spid="84" grpId="0" animBg="1"/>
      <p:bldP spid="85" grpId="0"/>
      <p:bldP spid="86" grpId="0" animBg="1"/>
      <p:bldP spid="87" grpId="0"/>
      <p:bldP spid="93" grpId="0" animBg="1"/>
      <p:bldP spid="94" grpId="0" animBg="1"/>
      <p:bldP spid="98" grpId="0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5" grpId="0" animBg="1"/>
      <p:bldP spid="107" grpId="0" animBg="1"/>
      <p:bldP spid="108" grpId="0" animBg="1"/>
      <p:bldP spid="108" grpId="1" animBg="1"/>
      <p:bldP spid="108" grpId="2" animBg="1"/>
      <p:bldP spid="113" grpId="0"/>
      <p:bldP spid="113" grpId="1"/>
      <p:bldP spid="114" grpId="0"/>
      <p:bldP spid="114" grpId="1"/>
      <p:bldP spid="118" grpId="0" animBg="1"/>
      <p:bldP spid="118" grpId="1" animBg="1"/>
      <p:bldP spid="118" grpId="2" animBg="1"/>
      <p:bldP spid="118" grpId="3" animBg="1"/>
      <p:bldP spid="118" grpId="4" animBg="1"/>
      <p:bldP spid="118" grpId="5" animBg="1"/>
      <p:bldP spid="119" grpId="0" animBg="1"/>
      <p:bldP spid="119" grpId="1" animBg="1"/>
      <p:bldP spid="119" grpId="2" animBg="1"/>
      <p:bldP spid="120" grpId="0"/>
      <p:bldP spid="121" grpId="0"/>
      <p:bldP spid="125" grpId="0" animBg="1"/>
      <p:bldP spid="125" grpId="1" animBg="1"/>
      <p:bldP spid="125" grpId="2" animBg="1"/>
      <p:bldP spid="128" grpId="0" animBg="1"/>
      <p:bldP spid="128" grpId="1" animBg="1"/>
      <p:bldP spid="128" grpId="2" animBg="1"/>
      <p:bldP spid="88" grpId="0" animBg="1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490344" y="464632"/>
            <a:ext cx="6511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5750"/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It is given that 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XYZ = 64º and XY is produced to point P. </a:t>
            </a:r>
          </a:p>
          <a:p>
            <a:pPr defTabSz="285750"/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If ray YQ bisects 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ZYP, find 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XYQ and reflex 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QYP.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3285" y="1263920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Reflex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93188" y="1263920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QYP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73400" y="126392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62361" y="1263920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360º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48933" y="126392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–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37894" y="1263920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QYP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62361" y="1593493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360º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48933" y="159349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–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37894" y="1593493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58º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36388" y="1593493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From (3)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23285" y="188077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Reflex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93188" y="1880771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QYP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73400" y="188077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662361" y="1880771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302º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Arc 125"/>
          <p:cNvSpPr/>
          <p:nvPr/>
        </p:nvSpPr>
        <p:spPr>
          <a:xfrm rot="9349750">
            <a:off x="6899334" y="1969697"/>
            <a:ext cx="256008" cy="237780"/>
          </a:xfrm>
          <a:custGeom>
            <a:avLst/>
            <a:gdLst>
              <a:gd name="connsiteX0" fmla="*/ 44593 w 914400"/>
              <a:gd name="connsiteY0" fmla="*/ 260256 h 914400"/>
              <a:gd name="connsiteX1" fmla="*/ 171934 w 914400"/>
              <a:gd name="connsiteY1" fmla="*/ 99912 h 914400"/>
              <a:gd name="connsiteX2" fmla="*/ 457200 w 914400"/>
              <a:gd name="connsiteY2" fmla="*/ 457200 h 914400"/>
              <a:gd name="connsiteX3" fmla="*/ 44593 w 914400"/>
              <a:gd name="connsiteY3" fmla="*/ 260256 h 914400"/>
              <a:gd name="connsiteX0" fmla="*/ 44593 w 914400"/>
              <a:gd name="connsiteY0" fmla="*/ 260256 h 914400"/>
              <a:gd name="connsiteX1" fmla="*/ 171934 w 914400"/>
              <a:gd name="connsiteY1" fmla="*/ 99912 h 914400"/>
              <a:gd name="connsiteX0" fmla="*/ 0 w 296403"/>
              <a:gd name="connsiteY0" fmla="*/ 160344 h 309035"/>
              <a:gd name="connsiteX1" fmla="*/ 127341 w 296403"/>
              <a:gd name="connsiteY1" fmla="*/ 0 h 309035"/>
              <a:gd name="connsiteX2" fmla="*/ 296403 w 296403"/>
              <a:gd name="connsiteY2" fmla="*/ 309035 h 309035"/>
              <a:gd name="connsiteX3" fmla="*/ 0 w 296403"/>
              <a:gd name="connsiteY3" fmla="*/ 160344 h 309035"/>
              <a:gd name="connsiteX0" fmla="*/ 0 w 296403"/>
              <a:gd name="connsiteY0" fmla="*/ 160344 h 309035"/>
              <a:gd name="connsiteX1" fmla="*/ 127341 w 296403"/>
              <a:gd name="connsiteY1" fmla="*/ 0 h 309035"/>
              <a:gd name="connsiteX0" fmla="*/ 0 w 154263"/>
              <a:gd name="connsiteY0" fmla="*/ 160344 h 244742"/>
              <a:gd name="connsiteX1" fmla="*/ 127341 w 154263"/>
              <a:gd name="connsiteY1" fmla="*/ 0 h 244742"/>
              <a:gd name="connsiteX2" fmla="*/ 154263 w 154263"/>
              <a:gd name="connsiteY2" fmla="*/ 244742 h 244742"/>
              <a:gd name="connsiteX3" fmla="*/ 0 w 154263"/>
              <a:gd name="connsiteY3" fmla="*/ 160344 h 244742"/>
              <a:gd name="connsiteX0" fmla="*/ 0 w 154263"/>
              <a:gd name="connsiteY0" fmla="*/ 160344 h 244742"/>
              <a:gd name="connsiteX1" fmla="*/ 127341 w 154263"/>
              <a:gd name="connsiteY1" fmla="*/ 0 h 244742"/>
              <a:gd name="connsiteX0" fmla="*/ 0 w 154263"/>
              <a:gd name="connsiteY0" fmla="*/ 160344 h 244742"/>
              <a:gd name="connsiteX1" fmla="*/ 127341 w 154263"/>
              <a:gd name="connsiteY1" fmla="*/ 0 h 244742"/>
              <a:gd name="connsiteX2" fmla="*/ 154263 w 154263"/>
              <a:gd name="connsiteY2" fmla="*/ 244742 h 244742"/>
              <a:gd name="connsiteX3" fmla="*/ 0 w 154263"/>
              <a:gd name="connsiteY3" fmla="*/ 160344 h 244742"/>
              <a:gd name="connsiteX0" fmla="*/ 5014 w 154263"/>
              <a:gd name="connsiteY0" fmla="*/ 162135 h 244742"/>
              <a:gd name="connsiteX1" fmla="*/ 127341 w 154263"/>
              <a:gd name="connsiteY1" fmla="*/ 0 h 244742"/>
              <a:gd name="connsiteX0" fmla="*/ 14624 w 168887"/>
              <a:gd name="connsiteY0" fmla="*/ 160344 h 244742"/>
              <a:gd name="connsiteX1" fmla="*/ 141965 w 168887"/>
              <a:gd name="connsiteY1" fmla="*/ 0 h 244742"/>
              <a:gd name="connsiteX2" fmla="*/ 168887 w 168887"/>
              <a:gd name="connsiteY2" fmla="*/ 244742 h 244742"/>
              <a:gd name="connsiteX3" fmla="*/ 14624 w 168887"/>
              <a:gd name="connsiteY3" fmla="*/ 160344 h 244742"/>
              <a:gd name="connsiteX0" fmla="*/ 0 w 168887"/>
              <a:gd name="connsiteY0" fmla="*/ 176812 h 244742"/>
              <a:gd name="connsiteX1" fmla="*/ 141965 w 168887"/>
              <a:gd name="connsiteY1" fmla="*/ 0 h 244742"/>
              <a:gd name="connsiteX0" fmla="*/ 3453 w 168887"/>
              <a:gd name="connsiteY0" fmla="*/ 173600 h 244742"/>
              <a:gd name="connsiteX1" fmla="*/ 141965 w 168887"/>
              <a:gd name="connsiteY1" fmla="*/ 0 h 244742"/>
              <a:gd name="connsiteX2" fmla="*/ 168887 w 168887"/>
              <a:gd name="connsiteY2" fmla="*/ 244742 h 244742"/>
              <a:gd name="connsiteX3" fmla="*/ 3453 w 168887"/>
              <a:gd name="connsiteY3" fmla="*/ 173600 h 244742"/>
              <a:gd name="connsiteX0" fmla="*/ 0 w 168887"/>
              <a:gd name="connsiteY0" fmla="*/ 176812 h 244742"/>
              <a:gd name="connsiteX1" fmla="*/ 141965 w 168887"/>
              <a:gd name="connsiteY1" fmla="*/ 0 h 244742"/>
              <a:gd name="connsiteX0" fmla="*/ 3453 w 168887"/>
              <a:gd name="connsiteY0" fmla="*/ 173600 h 244742"/>
              <a:gd name="connsiteX1" fmla="*/ 141965 w 168887"/>
              <a:gd name="connsiteY1" fmla="*/ 0 h 244742"/>
              <a:gd name="connsiteX2" fmla="*/ 168887 w 168887"/>
              <a:gd name="connsiteY2" fmla="*/ 244742 h 244742"/>
              <a:gd name="connsiteX3" fmla="*/ 3453 w 168887"/>
              <a:gd name="connsiteY3" fmla="*/ 173600 h 244742"/>
              <a:gd name="connsiteX0" fmla="*/ 0 w 168887"/>
              <a:gd name="connsiteY0" fmla="*/ 176812 h 244742"/>
              <a:gd name="connsiteX1" fmla="*/ 125253 w 168887"/>
              <a:gd name="connsiteY1" fmla="*/ 8160 h 244742"/>
              <a:gd name="connsiteX0" fmla="*/ 3453 w 168887"/>
              <a:gd name="connsiteY0" fmla="*/ 166638 h 237780"/>
              <a:gd name="connsiteX1" fmla="*/ 128400 w 168887"/>
              <a:gd name="connsiteY1" fmla="*/ 0 h 237780"/>
              <a:gd name="connsiteX2" fmla="*/ 168887 w 168887"/>
              <a:gd name="connsiteY2" fmla="*/ 237780 h 237780"/>
              <a:gd name="connsiteX3" fmla="*/ 3453 w 168887"/>
              <a:gd name="connsiteY3" fmla="*/ 166638 h 237780"/>
              <a:gd name="connsiteX0" fmla="*/ 0 w 168887"/>
              <a:gd name="connsiteY0" fmla="*/ 169850 h 237780"/>
              <a:gd name="connsiteX1" fmla="*/ 125253 w 168887"/>
              <a:gd name="connsiteY1" fmla="*/ 1198 h 237780"/>
              <a:gd name="connsiteX0" fmla="*/ 90574 w 256008"/>
              <a:gd name="connsiteY0" fmla="*/ 166638 h 237780"/>
              <a:gd name="connsiteX1" fmla="*/ 215521 w 256008"/>
              <a:gd name="connsiteY1" fmla="*/ 0 h 237780"/>
              <a:gd name="connsiteX2" fmla="*/ 256008 w 256008"/>
              <a:gd name="connsiteY2" fmla="*/ 237780 h 237780"/>
              <a:gd name="connsiteX3" fmla="*/ 90574 w 256008"/>
              <a:gd name="connsiteY3" fmla="*/ 166638 h 237780"/>
              <a:gd name="connsiteX0" fmla="*/ 0 w 256008"/>
              <a:gd name="connsiteY0" fmla="*/ 125530 h 237780"/>
              <a:gd name="connsiteX1" fmla="*/ 212374 w 256008"/>
              <a:gd name="connsiteY1" fmla="*/ 1198 h 237780"/>
              <a:gd name="connsiteX0" fmla="*/ 4649 w 256008"/>
              <a:gd name="connsiteY0" fmla="*/ 125465 h 237780"/>
              <a:gd name="connsiteX1" fmla="*/ 215521 w 256008"/>
              <a:gd name="connsiteY1" fmla="*/ 0 h 237780"/>
              <a:gd name="connsiteX2" fmla="*/ 256008 w 256008"/>
              <a:gd name="connsiteY2" fmla="*/ 237780 h 237780"/>
              <a:gd name="connsiteX3" fmla="*/ 4649 w 256008"/>
              <a:gd name="connsiteY3" fmla="*/ 125465 h 237780"/>
              <a:gd name="connsiteX0" fmla="*/ 0 w 256008"/>
              <a:gd name="connsiteY0" fmla="*/ 125530 h 237780"/>
              <a:gd name="connsiteX1" fmla="*/ 212374 w 256008"/>
              <a:gd name="connsiteY1" fmla="*/ 1198 h 237780"/>
              <a:gd name="connsiteX0" fmla="*/ 4649 w 256008"/>
              <a:gd name="connsiteY0" fmla="*/ 125465 h 237780"/>
              <a:gd name="connsiteX1" fmla="*/ 215521 w 256008"/>
              <a:gd name="connsiteY1" fmla="*/ 0 h 237780"/>
              <a:gd name="connsiteX2" fmla="*/ 256008 w 256008"/>
              <a:gd name="connsiteY2" fmla="*/ 237780 h 237780"/>
              <a:gd name="connsiteX3" fmla="*/ 4649 w 256008"/>
              <a:gd name="connsiteY3" fmla="*/ 125465 h 237780"/>
              <a:gd name="connsiteX0" fmla="*/ 0 w 256008"/>
              <a:gd name="connsiteY0" fmla="*/ 125530 h 237780"/>
              <a:gd name="connsiteX1" fmla="*/ 212374 w 256008"/>
              <a:gd name="connsiteY1" fmla="*/ 1198 h 237780"/>
              <a:gd name="connsiteX0" fmla="*/ 4649 w 256008"/>
              <a:gd name="connsiteY0" fmla="*/ 125465 h 237780"/>
              <a:gd name="connsiteX1" fmla="*/ 215521 w 256008"/>
              <a:gd name="connsiteY1" fmla="*/ 0 h 237780"/>
              <a:gd name="connsiteX2" fmla="*/ 256008 w 256008"/>
              <a:gd name="connsiteY2" fmla="*/ 237780 h 237780"/>
              <a:gd name="connsiteX3" fmla="*/ 4649 w 256008"/>
              <a:gd name="connsiteY3" fmla="*/ 125465 h 237780"/>
              <a:gd name="connsiteX0" fmla="*/ 0 w 256008"/>
              <a:gd name="connsiteY0" fmla="*/ 125530 h 237780"/>
              <a:gd name="connsiteX1" fmla="*/ 212374 w 256008"/>
              <a:gd name="connsiteY1" fmla="*/ 1198 h 23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008" h="237780" stroke="0" extrusionOk="0">
                <a:moveTo>
                  <a:pt x="4649" y="125465"/>
                </a:moveTo>
                <a:cubicBezTo>
                  <a:pt x="95292" y="14700"/>
                  <a:pt x="161497" y="43133"/>
                  <a:pt x="215521" y="0"/>
                </a:cubicBezTo>
                <a:lnTo>
                  <a:pt x="256008" y="237780"/>
                </a:lnTo>
                <a:cubicBezTo>
                  <a:pt x="118472" y="172132"/>
                  <a:pt x="142185" y="191113"/>
                  <a:pt x="4649" y="125465"/>
                </a:cubicBezTo>
                <a:close/>
              </a:path>
              <a:path w="256008" h="237780" fill="none">
                <a:moveTo>
                  <a:pt x="0" y="125530"/>
                </a:moveTo>
                <a:cubicBezTo>
                  <a:pt x="89137" y="29749"/>
                  <a:pt x="158350" y="44331"/>
                  <a:pt x="212374" y="1198"/>
                </a:cubicBezTo>
              </a:path>
            </a:pathLst>
          </a:custGeom>
          <a:solidFill>
            <a:srgbClr val="FF0000"/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125"/>
          <p:cNvSpPr/>
          <p:nvPr/>
        </p:nvSpPr>
        <p:spPr>
          <a:xfrm rot="5815545">
            <a:off x="6912363" y="1844949"/>
            <a:ext cx="154263" cy="244742"/>
          </a:xfrm>
          <a:custGeom>
            <a:avLst/>
            <a:gdLst>
              <a:gd name="connsiteX0" fmla="*/ 44593 w 914400"/>
              <a:gd name="connsiteY0" fmla="*/ 260256 h 914400"/>
              <a:gd name="connsiteX1" fmla="*/ 171934 w 914400"/>
              <a:gd name="connsiteY1" fmla="*/ 99912 h 914400"/>
              <a:gd name="connsiteX2" fmla="*/ 457200 w 914400"/>
              <a:gd name="connsiteY2" fmla="*/ 457200 h 914400"/>
              <a:gd name="connsiteX3" fmla="*/ 44593 w 914400"/>
              <a:gd name="connsiteY3" fmla="*/ 260256 h 914400"/>
              <a:gd name="connsiteX0" fmla="*/ 44593 w 914400"/>
              <a:gd name="connsiteY0" fmla="*/ 260256 h 914400"/>
              <a:gd name="connsiteX1" fmla="*/ 171934 w 914400"/>
              <a:gd name="connsiteY1" fmla="*/ 99912 h 914400"/>
              <a:gd name="connsiteX0" fmla="*/ 0 w 296403"/>
              <a:gd name="connsiteY0" fmla="*/ 160344 h 309035"/>
              <a:gd name="connsiteX1" fmla="*/ 127341 w 296403"/>
              <a:gd name="connsiteY1" fmla="*/ 0 h 309035"/>
              <a:gd name="connsiteX2" fmla="*/ 296403 w 296403"/>
              <a:gd name="connsiteY2" fmla="*/ 309035 h 309035"/>
              <a:gd name="connsiteX3" fmla="*/ 0 w 296403"/>
              <a:gd name="connsiteY3" fmla="*/ 160344 h 309035"/>
              <a:gd name="connsiteX0" fmla="*/ 0 w 296403"/>
              <a:gd name="connsiteY0" fmla="*/ 160344 h 309035"/>
              <a:gd name="connsiteX1" fmla="*/ 127341 w 296403"/>
              <a:gd name="connsiteY1" fmla="*/ 0 h 309035"/>
              <a:gd name="connsiteX0" fmla="*/ 0 w 154263"/>
              <a:gd name="connsiteY0" fmla="*/ 160344 h 244742"/>
              <a:gd name="connsiteX1" fmla="*/ 127341 w 154263"/>
              <a:gd name="connsiteY1" fmla="*/ 0 h 244742"/>
              <a:gd name="connsiteX2" fmla="*/ 154263 w 154263"/>
              <a:gd name="connsiteY2" fmla="*/ 244742 h 244742"/>
              <a:gd name="connsiteX3" fmla="*/ 0 w 154263"/>
              <a:gd name="connsiteY3" fmla="*/ 160344 h 244742"/>
              <a:gd name="connsiteX0" fmla="*/ 0 w 154263"/>
              <a:gd name="connsiteY0" fmla="*/ 160344 h 244742"/>
              <a:gd name="connsiteX1" fmla="*/ 127341 w 154263"/>
              <a:gd name="connsiteY1" fmla="*/ 0 h 244742"/>
              <a:gd name="connsiteX0" fmla="*/ 0 w 154263"/>
              <a:gd name="connsiteY0" fmla="*/ 160344 h 244742"/>
              <a:gd name="connsiteX1" fmla="*/ 127341 w 154263"/>
              <a:gd name="connsiteY1" fmla="*/ 0 h 244742"/>
              <a:gd name="connsiteX2" fmla="*/ 154263 w 154263"/>
              <a:gd name="connsiteY2" fmla="*/ 244742 h 244742"/>
              <a:gd name="connsiteX3" fmla="*/ 0 w 154263"/>
              <a:gd name="connsiteY3" fmla="*/ 160344 h 244742"/>
              <a:gd name="connsiteX0" fmla="*/ 5014 w 154263"/>
              <a:gd name="connsiteY0" fmla="*/ 162135 h 244742"/>
              <a:gd name="connsiteX1" fmla="*/ 127341 w 154263"/>
              <a:gd name="connsiteY1" fmla="*/ 0 h 24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263" h="244742" stroke="0" extrusionOk="0">
                <a:moveTo>
                  <a:pt x="0" y="160344"/>
                </a:moveTo>
                <a:cubicBezTo>
                  <a:pt x="29779" y="97956"/>
                  <a:pt x="73317" y="43133"/>
                  <a:pt x="127341" y="0"/>
                </a:cubicBezTo>
                <a:lnTo>
                  <a:pt x="154263" y="244742"/>
                </a:lnTo>
                <a:cubicBezTo>
                  <a:pt x="16727" y="179094"/>
                  <a:pt x="137536" y="225992"/>
                  <a:pt x="0" y="160344"/>
                </a:cubicBezTo>
                <a:close/>
              </a:path>
              <a:path w="154263" h="244742" fill="none">
                <a:moveTo>
                  <a:pt x="5014" y="162135"/>
                </a:moveTo>
                <a:cubicBezTo>
                  <a:pt x="34793" y="99747"/>
                  <a:pt x="73317" y="43133"/>
                  <a:pt x="127341" y="0"/>
                </a:cubicBezTo>
              </a:path>
            </a:pathLst>
          </a:custGeom>
          <a:solidFill>
            <a:srgbClr val="FF0000"/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58000" y="2030396"/>
            <a:ext cx="163658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858000" y="941070"/>
            <a:ext cx="758952" cy="109728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06193" y="2026489"/>
            <a:ext cx="758952" cy="1097280"/>
          </a:xfrm>
          <a:prstGeom prst="line">
            <a:avLst/>
          </a:prstGeom>
          <a:ln w="190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858000" y="2031734"/>
            <a:ext cx="758952" cy="1092035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958044" y="271515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P</a:t>
            </a:r>
            <a:endParaRPr lang="en-US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6215277" y="2893791"/>
            <a:ext cx="59648" cy="596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426544" y="2651180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Q</a:t>
            </a:r>
            <a:endParaRPr lang="en-US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7433687" y="2876114"/>
            <a:ext cx="59648" cy="596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125048" y="172593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Z</a:t>
            </a:r>
            <a:endParaRPr lang="en-US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245265" y="2000572"/>
            <a:ext cx="59648" cy="596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29624" y="96488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428925" y="1133453"/>
            <a:ext cx="59648" cy="596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700700" y="1762128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Arc 91"/>
          <p:cNvSpPr/>
          <p:nvPr/>
        </p:nvSpPr>
        <p:spPr>
          <a:xfrm rot="13519629">
            <a:off x="6345078" y="1355094"/>
            <a:ext cx="914400" cy="914400"/>
          </a:xfrm>
          <a:prstGeom prst="arc">
            <a:avLst>
              <a:gd name="adj1" fmla="val 11963967"/>
              <a:gd name="adj2" fmla="val 14233475"/>
            </a:avLst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c 92"/>
          <p:cNvSpPr/>
          <p:nvPr/>
        </p:nvSpPr>
        <p:spPr>
          <a:xfrm rot="10408619">
            <a:off x="6345078" y="1294819"/>
            <a:ext cx="914400" cy="914400"/>
          </a:xfrm>
          <a:prstGeom prst="arc">
            <a:avLst>
              <a:gd name="adj1" fmla="val 15389739"/>
              <a:gd name="adj2" fmla="val 17089003"/>
            </a:avLst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5815545">
            <a:off x="6262693" y="1818172"/>
            <a:ext cx="914400" cy="914400"/>
          </a:xfrm>
          <a:prstGeom prst="arc">
            <a:avLst>
              <a:gd name="adj1" fmla="val 12330953"/>
              <a:gd name="adj2" fmla="val 13883721"/>
            </a:avLst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012485" y="1705862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64º</a:t>
            </a:r>
            <a:endParaRPr lang="en-US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Arc 95"/>
          <p:cNvSpPr/>
          <p:nvPr/>
        </p:nvSpPr>
        <p:spPr>
          <a:xfrm rot="7857491">
            <a:off x="6236502" y="1351047"/>
            <a:ext cx="914400" cy="914400"/>
          </a:xfrm>
          <a:prstGeom prst="arc">
            <a:avLst>
              <a:gd name="adj1" fmla="val 15524173"/>
              <a:gd name="adj2" fmla="val 17060257"/>
            </a:avLst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c 96"/>
          <p:cNvSpPr/>
          <p:nvPr/>
        </p:nvSpPr>
        <p:spPr>
          <a:xfrm rot="10800000">
            <a:off x="6265401" y="1402551"/>
            <a:ext cx="914400" cy="914400"/>
          </a:xfrm>
          <a:prstGeom prst="arc">
            <a:avLst>
              <a:gd name="adj1" fmla="val 12064232"/>
              <a:gd name="adj2" fmla="val 14025427"/>
            </a:avLst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061435" y="212148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58º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615458" y="225819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58º</a:t>
            </a:r>
            <a:endParaRPr lang="en-US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708145" y="770954"/>
            <a:ext cx="1443659" cy="225982"/>
          </a:xfrm>
          <a:prstGeom prst="round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6104765" y="2025972"/>
            <a:ext cx="758952" cy="1097280"/>
          </a:xfrm>
          <a:prstGeom prst="line">
            <a:avLst/>
          </a:prstGeom>
          <a:ln w="1905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856495" y="2029144"/>
            <a:ext cx="758952" cy="1092035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320632" y="1090196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30034" y="109019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718995" y="1090196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58º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362076" y="1145004"/>
            <a:ext cx="853758" cy="247153"/>
          </a:xfrm>
          <a:prstGeom prst="round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6651509" y="1764341"/>
            <a:ext cx="524844" cy="524844"/>
          </a:xfrm>
          <a:prstGeom prst="arc">
            <a:avLst>
              <a:gd name="adj1" fmla="val 7900334"/>
              <a:gd name="adj2" fmla="val 3724247"/>
            </a:avLst>
          </a:prstGeom>
          <a:ln w="28575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472584" y="157869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60673" y="1212307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Sol.</a:t>
            </a:r>
            <a:endParaRPr lang="en-US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14025" y="68818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  <a:latin typeface="+mj-lt"/>
              </a:rPr>
              <a:t>Ex. :  6.1  -  6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822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1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4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7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0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3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6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9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500" fill="hold"/>
                                        <p:tgtEl>
                                          <p:spTgt spid="116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2" grpId="0"/>
      <p:bldP spid="73" grpId="0"/>
      <p:bldP spid="74" grpId="0"/>
      <p:bldP spid="75" grpId="0"/>
      <p:bldP spid="77" grpId="0" animBg="1"/>
      <p:bldP spid="78" grpId="0" animBg="1"/>
      <p:bldP spid="87" grpId="0"/>
      <p:bldP spid="88" grpId="0" animBg="1"/>
      <p:bldP spid="89" grpId="0"/>
      <p:bldP spid="90" grpId="0" animBg="1"/>
      <p:bldP spid="94" grpId="0" animBg="1"/>
      <p:bldP spid="95" grpId="0"/>
      <p:bldP spid="96" grpId="0" animBg="1"/>
      <p:bldP spid="97" grpId="0" animBg="1"/>
      <p:bldP spid="105" grpId="0"/>
      <p:bldP spid="109" grpId="0" animBg="1"/>
      <p:bldP spid="109" grpId="1" animBg="1"/>
      <p:bldP spid="109" grpId="2" animBg="1"/>
      <p:bldP spid="113" grpId="0"/>
      <p:bldP spid="114" grpId="0"/>
      <p:bldP spid="115" grpId="0"/>
      <p:bldP spid="116" grpId="0" animBg="1"/>
      <p:bldP spid="116" grpId="1" animBg="1"/>
      <p:bldP spid="116" grpId="2" animBg="1"/>
      <p:bldP spid="48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>
            <a:off x="5629275" y="2601933"/>
            <a:ext cx="597775" cy="0"/>
          </a:xfrm>
          <a:prstGeom prst="straightConnector1">
            <a:avLst/>
          </a:prstGeom>
          <a:ln w="190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8070130" y="2601933"/>
            <a:ext cx="523875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6189590" y="2601933"/>
            <a:ext cx="19059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207994" y="1310053"/>
            <a:ext cx="936707" cy="1286518"/>
          </a:xfrm>
          <a:prstGeom prst="lin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7146520" y="1310356"/>
            <a:ext cx="936707" cy="1286518"/>
          </a:xfrm>
          <a:prstGeom prst="lin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4" name="Arc 173"/>
          <p:cNvSpPr/>
          <p:nvPr/>
        </p:nvSpPr>
        <p:spPr>
          <a:xfrm rot="3218435">
            <a:off x="6051383" y="2396977"/>
            <a:ext cx="470420" cy="495376"/>
          </a:xfrm>
          <a:prstGeom prst="arc">
            <a:avLst>
              <a:gd name="adj1" fmla="val 8102706"/>
              <a:gd name="adj2" fmla="val 13805164"/>
            </a:avLst>
          </a:prstGeom>
          <a:noFill/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6" name="Arc 175"/>
          <p:cNvSpPr/>
          <p:nvPr/>
        </p:nvSpPr>
        <p:spPr>
          <a:xfrm rot="3218435">
            <a:off x="6022824" y="2355444"/>
            <a:ext cx="470420" cy="495376"/>
          </a:xfrm>
          <a:prstGeom prst="arc">
            <a:avLst>
              <a:gd name="adj1" fmla="val 7690350"/>
              <a:gd name="adj2" fmla="val 14506902"/>
            </a:avLst>
          </a:prstGeom>
          <a:noFill/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9" name="Arc 178"/>
          <p:cNvSpPr/>
          <p:nvPr/>
        </p:nvSpPr>
        <p:spPr>
          <a:xfrm rot="7400180">
            <a:off x="7754428" y="2388287"/>
            <a:ext cx="470420" cy="495376"/>
          </a:xfrm>
          <a:prstGeom prst="arc">
            <a:avLst>
              <a:gd name="adj1" fmla="val 8102706"/>
              <a:gd name="adj2" fmla="val 13805164"/>
            </a:avLst>
          </a:prstGeom>
          <a:noFill/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0" name="Arc 179"/>
          <p:cNvSpPr/>
          <p:nvPr/>
        </p:nvSpPr>
        <p:spPr>
          <a:xfrm rot="7400180">
            <a:off x="7782376" y="2342424"/>
            <a:ext cx="470420" cy="495376"/>
          </a:xfrm>
          <a:prstGeom prst="arc">
            <a:avLst>
              <a:gd name="adj1" fmla="val 7508821"/>
              <a:gd name="adj2" fmla="val 14506902"/>
            </a:avLst>
          </a:prstGeom>
          <a:noFill/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929938" y="1300831"/>
            <a:ext cx="2532888" cy="307572"/>
          </a:xfrm>
          <a:prstGeom prst="roundRect">
            <a:avLst/>
          </a:prstGeom>
          <a:solidFill>
            <a:srgbClr val="3B669B">
              <a:alpha val="94902"/>
            </a:srgbClr>
          </a:solidFill>
          <a:ln>
            <a:solidFill>
              <a:srgbClr val="3B669B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929938" y="1801132"/>
            <a:ext cx="2532888" cy="307572"/>
          </a:xfrm>
          <a:prstGeom prst="roundRect">
            <a:avLst/>
          </a:prstGeom>
          <a:solidFill>
            <a:srgbClr val="3B669B">
              <a:alpha val="94902"/>
            </a:srgbClr>
          </a:solidFill>
          <a:ln>
            <a:solidFill>
              <a:srgbClr val="3B669B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2863526" y="1300831"/>
            <a:ext cx="597377" cy="307572"/>
          </a:xfrm>
          <a:prstGeom prst="roundRect">
            <a:avLst/>
          </a:prstGeom>
          <a:solidFill>
            <a:srgbClr val="00B050">
              <a:alpha val="50196"/>
            </a:srgb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850471" y="1801132"/>
            <a:ext cx="623487" cy="307572"/>
          </a:xfrm>
          <a:prstGeom prst="roundRect">
            <a:avLst/>
          </a:prstGeom>
          <a:solidFill>
            <a:srgbClr val="00B050">
              <a:alpha val="50196"/>
            </a:srgb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936465" y="1300831"/>
            <a:ext cx="1667746" cy="307572"/>
          </a:xfrm>
          <a:prstGeom prst="roundRect">
            <a:avLst/>
          </a:prstGeom>
          <a:solidFill>
            <a:srgbClr val="E46C0A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940003" y="1800458"/>
            <a:ext cx="1664208" cy="308920"/>
          </a:xfrm>
          <a:prstGeom prst="roundRect">
            <a:avLst/>
          </a:prstGeom>
          <a:solidFill>
            <a:srgbClr val="E46C0A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 rot="3218435">
            <a:off x="5976212" y="2348466"/>
            <a:ext cx="470420" cy="495376"/>
          </a:xfrm>
          <a:prstGeom prst="arc">
            <a:avLst>
              <a:gd name="adj1" fmla="val 15186519"/>
              <a:gd name="adj2" fmla="val 18333443"/>
            </a:avLst>
          </a:prstGeom>
          <a:noFill/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7025878">
            <a:off x="7862380" y="2332804"/>
            <a:ext cx="484190" cy="528352"/>
          </a:xfrm>
          <a:prstGeom prst="arc">
            <a:avLst>
              <a:gd name="adj1" fmla="val 15464586"/>
              <a:gd name="adj2" fmla="val 18295815"/>
            </a:avLst>
          </a:prstGeom>
          <a:noFill/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1940731" y="584425"/>
            <a:ext cx="1856182" cy="307572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849936" y="3319433"/>
            <a:ext cx="1760368" cy="340655"/>
          </a:xfrm>
          <a:prstGeom prst="rect">
            <a:avLst/>
          </a:prstGeom>
          <a:solidFill>
            <a:srgbClr val="FF3399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sz="1600" b="1" dirty="0">
              <a:solidFill>
                <a:prstClr val="white"/>
              </a:solidFill>
            </a:endParaRPr>
          </a:p>
          <a:p>
            <a:pPr algn="ctr"/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2633" y="527060"/>
            <a:ext cx="1474871" cy="384893"/>
            <a:chOff x="356977" y="230982"/>
            <a:chExt cx="1474871" cy="385249"/>
          </a:xfrm>
        </p:grpSpPr>
        <p:sp>
          <p:nvSpPr>
            <p:cNvPr id="6" name="TextBox 5"/>
            <p:cNvSpPr txBox="1"/>
            <p:nvPr/>
          </p:nvSpPr>
          <p:spPr>
            <a:xfrm>
              <a:off x="356977" y="230982"/>
              <a:ext cx="68832" cy="369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675" y="246557"/>
              <a:ext cx="1389173" cy="369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In figure,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880235" y="557740"/>
            <a:ext cx="36260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  <a:latin typeface="Symbol"/>
              </a:rPr>
              <a:t>Ð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99977" y="563090"/>
            <a:ext cx="700833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PQR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6629" y="576772"/>
            <a:ext cx="322524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26577" y="546083"/>
            <a:ext cx="362600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  <a:latin typeface="Symbol"/>
              </a:rPr>
              <a:t>Ð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6319" y="551433"/>
            <a:ext cx="77938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PRQ,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80460" y="54608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 then prove that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1755" y="538708"/>
            <a:ext cx="36260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  <a:latin typeface="Symbol"/>
              </a:rPr>
              <a:t>Ð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01480" y="544058"/>
            <a:ext cx="67358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PQS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68149" y="557740"/>
            <a:ext cx="322524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8097" y="527050"/>
            <a:ext cx="362600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  <a:latin typeface="Symbol"/>
              </a:rPr>
              <a:t>Ð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47822" y="532401"/>
            <a:ext cx="756938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PRT.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6696" y="961108"/>
            <a:ext cx="7134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5827011" y="2570532"/>
            <a:ext cx="55907" cy="62802"/>
          </a:xfrm>
          <a:prstGeom prst="flowChartConnector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prstClr val="white"/>
              </a:solidFill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8421594" y="2570532"/>
            <a:ext cx="55907" cy="62802"/>
          </a:xfrm>
          <a:prstGeom prst="flowChartConnector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13099" y="102303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027036" y="2535260"/>
            <a:ext cx="237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51465" y="2542603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03186" y="2561015"/>
            <a:ext cx="237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01677" y="2552126"/>
            <a:ext cx="237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47683" y="1285340"/>
            <a:ext cx="15840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66"/>
                </a:solidFill>
                <a:latin typeface="Bookman Old Style"/>
              </a:rPr>
              <a:t>[Linear Pairs]</a:t>
            </a:r>
            <a:endParaRPr lang="en-US" sz="1600" b="1" dirty="0">
              <a:solidFill>
                <a:srgbClr val="FF0066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59656" y="1285340"/>
            <a:ext cx="73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66"/>
                </a:solidFill>
                <a:latin typeface="Bookman Old Style"/>
              </a:rPr>
              <a:t>....(1)</a:t>
            </a:r>
            <a:endParaRPr lang="en-US" sz="1600" b="1" dirty="0">
              <a:solidFill>
                <a:srgbClr val="FF0066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647683" y="1785641"/>
            <a:ext cx="15840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66"/>
                </a:solidFill>
                <a:latin typeface="Bookman Old Style"/>
              </a:rPr>
              <a:t>[Linear Pairs]</a:t>
            </a:r>
            <a:endParaRPr lang="en-US" sz="1600" b="1" dirty="0">
              <a:solidFill>
                <a:srgbClr val="FF0066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9656" y="1785641"/>
            <a:ext cx="73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66"/>
                </a:solidFill>
                <a:latin typeface="Bookman Old Style"/>
              </a:rPr>
              <a:t>....(2)</a:t>
            </a:r>
            <a:endParaRPr lang="en-US" sz="1600" b="1" dirty="0">
              <a:solidFill>
                <a:srgbClr val="FF0066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5814" y="2196328"/>
            <a:ext cx="2861010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From (1) and (2), we have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82862" y="2548538"/>
            <a:ext cx="62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PQS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96676" y="2544018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56423" y="254853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16326" y="2529506"/>
            <a:ext cx="644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11076" y="2524986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611176" y="255805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973269" y="2522368"/>
            <a:ext cx="644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PRQ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787076" y="2517848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46823" y="252236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906729" y="2503336"/>
            <a:ext cx="625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PRT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1476" y="2498816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6800" y="2867056"/>
            <a:ext cx="2255407" cy="338555"/>
            <a:chOff x="4504438" y="3281567"/>
            <a:chExt cx="2255407" cy="338869"/>
          </a:xfrm>
        </p:grpSpPr>
        <p:sp>
          <p:nvSpPr>
            <p:cNvPr id="79" name="Rectangle 78"/>
            <p:cNvSpPr/>
            <p:nvPr/>
          </p:nvSpPr>
          <p:spPr>
            <a:xfrm>
              <a:off x="4504438" y="3281569"/>
              <a:ext cx="245580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F0066"/>
                  </a:solidFill>
                  <a:latin typeface="Bookman Old Style"/>
                </a:rPr>
                <a:t>[</a:t>
              </a:r>
              <a:endParaRPr lang="en-US" sz="1600" b="1" dirty="0">
                <a:solidFill>
                  <a:srgbClr val="FF0066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593671" y="3281569"/>
              <a:ext cx="396115" cy="338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FF0066"/>
                  </a:solidFill>
                  <a:latin typeface="Bookman Old Style" pitchFamily="18" charset="0"/>
                  <a:ea typeface="Cambria Math"/>
                </a:rPr>
                <a:t>∵</a:t>
              </a:r>
              <a:endParaRPr lang="en-US" sz="1600" b="1" dirty="0">
                <a:solidFill>
                  <a:srgbClr val="FF0066"/>
                </a:solidFill>
                <a:latin typeface="Bookman Old Style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733328" y="3281567"/>
              <a:ext cx="202651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66"/>
                  </a:solidFill>
                  <a:latin typeface="Bookman Old Style"/>
                </a:rPr>
                <a:t>Each side = 180º]</a:t>
              </a:r>
              <a:endParaRPr lang="en-US" sz="1600" b="1" dirty="0">
                <a:solidFill>
                  <a:srgbClr val="FF0066"/>
                </a:solidFill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3400425" y="2867056"/>
            <a:ext cx="73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66"/>
                </a:solidFill>
                <a:latin typeface="Bookman Old Style"/>
              </a:rPr>
              <a:t>....(3)</a:t>
            </a:r>
            <a:endParaRPr lang="en-US" sz="1600" b="1" dirty="0">
              <a:solidFill>
                <a:srgbClr val="FF0066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14986" y="3320483"/>
            <a:ext cx="62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PQS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809750" y="3320483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609850" y="332048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971944" y="3320483"/>
            <a:ext cx="625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PRT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85750" y="3320483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200850" y="1309487"/>
            <a:ext cx="942840" cy="12942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190302" y="2601933"/>
            <a:ext cx="19125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146414" y="1312602"/>
            <a:ext cx="938005" cy="127444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213405" y="2601933"/>
            <a:ext cx="190596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5885149" y="2601933"/>
            <a:ext cx="32094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8091165" y="2600360"/>
            <a:ext cx="3277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1891324" y="2644665"/>
            <a:ext cx="754184" cy="1327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2856120" y="2662144"/>
            <a:ext cx="754184" cy="1327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082862" y="1285340"/>
            <a:ext cx="62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PQS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96676" y="1285340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618323" y="128534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016326" y="1285340"/>
            <a:ext cx="644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811076" y="1285340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569494" y="128534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824622" y="1285340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180º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082862" y="1785641"/>
            <a:ext cx="644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PRQ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96676" y="1785641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618323" y="178564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016326" y="1785641"/>
            <a:ext cx="625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PRT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811076" y="1785641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569494" y="178564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824622" y="1785641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180º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8" name="Round Diagonal Corner Rectangle 167"/>
          <p:cNvSpPr/>
          <p:nvPr/>
        </p:nvSpPr>
        <p:spPr>
          <a:xfrm>
            <a:off x="1934210" y="565218"/>
            <a:ext cx="1868206" cy="341797"/>
          </a:xfrm>
          <a:prstGeom prst="round2Diag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71" name="Round Diagonal Corner Rectangle 170"/>
          <p:cNvSpPr/>
          <p:nvPr/>
        </p:nvSpPr>
        <p:spPr>
          <a:xfrm>
            <a:off x="5740644" y="546179"/>
            <a:ext cx="1777534" cy="341797"/>
          </a:xfrm>
          <a:prstGeom prst="round2Diag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>
            <a:off x="7141759" y="1312602"/>
            <a:ext cx="938005" cy="1274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209984" y="1309487"/>
            <a:ext cx="942840" cy="129422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714025" y="68818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  <a:latin typeface="+mj-lt"/>
              </a:rPr>
              <a:t>Ex. :  6.1  -  3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328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5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07000" y="10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5" dur="500" fill="hold"/>
                                        <p:tgtEl>
                                          <p:spTgt spid="171"/>
                                        </p:tgtEl>
                                      </p:cBhvr>
                                      <p:by x="107000" y="10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36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8" dur="indefinit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39" dur="indefinite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1" dur="indefinite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42" dur="indefinite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45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7" dur="indefinite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48" dur="indefinite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0" dur="indefinit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51" dur="indefinite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54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4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9" dur="indefinit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0" dur="indefinite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2" dur="indefinite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3" dur="indefinite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6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" dur="indefinite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" dur="indefinite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1" dur="indefinit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2" dur="indefinite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6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63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6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6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1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72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4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75" dur="indefinit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7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78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00"/>
                            </p:stCondLst>
                            <p:childTnLst>
                              <p:par>
                                <p:cTn id="4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500"/>
                            </p:stCondLst>
                            <p:childTnLst>
                              <p:par>
                                <p:cTn id="4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9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8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1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3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4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6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7" dur="indefinit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9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0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1000"/>
                            </p:stCondLst>
                            <p:childTnLst>
                              <p:par>
                                <p:cTn id="4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500"/>
                            </p:stCondLst>
                            <p:childTnLst>
                              <p:par>
                                <p:cTn id="5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2000"/>
                            </p:stCondLst>
                            <p:childTnLst>
                              <p:par>
                                <p:cTn id="5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2500"/>
                            </p:stCondLst>
                            <p:childTnLst>
                              <p:par>
                                <p:cTn id="5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00"/>
                            </p:stCondLst>
                            <p:childTnLst>
                              <p:par>
                                <p:cTn id="5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500"/>
                            </p:stCondLst>
                            <p:childTnLst>
                              <p:par>
                                <p:cTn id="5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500"/>
                            </p:stCondLst>
                            <p:childTnLst>
                              <p:par>
                                <p:cTn id="5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500"/>
                            </p:stCondLst>
                            <p:childTnLst>
                              <p:par>
                                <p:cTn id="5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500"/>
                            </p:stCondLst>
                            <p:childTnLst>
                              <p:par>
                                <p:cTn id="5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500"/>
                            </p:stCondLst>
                            <p:childTnLst>
                              <p:par>
                                <p:cTn id="6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500"/>
                            </p:stCondLst>
                            <p:childTnLst>
                              <p:par>
                                <p:cTn id="6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1500"/>
                            </p:stCondLst>
                            <p:childTnLst>
                              <p:par>
                                <p:cTn id="6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2000"/>
                            </p:stCondLst>
                            <p:childTnLst>
                              <p:par>
                                <p:cTn id="6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2500"/>
                            </p:stCondLst>
                            <p:childTnLst>
                              <p:par>
                                <p:cTn id="6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4" grpId="1" animBg="1"/>
      <p:bldP spid="174" grpId="2" animBg="1"/>
      <p:bldP spid="174" grpId="3" animBg="1"/>
      <p:bldP spid="176" grpId="0" animBg="1"/>
      <p:bldP spid="176" grpId="1" animBg="1"/>
      <p:bldP spid="176" grpId="2" animBg="1"/>
      <p:bldP spid="176" grpId="3" animBg="1"/>
      <p:bldP spid="179" grpId="0" animBg="1"/>
      <p:bldP spid="179" grpId="1" animBg="1"/>
      <p:bldP spid="179" grpId="2" animBg="1"/>
      <p:bldP spid="179" grpId="3" animBg="1"/>
      <p:bldP spid="180" grpId="0" animBg="1"/>
      <p:bldP spid="180" grpId="1" animBg="1"/>
      <p:bldP spid="180" grpId="2" animBg="1"/>
      <p:bldP spid="180" grpId="3" animBg="1"/>
      <p:bldP spid="177" grpId="0" animBg="1"/>
      <p:bldP spid="177" grpId="1" animBg="1"/>
      <p:bldP spid="178" grpId="0" animBg="1"/>
      <p:bldP spid="178" grpId="1" animBg="1"/>
      <p:bldP spid="222" grpId="0" animBg="1"/>
      <p:bldP spid="222" grpId="1" animBg="1"/>
      <p:bldP spid="221" grpId="0" animBg="1"/>
      <p:bldP spid="221" grpId="1" animBg="1"/>
      <p:bldP spid="144" grpId="0" animBg="1"/>
      <p:bldP spid="144" grpId="1" animBg="1"/>
      <p:bldP spid="146" grpId="0" animBg="1"/>
      <p:bldP spid="146" grpId="1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223" grpId="0" animBg="1"/>
      <p:bldP spid="223" grpId="1" animBg="1"/>
      <p:bldP spid="97" grpId="0" animBg="1"/>
      <p:bldP spid="8" grpId="0"/>
      <p:bldP spid="9" grpId="0"/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5" grpId="0"/>
      <p:bldP spid="36" grpId="0"/>
      <p:bldP spid="37" grpId="0"/>
      <p:bldP spid="38" grpId="0"/>
      <p:bldP spid="38" grpId="1"/>
      <p:bldP spid="38" grpId="2"/>
      <p:bldP spid="39" grpId="0"/>
      <p:bldP spid="39" grpId="1"/>
      <p:bldP spid="39" grpId="2"/>
      <p:bldP spid="52" grpId="0"/>
      <p:bldP spid="5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2" grpId="0"/>
      <p:bldP spid="92" grpId="0"/>
      <p:bldP spid="93" grpId="0"/>
      <p:bldP spid="94" grpId="0"/>
      <p:bldP spid="95" grpId="0"/>
      <p:bldP spid="96" grpId="0"/>
      <p:bldP spid="152" grpId="0"/>
      <p:bldP spid="153" grpId="0"/>
      <p:bldP spid="154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 animBg="1"/>
      <p:bldP spid="168" grpId="1" animBg="1"/>
      <p:bldP spid="168" grpId="2" animBg="1"/>
      <p:bldP spid="171" grpId="0" animBg="1"/>
      <p:bldP spid="171" grpId="1" animBg="1"/>
      <p:bldP spid="171" grpId="2" animBg="1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8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0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e7a16fe20934150cb1e5290ad50f4eaf1c0c01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817</Words>
  <Application>Microsoft Office PowerPoint</Application>
  <PresentationFormat>On-screen Show (16:9)</PresentationFormat>
  <Paragraphs>398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 Antiqua</vt:lpstr>
      <vt:lpstr>Bookman Old Style</vt:lpstr>
      <vt:lpstr>Calibri</vt:lpstr>
      <vt:lpstr>Cambria Math</vt:lpstr>
      <vt:lpstr>Symbol</vt:lpstr>
      <vt:lpstr>Office Theme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622</cp:revision>
  <dcterms:created xsi:type="dcterms:W3CDTF">2014-04-01T17:52:15Z</dcterms:created>
  <dcterms:modified xsi:type="dcterms:W3CDTF">2022-04-23T03:51:54Z</dcterms:modified>
</cp:coreProperties>
</file>