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315" r:id="rId2"/>
    <p:sldId id="295" r:id="rId3"/>
    <p:sldId id="316" r:id="rId4"/>
    <p:sldId id="282" r:id="rId5"/>
    <p:sldId id="317" r:id="rId6"/>
    <p:sldId id="276" r:id="rId7"/>
    <p:sldId id="318" r:id="rId8"/>
    <p:sldId id="281" r:id="rId9"/>
    <p:sldId id="319" r:id="rId1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660066"/>
    <a:srgbClr val="93CDDD"/>
    <a:srgbClr val="482D70"/>
    <a:srgbClr val="FAC090"/>
    <a:srgbClr val="0000FF"/>
    <a:srgbClr val="FFFF00"/>
    <a:srgbClr val="31859C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35" autoAdjust="0"/>
    <p:restoredTop sz="83126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E82C-023C-4989-B882-FC5AA1ADA3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4EC4D-8CE8-4330-8EA3-F0273357F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8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20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54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71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8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5" r:id="rId4"/>
    <p:sldLayoutId id="2147483649" r:id="rId5"/>
    <p:sldLayoutId id="2147483650" r:id="rId6"/>
    <p:sldLayoutId id="2147483663" r:id="rId7"/>
    <p:sldLayoutId id="2147483664" r:id="rId8"/>
    <p:sldLayoutId id="214748366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11</a:t>
            </a:r>
          </a:p>
        </p:txBody>
      </p:sp>
    </p:spTree>
    <p:extLst>
      <p:ext uri="{BB962C8B-B14F-4D97-AF65-F5344CB8AC3E}">
        <p14:creationId xmlns:p14="http://schemas.microsoft.com/office/powerpoint/2010/main" val="30998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4387850" y="3749357"/>
            <a:ext cx="4617038" cy="42894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sysClr val="window" lastClr="FFFFFF"/>
              </a:solidFill>
              <a:latin typeface="Comic Sans MS" pitchFamily="66" charset="0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387850" y="3798334"/>
            <a:ext cx="4616450" cy="322180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sysClr val="window" lastClr="FFFFFF"/>
              </a:solidFill>
              <a:latin typeface="Comic Sans MS" pitchFamily="66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761988" y="3262394"/>
            <a:ext cx="4204800" cy="42894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sysClr val="window" lastClr="FFFFFF"/>
              </a:solidFill>
              <a:latin typeface="Comic Sans MS" pitchFamily="66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761988" y="3312561"/>
            <a:ext cx="4204800" cy="322180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IN" kern="0" dirty="0">
              <a:solidFill>
                <a:sysClr val="window" lastClr="FFFFFF"/>
              </a:solidFill>
              <a:latin typeface="Comic Sans MS" pitchFamily="66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3900" y="2724150"/>
            <a:ext cx="469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same 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base HF and lie between the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same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23900" y="2952750"/>
            <a:ext cx="25188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parallels 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HF and AB.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23900" y="2491978"/>
            <a:ext cx="5510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HEF and </a:t>
            </a:r>
            <a:r>
              <a:rPr lang="en-US" sz="1600" b="1">
                <a:solidFill>
                  <a:prstClr val="black"/>
                </a:solidFill>
                <a:latin typeface="Comic Sans MS" pitchFamily="66" charset="0"/>
                <a:sym typeface="Symbol"/>
              </a:rPr>
              <a:t> </a:t>
            </a: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ABFH</a:t>
            </a:r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stand on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the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62173" y="3270885"/>
            <a:ext cx="2825405" cy="5448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62173" y="1994536"/>
            <a:ext cx="2825405" cy="5448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61890" y="2043668"/>
            <a:ext cx="754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...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(i)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970636" y="3348990"/>
            <a:ext cx="80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...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ii)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30530" y="700885"/>
            <a:ext cx="707087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35690" y="156169"/>
            <a:ext cx="6312810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985260" y="4210050"/>
            <a:ext cx="2651760" cy="2848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2955" y="4207651"/>
            <a:ext cx="2568550" cy="2848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6" name="Rectangle 78"/>
          <p:cNvSpPr/>
          <p:nvPr/>
        </p:nvSpPr>
        <p:spPr>
          <a:xfrm rot="297775">
            <a:off x="6452735" y="1962698"/>
            <a:ext cx="1961659" cy="776883"/>
          </a:xfrm>
          <a:custGeom>
            <a:avLst/>
            <a:gdLst>
              <a:gd name="connsiteX0" fmla="*/ 0 w 1303864"/>
              <a:gd name="connsiteY0" fmla="*/ 0 h 1121597"/>
              <a:gd name="connsiteX1" fmla="*/ 1303864 w 1303864"/>
              <a:gd name="connsiteY1" fmla="*/ 0 h 1121597"/>
              <a:gd name="connsiteX2" fmla="*/ 1303864 w 1303864"/>
              <a:gd name="connsiteY2" fmla="*/ 1121597 h 1121597"/>
              <a:gd name="connsiteX3" fmla="*/ 0 w 1303864"/>
              <a:gd name="connsiteY3" fmla="*/ 1121597 h 1121597"/>
              <a:gd name="connsiteX4" fmla="*/ 0 w 1303864"/>
              <a:gd name="connsiteY4" fmla="*/ 0 h 1121597"/>
              <a:gd name="connsiteX0" fmla="*/ 0 w 1303864"/>
              <a:gd name="connsiteY0" fmla="*/ 0 h 1127158"/>
              <a:gd name="connsiteX1" fmla="*/ 1303864 w 1303864"/>
              <a:gd name="connsiteY1" fmla="*/ 0 h 1127158"/>
              <a:gd name="connsiteX2" fmla="*/ 1303864 w 1303864"/>
              <a:gd name="connsiteY2" fmla="*/ 1121597 h 1127158"/>
              <a:gd name="connsiteX3" fmla="*/ 135260 w 1303864"/>
              <a:gd name="connsiteY3" fmla="*/ 1127158 h 1127158"/>
              <a:gd name="connsiteX4" fmla="*/ 0 w 1303864"/>
              <a:gd name="connsiteY4" fmla="*/ 0 h 1127158"/>
              <a:gd name="connsiteX0" fmla="*/ 569882 w 1168604"/>
              <a:gd name="connsiteY0" fmla="*/ 231892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569882 w 1168604"/>
              <a:gd name="connsiteY4" fmla="*/ 231892 h 1127158"/>
              <a:gd name="connsiteX0" fmla="*/ 145141 w 1168604"/>
              <a:gd name="connsiteY0" fmla="*/ 64517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145141 w 1168604"/>
              <a:gd name="connsiteY4" fmla="*/ 64517 h 1127158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168604 w 1272249"/>
              <a:gd name="connsiteY2" fmla="*/ 125249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782275 w 1272249"/>
              <a:gd name="connsiteY2" fmla="*/ 81974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9651 w 1272249"/>
              <a:gd name="connsiteY2" fmla="*/ 1058678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6881 w 1272249"/>
              <a:gd name="connsiteY2" fmla="*/ 1068961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133855 w 1329223"/>
              <a:gd name="connsiteY2" fmla="*/ 1068961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205837 w 1329223"/>
              <a:gd name="connsiteY2" fmla="*/ 1037583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34366"/>
              <a:gd name="connsiteY0" fmla="*/ 388943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202115 w 1334366"/>
              <a:gd name="connsiteY4" fmla="*/ 388943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30996 w 1334366"/>
              <a:gd name="connsiteY2" fmla="*/ 1214534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30035 w 1363174"/>
              <a:gd name="connsiteY0" fmla="*/ 373015 h 1605439"/>
              <a:gd name="connsiteX1" fmla="*/ 1363174 w 1363174"/>
              <a:gd name="connsiteY1" fmla="*/ 0 h 1605439"/>
              <a:gd name="connsiteX2" fmla="*/ 1259804 w 1363174"/>
              <a:gd name="connsiteY2" fmla="*/ 1214534 h 1605439"/>
              <a:gd name="connsiteX3" fmla="*/ 0 w 1363174"/>
              <a:gd name="connsiteY3" fmla="*/ 1605439 h 1605439"/>
              <a:gd name="connsiteX4" fmla="*/ 130035 w 1363174"/>
              <a:gd name="connsiteY4" fmla="*/ 373015 h 1605439"/>
              <a:gd name="connsiteX0" fmla="*/ 130035 w 1363174"/>
              <a:gd name="connsiteY0" fmla="*/ 373015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59804 w 1363174"/>
              <a:gd name="connsiteY3" fmla="*/ 1214534 h 1605439"/>
              <a:gd name="connsiteX4" fmla="*/ 0 w 1363174"/>
              <a:gd name="connsiteY4" fmla="*/ 1605439 h 1605439"/>
              <a:gd name="connsiteX5" fmla="*/ 130035 w 1363174"/>
              <a:gd name="connsiteY5" fmla="*/ 373015 h 1605439"/>
              <a:gd name="connsiteX0" fmla="*/ 130035 w 1363174"/>
              <a:gd name="connsiteY0" fmla="*/ 373015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23811 w 1363174"/>
              <a:gd name="connsiteY3" fmla="*/ 1515699 h 1605439"/>
              <a:gd name="connsiteX4" fmla="*/ 0 w 1363174"/>
              <a:gd name="connsiteY4" fmla="*/ 1605439 h 1605439"/>
              <a:gd name="connsiteX5" fmla="*/ 130035 w 1363174"/>
              <a:gd name="connsiteY5" fmla="*/ 373015 h 1605439"/>
              <a:gd name="connsiteX0" fmla="*/ 130035 w 1365787"/>
              <a:gd name="connsiteY0" fmla="*/ 290056 h 1522480"/>
              <a:gd name="connsiteX1" fmla="*/ 171357 w 1365787"/>
              <a:gd name="connsiteY1" fmla="*/ 259783 h 1522480"/>
              <a:gd name="connsiteX2" fmla="*/ 1365787 w 1365787"/>
              <a:gd name="connsiteY2" fmla="*/ 0 h 1522480"/>
              <a:gd name="connsiteX3" fmla="*/ 1223811 w 1365787"/>
              <a:gd name="connsiteY3" fmla="*/ 1432740 h 1522480"/>
              <a:gd name="connsiteX4" fmla="*/ 0 w 1365787"/>
              <a:gd name="connsiteY4" fmla="*/ 1522480 h 1522480"/>
              <a:gd name="connsiteX5" fmla="*/ 130035 w 1365787"/>
              <a:gd name="connsiteY5" fmla="*/ 290056 h 1522480"/>
              <a:gd name="connsiteX0" fmla="*/ 130035 w 1367748"/>
              <a:gd name="connsiteY0" fmla="*/ 227836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130035 w 1367748"/>
              <a:gd name="connsiteY5" fmla="*/ 227836 h 1460260"/>
              <a:gd name="connsiteX0" fmla="*/ 64298 w 1367748"/>
              <a:gd name="connsiteY0" fmla="*/ 319240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64298 w 1367748"/>
              <a:gd name="connsiteY5" fmla="*/ 319240 h 1460260"/>
              <a:gd name="connsiteX0" fmla="*/ 87095 w 1367748"/>
              <a:gd name="connsiteY0" fmla="*/ 389450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87095 w 1367748"/>
              <a:gd name="connsiteY5" fmla="*/ 389450 h 1460260"/>
              <a:gd name="connsiteX0" fmla="*/ 126183 w 1406836"/>
              <a:gd name="connsiteY0" fmla="*/ 389450 h 1526368"/>
              <a:gd name="connsiteX1" fmla="*/ 210445 w 1406836"/>
              <a:gd name="connsiteY1" fmla="*/ 197563 h 1526368"/>
              <a:gd name="connsiteX2" fmla="*/ 1406836 w 1406836"/>
              <a:gd name="connsiteY2" fmla="*/ 0 h 1526368"/>
              <a:gd name="connsiteX3" fmla="*/ 1262899 w 1406836"/>
              <a:gd name="connsiteY3" fmla="*/ 1370520 h 1526368"/>
              <a:gd name="connsiteX4" fmla="*/ 0 w 1406836"/>
              <a:gd name="connsiteY4" fmla="*/ 1526368 h 1526368"/>
              <a:gd name="connsiteX5" fmla="*/ 126183 w 1406836"/>
              <a:gd name="connsiteY5" fmla="*/ 389450 h 1526368"/>
              <a:gd name="connsiteX0" fmla="*/ 126183 w 1406836"/>
              <a:gd name="connsiteY0" fmla="*/ 389450 h 1526368"/>
              <a:gd name="connsiteX1" fmla="*/ 210445 w 1406836"/>
              <a:gd name="connsiteY1" fmla="*/ 197563 h 1526368"/>
              <a:gd name="connsiteX2" fmla="*/ 1406836 w 1406836"/>
              <a:gd name="connsiteY2" fmla="*/ 0 h 1526368"/>
              <a:gd name="connsiteX3" fmla="*/ 1262899 w 1406836"/>
              <a:gd name="connsiteY3" fmla="*/ 1370520 h 1526368"/>
              <a:gd name="connsiteX4" fmla="*/ 0 w 1406836"/>
              <a:gd name="connsiteY4" fmla="*/ 1526368 h 1526368"/>
              <a:gd name="connsiteX5" fmla="*/ 126183 w 1406836"/>
              <a:gd name="connsiteY5" fmla="*/ 389450 h 1526368"/>
              <a:gd name="connsiteX0" fmla="*/ 126774 w 1407427"/>
              <a:gd name="connsiteY0" fmla="*/ 389450 h 1507593"/>
              <a:gd name="connsiteX1" fmla="*/ 211036 w 1407427"/>
              <a:gd name="connsiteY1" fmla="*/ 197563 h 1507593"/>
              <a:gd name="connsiteX2" fmla="*/ 1407427 w 1407427"/>
              <a:gd name="connsiteY2" fmla="*/ 0 h 1507593"/>
              <a:gd name="connsiteX3" fmla="*/ 1263490 w 1407427"/>
              <a:gd name="connsiteY3" fmla="*/ 1370520 h 1507593"/>
              <a:gd name="connsiteX4" fmla="*/ 0 w 1407427"/>
              <a:gd name="connsiteY4" fmla="*/ 1507593 h 1507593"/>
              <a:gd name="connsiteX5" fmla="*/ 126774 w 1407427"/>
              <a:gd name="connsiteY5" fmla="*/ 389450 h 1507593"/>
              <a:gd name="connsiteX0" fmla="*/ 126774 w 1407427"/>
              <a:gd name="connsiteY0" fmla="*/ 389450 h 1507593"/>
              <a:gd name="connsiteX1" fmla="*/ 211036 w 1407427"/>
              <a:gd name="connsiteY1" fmla="*/ 197563 h 1507593"/>
              <a:gd name="connsiteX2" fmla="*/ 1407427 w 1407427"/>
              <a:gd name="connsiteY2" fmla="*/ 0 h 1507593"/>
              <a:gd name="connsiteX3" fmla="*/ 1224502 w 1407427"/>
              <a:gd name="connsiteY3" fmla="*/ 1317306 h 1507593"/>
              <a:gd name="connsiteX4" fmla="*/ 0 w 1407427"/>
              <a:gd name="connsiteY4" fmla="*/ 1507593 h 1507593"/>
              <a:gd name="connsiteX5" fmla="*/ 126774 w 1407427"/>
              <a:gd name="connsiteY5" fmla="*/ 389450 h 1507593"/>
              <a:gd name="connsiteX0" fmla="*/ 126774 w 1376250"/>
              <a:gd name="connsiteY0" fmla="*/ 388115 h 1506258"/>
              <a:gd name="connsiteX1" fmla="*/ 211036 w 1376250"/>
              <a:gd name="connsiteY1" fmla="*/ 196228 h 1506258"/>
              <a:gd name="connsiteX2" fmla="*/ 1376250 w 1376250"/>
              <a:gd name="connsiteY2" fmla="*/ 0 h 1506258"/>
              <a:gd name="connsiteX3" fmla="*/ 1224502 w 1376250"/>
              <a:gd name="connsiteY3" fmla="*/ 1315971 h 1506258"/>
              <a:gd name="connsiteX4" fmla="*/ 0 w 1376250"/>
              <a:gd name="connsiteY4" fmla="*/ 1506258 h 1506258"/>
              <a:gd name="connsiteX5" fmla="*/ 126774 w 1376250"/>
              <a:gd name="connsiteY5" fmla="*/ 388115 h 1506258"/>
              <a:gd name="connsiteX0" fmla="*/ 92524 w 1376250"/>
              <a:gd name="connsiteY0" fmla="*/ 290360 h 1506258"/>
              <a:gd name="connsiteX1" fmla="*/ 211036 w 1376250"/>
              <a:gd name="connsiteY1" fmla="*/ 196228 h 1506258"/>
              <a:gd name="connsiteX2" fmla="*/ 1376250 w 1376250"/>
              <a:gd name="connsiteY2" fmla="*/ 0 h 1506258"/>
              <a:gd name="connsiteX3" fmla="*/ 1224502 w 1376250"/>
              <a:gd name="connsiteY3" fmla="*/ 1315971 h 1506258"/>
              <a:gd name="connsiteX4" fmla="*/ 0 w 1376250"/>
              <a:gd name="connsiteY4" fmla="*/ 1506258 h 1506258"/>
              <a:gd name="connsiteX5" fmla="*/ 92524 w 1376250"/>
              <a:gd name="connsiteY5" fmla="*/ 290360 h 1506258"/>
              <a:gd name="connsiteX0" fmla="*/ 92524 w 1376250"/>
              <a:gd name="connsiteY0" fmla="*/ 290360 h 1506258"/>
              <a:gd name="connsiteX1" fmla="*/ 103459 w 1376250"/>
              <a:gd name="connsiteY1" fmla="*/ 178691 h 1506258"/>
              <a:gd name="connsiteX2" fmla="*/ 1376250 w 1376250"/>
              <a:gd name="connsiteY2" fmla="*/ 0 h 1506258"/>
              <a:gd name="connsiteX3" fmla="*/ 1224502 w 1376250"/>
              <a:gd name="connsiteY3" fmla="*/ 1315971 h 1506258"/>
              <a:gd name="connsiteX4" fmla="*/ 0 w 1376250"/>
              <a:gd name="connsiteY4" fmla="*/ 1506258 h 1506258"/>
              <a:gd name="connsiteX5" fmla="*/ 92524 w 1376250"/>
              <a:gd name="connsiteY5" fmla="*/ 290360 h 1506258"/>
              <a:gd name="connsiteX0" fmla="*/ 92524 w 1343337"/>
              <a:gd name="connsiteY0" fmla="*/ 201244 h 1417142"/>
              <a:gd name="connsiteX1" fmla="*/ 103459 w 1343337"/>
              <a:gd name="connsiteY1" fmla="*/ 89575 h 1417142"/>
              <a:gd name="connsiteX2" fmla="*/ 1343337 w 1343337"/>
              <a:gd name="connsiteY2" fmla="*/ 1 h 1417142"/>
              <a:gd name="connsiteX3" fmla="*/ 1224502 w 1343337"/>
              <a:gd name="connsiteY3" fmla="*/ 1226855 h 1417142"/>
              <a:gd name="connsiteX4" fmla="*/ 0 w 1343337"/>
              <a:gd name="connsiteY4" fmla="*/ 1417142 h 1417142"/>
              <a:gd name="connsiteX5" fmla="*/ 92524 w 1343337"/>
              <a:gd name="connsiteY5" fmla="*/ 201244 h 1417142"/>
              <a:gd name="connsiteX0" fmla="*/ 92524 w 1343337"/>
              <a:gd name="connsiteY0" fmla="*/ 201242 h 1417140"/>
              <a:gd name="connsiteX1" fmla="*/ 103459 w 1343337"/>
              <a:gd name="connsiteY1" fmla="*/ 89573 h 1417140"/>
              <a:gd name="connsiteX2" fmla="*/ 1343337 w 1343337"/>
              <a:gd name="connsiteY2" fmla="*/ -1 h 1417140"/>
              <a:gd name="connsiteX3" fmla="*/ 1224502 w 1343337"/>
              <a:gd name="connsiteY3" fmla="*/ 1226853 h 1417140"/>
              <a:gd name="connsiteX4" fmla="*/ 0 w 1343337"/>
              <a:gd name="connsiteY4" fmla="*/ 1417140 h 1417140"/>
              <a:gd name="connsiteX5" fmla="*/ 92524 w 1343337"/>
              <a:gd name="connsiteY5" fmla="*/ 201242 h 1417140"/>
              <a:gd name="connsiteX0" fmla="*/ 92524 w 1343337"/>
              <a:gd name="connsiteY0" fmla="*/ 201244 h 1417142"/>
              <a:gd name="connsiteX1" fmla="*/ 103459 w 1343337"/>
              <a:gd name="connsiteY1" fmla="*/ 89575 h 1417142"/>
              <a:gd name="connsiteX2" fmla="*/ 1343337 w 1343337"/>
              <a:gd name="connsiteY2" fmla="*/ 1 h 1417142"/>
              <a:gd name="connsiteX3" fmla="*/ 1248462 w 1343337"/>
              <a:gd name="connsiteY3" fmla="*/ 1208551 h 1417142"/>
              <a:gd name="connsiteX4" fmla="*/ 0 w 1343337"/>
              <a:gd name="connsiteY4" fmla="*/ 1417142 h 1417142"/>
              <a:gd name="connsiteX5" fmla="*/ 92524 w 1343337"/>
              <a:gd name="connsiteY5" fmla="*/ 201244 h 1417142"/>
              <a:gd name="connsiteX0" fmla="*/ 91179 w 1341992"/>
              <a:gd name="connsiteY0" fmla="*/ 201242 h 1460499"/>
              <a:gd name="connsiteX1" fmla="*/ 102114 w 1341992"/>
              <a:gd name="connsiteY1" fmla="*/ 89573 h 1460499"/>
              <a:gd name="connsiteX2" fmla="*/ 1341992 w 1341992"/>
              <a:gd name="connsiteY2" fmla="*/ -1 h 1460499"/>
              <a:gd name="connsiteX3" fmla="*/ 1247117 w 1341992"/>
              <a:gd name="connsiteY3" fmla="*/ 1208549 h 1460499"/>
              <a:gd name="connsiteX4" fmla="*/ 0 w 1341992"/>
              <a:gd name="connsiteY4" fmla="*/ 1460498 h 1460499"/>
              <a:gd name="connsiteX5" fmla="*/ 91179 w 1341992"/>
              <a:gd name="connsiteY5" fmla="*/ 201242 h 1460499"/>
              <a:gd name="connsiteX0" fmla="*/ 91179 w 1345024"/>
              <a:gd name="connsiteY0" fmla="*/ 211339 h 1470594"/>
              <a:gd name="connsiteX1" fmla="*/ 102114 w 1345024"/>
              <a:gd name="connsiteY1" fmla="*/ 99670 h 1470594"/>
              <a:gd name="connsiteX2" fmla="*/ 1345024 w 1345024"/>
              <a:gd name="connsiteY2" fmla="*/ -1 h 1470594"/>
              <a:gd name="connsiteX3" fmla="*/ 1247117 w 1345024"/>
              <a:gd name="connsiteY3" fmla="*/ 1218646 h 1470594"/>
              <a:gd name="connsiteX4" fmla="*/ 0 w 1345024"/>
              <a:gd name="connsiteY4" fmla="*/ 1470595 h 1470594"/>
              <a:gd name="connsiteX5" fmla="*/ 91179 w 1345024"/>
              <a:gd name="connsiteY5" fmla="*/ 211339 h 1470594"/>
              <a:gd name="connsiteX0" fmla="*/ 91179 w 1345024"/>
              <a:gd name="connsiteY0" fmla="*/ 211341 h 1470598"/>
              <a:gd name="connsiteX1" fmla="*/ 117848 w 1345024"/>
              <a:gd name="connsiteY1" fmla="*/ 67767 h 1470598"/>
              <a:gd name="connsiteX2" fmla="*/ 1345024 w 1345024"/>
              <a:gd name="connsiteY2" fmla="*/ 1 h 1470598"/>
              <a:gd name="connsiteX3" fmla="*/ 1247117 w 1345024"/>
              <a:gd name="connsiteY3" fmla="*/ 1218648 h 1470598"/>
              <a:gd name="connsiteX4" fmla="*/ 0 w 1345024"/>
              <a:gd name="connsiteY4" fmla="*/ 1470597 h 1470598"/>
              <a:gd name="connsiteX5" fmla="*/ 91179 w 1345024"/>
              <a:gd name="connsiteY5" fmla="*/ 211341 h 1470598"/>
              <a:gd name="connsiteX0" fmla="*/ 91179 w 1345024"/>
              <a:gd name="connsiteY0" fmla="*/ 211339 h 1470594"/>
              <a:gd name="connsiteX1" fmla="*/ 117848 w 1345024"/>
              <a:gd name="connsiteY1" fmla="*/ 67765 h 1470594"/>
              <a:gd name="connsiteX2" fmla="*/ 1345024 w 1345024"/>
              <a:gd name="connsiteY2" fmla="*/ -1 h 1470594"/>
              <a:gd name="connsiteX3" fmla="*/ 1247117 w 1345024"/>
              <a:gd name="connsiteY3" fmla="*/ 1218646 h 1470594"/>
              <a:gd name="connsiteX4" fmla="*/ 0 w 1345024"/>
              <a:gd name="connsiteY4" fmla="*/ 1470595 h 1470594"/>
              <a:gd name="connsiteX5" fmla="*/ 91179 w 1345024"/>
              <a:gd name="connsiteY5" fmla="*/ 211339 h 1470594"/>
              <a:gd name="connsiteX0" fmla="*/ 91179 w 1345024"/>
              <a:gd name="connsiteY0" fmla="*/ 211341 h 1470598"/>
              <a:gd name="connsiteX1" fmla="*/ 115393 w 1345024"/>
              <a:gd name="connsiteY1" fmla="*/ 96442 h 1470598"/>
              <a:gd name="connsiteX2" fmla="*/ 1345024 w 1345024"/>
              <a:gd name="connsiteY2" fmla="*/ 1 h 1470598"/>
              <a:gd name="connsiteX3" fmla="*/ 1247117 w 1345024"/>
              <a:gd name="connsiteY3" fmla="*/ 1218648 h 1470598"/>
              <a:gd name="connsiteX4" fmla="*/ 0 w 1345024"/>
              <a:gd name="connsiteY4" fmla="*/ 1470597 h 1470598"/>
              <a:gd name="connsiteX5" fmla="*/ 91179 w 1345024"/>
              <a:gd name="connsiteY5" fmla="*/ 211341 h 1470598"/>
              <a:gd name="connsiteX0" fmla="*/ 91179 w 1345024"/>
              <a:gd name="connsiteY0" fmla="*/ 211339 h 1470594"/>
              <a:gd name="connsiteX1" fmla="*/ 111786 w 1345024"/>
              <a:gd name="connsiteY1" fmla="*/ 87960 h 1470594"/>
              <a:gd name="connsiteX2" fmla="*/ 1345024 w 1345024"/>
              <a:gd name="connsiteY2" fmla="*/ -1 h 1470594"/>
              <a:gd name="connsiteX3" fmla="*/ 1247117 w 1345024"/>
              <a:gd name="connsiteY3" fmla="*/ 1218646 h 1470594"/>
              <a:gd name="connsiteX4" fmla="*/ 0 w 1345024"/>
              <a:gd name="connsiteY4" fmla="*/ 1470595 h 1470594"/>
              <a:gd name="connsiteX5" fmla="*/ 91179 w 1345024"/>
              <a:gd name="connsiteY5" fmla="*/ 211339 h 1470594"/>
              <a:gd name="connsiteX0" fmla="*/ 91179 w 1345024"/>
              <a:gd name="connsiteY0" fmla="*/ 211341 h 1470598"/>
              <a:gd name="connsiteX1" fmla="*/ 114241 w 1345024"/>
              <a:gd name="connsiteY1" fmla="*/ 59283 h 1470598"/>
              <a:gd name="connsiteX2" fmla="*/ 1345024 w 1345024"/>
              <a:gd name="connsiteY2" fmla="*/ 1 h 1470598"/>
              <a:gd name="connsiteX3" fmla="*/ 1247117 w 1345024"/>
              <a:gd name="connsiteY3" fmla="*/ 1218648 h 1470598"/>
              <a:gd name="connsiteX4" fmla="*/ 0 w 1345024"/>
              <a:gd name="connsiteY4" fmla="*/ 1470597 h 1470598"/>
              <a:gd name="connsiteX5" fmla="*/ 91179 w 1345024"/>
              <a:gd name="connsiteY5" fmla="*/ 211341 h 1470598"/>
              <a:gd name="connsiteX0" fmla="*/ 91179 w 1345024"/>
              <a:gd name="connsiteY0" fmla="*/ 211339 h 1470594"/>
              <a:gd name="connsiteX1" fmla="*/ 111785 w 1345024"/>
              <a:gd name="connsiteY1" fmla="*/ 87956 h 1470594"/>
              <a:gd name="connsiteX2" fmla="*/ 1345024 w 1345024"/>
              <a:gd name="connsiteY2" fmla="*/ -1 h 1470594"/>
              <a:gd name="connsiteX3" fmla="*/ 1247117 w 1345024"/>
              <a:gd name="connsiteY3" fmla="*/ 1218646 h 1470594"/>
              <a:gd name="connsiteX4" fmla="*/ 0 w 1345024"/>
              <a:gd name="connsiteY4" fmla="*/ 1470595 h 1470594"/>
              <a:gd name="connsiteX5" fmla="*/ 91179 w 1345024"/>
              <a:gd name="connsiteY5" fmla="*/ 211339 h 1470594"/>
              <a:gd name="connsiteX0" fmla="*/ 91179 w 1345024"/>
              <a:gd name="connsiteY0" fmla="*/ 211341 h 1470598"/>
              <a:gd name="connsiteX1" fmla="*/ 89263 w 1345024"/>
              <a:gd name="connsiteY1" fmla="*/ 224469 h 1470598"/>
              <a:gd name="connsiteX2" fmla="*/ 1345024 w 1345024"/>
              <a:gd name="connsiteY2" fmla="*/ 1 h 1470598"/>
              <a:gd name="connsiteX3" fmla="*/ 1247117 w 1345024"/>
              <a:gd name="connsiteY3" fmla="*/ 1218648 h 1470598"/>
              <a:gd name="connsiteX4" fmla="*/ 0 w 1345024"/>
              <a:gd name="connsiteY4" fmla="*/ 1470597 h 1470598"/>
              <a:gd name="connsiteX5" fmla="*/ 91179 w 1345024"/>
              <a:gd name="connsiteY5" fmla="*/ 211341 h 1470598"/>
              <a:gd name="connsiteX0" fmla="*/ 91179 w 1377936"/>
              <a:gd name="connsiteY0" fmla="*/ 300455 h 1559710"/>
              <a:gd name="connsiteX1" fmla="*/ 89263 w 1377936"/>
              <a:gd name="connsiteY1" fmla="*/ 313583 h 1559710"/>
              <a:gd name="connsiteX2" fmla="*/ 1377936 w 1377936"/>
              <a:gd name="connsiteY2" fmla="*/ -1 h 1559710"/>
              <a:gd name="connsiteX3" fmla="*/ 1247117 w 1377936"/>
              <a:gd name="connsiteY3" fmla="*/ 1307762 h 1559710"/>
              <a:gd name="connsiteX4" fmla="*/ 0 w 1377936"/>
              <a:gd name="connsiteY4" fmla="*/ 1559711 h 1559710"/>
              <a:gd name="connsiteX5" fmla="*/ 91179 w 1377936"/>
              <a:gd name="connsiteY5" fmla="*/ 300455 h 1559710"/>
              <a:gd name="connsiteX0" fmla="*/ 91179 w 1362251"/>
              <a:gd name="connsiteY0" fmla="*/ 302885 h 1562142"/>
              <a:gd name="connsiteX1" fmla="*/ 89263 w 1362251"/>
              <a:gd name="connsiteY1" fmla="*/ 316013 h 1562142"/>
              <a:gd name="connsiteX2" fmla="*/ 1362251 w 1362251"/>
              <a:gd name="connsiteY2" fmla="*/ 1 h 1562142"/>
              <a:gd name="connsiteX3" fmla="*/ 1247117 w 1362251"/>
              <a:gd name="connsiteY3" fmla="*/ 1310192 h 1562142"/>
              <a:gd name="connsiteX4" fmla="*/ 0 w 1362251"/>
              <a:gd name="connsiteY4" fmla="*/ 1562141 h 1562142"/>
              <a:gd name="connsiteX5" fmla="*/ 91179 w 1362251"/>
              <a:gd name="connsiteY5" fmla="*/ 302885 h 1562142"/>
              <a:gd name="connsiteX0" fmla="*/ 91179 w 1362251"/>
              <a:gd name="connsiteY0" fmla="*/ 302883 h 1562138"/>
              <a:gd name="connsiteX1" fmla="*/ 89263 w 1362251"/>
              <a:gd name="connsiteY1" fmla="*/ 316011 h 1562138"/>
              <a:gd name="connsiteX2" fmla="*/ 1362251 w 1362251"/>
              <a:gd name="connsiteY2" fmla="*/ -1 h 1562138"/>
              <a:gd name="connsiteX3" fmla="*/ 1255009 w 1362251"/>
              <a:gd name="connsiteY3" fmla="*/ 1277074 h 1562138"/>
              <a:gd name="connsiteX4" fmla="*/ 0 w 1362251"/>
              <a:gd name="connsiteY4" fmla="*/ 1562139 h 1562138"/>
              <a:gd name="connsiteX5" fmla="*/ 91179 w 1362251"/>
              <a:gd name="connsiteY5" fmla="*/ 302883 h 1562138"/>
              <a:gd name="connsiteX0" fmla="*/ 91179 w 1363596"/>
              <a:gd name="connsiteY0" fmla="*/ 259534 h 1518791"/>
              <a:gd name="connsiteX1" fmla="*/ 89263 w 1363596"/>
              <a:gd name="connsiteY1" fmla="*/ 272662 h 1518791"/>
              <a:gd name="connsiteX2" fmla="*/ 1363596 w 1363596"/>
              <a:gd name="connsiteY2" fmla="*/ 0 h 1518791"/>
              <a:gd name="connsiteX3" fmla="*/ 1255009 w 1363596"/>
              <a:gd name="connsiteY3" fmla="*/ 1233725 h 1518791"/>
              <a:gd name="connsiteX4" fmla="*/ 0 w 1363596"/>
              <a:gd name="connsiteY4" fmla="*/ 1518790 h 1518791"/>
              <a:gd name="connsiteX5" fmla="*/ 91179 w 1363596"/>
              <a:gd name="connsiteY5" fmla="*/ 259534 h 1518791"/>
              <a:gd name="connsiteX0" fmla="*/ 91179 w 1363688"/>
              <a:gd name="connsiteY0" fmla="*/ 259689 h 1518944"/>
              <a:gd name="connsiteX1" fmla="*/ 89263 w 1363688"/>
              <a:gd name="connsiteY1" fmla="*/ 272817 h 1518944"/>
              <a:gd name="connsiteX2" fmla="*/ 1363596 w 1363688"/>
              <a:gd name="connsiteY2" fmla="*/ 155 h 1518944"/>
              <a:gd name="connsiteX3" fmla="*/ 1255009 w 1363688"/>
              <a:gd name="connsiteY3" fmla="*/ 1233880 h 1518944"/>
              <a:gd name="connsiteX4" fmla="*/ 0 w 1363688"/>
              <a:gd name="connsiteY4" fmla="*/ 1518945 h 1518944"/>
              <a:gd name="connsiteX5" fmla="*/ 91179 w 1363688"/>
              <a:gd name="connsiteY5" fmla="*/ 259689 h 1518944"/>
              <a:gd name="connsiteX0" fmla="*/ 91179 w 1363688"/>
              <a:gd name="connsiteY0" fmla="*/ 259689 h 1518946"/>
              <a:gd name="connsiteX1" fmla="*/ 89263 w 1363688"/>
              <a:gd name="connsiteY1" fmla="*/ 272817 h 1518946"/>
              <a:gd name="connsiteX2" fmla="*/ 1363596 w 1363688"/>
              <a:gd name="connsiteY2" fmla="*/ 155 h 1518946"/>
              <a:gd name="connsiteX3" fmla="*/ 1255009 w 1363688"/>
              <a:gd name="connsiteY3" fmla="*/ 1233880 h 1518946"/>
              <a:gd name="connsiteX4" fmla="*/ 0 w 1363688"/>
              <a:gd name="connsiteY4" fmla="*/ 1518945 h 1518946"/>
              <a:gd name="connsiteX5" fmla="*/ 91179 w 1363688"/>
              <a:gd name="connsiteY5" fmla="*/ 259689 h 1518946"/>
              <a:gd name="connsiteX0" fmla="*/ 91179 w 1363688"/>
              <a:gd name="connsiteY0" fmla="*/ 259689 h 1518944"/>
              <a:gd name="connsiteX1" fmla="*/ 89263 w 1363688"/>
              <a:gd name="connsiteY1" fmla="*/ 272817 h 1518944"/>
              <a:gd name="connsiteX2" fmla="*/ 1363596 w 1363688"/>
              <a:gd name="connsiteY2" fmla="*/ 155 h 1518944"/>
              <a:gd name="connsiteX3" fmla="*/ 1255009 w 1363688"/>
              <a:gd name="connsiteY3" fmla="*/ 1233880 h 1518944"/>
              <a:gd name="connsiteX4" fmla="*/ 0 w 1363688"/>
              <a:gd name="connsiteY4" fmla="*/ 1518945 h 1518944"/>
              <a:gd name="connsiteX5" fmla="*/ 91179 w 1363688"/>
              <a:gd name="connsiteY5" fmla="*/ 259689 h 1518944"/>
              <a:gd name="connsiteX0" fmla="*/ 91179 w 1363688"/>
              <a:gd name="connsiteY0" fmla="*/ 259689 h 1518946"/>
              <a:gd name="connsiteX1" fmla="*/ 89263 w 1363688"/>
              <a:gd name="connsiteY1" fmla="*/ 272817 h 1518946"/>
              <a:gd name="connsiteX2" fmla="*/ 1363596 w 1363688"/>
              <a:gd name="connsiteY2" fmla="*/ 155 h 1518946"/>
              <a:gd name="connsiteX3" fmla="*/ 1255009 w 1363688"/>
              <a:gd name="connsiteY3" fmla="*/ 1233880 h 1518946"/>
              <a:gd name="connsiteX4" fmla="*/ 0 w 1363688"/>
              <a:gd name="connsiteY4" fmla="*/ 1518945 h 1518946"/>
              <a:gd name="connsiteX5" fmla="*/ 91179 w 1363688"/>
              <a:gd name="connsiteY5" fmla="*/ 259689 h 1518946"/>
              <a:gd name="connsiteX0" fmla="*/ 100031 w 1372540"/>
              <a:gd name="connsiteY0" fmla="*/ 259689 h 1521098"/>
              <a:gd name="connsiteX1" fmla="*/ 98115 w 1372540"/>
              <a:gd name="connsiteY1" fmla="*/ 272817 h 1521098"/>
              <a:gd name="connsiteX2" fmla="*/ 1372448 w 1372540"/>
              <a:gd name="connsiteY2" fmla="*/ 155 h 1521098"/>
              <a:gd name="connsiteX3" fmla="*/ 1263861 w 1372540"/>
              <a:gd name="connsiteY3" fmla="*/ 1233880 h 1521098"/>
              <a:gd name="connsiteX4" fmla="*/ 0 w 1372540"/>
              <a:gd name="connsiteY4" fmla="*/ 1521098 h 1521098"/>
              <a:gd name="connsiteX5" fmla="*/ 100031 w 1372540"/>
              <a:gd name="connsiteY5" fmla="*/ 259689 h 1521098"/>
              <a:gd name="connsiteX0" fmla="*/ 144564 w 1372540"/>
              <a:gd name="connsiteY0" fmla="*/ 131871 h 1521098"/>
              <a:gd name="connsiteX1" fmla="*/ 98115 w 1372540"/>
              <a:gd name="connsiteY1" fmla="*/ 272817 h 1521098"/>
              <a:gd name="connsiteX2" fmla="*/ 1372448 w 1372540"/>
              <a:gd name="connsiteY2" fmla="*/ 155 h 1521098"/>
              <a:gd name="connsiteX3" fmla="*/ 1263861 w 1372540"/>
              <a:gd name="connsiteY3" fmla="*/ 1233880 h 1521098"/>
              <a:gd name="connsiteX4" fmla="*/ 0 w 1372540"/>
              <a:gd name="connsiteY4" fmla="*/ 1521098 h 1521098"/>
              <a:gd name="connsiteX5" fmla="*/ 144564 w 1372540"/>
              <a:gd name="connsiteY5" fmla="*/ 131871 h 1521098"/>
              <a:gd name="connsiteX0" fmla="*/ 144564 w 1372540"/>
              <a:gd name="connsiteY0" fmla="*/ 131871 h 1521098"/>
              <a:gd name="connsiteX1" fmla="*/ 134707 w 1372540"/>
              <a:gd name="connsiteY1" fmla="*/ 212447 h 1521098"/>
              <a:gd name="connsiteX2" fmla="*/ 1372448 w 1372540"/>
              <a:gd name="connsiteY2" fmla="*/ 155 h 1521098"/>
              <a:gd name="connsiteX3" fmla="*/ 1263861 w 1372540"/>
              <a:gd name="connsiteY3" fmla="*/ 1233880 h 1521098"/>
              <a:gd name="connsiteX4" fmla="*/ 0 w 1372540"/>
              <a:gd name="connsiteY4" fmla="*/ 1521098 h 1521098"/>
              <a:gd name="connsiteX5" fmla="*/ 144564 w 1372540"/>
              <a:gd name="connsiteY5" fmla="*/ 131871 h 1521098"/>
              <a:gd name="connsiteX0" fmla="*/ 144564 w 1372540"/>
              <a:gd name="connsiteY0" fmla="*/ 237759 h 1626986"/>
              <a:gd name="connsiteX1" fmla="*/ 1372448 w 1372540"/>
              <a:gd name="connsiteY1" fmla="*/ 106043 h 1626986"/>
              <a:gd name="connsiteX2" fmla="*/ 1263861 w 1372540"/>
              <a:gd name="connsiteY2" fmla="*/ 1339768 h 1626986"/>
              <a:gd name="connsiteX3" fmla="*/ 0 w 1372540"/>
              <a:gd name="connsiteY3" fmla="*/ 1626986 h 1626986"/>
              <a:gd name="connsiteX4" fmla="*/ 144564 w 1372540"/>
              <a:gd name="connsiteY4" fmla="*/ 237759 h 1626986"/>
              <a:gd name="connsiteX0" fmla="*/ 105876 w 1372540"/>
              <a:gd name="connsiteY0" fmla="*/ 354707 h 1589456"/>
              <a:gd name="connsiteX1" fmla="*/ 1372448 w 1372540"/>
              <a:gd name="connsiteY1" fmla="*/ 68513 h 1589456"/>
              <a:gd name="connsiteX2" fmla="*/ 1263861 w 1372540"/>
              <a:gd name="connsiteY2" fmla="*/ 1302238 h 1589456"/>
              <a:gd name="connsiteX3" fmla="*/ 0 w 1372540"/>
              <a:gd name="connsiteY3" fmla="*/ 1589456 h 1589456"/>
              <a:gd name="connsiteX4" fmla="*/ 105876 w 1372540"/>
              <a:gd name="connsiteY4" fmla="*/ 354707 h 1589456"/>
              <a:gd name="connsiteX0" fmla="*/ 105876 w 1372540"/>
              <a:gd name="connsiteY0" fmla="*/ 331646 h 1566395"/>
              <a:gd name="connsiteX1" fmla="*/ 1372448 w 1372540"/>
              <a:gd name="connsiteY1" fmla="*/ 45452 h 1566395"/>
              <a:gd name="connsiteX2" fmla="*/ 1263861 w 1372540"/>
              <a:gd name="connsiteY2" fmla="*/ 1279177 h 1566395"/>
              <a:gd name="connsiteX3" fmla="*/ 0 w 1372540"/>
              <a:gd name="connsiteY3" fmla="*/ 1566395 h 1566395"/>
              <a:gd name="connsiteX4" fmla="*/ 105876 w 1372540"/>
              <a:gd name="connsiteY4" fmla="*/ 331646 h 1566395"/>
              <a:gd name="connsiteX0" fmla="*/ 105876 w 1372540"/>
              <a:gd name="connsiteY0" fmla="*/ 286351 h 1521100"/>
              <a:gd name="connsiteX1" fmla="*/ 1372448 w 1372540"/>
              <a:gd name="connsiteY1" fmla="*/ 157 h 1521100"/>
              <a:gd name="connsiteX2" fmla="*/ 1263861 w 1372540"/>
              <a:gd name="connsiteY2" fmla="*/ 1233882 h 1521100"/>
              <a:gd name="connsiteX3" fmla="*/ 0 w 1372540"/>
              <a:gd name="connsiteY3" fmla="*/ 1521100 h 1521100"/>
              <a:gd name="connsiteX4" fmla="*/ 105876 w 1372540"/>
              <a:gd name="connsiteY4" fmla="*/ 286351 h 1521100"/>
              <a:gd name="connsiteX0" fmla="*/ 105876 w 1372540"/>
              <a:gd name="connsiteY0" fmla="*/ 286349 h 1521098"/>
              <a:gd name="connsiteX1" fmla="*/ 1372448 w 1372540"/>
              <a:gd name="connsiteY1" fmla="*/ 155 h 1521098"/>
              <a:gd name="connsiteX2" fmla="*/ 1263861 w 1372540"/>
              <a:gd name="connsiteY2" fmla="*/ 1233880 h 1521098"/>
              <a:gd name="connsiteX3" fmla="*/ 0 w 1372540"/>
              <a:gd name="connsiteY3" fmla="*/ 1521098 h 1521098"/>
              <a:gd name="connsiteX4" fmla="*/ 105876 w 1372540"/>
              <a:gd name="connsiteY4" fmla="*/ 286349 h 1521098"/>
              <a:gd name="connsiteX0" fmla="*/ 105876 w 1372542"/>
              <a:gd name="connsiteY0" fmla="*/ 286353 h 1521102"/>
              <a:gd name="connsiteX1" fmla="*/ 1372448 w 1372542"/>
              <a:gd name="connsiteY1" fmla="*/ 159 h 1521102"/>
              <a:gd name="connsiteX2" fmla="*/ 1264944 w 1372542"/>
              <a:gd name="connsiteY2" fmla="*/ 1214902 h 1521102"/>
              <a:gd name="connsiteX3" fmla="*/ 0 w 1372542"/>
              <a:gd name="connsiteY3" fmla="*/ 1521102 h 1521102"/>
              <a:gd name="connsiteX4" fmla="*/ 105876 w 1372542"/>
              <a:gd name="connsiteY4" fmla="*/ 286353 h 1521102"/>
              <a:gd name="connsiteX0" fmla="*/ 105876 w 1372542"/>
              <a:gd name="connsiteY0" fmla="*/ 286353 h 1521102"/>
              <a:gd name="connsiteX1" fmla="*/ 1372448 w 1372542"/>
              <a:gd name="connsiteY1" fmla="*/ 159 h 1521102"/>
              <a:gd name="connsiteX2" fmla="*/ 1264944 w 1372542"/>
              <a:gd name="connsiteY2" fmla="*/ 1214902 h 1521102"/>
              <a:gd name="connsiteX3" fmla="*/ 0 w 1372542"/>
              <a:gd name="connsiteY3" fmla="*/ 1521102 h 1521102"/>
              <a:gd name="connsiteX4" fmla="*/ 105876 w 1372542"/>
              <a:gd name="connsiteY4" fmla="*/ 286353 h 152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542" h="1521102">
                <a:moveTo>
                  <a:pt x="105876" y="286353"/>
                </a:moveTo>
                <a:cubicBezTo>
                  <a:pt x="342907" y="246126"/>
                  <a:pt x="1203115" y="11986"/>
                  <a:pt x="1372448" y="159"/>
                </a:cubicBezTo>
                <a:cubicBezTo>
                  <a:pt x="1375481" y="-13086"/>
                  <a:pt x="1304556" y="805951"/>
                  <a:pt x="1264944" y="1214902"/>
                </a:cubicBezTo>
                <a:lnTo>
                  <a:pt x="0" y="1521102"/>
                </a:lnTo>
                <a:lnTo>
                  <a:pt x="105876" y="28635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4" name="Cloud Callout 103"/>
          <p:cNvSpPr/>
          <p:nvPr/>
        </p:nvSpPr>
        <p:spPr>
          <a:xfrm>
            <a:off x="1346200" y="2091690"/>
            <a:ext cx="3779520" cy="1431131"/>
          </a:xfrm>
          <a:prstGeom prst="cloudCallout">
            <a:avLst>
              <a:gd name="adj1" fmla="val 106409"/>
              <a:gd name="adj2" fmla="val -9536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31950" y="228596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Is there any relation between areas of  HDCF and  HGF?</a:t>
            </a:r>
          </a:p>
        </p:txBody>
      </p:sp>
      <p:sp>
        <p:nvSpPr>
          <p:cNvPr id="89" name="Rectangle 78"/>
          <p:cNvSpPr/>
          <p:nvPr/>
        </p:nvSpPr>
        <p:spPr>
          <a:xfrm rot="765436">
            <a:off x="6586758" y="1153135"/>
            <a:ext cx="1920096" cy="1728763"/>
          </a:xfrm>
          <a:custGeom>
            <a:avLst/>
            <a:gdLst>
              <a:gd name="connsiteX0" fmla="*/ 0 w 1303864"/>
              <a:gd name="connsiteY0" fmla="*/ 0 h 1121597"/>
              <a:gd name="connsiteX1" fmla="*/ 1303864 w 1303864"/>
              <a:gd name="connsiteY1" fmla="*/ 0 h 1121597"/>
              <a:gd name="connsiteX2" fmla="*/ 1303864 w 1303864"/>
              <a:gd name="connsiteY2" fmla="*/ 1121597 h 1121597"/>
              <a:gd name="connsiteX3" fmla="*/ 0 w 1303864"/>
              <a:gd name="connsiteY3" fmla="*/ 1121597 h 1121597"/>
              <a:gd name="connsiteX4" fmla="*/ 0 w 1303864"/>
              <a:gd name="connsiteY4" fmla="*/ 0 h 1121597"/>
              <a:gd name="connsiteX0" fmla="*/ 0 w 1303864"/>
              <a:gd name="connsiteY0" fmla="*/ 0 h 1127158"/>
              <a:gd name="connsiteX1" fmla="*/ 1303864 w 1303864"/>
              <a:gd name="connsiteY1" fmla="*/ 0 h 1127158"/>
              <a:gd name="connsiteX2" fmla="*/ 1303864 w 1303864"/>
              <a:gd name="connsiteY2" fmla="*/ 1121597 h 1127158"/>
              <a:gd name="connsiteX3" fmla="*/ 135260 w 1303864"/>
              <a:gd name="connsiteY3" fmla="*/ 1127158 h 1127158"/>
              <a:gd name="connsiteX4" fmla="*/ 0 w 1303864"/>
              <a:gd name="connsiteY4" fmla="*/ 0 h 1127158"/>
              <a:gd name="connsiteX0" fmla="*/ 569882 w 1168604"/>
              <a:gd name="connsiteY0" fmla="*/ 231892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569882 w 1168604"/>
              <a:gd name="connsiteY4" fmla="*/ 231892 h 1127158"/>
              <a:gd name="connsiteX0" fmla="*/ 145141 w 1168604"/>
              <a:gd name="connsiteY0" fmla="*/ 64517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145141 w 1168604"/>
              <a:gd name="connsiteY4" fmla="*/ 64517 h 1127158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168604 w 1272249"/>
              <a:gd name="connsiteY2" fmla="*/ 125249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782275 w 1272249"/>
              <a:gd name="connsiteY2" fmla="*/ 81974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9651 w 1272249"/>
              <a:gd name="connsiteY2" fmla="*/ 1058678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6881 w 1272249"/>
              <a:gd name="connsiteY2" fmla="*/ 1068961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133855 w 1329223"/>
              <a:gd name="connsiteY2" fmla="*/ 1068961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205837 w 1329223"/>
              <a:gd name="connsiteY2" fmla="*/ 1037583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34366"/>
              <a:gd name="connsiteY0" fmla="*/ 388943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202115 w 1334366"/>
              <a:gd name="connsiteY4" fmla="*/ 388943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30996 w 1334366"/>
              <a:gd name="connsiteY2" fmla="*/ 1214534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30035 w 1363174"/>
              <a:gd name="connsiteY0" fmla="*/ 373015 h 1605439"/>
              <a:gd name="connsiteX1" fmla="*/ 1363174 w 1363174"/>
              <a:gd name="connsiteY1" fmla="*/ 0 h 1605439"/>
              <a:gd name="connsiteX2" fmla="*/ 1259804 w 1363174"/>
              <a:gd name="connsiteY2" fmla="*/ 1214534 h 1605439"/>
              <a:gd name="connsiteX3" fmla="*/ 0 w 1363174"/>
              <a:gd name="connsiteY3" fmla="*/ 1605439 h 1605439"/>
              <a:gd name="connsiteX4" fmla="*/ 130035 w 1363174"/>
              <a:gd name="connsiteY4" fmla="*/ 373015 h 1605439"/>
              <a:gd name="connsiteX0" fmla="*/ 130035 w 1363174"/>
              <a:gd name="connsiteY0" fmla="*/ 373015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59804 w 1363174"/>
              <a:gd name="connsiteY3" fmla="*/ 1214534 h 1605439"/>
              <a:gd name="connsiteX4" fmla="*/ 0 w 1363174"/>
              <a:gd name="connsiteY4" fmla="*/ 1605439 h 1605439"/>
              <a:gd name="connsiteX5" fmla="*/ 130035 w 1363174"/>
              <a:gd name="connsiteY5" fmla="*/ 373015 h 1605439"/>
              <a:gd name="connsiteX0" fmla="*/ 106964 w 1363174"/>
              <a:gd name="connsiteY0" fmla="*/ 346638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59804 w 1363174"/>
              <a:gd name="connsiteY3" fmla="*/ 1214534 h 1605439"/>
              <a:gd name="connsiteX4" fmla="*/ 0 w 1363174"/>
              <a:gd name="connsiteY4" fmla="*/ 1605439 h 1605439"/>
              <a:gd name="connsiteX5" fmla="*/ 106964 w 1363174"/>
              <a:gd name="connsiteY5" fmla="*/ 346638 h 1605439"/>
              <a:gd name="connsiteX0" fmla="*/ 106964 w 1363174"/>
              <a:gd name="connsiteY0" fmla="*/ 346638 h 1605439"/>
              <a:gd name="connsiteX1" fmla="*/ 169364 w 1363174"/>
              <a:gd name="connsiteY1" fmla="*/ 331260 h 1605439"/>
              <a:gd name="connsiteX2" fmla="*/ 1363174 w 1363174"/>
              <a:gd name="connsiteY2" fmla="*/ 0 h 1605439"/>
              <a:gd name="connsiteX3" fmla="*/ 1259804 w 1363174"/>
              <a:gd name="connsiteY3" fmla="*/ 1214534 h 1605439"/>
              <a:gd name="connsiteX4" fmla="*/ 0 w 1363174"/>
              <a:gd name="connsiteY4" fmla="*/ 1605439 h 1605439"/>
              <a:gd name="connsiteX5" fmla="*/ 106964 w 1363174"/>
              <a:gd name="connsiteY5" fmla="*/ 346638 h 1605439"/>
              <a:gd name="connsiteX0" fmla="*/ 106964 w 1372677"/>
              <a:gd name="connsiteY0" fmla="*/ 358499 h 1617300"/>
              <a:gd name="connsiteX1" fmla="*/ 169364 w 1372677"/>
              <a:gd name="connsiteY1" fmla="*/ 343121 h 1617300"/>
              <a:gd name="connsiteX2" fmla="*/ 1372677 w 1372677"/>
              <a:gd name="connsiteY2" fmla="*/ 0 h 1617300"/>
              <a:gd name="connsiteX3" fmla="*/ 1259804 w 1372677"/>
              <a:gd name="connsiteY3" fmla="*/ 1226395 h 1617300"/>
              <a:gd name="connsiteX4" fmla="*/ 0 w 1372677"/>
              <a:gd name="connsiteY4" fmla="*/ 1617300 h 1617300"/>
              <a:gd name="connsiteX5" fmla="*/ 106964 w 1372677"/>
              <a:gd name="connsiteY5" fmla="*/ 358499 h 1617300"/>
              <a:gd name="connsiteX0" fmla="*/ 106964 w 1372677"/>
              <a:gd name="connsiteY0" fmla="*/ 358499 h 1617300"/>
              <a:gd name="connsiteX1" fmla="*/ 169364 w 1372677"/>
              <a:gd name="connsiteY1" fmla="*/ 343121 h 1617300"/>
              <a:gd name="connsiteX2" fmla="*/ 1372677 w 1372677"/>
              <a:gd name="connsiteY2" fmla="*/ 0 h 1617300"/>
              <a:gd name="connsiteX3" fmla="*/ 1269597 w 1372677"/>
              <a:gd name="connsiteY3" fmla="*/ 1229537 h 1617300"/>
              <a:gd name="connsiteX4" fmla="*/ 0 w 1372677"/>
              <a:gd name="connsiteY4" fmla="*/ 1617300 h 1617300"/>
              <a:gd name="connsiteX5" fmla="*/ 106964 w 1372677"/>
              <a:gd name="connsiteY5" fmla="*/ 358499 h 1617300"/>
              <a:gd name="connsiteX0" fmla="*/ 97959 w 1363672"/>
              <a:gd name="connsiteY0" fmla="*/ 358499 h 1602568"/>
              <a:gd name="connsiteX1" fmla="*/ 160359 w 1363672"/>
              <a:gd name="connsiteY1" fmla="*/ 343121 h 1602568"/>
              <a:gd name="connsiteX2" fmla="*/ 1363672 w 1363672"/>
              <a:gd name="connsiteY2" fmla="*/ 0 h 1602568"/>
              <a:gd name="connsiteX3" fmla="*/ 1260592 w 1363672"/>
              <a:gd name="connsiteY3" fmla="*/ 1229537 h 1602568"/>
              <a:gd name="connsiteX4" fmla="*/ 0 w 1363672"/>
              <a:gd name="connsiteY4" fmla="*/ 1602568 h 1602568"/>
              <a:gd name="connsiteX5" fmla="*/ 97959 w 1363672"/>
              <a:gd name="connsiteY5" fmla="*/ 358499 h 160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72" h="1602568">
                <a:moveTo>
                  <a:pt x="97959" y="358499"/>
                </a:moveTo>
                <a:lnTo>
                  <a:pt x="160359" y="343121"/>
                </a:lnTo>
                <a:lnTo>
                  <a:pt x="1363672" y="0"/>
                </a:lnTo>
                <a:lnTo>
                  <a:pt x="1260592" y="1229537"/>
                </a:lnTo>
                <a:lnTo>
                  <a:pt x="0" y="1602568"/>
                </a:lnTo>
                <a:lnTo>
                  <a:pt x="97959" y="3584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2901369">
            <a:off x="6933145" y="1354800"/>
            <a:ext cx="1216632" cy="1362737"/>
          </a:xfrm>
          <a:custGeom>
            <a:avLst/>
            <a:gdLst>
              <a:gd name="connsiteX0" fmla="*/ 0 w 1303864"/>
              <a:gd name="connsiteY0" fmla="*/ 0 h 1121597"/>
              <a:gd name="connsiteX1" fmla="*/ 1303864 w 1303864"/>
              <a:gd name="connsiteY1" fmla="*/ 0 h 1121597"/>
              <a:gd name="connsiteX2" fmla="*/ 1303864 w 1303864"/>
              <a:gd name="connsiteY2" fmla="*/ 1121597 h 1121597"/>
              <a:gd name="connsiteX3" fmla="*/ 0 w 1303864"/>
              <a:gd name="connsiteY3" fmla="*/ 1121597 h 1121597"/>
              <a:gd name="connsiteX4" fmla="*/ 0 w 1303864"/>
              <a:gd name="connsiteY4" fmla="*/ 0 h 1121597"/>
              <a:gd name="connsiteX0" fmla="*/ 0 w 1303864"/>
              <a:gd name="connsiteY0" fmla="*/ 0 h 1127158"/>
              <a:gd name="connsiteX1" fmla="*/ 1303864 w 1303864"/>
              <a:gd name="connsiteY1" fmla="*/ 0 h 1127158"/>
              <a:gd name="connsiteX2" fmla="*/ 1303864 w 1303864"/>
              <a:gd name="connsiteY2" fmla="*/ 1121597 h 1127158"/>
              <a:gd name="connsiteX3" fmla="*/ 135260 w 1303864"/>
              <a:gd name="connsiteY3" fmla="*/ 1127158 h 1127158"/>
              <a:gd name="connsiteX4" fmla="*/ 0 w 1303864"/>
              <a:gd name="connsiteY4" fmla="*/ 0 h 1127158"/>
              <a:gd name="connsiteX0" fmla="*/ 569882 w 1168604"/>
              <a:gd name="connsiteY0" fmla="*/ 231892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569882 w 1168604"/>
              <a:gd name="connsiteY4" fmla="*/ 231892 h 1127158"/>
              <a:gd name="connsiteX0" fmla="*/ 145141 w 1168604"/>
              <a:gd name="connsiteY0" fmla="*/ 64517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145141 w 1168604"/>
              <a:gd name="connsiteY4" fmla="*/ 64517 h 1127158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168604 w 1272249"/>
              <a:gd name="connsiteY2" fmla="*/ 125249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782275 w 1272249"/>
              <a:gd name="connsiteY2" fmla="*/ 81974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9651 w 1272249"/>
              <a:gd name="connsiteY2" fmla="*/ 1058678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6881 w 1272249"/>
              <a:gd name="connsiteY2" fmla="*/ 1068961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15091 w 1242199"/>
              <a:gd name="connsiteY0" fmla="*/ 195410 h 1310263"/>
              <a:gd name="connsiteX1" fmla="*/ 1242199 w 1242199"/>
              <a:gd name="connsiteY1" fmla="*/ 0 h 1310263"/>
              <a:gd name="connsiteX2" fmla="*/ 1046831 w 1242199"/>
              <a:gd name="connsiteY2" fmla="*/ 1068961 h 1310263"/>
              <a:gd name="connsiteX3" fmla="*/ 0 w 1242199"/>
              <a:gd name="connsiteY3" fmla="*/ 1310263 h 1310263"/>
              <a:gd name="connsiteX4" fmla="*/ 115091 w 1242199"/>
              <a:gd name="connsiteY4" fmla="*/ 195410 h 1310263"/>
              <a:gd name="connsiteX0" fmla="*/ 125377 w 1242199"/>
              <a:gd name="connsiteY0" fmla="*/ 179064 h 1310263"/>
              <a:gd name="connsiteX1" fmla="*/ 1242199 w 1242199"/>
              <a:gd name="connsiteY1" fmla="*/ 0 h 1310263"/>
              <a:gd name="connsiteX2" fmla="*/ 1046831 w 1242199"/>
              <a:gd name="connsiteY2" fmla="*/ 1068961 h 1310263"/>
              <a:gd name="connsiteX3" fmla="*/ 0 w 1242199"/>
              <a:gd name="connsiteY3" fmla="*/ 1310263 h 1310263"/>
              <a:gd name="connsiteX4" fmla="*/ 125377 w 1242199"/>
              <a:gd name="connsiteY4" fmla="*/ 179064 h 1310263"/>
              <a:gd name="connsiteX0" fmla="*/ 125377 w 1216632"/>
              <a:gd name="connsiteY0" fmla="*/ 231538 h 1362737"/>
              <a:gd name="connsiteX1" fmla="*/ 1216632 w 1216632"/>
              <a:gd name="connsiteY1" fmla="*/ 0 h 1362737"/>
              <a:gd name="connsiteX2" fmla="*/ 1046831 w 1216632"/>
              <a:gd name="connsiteY2" fmla="*/ 1121435 h 1362737"/>
              <a:gd name="connsiteX3" fmla="*/ 0 w 1216632"/>
              <a:gd name="connsiteY3" fmla="*/ 1362737 h 1362737"/>
              <a:gd name="connsiteX4" fmla="*/ 125377 w 1216632"/>
              <a:gd name="connsiteY4" fmla="*/ 231538 h 136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632" h="1362737">
                <a:moveTo>
                  <a:pt x="125377" y="231538"/>
                </a:moveTo>
                <a:lnTo>
                  <a:pt x="1216632" y="0"/>
                </a:lnTo>
                <a:lnTo>
                  <a:pt x="1046831" y="1121435"/>
                </a:lnTo>
                <a:lnTo>
                  <a:pt x="0" y="1362737"/>
                </a:lnTo>
                <a:lnTo>
                  <a:pt x="125377" y="2315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4" name="Rectangle 78"/>
          <p:cNvSpPr/>
          <p:nvPr/>
        </p:nvSpPr>
        <p:spPr>
          <a:xfrm rot="297775">
            <a:off x="6459222" y="1960341"/>
            <a:ext cx="1961254" cy="779965"/>
          </a:xfrm>
          <a:custGeom>
            <a:avLst/>
            <a:gdLst>
              <a:gd name="connsiteX0" fmla="*/ 0 w 1303864"/>
              <a:gd name="connsiteY0" fmla="*/ 0 h 1121597"/>
              <a:gd name="connsiteX1" fmla="*/ 1303864 w 1303864"/>
              <a:gd name="connsiteY1" fmla="*/ 0 h 1121597"/>
              <a:gd name="connsiteX2" fmla="*/ 1303864 w 1303864"/>
              <a:gd name="connsiteY2" fmla="*/ 1121597 h 1121597"/>
              <a:gd name="connsiteX3" fmla="*/ 0 w 1303864"/>
              <a:gd name="connsiteY3" fmla="*/ 1121597 h 1121597"/>
              <a:gd name="connsiteX4" fmla="*/ 0 w 1303864"/>
              <a:gd name="connsiteY4" fmla="*/ 0 h 1121597"/>
              <a:gd name="connsiteX0" fmla="*/ 0 w 1303864"/>
              <a:gd name="connsiteY0" fmla="*/ 0 h 1127158"/>
              <a:gd name="connsiteX1" fmla="*/ 1303864 w 1303864"/>
              <a:gd name="connsiteY1" fmla="*/ 0 h 1127158"/>
              <a:gd name="connsiteX2" fmla="*/ 1303864 w 1303864"/>
              <a:gd name="connsiteY2" fmla="*/ 1121597 h 1127158"/>
              <a:gd name="connsiteX3" fmla="*/ 135260 w 1303864"/>
              <a:gd name="connsiteY3" fmla="*/ 1127158 h 1127158"/>
              <a:gd name="connsiteX4" fmla="*/ 0 w 1303864"/>
              <a:gd name="connsiteY4" fmla="*/ 0 h 1127158"/>
              <a:gd name="connsiteX0" fmla="*/ 569882 w 1168604"/>
              <a:gd name="connsiteY0" fmla="*/ 231892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569882 w 1168604"/>
              <a:gd name="connsiteY4" fmla="*/ 231892 h 1127158"/>
              <a:gd name="connsiteX0" fmla="*/ 145141 w 1168604"/>
              <a:gd name="connsiteY0" fmla="*/ 64517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145141 w 1168604"/>
              <a:gd name="connsiteY4" fmla="*/ 64517 h 1127158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168604 w 1272249"/>
              <a:gd name="connsiteY2" fmla="*/ 125249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782275 w 1272249"/>
              <a:gd name="connsiteY2" fmla="*/ 81974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9651 w 1272249"/>
              <a:gd name="connsiteY2" fmla="*/ 1058678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6881 w 1272249"/>
              <a:gd name="connsiteY2" fmla="*/ 1068961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133855 w 1329223"/>
              <a:gd name="connsiteY2" fmla="*/ 1068961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205837 w 1329223"/>
              <a:gd name="connsiteY2" fmla="*/ 1037583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34366"/>
              <a:gd name="connsiteY0" fmla="*/ 388943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202115 w 1334366"/>
              <a:gd name="connsiteY4" fmla="*/ 388943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30996 w 1334366"/>
              <a:gd name="connsiteY2" fmla="*/ 1214534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30035 w 1363174"/>
              <a:gd name="connsiteY0" fmla="*/ 373015 h 1605439"/>
              <a:gd name="connsiteX1" fmla="*/ 1363174 w 1363174"/>
              <a:gd name="connsiteY1" fmla="*/ 0 h 1605439"/>
              <a:gd name="connsiteX2" fmla="*/ 1259804 w 1363174"/>
              <a:gd name="connsiteY2" fmla="*/ 1214534 h 1605439"/>
              <a:gd name="connsiteX3" fmla="*/ 0 w 1363174"/>
              <a:gd name="connsiteY3" fmla="*/ 1605439 h 1605439"/>
              <a:gd name="connsiteX4" fmla="*/ 130035 w 1363174"/>
              <a:gd name="connsiteY4" fmla="*/ 373015 h 1605439"/>
              <a:gd name="connsiteX0" fmla="*/ 130035 w 1363174"/>
              <a:gd name="connsiteY0" fmla="*/ 373015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59804 w 1363174"/>
              <a:gd name="connsiteY3" fmla="*/ 1214534 h 1605439"/>
              <a:gd name="connsiteX4" fmla="*/ 0 w 1363174"/>
              <a:gd name="connsiteY4" fmla="*/ 1605439 h 1605439"/>
              <a:gd name="connsiteX5" fmla="*/ 130035 w 1363174"/>
              <a:gd name="connsiteY5" fmla="*/ 373015 h 1605439"/>
              <a:gd name="connsiteX0" fmla="*/ 130035 w 1363174"/>
              <a:gd name="connsiteY0" fmla="*/ 373015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23811 w 1363174"/>
              <a:gd name="connsiteY3" fmla="*/ 1515699 h 1605439"/>
              <a:gd name="connsiteX4" fmla="*/ 0 w 1363174"/>
              <a:gd name="connsiteY4" fmla="*/ 1605439 h 1605439"/>
              <a:gd name="connsiteX5" fmla="*/ 130035 w 1363174"/>
              <a:gd name="connsiteY5" fmla="*/ 373015 h 1605439"/>
              <a:gd name="connsiteX0" fmla="*/ 130035 w 1365787"/>
              <a:gd name="connsiteY0" fmla="*/ 290056 h 1522480"/>
              <a:gd name="connsiteX1" fmla="*/ 171357 w 1365787"/>
              <a:gd name="connsiteY1" fmla="*/ 259783 h 1522480"/>
              <a:gd name="connsiteX2" fmla="*/ 1365787 w 1365787"/>
              <a:gd name="connsiteY2" fmla="*/ 0 h 1522480"/>
              <a:gd name="connsiteX3" fmla="*/ 1223811 w 1365787"/>
              <a:gd name="connsiteY3" fmla="*/ 1432740 h 1522480"/>
              <a:gd name="connsiteX4" fmla="*/ 0 w 1365787"/>
              <a:gd name="connsiteY4" fmla="*/ 1522480 h 1522480"/>
              <a:gd name="connsiteX5" fmla="*/ 130035 w 1365787"/>
              <a:gd name="connsiteY5" fmla="*/ 290056 h 1522480"/>
              <a:gd name="connsiteX0" fmla="*/ 130035 w 1367748"/>
              <a:gd name="connsiteY0" fmla="*/ 227836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130035 w 1367748"/>
              <a:gd name="connsiteY5" fmla="*/ 227836 h 1460260"/>
              <a:gd name="connsiteX0" fmla="*/ 64298 w 1367748"/>
              <a:gd name="connsiteY0" fmla="*/ 319240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64298 w 1367748"/>
              <a:gd name="connsiteY5" fmla="*/ 319240 h 1460260"/>
              <a:gd name="connsiteX0" fmla="*/ 87095 w 1367748"/>
              <a:gd name="connsiteY0" fmla="*/ 389450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87095 w 1367748"/>
              <a:gd name="connsiteY5" fmla="*/ 389450 h 1460260"/>
              <a:gd name="connsiteX0" fmla="*/ 126183 w 1406836"/>
              <a:gd name="connsiteY0" fmla="*/ 389450 h 1526368"/>
              <a:gd name="connsiteX1" fmla="*/ 210445 w 1406836"/>
              <a:gd name="connsiteY1" fmla="*/ 197563 h 1526368"/>
              <a:gd name="connsiteX2" fmla="*/ 1406836 w 1406836"/>
              <a:gd name="connsiteY2" fmla="*/ 0 h 1526368"/>
              <a:gd name="connsiteX3" fmla="*/ 1262899 w 1406836"/>
              <a:gd name="connsiteY3" fmla="*/ 1370520 h 1526368"/>
              <a:gd name="connsiteX4" fmla="*/ 0 w 1406836"/>
              <a:gd name="connsiteY4" fmla="*/ 1526368 h 1526368"/>
              <a:gd name="connsiteX5" fmla="*/ 126183 w 1406836"/>
              <a:gd name="connsiteY5" fmla="*/ 389450 h 1526368"/>
              <a:gd name="connsiteX0" fmla="*/ 126183 w 1406836"/>
              <a:gd name="connsiteY0" fmla="*/ 389450 h 1526368"/>
              <a:gd name="connsiteX1" fmla="*/ 210445 w 1406836"/>
              <a:gd name="connsiteY1" fmla="*/ 197563 h 1526368"/>
              <a:gd name="connsiteX2" fmla="*/ 1406836 w 1406836"/>
              <a:gd name="connsiteY2" fmla="*/ 0 h 1526368"/>
              <a:gd name="connsiteX3" fmla="*/ 1262899 w 1406836"/>
              <a:gd name="connsiteY3" fmla="*/ 1370520 h 1526368"/>
              <a:gd name="connsiteX4" fmla="*/ 0 w 1406836"/>
              <a:gd name="connsiteY4" fmla="*/ 1526368 h 1526368"/>
              <a:gd name="connsiteX5" fmla="*/ 126183 w 1406836"/>
              <a:gd name="connsiteY5" fmla="*/ 389450 h 1526368"/>
              <a:gd name="connsiteX0" fmla="*/ 126774 w 1407427"/>
              <a:gd name="connsiteY0" fmla="*/ 389450 h 1507593"/>
              <a:gd name="connsiteX1" fmla="*/ 211036 w 1407427"/>
              <a:gd name="connsiteY1" fmla="*/ 197563 h 1507593"/>
              <a:gd name="connsiteX2" fmla="*/ 1407427 w 1407427"/>
              <a:gd name="connsiteY2" fmla="*/ 0 h 1507593"/>
              <a:gd name="connsiteX3" fmla="*/ 1263490 w 1407427"/>
              <a:gd name="connsiteY3" fmla="*/ 1370520 h 1507593"/>
              <a:gd name="connsiteX4" fmla="*/ 0 w 1407427"/>
              <a:gd name="connsiteY4" fmla="*/ 1507593 h 1507593"/>
              <a:gd name="connsiteX5" fmla="*/ 126774 w 1407427"/>
              <a:gd name="connsiteY5" fmla="*/ 389450 h 1507593"/>
              <a:gd name="connsiteX0" fmla="*/ 126774 w 1407427"/>
              <a:gd name="connsiteY0" fmla="*/ 389450 h 1507593"/>
              <a:gd name="connsiteX1" fmla="*/ 211036 w 1407427"/>
              <a:gd name="connsiteY1" fmla="*/ 197563 h 1507593"/>
              <a:gd name="connsiteX2" fmla="*/ 1407427 w 1407427"/>
              <a:gd name="connsiteY2" fmla="*/ 0 h 1507593"/>
              <a:gd name="connsiteX3" fmla="*/ 1224502 w 1407427"/>
              <a:gd name="connsiteY3" fmla="*/ 1317306 h 1507593"/>
              <a:gd name="connsiteX4" fmla="*/ 0 w 1407427"/>
              <a:gd name="connsiteY4" fmla="*/ 1507593 h 1507593"/>
              <a:gd name="connsiteX5" fmla="*/ 126774 w 1407427"/>
              <a:gd name="connsiteY5" fmla="*/ 389450 h 1507593"/>
              <a:gd name="connsiteX0" fmla="*/ 126774 w 1376250"/>
              <a:gd name="connsiteY0" fmla="*/ 388115 h 1506258"/>
              <a:gd name="connsiteX1" fmla="*/ 211036 w 1376250"/>
              <a:gd name="connsiteY1" fmla="*/ 196228 h 1506258"/>
              <a:gd name="connsiteX2" fmla="*/ 1376250 w 1376250"/>
              <a:gd name="connsiteY2" fmla="*/ 0 h 1506258"/>
              <a:gd name="connsiteX3" fmla="*/ 1224502 w 1376250"/>
              <a:gd name="connsiteY3" fmla="*/ 1315971 h 1506258"/>
              <a:gd name="connsiteX4" fmla="*/ 0 w 1376250"/>
              <a:gd name="connsiteY4" fmla="*/ 1506258 h 1506258"/>
              <a:gd name="connsiteX5" fmla="*/ 126774 w 1376250"/>
              <a:gd name="connsiteY5" fmla="*/ 388115 h 1506258"/>
              <a:gd name="connsiteX0" fmla="*/ 92524 w 1376250"/>
              <a:gd name="connsiteY0" fmla="*/ 290360 h 1506258"/>
              <a:gd name="connsiteX1" fmla="*/ 211036 w 1376250"/>
              <a:gd name="connsiteY1" fmla="*/ 196228 h 1506258"/>
              <a:gd name="connsiteX2" fmla="*/ 1376250 w 1376250"/>
              <a:gd name="connsiteY2" fmla="*/ 0 h 1506258"/>
              <a:gd name="connsiteX3" fmla="*/ 1224502 w 1376250"/>
              <a:gd name="connsiteY3" fmla="*/ 1315971 h 1506258"/>
              <a:gd name="connsiteX4" fmla="*/ 0 w 1376250"/>
              <a:gd name="connsiteY4" fmla="*/ 1506258 h 1506258"/>
              <a:gd name="connsiteX5" fmla="*/ 92524 w 1376250"/>
              <a:gd name="connsiteY5" fmla="*/ 290360 h 1506258"/>
              <a:gd name="connsiteX0" fmla="*/ 92524 w 1376250"/>
              <a:gd name="connsiteY0" fmla="*/ 290360 h 1506258"/>
              <a:gd name="connsiteX1" fmla="*/ 103459 w 1376250"/>
              <a:gd name="connsiteY1" fmla="*/ 178691 h 1506258"/>
              <a:gd name="connsiteX2" fmla="*/ 1376250 w 1376250"/>
              <a:gd name="connsiteY2" fmla="*/ 0 h 1506258"/>
              <a:gd name="connsiteX3" fmla="*/ 1224502 w 1376250"/>
              <a:gd name="connsiteY3" fmla="*/ 1315971 h 1506258"/>
              <a:gd name="connsiteX4" fmla="*/ 0 w 1376250"/>
              <a:gd name="connsiteY4" fmla="*/ 1506258 h 1506258"/>
              <a:gd name="connsiteX5" fmla="*/ 92524 w 1376250"/>
              <a:gd name="connsiteY5" fmla="*/ 290360 h 1506258"/>
              <a:gd name="connsiteX0" fmla="*/ 92524 w 1343337"/>
              <a:gd name="connsiteY0" fmla="*/ 201244 h 1417142"/>
              <a:gd name="connsiteX1" fmla="*/ 103459 w 1343337"/>
              <a:gd name="connsiteY1" fmla="*/ 89575 h 1417142"/>
              <a:gd name="connsiteX2" fmla="*/ 1343337 w 1343337"/>
              <a:gd name="connsiteY2" fmla="*/ 1 h 1417142"/>
              <a:gd name="connsiteX3" fmla="*/ 1224502 w 1343337"/>
              <a:gd name="connsiteY3" fmla="*/ 1226855 h 1417142"/>
              <a:gd name="connsiteX4" fmla="*/ 0 w 1343337"/>
              <a:gd name="connsiteY4" fmla="*/ 1417142 h 1417142"/>
              <a:gd name="connsiteX5" fmla="*/ 92524 w 1343337"/>
              <a:gd name="connsiteY5" fmla="*/ 201244 h 1417142"/>
              <a:gd name="connsiteX0" fmla="*/ 92524 w 1343337"/>
              <a:gd name="connsiteY0" fmla="*/ 201242 h 1417140"/>
              <a:gd name="connsiteX1" fmla="*/ 103459 w 1343337"/>
              <a:gd name="connsiteY1" fmla="*/ 89573 h 1417140"/>
              <a:gd name="connsiteX2" fmla="*/ 1343337 w 1343337"/>
              <a:gd name="connsiteY2" fmla="*/ -1 h 1417140"/>
              <a:gd name="connsiteX3" fmla="*/ 1224502 w 1343337"/>
              <a:gd name="connsiteY3" fmla="*/ 1226853 h 1417140"/>
              <a:gd name="connsiteX4" fmla="*/ 0 w 1343337"/>
              <a:gd name="connsiteY4" fmla="*/ 1417140 h 1417140"/>
              <a:gd name="connsiteX5" fmla="*/ 92524 w 1343337"/>
              <a:gd name="connsiteY5" fmla="*/ 201242 h 1417140"/>
              <a:gd name="connsiteX0" fmla="*/ 92524 w 1343337"/>
              <a:gd name="connsiteY0" fmla="*/ 201244 h 1417142"/>
              <a:gd name="connsiteX1" fmla="*/ 103459 w 1343337"/>
              <a:gd name="connsiteY1" fmla="*/ 89575 h 1417142"/>
              <a:gd name="connsiteX2" fmla="*/ 1343337 w 1343337"/>
              <a:gd name="connsiteY2" fmla="*/ 1 h 1417142"/>
              <a:gd name="connsiteX3" fmla="*/ 1248462 w 1343337"/>
              <a:gd name="connsiteY3" fmla="*/ 1208551 h 1417142"/>
              <a:gd name="connsiteX4" fmla="*/ 0 w 1343337"/>
              <a:gd name="connsiteY4" fmla="*/ 1417142 h 1417142"/>
              <a:gd name="connsiteX5" fmla="*/ 92524 w 1343337"/>
              <a:gd name="connsiteY5" fmla="*/ 201244 h 1417142"/>
              <a:gd name="connsiteX0" fmla="*/ 91179 w 1341992"/>
              <a:gd name="connsiteY0" fmla="*/ 201242 h 1460499"/>
              <a:gd name="connsiteX1" fmla="*/ 102114 w 1341992"/>
              <a:gd name="connsiteY1" fmla="*/ 89573 h 1460499"/>
              <a:gd name="connsiteX2" fmla="*/ 1341992 w 1341992"/>
              <a:gd name="connsiteY2" fmla="*/ -1 h 1460499"/>
              <a:gd name="connsiteX3" fmla="*/ 1247117 w 1341992"/>
              <a:gd name="connsiteY3" fmla="*/ 1208549 h 1460499"/>
              <a:gd name="connsiteX4" fmla="*/ 0 w 1341992"/>
              <a:gd name="connsiteY4" fmla="*/ 1460498 h 1460499"/>
              <a:gd name="connsiteX5" fmla="*/ 91179 w 1341992"/>
              <a:gd name="connsiteY5" fmla="*/ 201242 h 1460499"/>
              <a:gd name="connsiteX0" fmla="*/ 91179 w 1345024"/>
              <a:gd name="connsiteY0" fmla="*/ 211339 h 1470594"/>
              <a:gd name="connsiteX1" fmla="*/ 102114 w 1345024"/>
              <a:gd name="connsiteY1" fmla="*/ 99670 h 1470594"/>
              <a:gd name="connsiteX2" fmla="*/ 1345024 w 1345024"/>
              <a:gd name="connsiteY2" fmla="*/ -1 h 1470594"/>
              <a:gd name="connsiteX3" fmla="*/ 1247117 w 1345024"/>
              <a:gd name="connsiteY3" fmla="*/ 1218646 h 1470594"/>
              <a:gd name="connsiteX4" fmla="*/ 0 w 1345024"/>
              <a:gd name="connsiteY4" fmla="*/ 1470595 h 1470594"/>
              <a:gd name="connsiteX5" fmla="*/ 91179 w 1345024"/>
              <a:gd name="connsiteY5" fmla="*/ 211339 h 1470594"/>
              <a:gd name="connsiteX0" fmla="*/ 91179 w 1345024"/>
              <a:gd name="connsiteY0" fmla="*/ 211341 h 1470598"/>
              <a:gd name="connsiteX1" fmla="*/ 117848 w 1345024"/>
              <a:gd name="connsiteY1" fmla="*/ 67767 h 1470598"/>
              <a:gd name="connsiteX2" fmla="*/ 1345024 w 1345024"/>
              <a:gd name="connsiteY2" fmla="*/ 1 h 1470598"/>
              <a:gd name="connsiteX3" fmla="*/ 1247117 w 1345024"/>
              <a:gd name="connsiteY3" fmla="*/ 1218648 h 1470598"/>
              <a:gd name="connsiteX4" fmla="*/ 0 w 1345024"/>
              <a:gd name="connsiteY4" fmla="*/ 1470597 h 1470598"/>
              <a:gd name="connsiteX5" fmla="*/ 91179 w 1345024"/>
              <a:gd name="connsiteY5" fmla="*/ 211341 h 1470598"/>
              <a:gd name="connsiteX0" fmla="*/ 91179 w 1345024"/>
              <a:gd name="connsiteY0" fmla="*/ 211339 h 1470594"/>
              <a:gd name="connsiteX1" fmla="*/ 117848 w 1345024"/>
              <a:gd name="connsiteY1" fmla="*/ 67765 h 1470594"/>
              <a:gd name="connsiteX2" fmla="*/ 1345024 w 1345024"/>
              <a:gd name="connsiteY2" fmla="*/ -1 h 1470594"/>
              <a:gd name="connsiteX3" fmla="*/ 1247117 w 1345024"/>
              <a:gd name="connsiteY3" fmla="*/ 1218646 h 1470594"/>
              <a:gd name="connsiteX4" fmla="*/ 0 w 1345024"/>
              <a:gd name="connsiteY4" fmla="*/ 1470595 h 1470594"/>
              <a:gd name="connsiteX5" fmla="*/ 91179 w 1345024"/>
              <a:gd name="connsiteY5" fmla="*/ 211339 h 1470594"/>
              <a:gd name="connsiteX0" fmla="*/ 91179 w 1345024"/>
              <a:gd name="connsiteY0" fmla="*/ 211341 h 1470598"/>
              <a:gd name="connsiteX1" fmla="*/ 115393 w 1345024"/>
              <a:gd name="connsiteY1" fmla="*/ 96442 h 1470598"/>
              <a:gd name="connsiteX2" fmla="*/ 1345024 w 1345024"/>
              <a:gd name="connsiteY2" fmla="*/ 1 h 1470598"/>
              <a:gd name="connsiteX3" fmla="*/ 1247117 w 1345024"/>
              <a:gd name="connsiteY3" fmla="*/ 1218648 h 1470598"/>
              <a:gd name="connsiteX4" fmla="*/ 0 w 1345024"/>
              <a:gd name="connsiteY4" fmla="*/ 1470597 h 1470598"/>
              <a:gd name="connsiteX5" fmla="*/ 91179 w 1345024"/>
              <a:gd name="connsiteY5" fmla="*/ 211341 h 1470598"/>
              <a:gd name="connsiteX0" fmla="*/ 91179 w 1345024"/>
              <a:gd name="connsiteY0" fmla="*/ 211339 h 1470594"/>
              <a:gd name="connsiteX1" fmla="*/ 111786 w 1345024"/>
              <a:gd name="connsiteY1" fmla="*/ 87960 h 1470594"/>
              <a:gd name="connsiteX2" fmla="*/ 1345024 w 1345024"/>
              <a:gd name="connsiteY2" fmla="*/ -1 h 1470594"/>
              <a:gd name="connsiteX3" fmla="*/ 1247117 w 1345024"/>
              <a:gd name="connsiteY3" fmla="*/ 1218646 h 1470594"/>
              <a:gd name="connsiteX4" fmla="*/ 0 w 1345024"/>
              <a:gd name="connsiteY4" fmla="*/ 1470595 h 1470594"/>
              <a:gd name="connsiteX5" fmla="*/ 91179 w 1345024"/>
              <a:gd name="connsiteY5" fmla="*/ 211339 h 1470594"/>
              <a:gd name="connsiteX0" fmla="*/ 91179 w 1345024"/>
              <a:gd name="connsiteY0" fmla="*/ 211341 h 1470598"/>
              <a:gd name="connsiteX1" fmla="*/ 114241 w 1345024"/>
              <a:gd name="connsiteY1" fmla="*/ 59283 h 1470598"/>
              <a:gd name="connsiteX2" fmla="*/ 1345024 w 1345024"/>
              <a:gd name="connsiteY2" fmla="*/ 1 h 1470598"/>
              <a:gd name="connsiteX3" fmla="*/ 1247117 w 1345024"/>
              <a:gd name="connsiteY3" fmla="*/ 1218648 h 1470598"/>
              <a:gd name="connsiteX4" fmla="*/ 0 w 1345024"/>
              <a:gd name="connsiteY4" fmla="*/ 1470597 h 1470598"/>
              <a:gd name="connsiteX5" fmla="*/ 91179 w 1345024"/>
              <a:gd name="connsiteY5" fmla="*/ 211341 h 1470598"/>
              <a:gd name="connsiteX0" fmla="*/ 91179 w 1345024"/>
              <a:gd name="connsiteY0" fmla="*/ 211339 h 1470594"/>
              <a:gd name="connsiteX1" fmla="*/ 111785 w 1345024"/>
              <a:gd name="connsiteY1" fmla="*/ 87956 h 1470594"/>
              <a:gd name="connsiteX2" fmla="*/ 1345024 w 1345024"/>
              <a:gd name="connsiteY2" fmla="*/ -1 h 1470594"/>
              <a:gd name="connsiteX3" fmla="*/ 1247117 w 1345024"/>
              <a:gd name="connsiteY3" fmla="*/ 1218646 h 1470594"/>
              <a:gd name="connsiteX4" fmla="*/ 0 w 1345024"/>
              <a:gd name="connsiteY4" fmla="*/ 1470595 h 1470594"/>
              <a:gd name="connsiteX5" fmla="*/ 91179 w 1345024"/>
              <a:gd name="connsiteY5" fmla="*/ 211339 h 1470594"/>
              <a:gd name="connsiteX0" fmla="*/ 91179 w 1345024"/>
              <a:gd name="connsiteY0" fmla="*/ 286098 h 1545355"/>
              <a:gd name="connsiteX1" fmla="*/ 1345024 w 1345024"/>
              <a:gd name="connsiteY1" fmla="*/ 74758 h 1545355"/>
              <a:gd name="connsiteX2" fmla="*/ 1247117 w 1345024"/>
              <a:gd name="connsiteY2" fmla="*/ 1293405 h 1545355"/>
              <a:gd name="connsiteX3" fmla="*/ 0 w 1345024"/>
              <a:gd name="connsiteY3" fmla="*/ 1545354 h 1545355"/>
              <a:gd name="connsiteX4" fmla="*/ 91179 w 1345024"/>
              <a:gd name="connsiteY4" fmla="*/ 286098 h 1545355"/>
              <a:gd name="connsiteX0" fmla="*/ 102437 w 1345024"/>
              <a:gd name="connsiteY0" fmla="*/ 288818 h 1544568"/>
              <a:gd name="connsiteX1" fmla="*/ 1345024 w 1345024"/>
              <a:gd name="connsiteY1" fmla="*/ 73973 h 1544568"/>
              <a:gd name="connsiteX2" fmla="*/ 1247117 w 1345024"/>
              <a:gd name="connsiteY2" fmla="*/ 1292620 h 1544568"/>
              <a:gd name="connsiteX3" fmla="*/ 0 w 1345024"/>
              <a:gd name="connsiteY3" fmla="*/ 1544569 h 1544568"/>
              <a:gd name="connsiteX4" fmla="*/ 102437 w 1345024"/>
              <a:gd name="connsiteY4" fmla="*/ 288818 h 1544568"/>
              <a:gd name="connsiteX0" fmla="*/ 102437 w 1345024"/>
              <a:gd name="connsiteY0" fmla="*/ 260296 h 1516048"/>
              <a:gd name="connsiteX1" fmla="*/ 1345024 w 1345024"/>
              <a:gd name="connsiteY1" fmla="*/ 45451 h 1516048"/>
              <a:gd name="connsiteX2" fmla="*/ 1247117 w 1345024"/>
              <a:gd name="connsiteY2" fmla="*/ 1264098 h 1516048"/>
              <a:gd name="connsiteX3" fmla="*/ 0 w 1345024"/>
              <a:gd name="connsiteY3" fmla="*/ 1516047 h 1516048"/>
              <a:gd name="connsiteX4" fmla="*/ 102437 w 1345024"/>
              <a:gd name="connsiteY4" fmla="*/ 260296 h 1516048"/>
              <a:gd name="connsiteX0" fmla="*/ 105227 w 1345024"/>
              <a:gd name="connsiteY0" fmla="*/ 276659 h 1514366"/>
              <a:gd name="connsiteX1" fmla="*/ 1345024 w 1345024"/>
              <a:gd name="connsiteY1" fmla="*/ 43771 h 1514366"/>
              <a:gd name="connsiteX2" fmla="*/ 1247117 w 1345024"/>
              <a:gd name="connsiteY2" fmla="*/ 1262418 h 1514366"/>
              <a:gd name="connsiteX3" fmla="*/ 0 w 1345024"/>
              <a:gd name="connsiteY3" fmla="*/ 1514367 h 1514366"/>
              <a:gd name="connsiteX4" fmla="*/ 105227 w 1345024"/>
              <a:gd name="connsiteY4" fmla="*/ 276659 h 1514366"/>
              <a:gd name="connsiteX0" fmla="*/ 105227 w 1372258"/>
              <a:gd name="connsiteY0" fmla="*/ 328649 h 1566358"/>
              <a:gd name="connsiteX1" fmla="*/ 1372258 w 1372258"/>
              <a:gd name="connsiteY1" fmla="*/ 39222 h 1566358"/>
              <a:gd name="connsiteX2" fmla="*/ 1247117 w 1372258"/>
              <a:gd name="connsiteY2" fmla="*/ 1314408 h 1566358"/>
              <a:gd name="connsiteX3" fmla="*/ 0 w 1372258"/>
              <a:gd name="connsiteY3" fmla="*/ 1566357 h 1566358"/>
              <a:gd name="connsiteX4" fmla="*/ 105227 w 1372258"/>
              <a:gd name="connsiteY4" fmla="*/ 328649 h 1566358"/>
              <a:gd name="connsiteX0" fmla="*/ 105227 w 1372258"/>
              <a:gd name="connsiteY0" fmla="*/ 289427 h 1527134"/>
              <a:gd name="connsiteX1" fmla="*/ 1372258 w 1372258"/>
              <a:gd name="connsiteY1" fmla="*/ 0 h 1527134"/>
              <a:gd name="connsiteX2" fmla="*/ 1247117 w 1372258"/>
              <a:gd name="connsiteY2" fmla="*/ 1275186 h 1527134"/>
              <a:gd name="connsiteX3" fmla="*/ 0 w 1372258"/>
              <a:gd name="connsiteY3" fmla="*/ 1527135 h 1527134"/>
              <a:gd name="connsiteX4" fmla="*/ 105227 w 1372258"/>
              <a:gd name="connsiteY4" fmla="*/ 289427 h 1527134"/>
              <a:gd name="connsiteX0" fmla="*/ 105227 w 1372258"/>
              <a:gd name="connsiteY0" fmla="*/ 289427 h 1527136"/>
              <a:gd name="connsiteX1" fmla="*/ 1372258 w 1372258"/>
              <a:gd name="connsiteY1" fmla="*/ 0 h 1527136"/>
              <a:gd name="connsiteX2" fmla="*/ 1247117 w 1372258"/>
              <a:gd name="connsiteY2" fmla="*/ 1275186 h 1527136"/>
              <a:gd name="connsiteX3" fmla="*/ 0 w 1372258"/>
              <a:gd name="connsiteY3" fmla="*/ 1527135 h 1527136"/>
              <a:gd name="connsiteX4" fmla="*/ 105227 w 1372258"/>
              <a:gd name="connsiteY4" fmla="*/ 289427 h 1527136"/>
              <a:gd name="connsiteX0" fmla="*/ 105227 w 1372258"/>
              <a:gd name="connsiteY0" fmla="*/ 289427 h 1527134"/>
              <a:gd name="connsiteX1" fmla="*/ 1372258 w 1372258"/>
              <a:gd name="connsiteY1" fmla="*/ 0 h 1527134"/>
              <a:gd name="connsiteX2" fmla="*/ 1263093 w 1372258"/>
              <a:gd name="connsiteY2" fmla="*/ 1215146 h 1527134"/>
              <a:gd name="connsiteX3" fmla="*/ 0 w 1372258"/>
              <a:gd name="connsiteY3" fmla="*/ 1527135 h 1527134"/>
              <a:gd name="connsiteX4" fmla="*/ 105227 w 1372258"/>
              <a:gd name="connsiteY4" fmla="*/ 289427 h 1527134"/>
              <a:gd name="connsiteX0" fmla="*/ 105227 w 1372258"/>
              <a:gd name="connsiteY0" fmla="*/ 289427 h 1527136"/>
              <a:gd name="connsiteX1" fmla="*/ 1372258 w 1372258"/>
              <a:gd name="connsiteY1" fmla="*/ 0 h 1527136"/>
              <a:gd name="connsiteX2" fmla="*/ 1263093 w 1372258"/>
              <a:gd name="connsiteY2" fmla="*/ 1215146 h 1527136"/>
              <a:gd name="connsiteX3" fmla="*/ 0 w 1372258"/>
              <a:gd name="connsiteY3" fmla="*/ 1527135 h 1527136"/>
              <a:gd name="connsiteX4" fmla="*/ 105227 w 1372258"/>
              <a:gd name="connsiteY4" fmla="*/ 289427 h 152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258" h="1527136">
                <a:moveTo>
                  <a:pt x="105227" y="289427"/>
                </a:moveTo>
                <a:cubicBezTo>
                  <a:pt x="333720" y="255436"/>
                  <a:pt x="1169298" y="3097"/>
                  <a:pt x="1372258" y="0"/>
                </a:cubicBezTo>
                <a:cubicBezTo>
                  <a:pt x="1331009" y="428067"/>
                  <a:pt x="1302705" y="806195"/>
                  <a:pt x="1263093" y="1215146"/>
                </a:cubicBezTo>
                <a:lnTo>
                  <a:pt x="0" y="1527135"/>
                </a:lnTo>
                <a:lnTo>
                  <a:pt x="105227" y="28942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Isosceles Triangle 83"/>
          <p:cNvSpPr/>
          <p:nvPr/>
        </p:nvSpPr>
        <p:spPr>
          <a:xfrm rot="10800000">
            <a:off x="6628606" y="2036858"/>
            <a:ext cx="1824477" cy="615157"/>
          </a:xfrm>
          <a:custGeom>
            <a:avLst/>
            <a:gdLst>
              <a:gd name="connsiteX0" fmla="*/ 0 w 1475226"/>
              <a:gd name="connsiteY0" fmla="*/ 685800 h 685800"/>
              <a:gd name="connsiteX1" fmla="*/ 737613 w 1475226"/>
              <a:gd name="connsiteY1" fmla="*/ 0 h 685800"/>
              <a:gd name="connsiteX2" fmla="*/ 1475226 w 1475226"/>
              <a:gd name="connsiteY2" fmla="*/ 685800 h 685800"/>
              <a:gd name="connsiteX3" fmla="*/ 0 w 1475226"/>
              <a:gd name="connsiteY3" fmla="*/ 685800 h 685800"/>
              <a:gd name="connsiteX0" fmla="*/ 0 w 1475226"/>
              <a:gd name="connsiteY0" fmla="*/ 621507 h 621507"/>
              <a:gd name="connsiteX1" fmla="*/ 837625 w 1475226"/>
              <a:gd name="connsiteY1" fmla="*/ 0 h 621507"/>
              <a:gd name="connsiteX2" fmla="*/ 1475226 w 1475226"/>
              <a:gd name="connsiteY2" fmla="*/ 621507 h 621507"/>
              <a:gd name="connsiteX3" fmla="*/ 0 w 1475226"/>
              <a:gd name="connsiteY3" fmla="*/ 621507 h 621507"/>
              <a:gd name="connsiteX0" fmla="*/ 0 w 1727639"/>
              <a:gd name="connsiteY0" fmla="*/ 621507 h 700088"/>
              <a:gd name="connsiteX1" fmla="*/ 837625 w 1727639"/>
              <a:gd name="connsiteY1" fmla="*/ 0 h 700088"/>
              <a:gd name="connsiteX2" fmla="*/ 1727639 w 1727639"/>
              <a:gd name="connsiteY2" fmla="*/ 700088 h 700088"/>
              <a:gd name="connsiteX3" fmla="*/ 0 w 1727639"/>
              <a:gd name="connsiteY3" fmla="*/ 621507 h 700088"/>
              <a:gd name="connsiteX0" fmla="*/ 0 w 1772883"/>
              <a:gd name="connsiteY0" fmla="*/ 581026 h 700088"/>
              <a:gd name="connsiteX1" fmla="*/ 882869 w 1772883"/>
              <a:gd name="connsiteY1" fmla="*/ 0 h 700088"/>
              <a:gd name="connsiteX2" fmla="*/ 1772883 w 1772883"/>
              <a:gd name="connsiteY2" fmla="*/ 700088 h 700088"/>
              <a:gd name="connsiteX3" fmla="*/ 0 w 1772883"/>
              <a:gd name="connsiteY3" fmla="*/ 581026 h 700088"/>
              <a:gd name="connsiteX0" fmla="*/ 0 w 1780027"/>
              <a:gd name="connsiteY0" fmla="*/ 581026 h 707232"/>
              <a:gd name="connsiteX1" fmla="*/ 882869 w 1780027"/>
              <a:gd name="connsiteY1" fmla="*/ 0 h 707232"/>
              <a:gd name="connsiteX2" fmla="*/ 1780027 w 1780027"/>
              <a:gd name="connsiteY2" fmla="*/ 707232 h 707232"/>
              <a:gd name="connsiteX3" fmla="*/ 0 w 1780027"/>
              <a:gd name="connsiteY3" fmla="*/ 581026 h 707232"/>
              <a:gd name="connsiteX0" fmla="*/ 0 w 1808602"/>
              <a:gd name="connsiteY0" fmla="*/ 585788 h 707232"/>
              <a:gd name="connsiteX1" fmla="*/ 911444 w 1808602"/>
              <a:gd name="connsiteY1" fmla="*/ 0 h 707232"/>
              <a:gd name="connsiteX2" fmla="*/ 1808602 w 1808602"/>
              <a:gd name="connsiteY2" fmla="*/ 707232 h 707232"/>
              <a:gd name="connsiteX3" fmla="*/ 0 w 1808602"/>
              <a:gd name="connsiteY3" fmla="*/ 585788 h 707232"/>
              <a:gd name="connsiteX0" fmla="*/ 0 w 1808602"/>
              <a:gd name="connsiteY0" fmla="*/ 569913 h 691357"/>
              <a:gd name="connsiteX1" fmla="*/ 920969 w 1808602"/>
              <a:gd name="connsiteY1" fmla="*/ 0 h 691357"/>
              <a:gd name="connsiteX2" fmla="*/ 1808602 w 1808602"/>
              <a:gd name="connsiteY2" fmla="*/ 691357 h 691357"/>
              <a:gd name="connsiteX3" fmla="*/ 0 w 1808602"/>
              <a:gd name="connsiteY3" fmla="*/ 569913 h 691357"/>
              <a:gd name="connsiteX0" fmla="*/ 0 w 1802252"/>
              <a:gd name="connsiteY0" fmla="*/ 569913 h 615157"/>
              <a:gd name="connsiteX1" fmla="*/ 920969 w 1802252"/>
              <a:gd name="connsiteY1" fmla="*/ 0 h 615157"/>
              <a:gd name="connsiteX2" fmla="*/ 1802252 w 1802252"/>
              <a:gd name="connsiteY2" fmla="*/ 615157 h 615157"/>
              <a:gd name="connsiteX3" fmla="*/ 0 w 1802252"/>
              <a:gd name="connsiteY3" fmla="*/ 569913 h 615157"/>
              <a:gd name="connsiteX0" fmla="*/ 0 w 1824477"/>
              <a:gd name="connsiteY0" fmla="*/ 608013 h 615157"/>
              <a:gd name="connsiteX1" fmla="*/ 943194 w 1824477"/>
              <a:gd name="connsiteY1" fmla="*/ 0 h 615157"/>
              <a:gd name="connsiteX2" fmla="*/ 1824477 w 1824477"/>
              <a:gd name="connsiteY2" fmla="*/ 615157 h 615157"/>
              <a:gd name="connsiteX3" fmla="*/ 0 w 1824477"/>
              <a:gd name="connsiteY3" fmla="*/ 608013 h 615157"/>
              <a:gd name="connsiteX0" fmla="*/ 0 w 1824477"/>
              <a:gd name="connsiteY0" fmla="*/ 608013 h 615157"/>
              <a:gd name="connsiteX1" fmla="*/ 962244 w 1824477"/>
              <a:gd name="connsiteY1" fmla="*/ 0 h 615157"/>
              <a:gd name="connsiteX2" fmla="*/ 1824477 w 1824477"/>
              <a:gd name="connsiteY2" fmla="*/ 615157 h 615157"/>
              <a:gd name="connsiteX3" fmla="*/ 0 w 1824477"/>
              <a:gd name="connsiteY3" fmla="*/ 608013 h 615157"/>
              <a:gd name="connsiteX0" fmla="*/ 0 w 1824477"/>
              <a:gd name="connsiteY0" fmla="*/ 608013 h 615157"/>
              <a:gd name="connsiteX1" fmla="*/ 952719 w 1824477"/>
              <a:gd name="connsiteY1" fmla="*/ 0 h 615157"/>
              <a:gd name="connsiteX2" fmla="*/ 1824477 w 1824477"/>
              <a:gd name="connsiteY2" fmla="*/ 615157 h 615157"/>
              <a:gd name="connsiteX3" fmla="*/ 0 w 1824477"/>
              <a:gd name="connsiteY3" fmla="*/ 608013 h 6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477" h="615157">
                <a:moveTo>
                  <a:pt x="0" y="608013"/>
                </a:moveTo>
                <a:lnTo>
                  <a:pt x="952719" y="0"/>
                </a:lnTo>
                <a:lnTo>
                  <a:pt x="1824477" y="615157"/>
                </a:lnTo>
                <a:lnTo>
                  <a:pt x="0" y="60801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5" name="Isosceles Triangle 83"/>
          <p:cNvSpPr/>
          <p:nvPr/>
        </p:nvSpPr>
        <p:spPr>
          <a:xfrm rot="10800000">
            <a:off x="6638804" y="2035680"/>
            <a:ext cx="1814952" cy="618332"/>
          </a:xfrm>
          <a:custGeom>
            <a:avLst/>
            <a:gdLst>
              <a:gd name="connsiteX0" fmla="*/ 0 w 1475226"/>
              <a:gd name="connsiteY0" fmla="*/ 685800 h 685800"/>
              <a:gd name="connsiteX1" fmla="*/ 737613 w 1475226"/>
              <a:gd name="connsiteY1" fmla="*/ 0 h 685800"/>
              <a:gd name="connsiteX2" fmla="*/ 1475226 w 1475226"/>
              <a:gd name="connsiteY2" fmla="*/ 685800 h 685800"/>
              <a:gd name="connsiteX3" fmla="*/ 0 w 1475226"/>
              <a:gd name="connsiteY3" fmla="*/ 685800 h 685800"/>
              <a:gd name="connsiteX0" fmla="*/ 0 w 1475226"/>
              <a:gd name="connsiteY0" fmla="*/ 621507 h 621507"/>
              <a:gd name="connsiteX1" fmla="*/ 837625 w 1475226"/>
              <a:gd name="connsiteY1" fmla="*/ 0 h 621507"/>
              <a:gd name="connsiteX2" fmla="*/ 1475226 w 1475226"/>
              <a:gd name="connsiteY2" fmla="*/ 621507 h 621507"/>
              <a:gd name="connsiteX3" fmla="*/ 0 w 1475226"/>
              <a:gd name="connsiteY3" fmla="*/ 621507 h 621507"/>
              <a:gd name="connsiteX0" fmla="*/ 0 w 1727639"/>
              <a:gd name="connsiteY0" fmla="*/ 621507 h 700088"/>
              <a:gd name="connsiteX1" fmla="*/ 837625 w 1727639"/>
              <a:gd name="connsiteY1" fmla="*/ 0 h 700088"/>
              <a:gd name="connsiteX2" fmla="*/ 1727639 w 1727639"/>
              <a:gd name="connsiteY2" fmla="*/ 700088 h 700088"/>
              <a:gd name="connsiteX3" fmla="*/ 0 w 1727639"/>
              <a:gd name="connsiteY3" fmla="*/ 621507 h 700088"/>
              <a:gd name="connsiteX0" fmla="*/ 0 w 1772883"/>
              <a:gd name="connsiteY0" fmla="*/ 581026 h 700088"/>
              <a:gd name="connsiteX1" fmla="*/ 882869 w 1772883"/>
              <a:gd name="connsiteY1" fmla="*/ 0 h 700088"/>
              <a:gd name="connsiteX2" fmla="*/ 1772883 w 1772883"/>
              <a:gd name="connsiteY2" fmla="*/ 700088 h 700088"/>
              <a:gd name="connsiteX3" fmla="*/ 0 w 1772883"/>
              <a:gd name="connsiteY3" fmla="*/ 581026 h 700088"/>
              <a:gd name="connsiteX0" fmla="*/ 0 w 1780027"/>
              <a:gd name="connsiteY0" fmla="*/ 581026 h 707232"/>
              <a:gd name="connsiteX1" fmla="*/ 882869 w 1780027"/>
              <a:gd name="connsiteY1" fmla="*/ 0 h 707232"/>
              <a:gd name="connsiteX2" fmla="*/ 1780027 w 1780027"/>
              <a:gd name="connsiteY2" fmla="*/ 707232 h 707232"/>
              <a:gd name="connsiteX3" fmla="*/ 0 w 1780027"/>
              <a:gd name="connsiteY3" fmla="*/ 581026 h 707232"/>
              <a:gd name="connsiteX0" fmla="*/ 0 w 1808602"/>
              <a:gd name="connsiteY0" fmla="*/ 585788 h 707232"/>
              <a:gd name="connsiteX1" fmla="*/ 911444 w 1808602"/>
              <a:gd name="connsiteY1" fmla="*/ 0 h 707232"/>
              <a:gd name="connsiteX2" fmla="*/ 1808602 w 1808602"/>
              <a:gd name="connsiteY2" fmla="*/ 707232 h 707232"/>
              <a:gd name="connsiteX3" fmla="*/ 0 w 1808602"/>
              <a:gd name="connsiteY3" fmla="*/ 585788 h 707232"/>
              <a:gd name="connsiteX0" fmla="*/ 0 w 1808602"/>
              <a:gd name="connsiteY0" fmla="*/ 569913 h 691357"/>
              <a:gd name="connsiteX1" fmla="*/ 920969 w 1808602"/>
              <a:gd name="connsiteY1" fmla="*/ 0 h 691357"/>
              <a:gd name="connsiteX2" fmla="*/ 1808602 w 1808602"/>
              <a:gd name="connsiteY2" fmla="*/ 691357 h 691357"/>
              <a:gd name="connsiteX3" fmla="*/ 0 w 1808602"/>
              <a:gd name="connsiteY3" fmla="*/ 569913 h 691357"/>
              <a:gd name="connsiteX0" fmla="*/ 0 w 1830827"/>
              <a:gd name="connsiteY0" fmla="*/ 611188 h 691357"/>
              <a:gd name="connsiteX1" fmla="*/ 943194 w 1830827"/>
              <a:gd name="connsiteY1" fmla="*/ 0 h 691357"/>
              <a:gd name="connsiteX2" fmla="*/ 1830827 w 1830827"/>
              <a:gd name="connsiteY2" fmla="*/ 691357 h 691357"/>
              <a:gd name="connsiteX3" fmla="*/ 0 w 1830827"/>
              <a:gd name="connsiteY3" fmla="*/ 611188 h 691357"/>
              <a:gd name="connsiteX0" fmla="*/ 0 w 1830827"/>
              <a:gd name="connsiteY0" fmla="*/ 611188 h 691357"/>
              <a:gd name="connsiteX1" fmla="*/ 952719 w 1830827"/>
              <a:gd name="connsiteY1" fmla="*/ 0 h 691357"/>
              <a:gd name="connsiteX2" fmla="*/ 1830827 w 1830827"/>
              <a:gd name="connsiteY2" fmla="*/ 691357 h 691357"/>
              <a:gd name="connsiteX3" fmla="*/ 0 w 1830827"/>
              <a:gd name="connsiteY3" fmla="*/ 611188 h 691357"/>
              <a:gd name="connsiteX0" fmla="*/ 0 w 1814952"/>
              <a:gd name="connsiteY0" fmla="*/ 611188 h 618332"/>
              <a:gd name="connsiteX1" fmla="*/ 952719 w 1814952"/>
              <a:gd name="connsiteY1" fmla="*/ 0 h 618332"/>
              <a:gd name="connsiteX2" fmla="*/ 1814952 w 1814952"/>
              <a:gd name="connsiteY2" fmla="*/ 618332 h 618332"/>
              <a:gd name="connsiteX3" fmla="*/ 0 w 1814952"/>
              <a:gd name="connsiteY3" fmla="*/ 611188 h 61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952" h="618332">
                <a:moveTo>
                  <a:pt x="0" y="611188"/>
                </a:moveTo>
                <a:lnTo>
                  <a:pt x="952719" y="0"/>
                </a:lnTo>
                <a:lnTo>
                  <a:pt x="1814952" y="618332"/>
                </a:lnTo>
                <a:lnTo>
                  <a:pt x="0" y="6111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23900" y="1047750"/>
            <a:ext cx="5510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HGF and </a:t>
            </a:r>
            <a:r>
              <a:rPr lang="en-US" sz="1600" b="1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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HDCF 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stand on the same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base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23900" y="1352864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HF 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and lie between the same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parallels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23900" y="1657978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HF 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and DC.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78"/>
          <p:cNvSpPr/>
          <p:nvPr/>
        </p:nvSpPr>
        <p:spPr>
          <a:xfrm rot="297775">
            <a:off x="6661407" y="1297391"/>
            <a:ext cx="1975055" cy="825557"/>
          </a:xfrm>
          <a:custGeom>
            <a:avLst/>
            <a:gdLst>
              <a:gd name="connsiteX0" fmla="*/ 0 w 1303864"/>
              <a:gd name="connsiteY0" fmla="*/ 0 h 1121597"/>
              <a:gd name="connsiteX1" fmla="*/ 1303864 w 1303864"/>
              <a:gd name="connsiteY1" fmla="*/ 0 h 1121597"/>
              <a:gd name="connsiteX2" fmla="*/ 1303864 w 1303864"/>
              <a:gd name="connsiteY2" fmla="*/ 1121597 h 1121597"/>
              <a:gd name="connsiteX3" fmla="*/ 0 w 1303864"/>
              <a:gd name="connsiteY3" fmla="*/ 1121597 h 1121597"/>
              <a:gd name="connsiteX4" fmla="*/ 0 w 1303864"/>
              <a:gd name="connsiteY4" fmla="*/ 0 h 1121597"/>
              <a:gd name="connsiteX0" fmla="*/ 0 w 1303864"/>
              <a:gd name="connsiteY0" fmla="*/ 0 h 1127158"/>
              <a:gd name="connsiteX1" fmla="*/ 1303864 w 1303864"/>
              <a:gd name="connsiteY1" fmla="*/ 0 h 1127158"/>
              <a:gd name="connsiteX2" fmla="*/ 1303864 w 1303864"/>
              <a:gd name="connsiteY2" fmla="*/ 1121597 h 1127158"/>
              <a:gd name="connsiteX3" fmla="*/ 135260 w 1303864"/>
              <a:gd name="connsiteY3" fmla="*/ 1127158 h 1127158"/>
              <a:gd name="connsiteX4" fmla="*/ 0 w 1303864"/>
              <a:gd name="connsiteY4" fmla="*/ 0 h 1127158"/>
              <a:gd name="connsiteX0" fmla="*/ 569882 w 1168604"/>
              <a:gd name="connsiteY0" fmla="*/ 231892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569882 w 1168604"/>
              <a:gd name="connsiteY4" fmla="*/ 231892 h 1127158"/>
              <a:gd name="connsiteX0" fmla="*/ 145141 w 1168604"/>
              <a:gd name="connsiteY0" fmla="*/ 64517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145141 w 1168604"/>
              <a:gd name="connsiteY4" fmla="*/ 64517 h 1127158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168604 w 1272249"/>
              <a:gd name="connsiteY2" fmla="*/ 125249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782275 w 1272249"/>
              <a:gd name="connsiteY2" fmla="*/ 81974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9651 w 1272249"/>
              <a:gd name="connsiteY2" fmla="*/ 1058678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6881 w 1272249"/>
              <a:gd name="connsiteY2" fmla="*/ 1068961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133855 w 1329223"/>
              <a:gd name="connsiteY2" fmla="*/ 1068961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205837 w 1329223"/>
              <a:gd name="connsiteY2" fmla="*/ 1037583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34366"/>
              <a:gd name="connsiteY0" fmla="*/ 388943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202115 w 1334366"/>
              <a:gd name="connsiteY4" fmla="*/ 388943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30996 w 1334366"/>
              <a:gd name="connsiteY2" fmla="*/ 1214534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30035 w 1363174"/>
              <a:gd name="connsiteY0" fmla="*/ 373015 h 1605439"/>
              <a:gd name="connsiteX1" fmla="*/ 1363174 w 1363174"/>
              <a:gd name="connsiteY1" fmla="*/ 0 h 1605439"/>
              <a:gd name="connsiteX2" fmla="*/ 1259804 w 1363174"/>
              <a:gd name="connsiteY2" fmla="*/ 1214534 h 1605439"/>
              <a:gd name="connsiteX3" fmla="*/ 0 w 1363174"/>
              <a:gd name="connsiteY3" fmla="*/ 1605439 h 1605439"/>
              <a:gd name="connsiteX4" fmla="*/ 130035 w 1363174"/>
              <a:gd name="connsiteY4" fmla="*/ 373015 h 1605439"/>
              <a:gd name="connsiteX0" fmla="*/ 130035 w 1363174"/>
              <a:gd name="connsiteY0" fmla="*/ 373015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59804 w 1363174"/>
              <a:gd name="connsiteY3" fmla="*/ 1214534 h 1605439"/>
              <a:gd name="connsiteX4" fmla="*/ 0 w 1363174"/>
              <a:gd name="connsiteY4" fmla="*/ 1605439 h 1605439"/>
              <a:gd name="connsiteX5" fmla="*/ 130035 w 1363174"/>
              <a:gd name="connsiteY5" fmla="*/ 373015 h 1605439"/>
              <a:gd name="connsiteX0" fmla="*/ 130035 w 1363174"/>
              <a:gd name="connsiteY0" fmla="*/ 373015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23811 w 1363174"/>
              <a:gd name="connsiteY3" fmla="*/ 1515699 h 1605439"/>
              <a:gd name="connsiteX4" fmla="*/ 0 w 1363174"/>
              <a:gd name="connsiteY4" fmla="*/ 1605439 h 1605439"/>
              <a:gd name="connsiteX5" fmla="*/ 130035 w 1363174"/>
              <a:gd name="connsiteY5" fmla="*/ 373015 h 1605439"/>
              <a:gd name="connsiteX0" fmla="*/ 130035 w 1365787"/>
              <a:gd name="connsiteY0" fmla="*/ 290056 h 1522480"/>
              <a:gd name="connsiteX1" fmla="*/ 171357 w 1365787"/>
              <a:gd name="connsiteY1" fmla="*/ 259783 h 1522480"/>
              <a:gd name="connsiteX2" fmla="*/ 1365787 w 1365787"/>
              <a:gd name="connsiteY2" fmla="*/ 0 h 1522480"/>
              <a:gd name="connsiteX3" fmla="*/ 1223811 w 1365787"/>
              <a:gd name="connsiteY3" fmla="*/ 1432740 h 1522480"/>
              <a:gd name="connsiteX4" fmla="*/ 0 w 1365787"/>
              <a:gd name="connsiteY4" fmla="*/ 1522480 h 1522480"/>
              <a:gd name="connsiteX5" fmla="*/ 130035 w 1365787"/>
              <a:gd name="connsiteY5" fmla="*/ 290056 h 1522480"/>
              <a:gd name="connsiteX0" fmla="*/ 130035 w 1367748"/>
              <a:gd name="connsiteY0" fmla="*/ 227836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130035 w 1367748"/>
              <a:gd name="connsiteY5" fmla="*/ 227836 h 1460260"/>
              <a:gd name="connsiteX0" fmla="*/ 64298 w 1367748"/>
              <a:gd name="connsiteY0" fmla="*/ 319240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64298 w 1367748"/>
              <a:gd name="connsiteY5" fmla="*/ 319240 h 1460260"/>
              <a:gd name="connsiteX0" fmla="*/ 87095 w 1367748"/>
              <a:gd name="connsiteY0" fmla="*/ 389450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87095 w 1367748"/>
              <a:gd name="connsiteY5" fmla="*/ 389450 h 1460260"/>
              <a:gd name="connsiteX0" fmla="*/ 126183 w 1406836"/>
              <a:gd name="connsiteY0" fmla="*/ 389450 h 1526368"/>
              <a:gd name="connsiteX1" fmla="*/ 210445 w 1406836"/>
              <a:gd name="connsiteY1" fmla="*/ 197563 h 1526368"/>
              <a:gd name="connsiteX2" fmla="*/ 1406836 w 1406836"/>
              <a:gd name="connsiteY2" fmla="*/ 0 h 1526368"/>
              <a:gd name="connsiteX3" fmla="*/ 1262899 w 1406836"/>
              <a:gd name="connsiteY3" fmla="*/ 1370520 h 1526368"/>
              <a:gd name="connsiteX4" fmla="*/ 0 w 1406836"/>
              <a:gd name="connsiteY4" fmla="*/ 1526368 h 1526368"/>
              <a:gd name="connsiteX5" fmla="*/ 126183 w 1406836"/>
              <a:gd name="connsiteY5" fmla="*/ 389450 h 1526368"/>
              <a:gd name="connsiteX0" fmla="*/ 126183 w 1406836"/>
              <a:gd name="connsiteY0" fmla="*/ 389450 h 1526368"/>
              <a:gd name="connsiteX1" fmla="*/ 210445 w 1406836"/>
              <a:gd name="connsiteY1" fmla="*/ 197563 h 1526368"/>
              <a:gd name="connsiteX2" fmla="*/ 1406836 w 1406836"/>
              <a:gd name="connsiteY2" fmla="*/ 0 h 1526368"/>
              <a:gd name="connsiteX3" fmla="*/ 1262899 w 1406836"/>
              <a:gd name="connsiteY3" fmla="*/ 1370520 h 1526368"/>
              <a:gd name="connsiteX4" fmla="*/ 0 w 1406836"/>
              <a:gd name="connsiteY4" fmla="*/ 1526368 h 1526368"/>
              <a:gd name="connsiteX5" fmla="*/ 126183 w 1406836"/>
              <a:gd name="connsiteY5" fmla="*/ 389450 h 1526368"/>
              <a:gd name="connsiteX0" fmla="*/ 126774 w 1407427"/>
              <a:gd name="connsiteY0" fmla="*/ 389450 h 1507593"/>
              <a:gd name="connsiteX1" fmla="*/ 211036 w 1407427"/>
              <a:gd name="connsiteY1" fmla="*/ 197563 h 1507593"/>
              <a:gd name="connsiteX2" fmla="*/ 1407427 w 1407427"/>
              <a:gd name="connsiteY2" fmla="*/ 0 h 1507593"/>
              <a:gd name="connsiteX3" fmla="*/ 1263490 w 1407427"/>
              <a:gd name="connsiteY3" fmla="*/ 1370520 h 1507593"/>
              <a:gd name="connsiteX4" fmla="*/ 0 w 1407427"/>
              <a:gd name="connsiteY4" fmla="*/ 1507593 h 1507593"/>
              <a:gd name="connsiteX5" fmla="*/ 126774 w 1407427"/>
              <a:gd name="connsiteY5" fmla="*/ 389450 h 1507593"/>
              <a:gd name="connsiteX0" fmla="*/ 126774 w 1407427"/>
              <a:gd name="connsiteY0" fmla="*/ 389450 h 1507593"/>
              <a:gd name="connsiteX1" fmla="*/ 162681 w 1407427"/>
              <a:gd name="connsiteY1" fmla="*/ 256112 h 1507593"/>
              <a:gd name="connsiteX2" fmla="*/ 1407427 w 1407427"/>
              <a:gd name="connsiteY2" fmla="*/ 0 h 1507593"/>
              <a:gd name="connsiteX3" fmla="*/ 1263490 w 1407427"/>
              <a:gd name="connsiteY3" fmla="*/ 1370520 h 1507593"/>
              <a:gd name="connsiteX4" fmla="*/ 0 w 1407427"/>
              <a:gd name="connsiteY4" fmla="*/ 1507593 h 1507593"/>
              <a:gd name="connsiteX5" fmla="*/ 126774 w 1407427"/>
              <a:gd name="connsiteY5" fmla="*/ 389450 h 1507593"/>
              <a:gd name="connsiteX0" fmla="*/ 122301 w 1402954"/>
              <a:gd name="connsiteY0" fmla="*/ 389450 h 1543944"/>
              <a:gd name="connsiteX1" fmla="*/ 158208 w 1402954"/>
              <a:gd name="connsiteY1" fmla="*/ 256112 h 1543944"/>
              <a:gd name="connsiteX2" fmla="*/ 1402954 w 1402954"/>
              <a:gd name="connsiteY2" fmla="*/ 0 h 1543944"/>
              <a:gd name="connsiteX3" fmla="*/ 1259017 w 1402954"/>
              <a:gd name="connsiteY3" fmla="*/ 1370520 h 1543944"/>
              <a:gd name="connsiteX4" fmla="*/ 0 w 1402954"/>
              <a:gd name="connsiteY4" fmla="*/ 1543945 h 1543944"/>
              <a:gd name="connsiteX5" fmla="*/ 122301 w 1402954"/>
              <a:gd name="connsiteY5" fmla="*/ 389450 h 1543944"/>
              <a:gd name="connsiteX0" fmla="*/ 127350 w 1408003"/>
              <a:gd name="connsiteY0" fmla="*/ 389450 h 1489016"/>
              <a:gd name="connsiteX1" fmla="*/ 163257 w 1408003"/>
              <a:gd name="connsiteY1" fmla="*/ 256112 h 1489016"/>
              <a:gd name="connsiteX2" fmla="*/ 1408003 w 1408003"/>
              <a:gd name="connsiteY2" fmla="*/ 0 h 1489016"/>
              <a:gd name="connsiteX3" fmla="*/ 1264066 w 1408003"/>
              <a:gd name="connsiteY3" fmla="*/ 1370520 h 1489016"/>
              <a:gd name="connsiteX4" fmla="*/ 0 w 1408003"/>
              <a:gd name="connsiteY4" fmla="*/ 1489016 h 1489016"/>
              <a:gd name="connsiteX5" fmla="*/ 127350 w 1408003"/>
              <a:gd name="connsiteY5" fmla="*/ 389450 h 1489016"/>
              <a:gd name="connsiteX0" fmla="*/ 127350 w 1408003"/>
              <a:gd name="connsiteY0" fmla="*/ 389450 h 1489016"/>
              <a:gd name="connsiteX1" fmla="*/ 163257 w 1408003"/>
              <a:gd name="connsiteY1" fmla="*/ 256112 h 1489016"/>
              <a:gd name="connsiteX2" fmla="*/ 1408003 w 1408003"/>
              <a:gd name="connsiteY2" fmla="*/ 0 h 1489016"/>
              <a:gd name="connsiteX3" fmla="*/ 1264066 w 1408003"/>
              <a:gd name="connsiteY3" fmla="*/ 1370520 h 1489016"/>
              <a:gd name="connsiteX4" fmla="*/ 0 w 1408003"/>
              <a:gd name="connsiteY4" fmla="*/ 1489016 h 1489016"/>
              <a:gd name="connsiteX5" fmla="*/ 127350 w 1408003"/>
              <a:gd name="connsiteY5" fmla="*/ 389450 h 1489016"/>
              <a:gd name="connsiteX0" fmla="*/ 114359 w 1395012"/>
              <a:gd name="connsiteY0" fmla="*/ 389450 h 1476497"/>
              <a:gd name="connsiteX1" fmla="*/ 150266 w 1395012"/>
              <a:gd name="connsiteY1" fmla="*/ 256112 h 1476497"/>
              <a:gd name="connsiteX2" fmla="*/ 1395012 w 1395012"/>
              <a:gd name="connsiteY2" fmla="*/ 0 h 1476497"/>
              <a:gd name="connsiteX3" fmla="*/ 1251075 w 1395012"/>
              <a:gd name="connsiteY3" fmla="*/ 1370520 h 1476497"/>
              <a:gd name="connsiteX4" fmla="*/ 0 w 1395012"/>
              <a:gd name="connsiteY4" fmla="*/ 1476497 h 1476497"/>
              <a:gd name="connsiteX5" fmla="*/ 114359 w 1395012"/>
              <a:gd name="connsiteY5" fmla="*/ 389450 h 1476497"/>
              <a:gd name="connsiteX0" fmla="*/ 114359 w 1395012"/>
              <a:gd name="connsiteY0" fmla="*/ 389450 h 1476497"/>
              <a:gd name="connsiteX1" fmla="*/ 150266 w 1395012"/>
              <a:gd name="connsiteY1" fmla="*/ 256112 h 1476497"/>
              <a:gd name="connsiteX2" fmla="*/ 1395012 w 1395012"/>
              <a:gd name="connsiteY2" fmla="*/ 0 h 1476497"/>
              <a:gd name="connsiteX3" fmla="*/ 1251075 w 1395012"/>
              <a:gd name="connsiteY3" fmla="*/ 1370520 h 1476497"/>
              <a:gd name="connsiteX4" fmla="*/ 0 w 1395012"/>
              <a:gd name="connsiteY4" fmla="*/ 1476497 h 1476497"/>
              <a:gd name="connsiteX5" fmla="*/ 114359 w 1395012"/>
              <a:gd name="connsiteY5" fmla="*/ 389450 h 1476497"/>
              <a:gd name="connsiteX0" fmla="*/ 114359 w 1338626"/>
              <a:gd name="connsiteY0" fmla="*/ 522023 h 1609070"/>
              <a:gd name="connsiteX1" fmla="*/ 150266 w 1338626"/>
              <a:gd name="connsiteY1" fmla="*/ 388685 h 1609070"/>
              <a:gd name="connsiteX2" fmla="*/ 1338626 w 1338626"/>
              <a:gd name="connsiteY2" fmla="*/ -1 h 1609070"/>
              <a:gd name="connsiteX3" fmla="*/ 1251075 w 1338626"/>
              <a:gd name="connsiteY3" fmla="*/ 1503093 h 1609070"/>
              <a:gd name="connsiteX4" fmla="*/ 0 w 1338626"/>
              <a:gd name="connsiteY4" fmla="*/ 1609070 h 1609070"/>
              <a:gd name="connsiteX5" fmla="*/ 114359 w 1338626"/>
              <a:gd name="connsiteY5" fmla="*/ 522023 h 1609070"/>
              <a:gd name="connsiteX0" fmla="*/ 114359 w 1338626"/>
              <a:gd name="connsiteY0" fmla="*/ 522025 h 1609072"/>
              <a:gd name="connsiteX1" fmla="*/ 150266 w 1338626"/>
              <a:gd name="connsiteY1" fmla="*/ 388687 h 1609072"/>
              <a:gd name="connsiteX2" fmla="*/ 51809 w 1338626"/>
              <a:gd name="connsiteY2" fmla="*/ 303464 h 1609072"/>
              <a:gd name="connsiteX3" fmla="*/ 1338626 w 1338626"/>
              <a:gd name="connsiteY3" fmla="*/ 1 h 1609072"/>
              <a:gd name="connsiteX4" fmla="*/ 1251075 w 1338626"/>
              <a:gd name="connsiteY4" fmla="*/ 1503095 h 1609072"/>
              <a:gd name="connsiteX5" fmla="*/ 0 w 1338626"/>
              <a:gd name="connsiteY5" fmla="*/ 1609072 h 1609072"/>
              <a:gd name="connsiteX6" fmla="*/ 114359 w 1338626"/>
              <a:gd name="connsiteY6" fmla="*/ 522025 h 1609072"/>
              <a:gd name="connsiteX0" fmla="*/ 71773 w 1338626"/>
              <a:gd name="connsiteY0" fmla="*/ 456704 h 1609070"/>
              <a:gd name="connsiteX1" fmla="*/ 150266 w 1338626"/>
              <a:gd name="connsiteY1" fmla="*/ 388685 h 1609070"/>
              <a:gd name="connsiteX2" fmla="*/ 51809 w 1338626"/>
              <a:gd name="connsiteY2" fmla="*/ 303462 h 1609070"/>
              <a:gd name="connsiteX3" fmla="*/ 1338626 w 1338626"/>
              <a:gd name="connsiteY3" fmla="*/ -1 h 1609070"/>
              <a:gd name="connsiteX4" fmla="*/ 1251075 w 1338626"/>
              <a:gd name="connsiteY4" fmla="*/ 1503093 h 1609070"/>
              <a:gd name="connsiteX5" fmla="*/ 0 w 1338626"/>
              <a:gd name="connsiteY5" fmla="*/ 1609070 h 1609070"/>
              <a:gd name="connsiteX6" fmla="*/ 71773 w 1338626"/>
              <a:gd name="connsiteY6" fmla="*/ 456704 h 1609070"/>
              <a:gd name="connsiteX0" fmla="*/ 71773 w 1338626"/>
              <a:gd name="connsiteY0" fmla="*/ 456706 h 1609072"/>
              <a:gd name="connsiteX1" fmla="*/ 102718 w 1338626"/>
              <a:gd name="connsiteY1" fmla="*/ 381326 h 1609072"/>
              <a:gd name="connsiteX2" fmla="*/ 51809 w 1338626"/>
              <a:gd name="connsiteY2" fmla="*/ 303464 h 1609072"/>
              <a:gd name="connsiteX3" fmla="*/ 1338626 w 1338626"/>
              <a:gd name="connsiteY3" fmla="*/ 1 h 1609072"/>
              <a:gd name="connsiteX4" fmla="*/ 1251075 w 1338626"/>
              <a:gd name="connsiteY4" fmla="*/ 1503095 h 1609072"/>
              <a:gd name="connsiteX5" fmla="*/ 0 w 1338626"/>
              <a:gd name="connsiteY5" fmla="*/ 1609072 h 1609072"/>
              <a:gd name="connsiteX6" fmla="*/ 71773 w 1338626"/>
              <a:gd name="connsiteY6" fmla="*/ 456706 h 1609072"/>
              <a:gd name="connsiteX0" fmla="*/ 71773 w 1459684"/>
              <a:gd name="connsiteY0" fmla="*/ 439344 h 1591710"/>
              <a:gd name="connsiteX1" fmla="*/ 102718 w 1459684"/>
              <a:gd name="connsiteY1" fmla="*/ 363964 h 1591710"/>
              <a:gd name="connsiteX2" fmla="*/ 51809 w 1459684"/>
              <a:gd name="connsiteY2" fmla="*/ 286102 h 1591710"/>
              <a:gd name="connsiteX3" fmla="*/ 1459684 w 1459684"/>
              <a:gd name="connsiteY3" fmla="*/ 1 h 1591710"/>
              <a:gd name="connsiteX4" fmla="*/ 1251075 w 1459684"/>
              <a:gd name="connsiteY4" fmla="*/ 1485733 h 1591710"/>
              <a:gd name="connsiteX5" fmla="*/ 0 w 1459684"/>
              <a:gd name="connsiteY5" fmla="*/ 1591710 h 1591710"/>
              <a:gd name="connsiteX6" fmla="*/ 71773 w 1459684"/>
              <a:gd name="connsiteY6" fmla="*/ 439344 h 1591710"/>
              <a:gd name="connsiteX0" fmla="*/ 71773 w 1459684"/>
              <a:gd name="connsiteY0" fmla="*/ 439344 h 1641253"/>
              <a:gd name="connsiteX1" fmla="*/ 102718 w 1459684"/>
              <a:gd name="connsiteY1" fmla="*/ 363964 h 1641253"/>
              <a:gd name="connsiteX2" fmla="*/ 51809 w 1459684"/>
              <a:gd name="connsiteY2" fmla="*/ 286102 h 1641253"/>
              <a:gd name="connsiteX3" fmla="*/ 1459684 w 1459684"/>
              <a:gd name="connsiteY3" fmla="*/ 1 h 1641253"/>
              <a:gd name="connsiteX4" fmla="*/ 1306022 w 1459684"/>
              <a:gd name="connsiteY4" fmla="*/ 1629761 h 1641253"/>
              <a:gd name="connsiteX5" fmla="*/ 0 w 1459684"/>
              <a:gd name="connsiteY5" fmla="*/ 1591710 h 1641253"/>
              <a:gd name="connsiteX6" fmla="*/ 71773 w 1459684"/>
              <a:gd name="connsiteY6" fmla="*/ 439344 h 1641253"/>
              <a:gd name="connsiteX0" fmla="*/ 89677 w 1477588"/>
              <a:gd name="connsiteY0" fmla="*/ 439344 h 1732767"/>
              <a:gd name="connsiteX1" fmla="*/ 120622 w 1477588"/>
              <a:gd name="connsiteY1" fmla="*/ 363964 h 1732767"/>
              <a:gd name="connsiteX2" fmla="*/ 69713 w 1477588"/>
              <a:gd name="connsiteY2" fmla="*/ 286102 h 1732767"/>
              <a:gd name="connsiteX3" fmla="*/ 1477588 w 1477588"/>
              <a:gd name="connsiteY3" fmla="*/ 1 h 1732767"/>
              <a:gd name="connsiteX4" fmla="*/ 1323926 w 1477588"/>
              <a:gd name="connsiteY4" fmla="*/ 1629761 h 1732767"/>
              <a:gd name="connsiteX5" fmla="*/ 0 w 1477588"/>
              <a:gd name="connsiteY5" fmla="*/ 1732767 h 1732767"/>
              <a:gd name="connsiteX6" fmla="*/ 89677 w 1477588"/>
              <a:gd name="connsiteY6" fmla="*/ 439344 h 1732767"/>
              <a:gd name="connsiteX0" fmla="*/ 89677 w 1477588"/>
              <a:gd name="connsiteY0" fmla="*/ 439344 h 1732767"/>
              <a:gd name="connsiteX1" fmla="*/ 120622 w 1477588"/>
              <a:gd name="connsiteY1" fmla="*/ 363964 h 1732767"/>
              <a:gd name="connsiteX2" fmla="*/ 69713 w 1477588"/>
              <a:gd name="connsiteY2" fmla="*/ 286102 h 1732767"/>
              <a:gd name="connsiteX3" fmla="*/ 1477588 w 1477588"/>
              <a:gd name="connsiteY3" fmla="*/ 1 h 1732767"/>
              <a:gd name="connsiteX4" fmla="*/ 1337744 w 1477588"/>
              <a:gd name="connsiteY4" fmla="*/ 1603315 h 1732767"/>
              <a:gd name="connsiteX5" fmla="*/ 0 w 1477588"/>
              <a:gd name="connsiteY5" fmla="*/ 1732767 h 1732767"/>
              <a:gd name="connsiteX6" fmla="*/ 89677 w 1477588"/>
              <a:gd name="connsiteY6" fmla="*/ 439344 h 1732767"/>
              <a:gd name="connsiteX0" fmla="*/ 89677 w 1477588"/>
              <a:gd name="connsiteY0" fmla="*/ 489205 h 1782628"/>
              <a:gd name="connsiteX1" fmla="*/ 120622 w 1477588"/>
              <a:gd name="connsiteY1" fmla="*/ 413825 h 1782628"/>
              <a:gd name="connsiteX2" fmla="*/ 1477588 w 1477588"/>
              <a:gd name="connsiteY2" fmla="*/ 49862 h 1782628"/>
              <a:gd name="connsiteX3" fmla="*/ 1337744 w 1477588"/>
              <a:gd name="connsiteY3" fmla="*/ 1653176 h 1782628"/>
              <a:gd name="connsiteX4" fmla="*/ 0 w 1477588"/>
              <a:gd name="connsiteY4" fmla="*/ 1782628 h 1782628"/>
              <a:gd name="connsiteX5" fmla="*/ 89677 w 1477588"/>
              <a:gd name="connsiteY5" fmla="*/ 489205 h 1782628"/>
              <a:gd name="connsiteX0" fmla="*/ 0 w 1477588"/>
              <a:gd name="connsiteY0" fmla="*/ 1782628 h 1782628"/>
              <a:gd name="connsiteX1" fmla="*/ 120622 w 1477588"/>
              <a:gd name="connsiteY1" fmla="*/ 413825 h 1782628"/>
              <a:gd name="connsiteX2" fmla="*/ 1477588 w 1477588"/>
              <a:gd name="connsiteY2" fmla="*/ 49862 h 1782628"/>
              <a:gd name="connsiteX3" fmla="*/ 1337744 w 1477588"/>
              <a:gd name="connsiteY3" fmla="*/ 1653176 h 1782628"/>
              <a:gd name="connsiteX4" fmla="*/ 0 w 1477588"/>
              <a:gd name="connsiteY4" fmla="*/ 1782628 h 1782628"/>
              <a:gd name="connsiteX0" fmla="*/ 0 w 1477588"/>
              <a:gd name="connsiteY0" fmla="*/ 1786129 h 1786129"/>
              <a:gd name="connsiteX1" fmla="*/ 112233 w 1477588"/>
              <a:gd name="connsiteY1" fmla="*/ 374670 h 1786129"/>
              <a:gd name="connsiteX2" fmla="*/ 1477588 w 1477588"/>
              <a:gd name="connsiteY2" fmla="*/ 53363 h 1786129"/>
              <a:gd name="connsiteX3" fmla="*/ 1337744 w 1477588"/>
              <a:gd name="connsiteY3" fmla="*/ 1656677 h 1786129"/>
              <a:gd name="connsiteX4" fmla="*/ 0 w 1477588"/>
              <a:gd name="connsiteY4" fmla="*/ 1786129 h 1786129"/>
              <a:gd name="connsiteX0" fmla="*/ 0 w 1477588"/>
              <a:gd name="connsiteY0" fmla="*/ 1784437 h 1784437"/>
              <a:gd name="connsiteX1" fmla="*/ 112233 w 1477588"/>
              <a:gd name="connsiteY1" fmla="*/ 372978 h 1784437"/>
              <a:gd name="connsiteX2" fmla="*/ 1477588 w 1477588"/>
              <a:gd name="connsiteY2" fmla="*/ 51671 h 1784437"/>
              <a:gd name="connsiteX3" fmla="*/ 1337744 w 1477588"/>
              <a:gd name="connsiteY3" fmla="*/ 1654985 h 1784437"/>
              <a:gd name="connsiteX4" fmla="*/ 0 w 1477588"/>
              <a:gd name="connsiteY4" fmla="*/ 1784437 h 1784437"/>
              <a:gd name="connsiteX0" fmla="*/ 0 w 1471788"/>
              <a:gd name="connsiteY0" fmla="*/ 1817504 h 1817504"/>
              <a:gd name="connsiteX1" fmla="*/ 112233 w 1471788"/>
              <a:gd name="connsiteY1" fmla="*/ 406045 h 1817504"/>
              <a:gd name="connsiteX2" fmla="*/ 1471788 w 1471788"/>
              <a:gd name="connsiteY2" fmla="*/ 48867 h 1817504"/>
              <a:gd name="connsiteX3" fmla="*/ 1337744 w 1471788"/>
              <a:gd name="connsiteY3" fmla="*/ 1688052 h 1817504"/>
              <a:gd name="connsiteX4" fmla="*/ 0 w 1471788"/>
              <a:gd name="connsiteY4" fmla="*/ 1817504 h 1817504"/>
              <a:gd name="connsiteX0" fmla="*/ 0 w 1471788"/>
              <a:gd name="connsiteY0" fmla="*/ 1768637 h 1768637"/>
              <a:gd name="connsiteX1" fmla="*/ 112233 w 1471788"/>
              <a:gd name="connsiteY1" fmla="*/ 357178 h 1768637"/>
              <a:gd name="connsiteX2" fmla="*/ 1471788 w 1471788"/>
              <a:gd name="connsiteY2" fmla="*/ 0 h 1768637"/>
              <a:gd name="connsiteX3" fmla="*/ 1337744 w 1471788"/>
              <a:gd name="connsiteY3" fmla="*/ 1639185 h 1768637"/>
              <a:gd name="connsiteX4" fmla="*/ 0 w 1471788"/>
              <a:gd name="connsiteY4" fmla="*/ 1768637 h 1768637"/>
              <a:gd name="connsiteX0" fmla="*/ 0 w 1471788"/>
              <a:gd name="connsiteY0" fmla="*/ 1768637 h 1768637"/>
              <a:gd name="connsiteX1" fmla="*/ 112233 w 1471788"/>
              <a:gd name="connsiteY1" fmla="*/ 357178 h 1768637"/>
              <a:gd name="connsiteX2" fmla="*/ 1471788 w 1471788"/>
              <a:gd name="connsiteY2" fmla="*/ 0 h 1768637"/>
              <a:gd name="connsiteX3" fmla="*/ 1348001 w 1471788"/>
              <a:gd name="connsiteY3" fmla="*/ 1576501 h 1768637"/>
              <a:gd name="connsiteX4" fmla="*/ 0 w 1471788"/>
              <a:gd name="connsiteY4" fmla="*/ 1768637 h 1768637"/>
              <a:gd name="connsiteX0" fmla="*/ 0 w 1486296"/>
              <a:gd name="connsiteY0" fmla="*/ 1937310 h 1937310"/>
              <a:gd name="connsiteX1" fmla="*/ 126741 w 1486296"/>
              <a:gd name="connsiteY1" fmla="*/ 357178 h 1937310"/>
              <a:gd name="connsiteX2" fmla="*/ 1486296 w 1486296"/>
              <a:gd name="connsiteY2" fmla="*/ 0 h 1937310"/>
              <a:gd name="connsiteX3" fmla="*/ 1362509 w 1486296"/>
              <a:gd name="connsiteY3" fmla="*/ 1576501 h 1937310"/>
              <a:gd name="connsiteX4" fmla="*/ 0 w 1486296"/>
              <a:gd name="connsiteY4" fmla="*/ 1937310 h 1937310"/>
              <a:gd name="connsiteX0" fmla="*/ 1236074 w 1359861"/>
              <a:gd name="connsiteY0" fmla="*/ 1576501 h 1579012"/>
              <a:gd name="connsiteX1" fmla="*/ 306 w 1359861"/>
              <a:gd name="connsiteY1" fmla="*/ 357178 h 1579012"/>
              <a:gd name="connsiteX2" fmla="*/ 1359861 w 1359861"/>
              <a:gd name="connsiteY2" fmla="*/ 0 h 1579012"/>
              <a:gd name="connsiteX3" fmla="*/ 1236074 w 1359861"/>
              <a:gd name="connsiteY3" fmla="*/ 1576501 h 1579012"/>
              <a:gd name="connsiteX0" fmla="*/ 1453243 w 1577030"/>
              <a:gd name="connsiteY0" fmla="*/ 1576501 h 1997557"/>
              <a:gd name="connsiteX1" fmla="*/ 89456 w 1577030"/>
              <a:gd name="connsiteY1" fmla="*/ 1939810 h 1997557"/>
              <a:gd name="connsiteX2" fmla="*/ 217475 w 1577030"/>
              <a:gd name="connsiteY2" fmla="*/ 357178 h 1997557"/>
              <a:gd name="connsiteX3" fmla="*/ 1577030 w 1577030"/>
              <a:gd name="connsiteY3" fmla="*/ 0 h 1997557"/>
              <a:gd name="connsiteX4" fmla="*/ 1453243 w 1577030"/>
              <a:gd name="connsiteY4" fmla="*/ 1576501 h 1997557"/>
              <a:gd name="connsiteX0" fmla="*/ 1453243 w 1577030"/>
              <a:gd name="connsiteY0" fmla="*/ 1576501 h 1939811"/>
              <a:gd name="connsiteX1" fmla="*/ 89456 w 1577030"/>
              <a:gd name="connsiteY1" fmla="*/ 1939810 h 1939811"/>
              <a:gd name="connsiteX2" fmla="*/ 217475 w 1577030"/>
              <a:gd name="connsiteY2" fmla="*/ 357178 h 1939811"/>
              <a:gd name="connsiteX3" fmla="*/ 1577030 w 1577030"/>
              <a:gd name="connsiteY3" fmla="*/ 0 h 1939811"/>
              <a:gd name="connsiteX4" fmla="*/ 1453243 w 1577030"/>
              <a:gd name="connsiteY4" fmla="*/ 1576501 h 1939811"/>
              <a:gd name="connsiteX0" fmla="*/ 1363787 w 1487574"/>
              <a:gd name="connsiteY0" fmla="*/ 1576501 h 1939811"/>
              <a:gd name="connsiteX1" fmla="*/ 0 w 1487574"/>
              <a:gd name="connsiteY1" fmla="*/ 1939810 h 1939811"/>
              <a:gd name="connsiteX2" fmla="*/ 128019 w 1487574"/>
              <a:gd name="connsiteY2" fmla="*/ 357178 h 1939811"/>
              <a:gd name="connsiteX3" fmla="*/ 1487574 w 1487574"/>
              <a:gd name="connsiteY3" fmla="*/ 0 h 1939811"/>
              <a:gd name="connsiteX4" fmla="*/ 1363787 w 1487574"/>
              <a:gd name="connsiteY4" fmla="*/ 1576501 h 1939811"/>
              <a:gd name="connsiteX0" fmla="*/ 1363787 w 1487574"/>
              <a:gd name="connsiteY0" fmla="*/ 1576501 h 1939811"/>
              <a:gd name="connsiteX1" fmla="*/ 0 w 1487574"/>
              <a:gd name="connsiteY1" fmla="*/ 1939810 h 1939811"/>
              <a:gd name="connsiteX2" fmla="*/ 128019 w 1487574"/>
              <a:gd name="connsiteY2" fmla="*/ 357178 h 1939811"/>
              <a:gd name="connsiteX3" fmla="*/ 1487574 w 1487574"/>
              <a:gd name="connsiteY3" fmla="*/ 0 h 1939811"/>
              <a:gd name="connsiteX4" fmla="*/ 1363787 w 1487574"/>
              <a:gd name="connsiteY4" fmla="*/ 1576501 h 1939811"/>
              <a:gd name="connsiteX0" fmla="*/ 1363787 w 1487574"/>
              <a:gd name="connsiteY0" fmla="*/ 1576501 h 1939811"/>
              <a:gd name="connsiteX1" fmla="*/ 0 w 1487574"/>
              <a:gd name="connsiteY1" fmla="*/ 1939810 h 1939811"/>
              <a:gd name="connsiteX2" fmla="*/ 128019 w 1487574"/>
              <a:gd name="connsiteY2" fmla="*/ 357178 h 1939811"/>
              <a:gd name="connsiteX3" fmla="*/ 1487574 w 1487574"/>
              <a:gd name="connsiteY3" fmla="*/ 0 h 1939811"/>
              <a:gd name="connsiteX4" fmla="*/ 1363787 w 1487574"/>
              <a:gd name="connsiteY4" fmla="*/ 1576501 h 193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574" h="1939811">
                <a:moveTo>
                  <a:pt x="1363787" y="1576501"/>
                </a:moveTo>
                <a:cubicBezTo>
                  <a:pt x="1093442" y="1676546"/>
                  <a:pt x="222518" y="1897047"/>
                  <a:pt x="0" y="1939810"/>
                </a:cubicBezTo>
                <a:cubicBezTo>
                  <a:pt x="52748" y="1329527"/>
                  <a:pt x="96549" y="695788"/>
                  <a:pt x="128019" y="357178"/>
                </a:cubicBezTo>
                <a:cubicBezTo>
                  <a:pt x="363532" y="305282"/>
                  <a:pt x="1279428" y="34499"/>
                  <a:pt x="1487574" y="0"/>
                </a:cubicBezTo>
                <a:lnTo>
                  <a:pt x="1363787" y="157650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9" name="Isosceles Triangle 83"/>
          <p:cNvSpPr/>
          <p:nvPr/>
        </p:nvSpPr>
        <p:spPr>
          <a:xfrm>
            <a:off x="6632775" y="1383024"/>
            <a:ext cx="1814952" cy="658813"/>
          </a:xfrm>
          <a:custGeom>
            <a:avLst/>
            <a:gdLst>
              <a:gd name="connsiteX0" fmla="*/ 0 w 1475226"/>
              <a:gd name="connsiteY0" fmla="*/ 685800 h 685800"/>
              <a:gd name="connsiteX1" fmla="*/ 737613 w 1475226"/>
              <a:gd name="connsiteY1" fmla="*/ 0 h 685800"/>
              <a:gd name="connsiteX2" fmla="*/ 1475226 w 1475226"/>
              <a:gd name="connsiteY2" fmla="*/ 685800 h 685800"/>
              <a:gd name="connsiteX3" fmla="*/ 0 w 1475226"/>
              <a:gd name="connsiteY3" fmla="*/ 685800 h 685800"/>
              <a:gd name="connsiteX0" fmla="*/ 0 w 1475226"/>
              <a:gd name="connsiteY0" fmla="*/ 621507 h 621507"/>
              <a:gd name="connsiteX1" fmla="*/ 837625 w 1475226"/>
              <a:gd name="connsiteY1" fmla="*/ 0 h 621507"/>
              <a:gd name="connsiteX2" fmla="*/ 1475226 w 1475226"/>
              <a:gd name="connsiteY2" fmla="*/ 621507 h 621507"/>
              <a:gd name="connsiteX3" fmla="*/ 0 w 1475226"/>
              <a:gd name="connsiteY3" fmla="*/ 621507 h 621507"/>
              <a:gd name="connsiteX0" fmla="*/ 0 w 1727639"/>
              <a:gd name="connsiteY0" fmla="*/ 621507 h 700088"/>
              <a:gd name="connsiteX1" fmla="*/ 837625 w 1727639"/>
              <a:gd name="connsiteY1" fmla="*/ 0 h 700088"/>
              <a:gd name="connsiteX2" fmla="*/ 1727639 w 1727639"/>
              <a:gd name="connsiteY2" fmla="*/ 700088 h 700088"/>
              <a:gd name="connsiteX3" fmla="*/ 0 w 1727639"/>
              <a:gd name="connsiteY3" fmla="*/ 621507 h 700088"/>
              <a:gd name="connsiteX0" fmla="*/ 0 w 1772883"/>
              <a:gd name="connsiteY0" fmla="*/ 581026 h 700088"/>
              <a:gd name="connsiteX1" fmla="*/ 882869 w 1772883"/>
              <a:gd name="connsiteY1" fmla="*/ 0 h 700088"/>
              <a:gd name="connsiteX2" fmla="*/ 1772883 w 1772883"/>
              <a:gd name="connsiteY2" fmla="*/ 700088 h 700088"/>
              <a:gd name="connsiteX3" fmla="*/ 0 w 1772883"/>
              <a:gd name="connsiteY3" fmla="*/ 581026 h 700088"/>
              <a:gd name="connsiteX0" fmla="*/ 0 w 1780027"/>
              <a:gd name="connsiteY0" fmla="*/ 581026 h 707232"/>
              <a:gd name="connsiteX1" fmla="*/ 882869 w 1780027"/>
              <a:gd name="connsiteY1" fmla="*/ 0 h 707232"/>
              <a:gd name="connsiteX2" fmla="*/ 1780027 w 1780027"/>
              <a:gd name="connsiteY2" fmla="*/ 707232 h 707232"/>
              <a:gd name="connsiteX3" fmla="*/ 0 w 1780027"/>
              <a:gd name="connsiteY3" fmla="*/ 581026 h 707232"/>
              <a:gd name="connsiteX0" fmla="*/ 0 w 1808602"/>
              <a:gd name="connsiteY0" fmla="*/ 585788 h 707232"/>
              <a:gd name="connsiteX1" fmla="*/ 911444 w 1808602"/>
              <a:gd name="connsiteY1" fmla="*/ 0 h 707232"/>
              <a:gd name="connsiteX2" fmla="*/ 1808602 w 1808602"/>
              <a:gd name="connsiteY2" fmla="*/ 707232 h 707232"/>
              <a:gd name="connsiteX3" fmla="*/ 0 w 1808602"/>
              <a:gd name="connsiteY3" fmla="*/ 585788 h 707232"/>
              <a:gd name="connsiteX0" fmla="*/ 0 w 1799077"/>
              <a:gd name="connsiteY0" fmla="*/ 576263 h 707232"/>
              <a:gd name="connsiteX1" fmla="*/ 901919 w 1799077"/>
              <a:gd name="connsiteY1" fmla="*/ 0 h 707232"/>
              <a:gd name="connsiteX2" fmla="*/ 1799077 w 1799077"/>
              <a:gd name="connsiteY2" fmla="*/ 707232 h 707232"/>
              <a:gd name="connsiteX3" fmla="*/ 0 w 1799077"/>
              <a:gd name="connsiteY3" fmla="*/ 576263 h 707232"/>
              <a:gd name="connsiteX0" fmla="*/ 0 w 1799077"/>
              <a:gd name="connsiteY0" fmla="*/ 582613 h 713582"/>
              <a:gd name="connsiteX1" fmla="*/ 914619 w 1799077"/>
              <a:gd name="connsiteY1" fmla="*/ 0 h 713582"/>
              <a:gd name="connsiteX2" fmla="*/ 1799077 w 1799077"/>
              <a:gd name="connsiteY2" fmla="*/ 713582 h 713582"/>
              <a:gd name="connsiteX3" fmla="*/ 0 w 1799077"/>
              <a:gd name="connsiteY3" fmla="*/ 582613 h 713582"/>
              <a:gd name="connsiteX0" fmla="*/ 0 w 1799077"/>
              <a:gd name="connsiteY0" fmla="*/ 582613 h 653257"/>
              <a:gd name="connsiteX1" fmla="*/ 914619 w 1799077"/>
              <a:gd name="connsiteY1" fmla="*/ 0 h 653257"/>
              <a:gd name="connsiteX2" fmla="*/ 1799077 w 1799077"/>
              <a:gd name="connsiteY2" fmla="*/ 653257 h 653257"/>
              <a:gd name="connsiteX3" fmla="*/ 0 w 1799077"/>
              <a:gd name="connsiteY3" fmla="*/ 582613 h 653257"/>
              <a:gd name="connsiteX0" fmla="*/ 0 w 1805427"/>
              <a:gd name="connsiteY0" fmla="*/ 649288 h 653257"/>
              <a:gd name="connsiteX1" fmla="*/ 920969 w 1805427"/>
              <a:gd name="connsiteY1" fmla="*/ 0 h 653257"/>
              <a:gd name="connsiteX2" fmla="*/ 1805427 w 1805427"/>
              <a:gd name="connsiteY2" fmla="*/ 653257 h 653257"/>
              <a:gd name="connsiteX3" fmla="*/ 0 w 1805427"/>
              <a:gd name="connsiteY3" fmla="*/ 649288 h 653257"/>
              <a:gd name="connsiteX0" fmla="*/ 0 w 1814952"/>
              <a:gd name="connsiteY0" fmla="*/ 658813 h 658813"/>
              <a:gd name="connsiteX1" fmla="*/ 930494 w 1814952"/>
              <a:gd name="connsiteY1" fmla="*/ 0 h 658813"/>
              <a:gd name="connsiteX2" fmla="*/ 1814952 w 1814952"/>
              <a:gd name="connsiteY2" fmla="*/ 653257 h 658813"/>
              <a:gd name="connsiteX3" fmla="*/ 0 w 1814952"/>
              <a:gd name="connsiteY3" fmla="*/ 658813 h 65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952" h="658813">
                <a:moveTo>
                  <a:pt x="0" y="658813"/>
                </a:moveTo>
                <a:lnTo>
                  <a:pt x="930494" y="0"/>
                </a:lnTo>
                <a:lnTo>
                  <a:pt x="1814952" y="653257"/>
                </a:lnTo>
                <a:lnTo>
                  <a:pt x="0" y="65881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3" name="Rectangle 78"/>
          <p:cNvSpPr/>
          <p:nvPr/>
        </p:nvSpPr>
        <p:spPr>
          <a:xfrm rot="297775">
            <a:off x="6664916" y="1288917"/>
            <a:ext cx="1985670" cy="829088"/>
          </a:xfrm>
          <a:custGeom>
            <a:avLst/>
            <a:gdLst>
              <a:gd name="connsiteX0" fmla="*/ 0 w 1303864"/>
              <a:gd name="connsiteY0" fmla="*/ 0 h 1121597"/>
              <a:gd name="connsiteX1" fmla="*/ 1303864 w 1303864"/>
              <a:gd name="connsiteY1" fmla="*/ 0 h 1121597"/>
              <a:gd name="connsiteX2" fmla="*/ 1303864 w 1303864"/>
              <a:gd name="connsiteY2" fmla="*/ 1121597 h 1121597"/>
              <a:gd name="connsiteX3" fmla="*/ 0 w 1303864"/>
              <a:gd name="connsiteY3" fmla="*/ 1121597 h 1121597"/>
              <a:gd name="connsiteX4" fmla="*/ 0 w 1303864"/>
              <a:gd name="connsiteY4" fmla="*/ 0 h 1121597"/>
              <a:gd name="connsiteX0" fmla="*/ 0 w 1303864"/>
              <a:gd name="connsiteY0" fmla="*/ 0 h 1127158"/>
              <a:gd name="connsiteX1" fmla="*/ 1303864 w 1303864"/>
              <a:gd name="connsiteY1" fmla="*/ 0 h 1127158"/>
              <a:gd name="connsiteX2" fmla="*/ 1303864 w 1303864"/>
              <a:gd name="connsiteY2" fmla="*/ 1121597 h 1127158"/>
              <a:gd name="connsiteX3" fmla="*/ 135260 w 1303864"/>
              <a:gd name="connsiteY3" fmla="*/ 1127158 h 1127158"/>
              <a:gd name="connsiteX4" fmla="*/ 0 w 1303864"/>
              <a:gd name="connsiteY4" fmla="*/ 0 h 1127158"/>
              <a:gd name="connsiteX0" fmla="*/ 569882 w 1168604"/>
              <a:gd name="connsiteY0" fmla="*/ 231892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569882 w 1168604"/>
              <a:gd name="connsiteY4" fmla="*/ 231892 h 1127158"/>
              <a:gd name="connsiteX0" fmla="*/ 145141 w 1168604"/>
              <a:gd name="connsiteY0" fmla="*/ 64517 h 1127158"/>
              <a:gd name="connsiteX1" fmla="*/ 1168604 w 1168604"/>
              <a:gd name="connsiteY1" fmla="*/ 0 h 1127158"/>
              <a:gd name="connsiteX2" fmla="*/ 1168604 w 1168604"/>
              <a:gd name="connsiteY2" fmla="*/ 1121597 h 1127158"/>
              <a:gd name="connsiteX3" fmla="*/ 0 w 1168604"/>
              <a:gd name="connsiteY3" fmla="*/ 1127158 h 1127158"/>
              <a:gd name="connsiteX4" fmla="*/ 145141 w 1168604"/>
              <a:gd name="connsiteY4" fmla="*/ 64517 h 1127158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168604 w 1272249"/>
              <a:gd name="connsiteY2" fmla="*/ 125249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782275 w 1272249"/>
              <a:gd name="connsiteY2" fmla="*/ 819740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9651 w 1272249"/>
              <a:gd name="connsiteY2" fmla="*/ 1058678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145141 w 1272249"/>
              <a:gd name="connsiteY0" fmla="*/ 195410 h 1258051"/>
              <a:gd name="connsiteX1" fmla="*/ 1272249 w 1272249"/>
              <a:gd name="connsiteY1" fmla="*/ 0 h 1258051"/>
              <a:gd name="connsiteX2" fmla="*/ 1076881 w 1272249"/>
              <a:gd name="connsiteY2" fmla="*/ 1068961 h 1258051"/>
              <a:gd name="connsiteX3" fmla="*/ 0 w 1272249"/>
              <a:gd name="connsiteY3" fmla="*/ 1258051 h 1258051"/>
              <a:gd name="connsiteX4" fmla="*/ 145141 w 1272249"/>
              <a:gd name="connsiteY4" fmla="*/ 195410 h 1258051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133855 w 1329223"/>
              <a:gd name="connsiteY2" fmla="*/ 1068961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29223"/>
              <a:gd name="connsiteY0" fmla="*/ 195410 h 1375947"/>
              <a:gd name="connsiteX1" fmla="*/ 1329223 w 1329223"/>
              <a:gd name="connsiteY1" fmla="*/ 0 h 1375947"/>
              <a:gd name="connsiteX2" fmla="*/ 1205837 w 1329223"/>
              <a:gd name="connsiteY2" fmla="*/ 1037583 h 1375947"/>
              <a:gd name="connsiteX3" fmla="*/ 0 w 1329223"/>
              <a:gd name="connsiteY3" fmla="*/ 1375947 h 1375947"/>
              <a:gd name="connsiteX4" fmla="*/ 202115 w 1329223"/>
              <a:gd name="connsiteY4" fmla="*/ 195410 h 1375947"/>
              <a:gd name="connsiteX0" fmla="*/ 202115 w 1334366"/>
              <a:gd name="connsiteY0" fmla="*/ 388943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202115 w 1334366"/>
              <a:gd name="connsiteY4" fmla="*/ 388943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05837 w 1334366"/>
              <a:gd name="connsiteY2" fmla="*/ 1231116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01227 w 1334366"/>
              <a:gd name="connsiteY0" fmla="*/ 373015 h 1569480"/>
              <a:gd name="connsiteX1" fmla="*/ 1334366 w 1334366"/>
              <a:gd name="connsiteY1" fmla="*/ 0 h 1569480"/>
              <a:gd name="connsiteX2" fmla="*/ 1230996 w 1334366"/>
              <a:gd name="connsiteY2" fmla="*/ 1214534 h 1569480"/>
              <a:gd name="connsiteX3" fmla="*/ 0 w 1334366"/>
              <a:gd name="connsiteY3" fmla="*/ 1569480 h 1569480"/>
              <a:gd name="connsiteX4" fmla="*/ 101227 w 1334366"/>
              <a:gd name="connsiteY4" fmla="*/ 373015 h 1569480"/>
              <a:gd name="connsiteX0" fmla="*/ 130035 w 1363174"/>
              <a:gd name="connsiteY0" fmla="*/ 373015 h 1605439"/>
              <a:gd name="connsiteX1" fmla="*/ 1363174 w 1363174"/>
              <a:gd name="connsiteY1" fmla="*/ 0 h 1605439"/>
              <a:gd name="connsiteX2" fmla="*/ 1259804 w 1363174"/>
              <a:gd name="connsiteY2" fmla="*/ 1214534 h 1605439"/>
              <a:gd name="connsiteX3" fmla="*/ 0 w 1363174"/>
              <a:gd name="connsiteY3" fmla="*/ 1605439 h 1605439"/>
              <a:gd name="connsiteX4" fmla="*/ 130035 w 1363174"/>
              <a:gd name="connsiteY4" fmla="*/ 373015 h 1605439"/>
              <a:gd name="connsiteX0" fmla="*/ 130035 w 1363174"/>
              <a:gd name="connsiteY0" fmla="*/ 373015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59804 w 1363174"/>
              <a:gd name="connsiteY3" fmla="*/ 1214534 h 1605439"/>
              <a:gd name="connsiteX4" fmla="*/ 0 w 1363174"/>
              <a:gd name="connsiteY4" fmla="*/ 1605439 h 1605439"/>
              <a:gd name="connsiteX5" fmla="*/ 130035 w 1363174"/>
              <a:gd name="connsiteY5" fmla="*/ 373015 h 1605439"/>
              <a:gd name="connsiteX0" fmla="*/ 130035 w 1363174"/>
              <a:gd name="connsiteY0" fmla="*/ 373015 h 1605439"/>
              <a:gd name="connsiteX1" fmla="*/ 171357 w 1363174"/>
              <a:gd name="connsiteY1" fmla="*/ 342742 h 1605439"/>
              <a:gd name="connsiteX2" fmla="*/ 1363174 w 1363174"/>
              <a:gd name="connsiteY2" fmla="*/ 0 h 1605439"/>
              <a:gd name="connsiteX3" fmla="*/ 1223811 w 1363174"/>
              <a:gd name="connsiteY3" fmla="*/ 1515699 h 1605439"/>
              <a:gd name="connsiteX4" fmla="*/ 0 w 1363174"/>
              <a:gd name="connsiteY4" fmla="*/ 1605439 h 1605439"/>
              <a:gd name="connsiteX5" fmla="*/ 130035 w 1363174"/>
              <a:gd name="connsiteY5" fmla="*/ 373015 h 1605439"/>
              <a:gd name="connsiteX0" fmla="*/ 130035 w 1365787"/>
              <a:gd name="connsiteY0" fmla="*/ 290056 h 1522480"/>
              <a:gd name="connsiteX1" fmla="*/ 171357 w 1365787"/>
              <a:gd name="connsiteY1" fmla="*/ 259783 h 1522480"/>
              <a:gd name="connsiteX2" fmla="*/ 1365787 w 1365787"/>
              <a:gd name="connsiteY2" fmla="*/ 0 h 1522480"/>
              <a:gd name="connsiteX3" fmla="*/ 1223811 w 1365787"/>
              <a:gd name="connsiteY3" fmla="*/ 1432740 h 1522480"/>
              <a:gd name="connsiteX4" fmla="*/ 0 w 1365787"/>
              <a:gd name="connsiteY4" fmla="*/ 1522480 h 1522480"/>
              <a:gd name="connsiteX5" fmla="*/ 130035 w 1365787"/>
              <a:gd name="connsiteY5" fmla="*/ 290056 h 1522480"/>
              <a:gd name="connsiteX0" fmla="*/ 130035 w 1367748"/>
              <a:gd name="connsiteY0" fmla="*/ 227836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130035 w 1367748"/>
              <a:gd name="connsiteY5" fmla="*/ 227836 h 1460260"/>
              <a:gd name="connsiteX0" fmla="*/ 64298 w 1367748"/>
              <a:gd name="connsiteY0" fmla="*/ 319240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64298 w 1367748"/>
              <a:gd name="connsiteY5" fmla="*/ 319240 h 1460260"/>
              <a:gd name="connsiteX0" fmla="*/ 87095 w 1367748"/>
              <a:gd name="connsiteY0" fmla="*/ 389450 h 1460260"/>
              <a:gd name="connsiteX1" fmla="*/ 171357 w 1367748"/>
              <a:gd name="connsiteY1" fmla="*/ 197563 h 1460260"/>
              <a:gd name="connsiteX2" fmla="*/ 1367748 w 1367748"/>
              <a:gd name="connsiteY2" fmla="*/ 0 h 1460260"/>
              <a:gd name="connsiteX3" fmla="*/ 1223811 w 1367748"/>
              <a:gd name="connsiteY3" fmla="*/ 1370520 h 1460260"/>
              <a:gd name="connsiteX4" fmla="*/ 0 w 1367748"/>
              <a:gd name="connsiteY4" fmla="*/ 1460260 h 1460260"/>
              <a:gd name="connsiteX5" fmla="*/ 87095 w 1367748"/>
              <a:gd name="connsiteY5" fmla="*/ 389450 h 1460260"/>
              <a:gd name="connsiteX0" fmla="*/ 126183 w 1406836"/>
              <a:gd name="connsiteY0" fmla="*/ 389450 h 1526368"/>
              <a:gd name="connsiteX1" fmla="*/ 210445 w 1406836"/>
              <a:gd name="connsiteY1" fmla="*/ 197563 h 1526368"/>
              <a:gd name="connsiteX2" fmla="*/ 1406836 w 1406836"/>
              <a:gd name="connsiteY2" fmla="*/ 0 h 1526368"/>
              <a:gd name="connsiteX3" fmla="*/ 1262899 w 1406836"/>
              <a:gd name="connsiteY3" fmla="*/ 1370520 h 1526368"/>
              <a:gd name="connsiteX4" fmla="*/ 0 w 1406836"/>
              <a:gd name="connsiteY4" fmla="*/ 1526368 h 1526368"/>
              <a:gd name="connsiteX5" fmla="*/ 126183 w 1406836"/>
              <a:gd name="connsiteY5" fmla="*/ 389450 h 1526368"/>
              <a:gd name="connsiteX0" fmla="*/ 126183 w 1406836"/>
              <a:gd name="connsiteY0" fmla="*/ 389450 h 1526368"/>
              <a:gd name="connsiteX1" fmla="*/ 210445 w 1406836"/>
              <a:gd name="connsiteY1" fmla="*/ 197563 h 1526368"/>
              <a:gd name="connsiteX2" fmla="*/ 1406836 w 1406836"/>
              <a:gd name="connsiteY2" fmla="*/ 0 h 1526368"/>
              <a:gd name="connsiteX3" fmla="*/ 1262899 w 1406836"/>
              <a:gd name="connsiteY3" fmla="*/ 1370520 h 1526368"/>
              <a:gd name="connsiteX4" fmla="*/ 0 w 1406836"/>
              <a:gd name="connsiteY4" fmla="*/ 1526368 h 1526368"/>
              <a:gd name="connsiteX5" fmla="*/ 126183 w 1406836"/>
              <a:gd name="connsiteY5" fmla="*/ 389450 h 1526368"/>
              <a:gd name="connsiteX0" fmla="*/ 126774 w 1407427"/>
              <a:gd name="connsiteY0" fmla="*/ 389450 h 1507593"/>
              <a:gd name="connsiteX1" fmla="*/ 211036 w 1407427"/>
              <a:gd name="connsiteY1" fmla="*/ 197563 h 1507593"/>
              <a:gd name="connsiteX2" fmla="*/ 1407427 w 1407427"/>
              <a:gd name="connsiteY2" fmla="*/ 0 h 1507593"/>
              <a:gd name="connsiteX3" fmla="*/ 1263490 w 1407427"/>
              <a:gd name="connsiteY3" fmla="*/ 1370520 h 1507593"/>
              <a:gd name="connsiteX4" fmla="*/ 0 w 1407427"/>
              <a:gd name="connsiteY4" fmla="*/ 1507593 h 1507593"/>
              <a:gd name="connsiteX5" fmla="*/ 126774 w 1407427"/>
              <a:gd name="connsiteY5" fmla="*/ 389450 h 1507593"/>
              <a:gd name="connsiteX0" fmla="*/ 126774 w 1407427"/>
              <a:gd name="connsiteY0" fmla="*/ 389450 h 1507593"/>
              <a:gd name="connsiteX1" fmla="*/ 162681 w 1407427"/>
              <a:gd name="connsiteY1" fmla="*/ 256112 h 1507593"/>
              <a:gd name="connsiteX2" fmla="*/ 1407427 w 1407427"/>
              <a:gd name="connsiteY2" fmla="*/ 0 h 1507593"/>
              <a:gd name="connsiteX3" fmla="*/ 1263490 w 1407427"/>
              <a:gd name="connsiteY3" fmla="*/ 1370520 h 1507593"/>
              <a:gd name="connsiteX4" fmla="*/ 0 w 1407427"/>
              <a:gd name="connsiteY4" fmla="*/ 1507593 h 1507593"/>
              <a:gd name="connsiteX5" fmla="*/ 126774 w 1407427"/>
              <a:gd name="connsiteY5" fmla="*/ 389450 h 1507593"/>
              <a:gd name="connsiteX0" fmla="*/ 122301 w 1402954"/>
              <a:gd name="connsiteY0" fmla="*/ 389450 h 1543944"/>
              <a:gd name="connsiteX1" fmla="*/ 158208 w 1402954"/>
              <a:gd name="connsiteY1" fmla="*/ 256112 h 1543944"/>
              <a:gd name="connsiteX2" fmla="*/ 1402954 w 1402954"/>
              <a:gd name="connsiteY2" fmla="*/ 0 h 1543944"/>
              <a:gd name="connsiteX3" fmla="*/ 1259017 w 1402954"/>
              <a:gd name="connsiteY3" fmla="*/ 1370520 h 1543944"/>
              <a:gd name="connsiteX4" fmla="*/ 0 w 1402954"/>
              <a:gd name="connsiteY4" fmla="*/ 1543945 h 1543944"/>
              <a:gd name="connsiteX5" fmla="*/ 122301 w 1402954"/>
              <a:gd name="connsiteY5" fmla="*/ 389450 h 1543944"/>
              <a:gd name="connsiteX0" fmla="*/ 127350 w 1408003"/>
              <a:gd name="connsiteY0" fmla="*/ 389450 h 1489016"/>
              <a:gd name="connsiteX1" fmla="*/ 163257 w 1408003"/>
              <a:gd name="connsiteY1" fmla="*/ 256112 h 1489016"/>
              <a:gd name="connsiteX2" fmla="*/ 1408003 w 1408003"/>
              <a:gd name="connsiteY2" fmla="*/ 0 h 1489016"/>
              <a:gd name="connsiteX3" fmla="*/ 1264066 w 1408003"/>
              <a:gd name="connsiteY3" fmla="*/ 1370520 h 1489016"/>
              <a:gd name="connsiteX4" fmla="*/ 0 w 1408003"/>
              <a:gd name="connsiteY4" fmla="*/ 1489016 h 1489016"/>
              <a:gd name="connsiteX5" fmla="*/ 127350 w 1408003"/>
              <a:gd name="connsiteY5" fmla="*/ 389450 h 1489016"/>
              <a:gd name="connsiteX0" fmla="*/ 127350 w 1408003"/>
              <a:gd name="connsiteY0" fmla="*/ 389450 h 1489016"/>
              <a:gd name="connsiteX1" fmla="*/ 163257 w 1408003"/>
              <a:gd name="connsiteY1" fmla="*/ 256112 h 1489016"/>
              <a:gd name="connsiteX2" fmla="*/ 1408003 w 1408003"/>
              <a:gd name="connsiteY2" fmla="*/ 0 h 1489016"/>
              <a:gd name="connsiteX3" fmla="*/ 1264066 w 1408003"/>
              <a:gd name="connsiteY3" fmla="*/ 1370520 h 1489016"/>
              <a:gd name="connsiteX4" fmla="*/ 0 w 1408003"/>
              <a:gd name="connsiteY4" fmla="*/ 1489016 h 1489016"/>
              <a:gd name="connsiteX5" fmla="*/ 127350 w 1408003"/>
              <a:gd name="connsiteY5" fmla="*/ 389450 h 1489016"/>
              <a:gd name="connsiteX0" fmla="*/ 114359 w 1395012"/>
              <a:gd name="connsiteY0" fmla="*/ 389450 h 1476497"/>
              <a:gd name="connsiteX1" fmla="*/ 150266 w 1395012"/>
              <a:gd name="connsiteY1" fmla="*/ 256112 h 1476497"/>
              <a:gd name="connsiteX2" fmla="*/ 1395012 w 1395012"/>
              <a:gd name="connsiteY2" fmla="*/ 0 h 1476497"/>
              <a:gd name="connsiteX3" fmla="*/ 1251075 w 1395012"/>
              <a:gd name="connsiteY3" fmla="*/ 1370520 h 1476497"/>
              <a:gd name="connsiteX4" fmla="*/ 0 w 1395012"/>
              <a:gd name="connsiteY4" fmla="*/ 1476497 h 1476497"/>
              <a:gd name="connsiteX5" fmla="*/ 114359 w 1395012"/>
              <a:gd name="connsiteY5" fmla="*/ 389450 h 1476497"/>
              <a:gd name="connsiteX0" fmla="*/ 114359 w 1395012"/>
              <a:gd name="connsiteY0" fmla="*/ 389450 h 1476497"/>
              <a:gd name="connsiteX1" fmla="*/ 150266 w 1395012"/>
              <a:gd name="connsiteY1" fmla="*/ 256112 h 1476497"/>
              <a:gd name="connsiteX2" fmla="*/ 1395012 w 1395012"/>
              <a:gd name="connsiteY2" fmla="*/ 0 h 1476497"/>
              <a:gd name="connsiteX3" fmla="*/ 1251075 w 1395012"/>
              <a:gd name="connsiteY3" fmla="*/ 1370520 h 1476497"/>
              <a:gd name="connsiteX4" fmla="*/ 0 w 1395012"/>
              <a:gd name="connsiteY4" fmla="*/ 1476497 h 1476497"/>
              <a:gd name="connsiteX5" fmla="*/ 114359 w 1395012"/>
              <a:gd name="connsiteY5" fmla="*/ 389450 h 1476497"/>
              <a:gd name="connsiteX0" fmla="*/ 114359 w 1389625"/>
              <a:gd name="connsiteY0" fmla="*/ 419340 h 1506387"/>
              <a:gd name="connsiteX1" fmla="*/ 150266 w 1389625"/>
              <a:gd name="connsiteY1" fmla="*/ 286002 h 1506387"/>
              <a:gd name="connsiteX2" fmla="*/ 1389625 w 1389625"/>
              <a:gd name="connsiteY2" fmla="*/ -1 h 1506387"/>
              <a:gd name="connsiteX3" fmla="*/ 1251075 w 1389625"/>
              <a:gd name="connsiteY3" fmla="*/ 1400410 h 1506387"/>
              <a:gd name="connsiteX4" fmla="*/ 0 w 1389625"/>
              <a:gd name="connsiteY4" fmla="*/ 1506387 h 1506387"/>
              <a:gd name="connsiteX5" fmla="*/ 114359 w 1389625"/>
              <a:gd name="connsiteY5" fmla="*/ 419340 h 1506387"/>
              <a:gd name="connsiteX0" fmla="*/ 0 w 1389625"/>
              <a:gd name="connsiteY0" fmla="*/ 1506389 h 1506389"/>
              <a:gd name="connsiteX1" fmla="*/ 150266 w 1389625"/>
              <a:gd name="connsiteY1" fmla="*/ 286004 h 1506389"/>
              <a:gd name="connsiteX2" fmla="*/ 1389625 w 1389625"/>
              <a:gd name="connsiteY2" fmla="*/ 1 h 1506389"/>
              <a:gd name="connsiteX3" fmla="*/ 1251075 w 1389625"/>
              <a:gd name="connsiteY3" fmla="*/ 1400412 h 1506389"/>
              <a:gd name="connsiteX4" fmla="*/ 0 w 1389625"/>
              <a:gd name="connsiteY4" fmla="*/ 1506389 h 1506389"/>
              <a:gd name="connsiteX0" fmla="*/ 0 w 1389625"/>
              <a:gd name="connsiteY0" fmla="*/ 1506387 h 1506387"/>
              <a:gd name="connsiteX1" fmla="*/ 117093 w 1389625"/>
              <a:gd name="connsiteY1" fmla="*/ 314174 h 1506387"/>
              <a:gd name="connsiteX2" fmla="*/ 150266 w 1389625"/>
              <a:gd name="connsiteY2" fmla="*/ 286002 h 1506387"/>
              <a:gd name="connsiteX3" fmla="*/ 1389625 w 1389625"/>
              <a:gd name="connsiteY3" fmla="*/ -1 h 1506387"/>
              <a:gd name="connsiteX4" fmla="*/ 1251075 w 1389625"/>
              <a:gd name="connsiteY4" fmla="*/ 1400410 h 1506387"/>
              <a:gd name="connsiteX5" fmla="*/ 0 w 1389625"/>
              <a:gd name="connsiteY5" fmla="*/ 1506387 h 1506387"/>
              <a:gd name="connsiteX0" fmla="*/ 0 w 1389625"/>
              <a:gd name="connsiteY0" fmla="*/ 1506389 h 1506389"/>
              <a:gd name="connsiteX1" fmla="*/ 117093 w 1389625"/>
              <a:gd name="connsiteY1" fmla="*/ 314176 h 1506389"/>
              <a:gd name="connsiteX2" fmla="*/ 275334 w 1389625"/>
              <a:gd name="connsiteY2" fmla="*/ 274332 h 1506389"/>
              <a:gd name="connsiteX3" fmla="*/ 1389625 w 1389625"/>
              <a:gd name="connsiteY3" fmla="*/ 1 h 1506389"/>
              <a:gd name="connsiteX4" fmla="*/ 1251075 w 1389625"/>
              <a:gd name="connsiteY4" fmla="*/ 1400412 h 1506389"/>
              <a:gd name="connsiteX5" fmla="*/ 0 w 1389625"/>
              <a:gd name="connsiteY5" fmla="*/ 1506389 h 1506389"/>
              <a:gd name="connsiteX0" fmla="*/ 0 w 1389625"/>
              <a:gd name="connsiteY0" fmla="*/ 1506387 h 1506387"/>
              <a:gd name="connsiteX1" fmla="*/ 117093 w 1389625"/>
              <a:gd name="connsiteY1" fmla="*/ 314174 h 1506387"/>
              <a:gd name="connsiteX2" fmla="*/ 1389625 w 1389625"/>
              <a:gd name="connsiteY2" fmla="*/ -1 h 1506387"/>
              <a:gd name="connsiteX3" fmla="*/ 1251075 w 1389625"/>
              <a:gd name="connsiteY3" fmla="*/ 1400410 h 1506387"/>
              <a:gd name="connsiteX4" fmla="*/ 0 w 1389625"/>
              <a:gd name="connsiteY4" fmla="*/ 1506387 h 1506387"/>
              <a:gd name="connsiteX0" fmla="*/ 0 w 1389625"/>
              <a:gd name="connsiteY0" fmla="*/ 1506389 h 1506389"/>
              <a:gd name="connsiteX1" fmla="*/ 117093 w 1389625"/>
              <a:gd name="connsiteY1" fmla="*/ 314176 h 1506389"/>
              <a:gd name="connsiteX2" fmla="*/ 1389625 w 1389625"/>
              <a:gd name="connsiteY2" fmla="*/ 1 h 1506389"/>
              <a:gd name="connsiteX3" fmla="*/ 1251075 w 1389625"/>
              <a:gd name="connsiteY3" fmla="*/ 1400412 h 1506389"/>
              <a:gd name="connsiteX4" fmla="*/ 0 w 1389625"/>
              <a:gd name="connsiteY4" fmla="*/ 1506389 h 1506389"/>
              <a:gd name="connsiteX0" fmla="*/ 0 w 1389625"/>
              <a:gd name="connsiteY0" fmla="*/ 1506387 h 1506387"/>
              <a:gd name="connsiteX1" fmla="*/ 117093 w 1389625"/>
              <a:gd name="connsiteY1" fmla="*/ 314174 h 1506387"/>
              <a:gd name="connsiteX2" fmla="*/ 1389625 w 1389625"/>
              <a:gd name="connsiteY2" fmla="*/ -1 h 1506387"/>
              <a:gd name="connsiteX3" fmla="*/ 1273666 w 1389625"/>
              <a:gd name="connsiteY3" fmla="*/ 1320043 h 1506387"/>
              <a:gd name="connsiteX4" fmla="*/ 0 w 1389625"/>
              <a:gd name="connsiteY4" fmla="*/ 1506387 h 1506387"/>
              <a:gd name="connsiteX0" fmla="*/ 0 w 1389625"/>
              <a:gd name="connsiteY0" fmla="*/ 1506389 h 1506389"/>
              <a:gd name="connsiteX1" fmla="*/ 117093 w 1389625"/>
              <a:gd name="connsiteY1" fmla="*/ 314176 h 1506389"/>
              <a:gd name="connsiteX2" fmla="*/ 1389625 w 1389625"/>
              <a:gd name="connsiteY2" fmla="*/ 1 h 1506389"/>
              <a:gd name="connsiteX3" fmla="*/ 1273666 w 1389625"/>
              <a:gd name="connsiteY3" fmla="*/ 1320045 h 1506389"/>
              <a:gd name="connsiteX4" fmla="*/ 0 w 1389625"/>
              <a:gd name="connsiteY4" fmla="*/ 1506389 h 1506389"/>
              <a:gd name="connsiteX0" fmla="*/ 0 w 1389625"/>
              <a:gd name="connsiteY0" fmla="*/ 1506387 h 1506387"/>
              <a:gd name="connsiteX1" fmla="*/ 117093 w 1389625"/>
              <a:gd name="connsiteY1" fmla="*/ 314174 h 1506387"/>
              <a:gd name="connsiteX2" fmla="*/ 1389625 w 1389625"/>
              <a:gd name="connsiteY2" fmla="*/ -1 h 1506387"/>
              <a:gd name="connsiteX3" fmla="*/ 1273666 w 1389625"/>
              <a:gd name="connsiteY3" fmla="*/ 1320043 h 1506387"/>
              <a:gd name="connsiteX4" fmla="*/ 0 w 1389625"/>
              <a:gd name="connsiteY4" fmla="*/ 1506387 h 1506387"/>
              <a:gd name="connsiteX0" fmla="*/ 0 w 1389341"/>
              <a:gd name="connsiteY0" fmla="*/ 1623317 h 1623316"/>
              <a:gd name="connsiteX1" fmla="*/ 116809 w 1389341"/>
              <a:gd name="connsiteY1" fmla="*/ 314176 h 1623316"/>
              <a:gd name="connsiteX2" fmla="*/ 1389341 w 1389341"/>
              <a:gd name="connsiteY2" fmla="*/ 1 h 1623316"/>
              <a:gd name="connsiteX3" fmla="*/ 1273382 w 1389341"/>
              <a:gd name="connsiteY3" fmla="*/ 1320045 h 1623316"/>
              <a:gd name="connsiteX4" fmla="*/ 0 w 1389341"/>
              <a:gd name="connsiteY4" fmla="*/ 1623317 h 1623316"/>
              <a:gd name="connsiteX0" fmla="*/ 0 w 1389341"/>
              <a:gd name="connsiteY0" fmla="*/ 1623315 h 1623316"/>
              <a:gd name="connsiteX1" fmla="*/ 116809 w 1389341"/>
              <a:gd name="connsiteY1" fmla="*/ 314174 h 1623316"/>
              <a:gd name="connsiteX2" fmla="*/ 1389341 w 1389341"/>
              <a:gd name="connsiteY2" fmla="*/ -1 h 1623316"/>
              <a:gd name="connsiteX3" fmla="*/ 1273382 w 1389341"/>
              <a:gd name="connsiteY3" fmla="*/ 1320043 h 1623316"/>
              <a:gd name="connsiteX4" fmla="*/ 0 w 1389341"/>
              <a:gd name="connsiteY4" fmla="*/ 1623315 h 162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341" h="1623316">
                <a:moveTo>
                  <a:pt x="0" y="1623315"/>
                </a:moveTo>
                <a:cubicBezTo>
                  <a:pt x="49592" y="1224904"/>
                  <a:pt x="80641" y="714003"/>
                  <a:pt x="116809" y="314174"/>
                </a:cubicBezTo>
                <a:lnTo>
                  <a:pt x="1389341" y="-1"/>
                </a:lnTo>
                <a:cubicBezTo>
                  <a:pt x="1341362" y="456839"/>
                  <a:pt x="1309887" y="870671"/>
                  <a:pt x="1273382" y="1320043"/>
                </a:cubicBezTo>
                <a:cubicBezTo>
                  <a:pt x="852486" y="1428131"/>
                  <a:pt x="431846" y="1540068"/>
                  <a:pt x="0" y="162331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6625431" y="1381350"/>
            <a:ext cx="1830827" cy="669132"/>
          </a:xfrm>
          <a:custGeom>
            <a:avLst/>
            <a:gdLst>
              <a:gd name="connsiteX0" fmla="*/ 0 w 1475226"/>
              <a:gd name="connsiteY0" fmla="*/ 685800 h 685800"/>
              <a:gd name="connsiteX1" fmla="*/ 737613 w 1475226"/>
              <a:gd name="connsiteY1" fmla="*/ 0 h 685800"/>
              <a:gd name="connsiteX2" fmla="*/ 1475226 w 1475226"/>
              <a:gd name="connsiteY2" fmla="*/ 685800 h 685800"/>
              <a:gd name="connsiteX3" fmla="*/ 0 w 1475226"/>
              <a:gd name="connsiteY3" fmla="*/ 685800 h 685800"/>
              <a:gd name="connsiteX0" fmla="*/ 0 w 1475226"/>
              <a:gd name="connsiteY0" fmla="*/ 621507 h 621507"/>
              <a:gd name="connsiteX1" fmla="*/ 837625 w 1475226"/>
              <a:gd name="connsiteY1" fmla="*/ 0 h 621507"/>
              <a:gd name="connsiteX2" fmla="*/ 1475226 w 1475226"/>
              <a:gd name="connsiteY2" fmla="*/ 621507 h 621507"/>
              <a:gd name="connsiteX3" fmla="*/ 0 w 1475226"/>
              <a:gd name="connsiteY3" fmla="*/ 621507 h 621507"/>
              <a:gd name="connsiteX0" fmla="*/ 0 w 1727639"/>
              <a:gd name="connsiteY0" fmla="*/ 621507 h 700088"/>
              <a:gd name="connsiteX1" fmla="*/ 837625 w 1727639"/>
              <a:gd name="connsiteY1" fmla="*/ 0 h 700088"/>
              <a:gd name="connsiteX2" fmla="*/ 1727639 w 1727639"/>
              <a:gd name="connsiteY2" fmla="*/ 700088 h 700088"/>
              <a:gd name="connsiteX3" fmla="*/ 0 w 1727639"/>
              <a:gd name="connsiteY3" fmla="*/ 621507 h 700088"/>
              <a:gd name="connsiteX0" fmla="*/ 0 w 1772883"/>
              <a:gd name="connsiteY0" fmla="*/ 581026 h 700088"/>
              <a:gd name="connsiteX1" fmla="*/ 882869 w 1772883"/>
              <a:gd name="connsiteY1" fmla="*/ 0 h 700088"/>
              <a:gd name="connsiteX2" fmla="*/ 1772883 w 1772883"/>
              <a:gd name="connsiteY2" fmla="*/ 700088 h 700088"/>
              <a:gd name="connsiteX3" fmla="*/ 0 w 1772883"/>
              <a:gd name="connsiteY3" fmla="*/ 581026 h 700088"/>
              <a:gd name="connsiteX0" fmla="*/ 0 w 1780027"/>
              <a:gd name="connsiteY0" fmla="*/ 581026 h 707232"/>
              <a:gd name="connsiteX1" fmla="*/ 882869 w 1780027"/>
              <a:gd name="connsiteY1" fmla="*/ 0 h 707232"/>
              <a:gd name="connsiteX2" fmla="*/ 1780027 w 1780027"/>
              <a:gd name="connsiteY2" fmla="*/ 707232 h 707232"/>
              <a:gd name="connsiteX3" fmla="*/ 0 w 1780027"/>
              <a:gd name="connsiteY3" fmla="*/ 581026 h 707232"/>
              <a:gd name="connsiteX0" fmla="*/ 0 w 1808602"/>
              <a:gd name="connsiteY0" fmla="*/ 585788 h 707232"/>
              <a:gd name="connsiteX1" fmla="*/ 911444 w 1808602"/>
              <a:gd name="connsiteY1" fmla="*/ 0 h 707232"/>
              <a:gd name="connsiteX2" fmla="*/ 1808602 w 1808602"/>
              <a:gd name="connsiteY2" fmla="*/ 707232 h 707232"/>
              <a:gd name="connsiteX3" fmla="*/ 0 w 1808602"/>
              <a:gd name="connsiteY3" fmla="*/ 585788 h 707232"/>
              <a:gd name="connsiteX0" fmla="*/ 0 w 1799077"/>
              <a:gd name="connsiteY0" fmla="*/ 576263 h 707232"/>
              <a:gd name="connsiteX1" fmla="*/ 901919 w 1799077"/>
              <a:gd name="connsiteY1" fmla="*/ 0 h 707232"/>
              <a:gd name="connsiteX2" fmla="*/ 1799077 w 1799077"/>
              <a:gd name="connsiteY2" fmla="*/ 707232 h 707232"/>
              <a:gd name="connsiteX3" fmla="*/ 0 w 1799077"/>
              <a:gd name="connsiteY3" fmla="*/ 576263 h 707232"/>
              <a:gd name="connsiteX0" fmla="*/ 0 w 1799077"/>
              <a:gd name="connsiteY0" fmla="*/ 576263 h 707232"/>
              <a:gd name="connsiteX1" fmla="*/ 924144 w 1799077"/>
              <a:gd name="connsiteY1" fmla="*/ 0 h 707232"/>
              <a:gd name="connsiteX2" fmla="*/ 1799077 w 1799077"/>
              <a:gd name="connsiteY2" fmla="*/ 707232 h 707232"/>
              <a:gd name="connsiteX3" fmla="*/ 0 w 1799077"/>
              <a:gd name="connsiteY3" fmla="*/ 576263 h 707232"/>
              <a:gd name="connsiteX0" fmla="*/ 0 w 1814952"/>
              <a:gd name="connsiteY0" fmla="*/ 576263 h 669132"/>
              <a:gd name="connsiteX1" fmla="*/ 924144 w 1814952"/>
              <a:gd name="connsiteY1" fmla="*/ 0 h 669132"/>
              <a:gd name="connsiteX2" fmla="*/ 1814952 w 1814952"/>
              <a:gd name="connsiteY2" fmla="*/ 669132 h 669132"/>
              <a:gd name="connsiteX3" fmla="*/ 0 w 1814952"/>
              <a:gd name="connsiteY3" fmla="*/ 576263 h 669132"/>
              <a:gd name="connsiteX0" fmla="*/ 0 w 1830827"/>
              <a:gd name="connsiteY0" fmla="*/ 655638 h 669132"/>
              <a:gd name="connsiteX1" fmla="*/ 940019 w 1830827"/>
              <a:gd name="connsiteY1" fmla="*/ 0 h 669132"/>
              <a:gd name="connsiteX2" fmla="*/ 1830827 w 1830827"/>
              <a:gd name="connsiteY2" fmla="*/ 669132 h 669132"/>
              <a:gd name="connsiteX3" fmla="*/ 0 w 1830827"/>
              <a:gd name="connsiteY3" fmla="*/ 655638 h 66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827" h="669132">
                <a:moveTo>
                  <a:pt x="0" y="655638"/>
                </a:moveTo>
                <a:lnTo>
                  <a:pt x="940019" y="0"/>
                </a:lnTo>
                <a:lnTo>
                  <a:pt x="1830827" y="669132"/>
                </a:lnTo>
                <a:lnTo>
                  <a:pt x="0" y="65563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363250" y="719289"/>
            <a:ext cx="1196731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453711" y="721838"/>
            <a:ext cx="1196731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640585" y="725177"/>
            <a:ext cx="2425575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485" y="107156"/>
            <a:ext cx="696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Q. If E, F, G and H are respectively the mid-points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 the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0459" y="498790"/>
            <a:ext cx="8380074" cy="711677"/>
            <a:chOff x="-409153" y="391317"/>
            <a:chExt cx="8380074" cy="711677"/>
          </a:xfrm>
        </p:grpSpPr>
        <p:sp>
          <p:nvSpPr>
            <p:cNvPr id="9" name="Rectangle 8"/>
            <p:cNvSpPr/>
            <p:nvPr/>
          </p:nvSpPr>
          <p:spPr>
            <a:xfrm>
              <a:off x="-409153" y="556974"/>
              <a:ext cx="83800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sides</a:t>
              </a:r>
              <a:r>
                <a:rPr lang="en-US" sz="600" b="1" dirty="0" smtClean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of a parallelogram ABCD. Show that ar (EFGH) =       ar (ABCD).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84498" y="391317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6192295" y="736838"/>
              <a:ext cx="321358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84498" y="733662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6420255" y="1373981"/>
            <a:ext cx="437745" cy="1281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411572" y="2655246"/>
            <a:ext cx="1827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234564" y="1378744"/>
            <a:ext cx="437745" cy="1281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49519" y="1383506"/>
            <a:ext cx="1827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" idx="0"/>
          </p:cNvCxnSpPr>
          <p:nvPr/>
        </p:nvCxnSpPr>
        <p:spPr>
          <a:xfrm flipH="1" flipV="1">
            <a:off x="6623050" y="2028825"/>
            <a:ext cx="877770" cy="625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94025" y="266000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83962" y="266000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10600" y="1095058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8096" y="109505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5131" y="265401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35340" y="1919021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7555706" y="1383506"/>
            <a:ext cx="899319" cy="654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629400" y="1381125"/>
            <a:ext cx="923925" cy="65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1" idx="0"/>
          </p:cNvCxnSpPr>
          <p:nvPr/>
        </p:nvCxnSpPr>
        <p:spPr>
          <a:xfrm flipH="1">
            <a:off x="7500820" y="2038350"/>
            <a:ext cx="963730" cy="615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6604000" y="2038350"/>
            <a:ext cx="1826577" cy="380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72236" y="175276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82445" y="104035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G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105433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050" y="110014"/>
            <a:ext cx="66404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E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, F, G and H are respectively the mid-points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of the </a:t>
            </a:r>
          </a:p>
          <a:p>
            <a:pPr algn="r"/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sides     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57264" y="666273"/>
            <a:ext cx="339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of a parallelogram ABCD.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416040" y="2661920"/>
            <a:ext cx="1827756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237220" y="1376680"/>
            <a:ext cx="437745" cy="1281265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851650" y="1376680"/>
            <a:ext cx="1827756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19850" y="1377950"/>
            <a:ext cx="437745" cy="1281265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4093370" y="498792"/>
            <a:ext cx="4610363" cy="711677"/>
            <a:chOff x="431786" y="3239293"/>
            <a:chExt cx="7369320" cy="711677"/>
          </a:xfrm>
        </p:grpSpPr>
        <p:sp>
          <p:nvSpPr>
            <p:cNvPr id="73" name="Rectangle 72"/>
            <p:cNvSpPr/>
            <p:nvPr/>
          </p:nvSpPr>
          <p:spPr>
            <a:xfrm>
              <a:off x="4917609" y="3239293"/>
              <a:ext cx="538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39731" y="3586400"/>
              <a:ext cx="50788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917609" y="3581638"/>
              <a:ext cx="538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1786" y="3405266"/>
              <a:ext cx="7369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Show that ar (EFGH) =       ar (ABCD).</a:t>
              </a:r>
            </a:p>
          </p:txBody>
        </p:sp>
      </p:grpSp>
      <p:sp>
        <p:nvSpPr>
          <p:cNvPr id="80" name="Cloud Callout 79"/>
          <p:cNvSpPr/>
          <p:nvPr/>
        </p:nvSpPr>
        <p:spPr>
          <a:xfrm>
            <a:off x="1600200" y="1902619"/>
            <a:ext cx="3779520" cy="1431131"/>
          </a:xfrm>
          <a:prstGeom prst="cloudCallout">
            <a:avLst>
              <a:gd name="adj1" fmla="val 50304"/>
              <a:gd name="adj2" fmla="val -11827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24997" y="2332107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 EFGH is made up of which two triangles 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2330" y="2454787"/>
            <a:ext cx="23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 HGF and  HEF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0" name="Cloud Callout 89"/>
          <p:cNvSpPr/>
          <p:nvPr/>
        </p:nvSpPr>
        <p:spPr>
          <a:xfrm>
            <a:off x="1257300" y="1227180"/>
            <a:ext cx="3322320" cy="1258010"/>
          </a:xfrm>
          <a:prstGeom prst="cloudCallout">
            <a:avLst>
              <a:gd name="adj1" fmla="val 117258"/>
              <a:gd name="adj2" fmla="val -6478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43000" y="1341507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 ABCD is made up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which two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quadrilaterals?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00438" y="1650255"/>
            <a:ext cx="25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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HDCF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and 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ABFH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483380" y="3342651"/>
            <a:ext cx="1161535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810746" y="3333750"/>
            <a:ext cx="1127375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782131" y="3294775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ar (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  <a:sym typeface="Symbol"/>
              </a:rPr>
              <a:t> EFGH) = ar(HGF) + ar</a:t>
            </a:r>
            <a:r>
              <a:rPr lang="en-US" b="1" dirty="0">
                <a:solidFill>
                  <a:srgbClr val="000000"/>
                </a:solidFill>
                <a:latin typeface="Bookman Old Style"/>
                <a:sym typeface="Symbol"/>
              </a:rPr>
              <a:t>(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  <a:sym typeface="Symbol"/>
              </a:rPr>
              <a:t>HEF</a:t>
            </a:r>
            <a:r>
              <a:rPr lang="en-US" b="1" dirty="0">
                <a:solidFill>
                  <a:srgbClr val="000000"/>
                </a:solidFill>
                <a:latin typeface="Bookman Old Style"/>
                <a:sym typeface="Symbol"/>
              </a:rPr>
              <a:t>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54302" y="3817421"/>
            <a:ext cx="1329677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83071" y="3823411"/>
            <a:ext cx="1361992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369893" y="3775388"/>
            <a:ext cx="472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ar (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  <a:sym typeface="Symbol"/>
              </a:rPr>
              <a:t> ABCD) = ar(</a:t>
            </a:r>
            <a:r>
              <a:rPr lang="en-US" b="1" dirty="0">
                <a:solidFill>
                  <a:srgbClr val="000000"/>
                </a:solidFill>
                <a:latin typeface="Bookman Old Style"/>
                <a:sym typeface="Symbol"/>
              </a:rPr>
              <a:t> 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  <a:sym typeface="Symbol"/>
              </a:rPr>
              <a:t>HDCF) + ar(</a:t>
            </a:r>
            <a:r>
              <a:rPr lang="en-US" b="1" dirty="0">
                <a:solidFill>
                  <a:srgbClr val="000000"/>
                </a:solidFill>
                <a:latin typeface="Bookman Old Style"/>
                <a:sym typeface="Symbol"/>
              </a:rPr>
              <a:t> 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  <a:sym typeface="Symbol"/>
              </a:rPr>
              <a:t>ABFH)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317381" y="2423044"/>
            <a:ext cx="3321419" cy="711677"/>
            <a:chOff x="2601861" y="2369704"/>
            <a:chExt cx="3321419" cy="711677"/>
          </a:xfrm>
        </p:grpSpPr>
        <p:sp>
          <p:nvSpPr>
            <p:cNvPr id="106" name="TextBox 105"/>
            <p:cNvSpPr txBox="1"/>
            <p:nvPr/>
          </p:nvSpPr>
          <p:spPr>
            <a:xfrm>
              <a:off x="2601861" y="2517851"/>
              <a:ext cx="332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(HGF) =    ar(HDCF)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99386" y="2369704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H="1">
              <a:off x="3831107" y="2716811"/>
              <a:ext cx="28198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3799386" y="2712049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1720" y="1901049"/>
            <a:ext cx="3184460" cy="711677"/>
            <a:chOff x="2087511" y="2369704"/>
            <a:chExt cx="3184460" cy="711677"/>
          </a:xfrm>
        </p:grpSpPr>
        <p:sp>
          <p:nvSpPr>
            <p:cNvPr id="120" name="TextBox 119"/>
            <p:cNvSpPr txBox="1"/>
            <p:nvPr/>
          </p:nvSpPr>
          <p:spPr>
            <a:xfrm>
              <a:off x="2087511" y="2517851"/>
              <a:ext cx="3184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   </a:t>
              </a:r>
              <a:r>
                <a:rPr lang="en-US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(HGF) =      </a:t>
              </a:r>
              <a:r>
                <a:rPr lang="en-US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(HDCF)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0636" y="2369704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>
              <a:off x="3672357" y="2716811"/>
              <a:ext cx="281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3640636" y="2712049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7" name="Cloud Callout 126"/>
          <p:cNvSpPr/>
          <p:nvPr/>
        </p:nvSpPr>
        <p:spPr>
          <a:xfrm>
            <a:off x="1588770" y="956310"/>
            <a:ext cx="3779520" cy="1431131"/>
          </a:xfrm>
          <a:prstGeom prst="cloudCallout">
            <a:avLst>
              <a:gd name="adj1" fmla="val 74647"/>
              <a:gd name="adj2" fmla="val 1876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778270" y="1198705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Is there any relation between areas of  ABFH and  HEF?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2190749" y="1299210"/>
            <a:ext cx="3486151" cy="711677"/>
            <a:chOff x="2545751" y="2369704"/>
            <a:chExt cx="3184460" cy="711677"/>
          </a:xfrm>
        </p:grpSpPr>
        <p:sp>
          <p:nvSpPr>
            <p:cNvPr id="130" name="TextBox 129"/>
            <p:cNvSpPr txBox="1"/>
            <p:nvPr/>
          </p:nvSpPr>
          <p:spPr>
            <a:xfrm>
              <a:off x="2545751" y="2517851"/>
              <a:ext cx="3184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(HEF) =    </a:t>
              </a:r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(ABFH)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08053" y="2369704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H="1">
              <a:off x="3739775" y="2716811"/>
              <a:ext cx="28198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3708053" y="2712049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38900" y="3169425"/>
            <a:ext cx="2922271" cy="711677"/>
            <a:chOff x="2773111" y="2331604"/>
            <a:chExt cx="2669378" cy="711677"/>
          </a:xfrm>
        </p:grpSpPr>
        <p:sp>
          <p:nvSpPr>
            <p:cNvPr id="143" name="TextBox 142"/>
            <p:cNvSpPr txBox="1"/>
            <p:nvPr/>
          </p:nvSpPr>
          <p:spPr>
            <a:xfrm>
              <a:off x="2773111" y="2479751"/>
              <a:ext cx="266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(HEF) =     </a:t>
              </a:r>
              <a:r>
                <a:rPr lang="en-US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(ABFH)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980292" y="2331604"/>
              <a:ext cx="3077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H="1">
              <a:off x="4012014" y="2678711"/>
              <a:ext cx="281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3980292" y="2673949"/>
              <a:ext cx="3077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76200" y="3761195"/>
            <a:ext cx="38551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46760" y="3777443"/>
            <a:ext cx="3085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Adding (1) and (2), we get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9139" y="3993673"/>
            <a:ext cx="6024927" cy="786508"/>
            <a:chOff x="739140" y="3932713"/>
            <a:chExt cx="5883116" cy="786508"/>
          </a:xfrm>
        </p:grpSpPr>
        <p:sp>
          <p:nvSpPr>
            <p:cNvPr id="150" name="Rectangle 149"/>
            <p:cNvSpPr/>
            <p:nvPr/>
          </p:nvSpPr>
          <p:spPr>
            <a:xfrm>
              <a:off x="739140" y="4095750"/>
              <a:ext cx="2908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 err="1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IN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 (HGF) + </a:t>
              </a:r>
              <a:r>
                <a:rPr lang="en-IN" dirty="0" err="1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IN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 (HEF) = 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527537" y="393271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H="1">
              <a:off x="3562264" y="4279820"/>
              <a:ext cx="308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3527537" y="4275058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819994" y="4072890"/>
              <a:ext cx="28022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[</a:t>
              </a:r>
              <a:r>
                <a:rPr lang="en-IN" dirty="0" err="1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IN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 (HDCF) + </a:t>
              </a:r>
              <a:r>
                <a:rPr lang="en-IN" dirty="0" err="1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IN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 (ABFH)]  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736600" y="4580042"/>
            <a:ext cx="1447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(EFGH)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925320" y="4580042"/>
            <a:ext cx="317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252488" y="446272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258087" y="4763635"/>
            <a:ext cx="31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252488" y="469434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557886" y="4580042"/>
            <a:ext cx="1376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(ABCD)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6594160" y="2000879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7472244" y="2620976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0" name="Flowchart: Connector 59"/>
          <p:cNvSpPr/>
          <p:nvPr/>
        </p:nvSpPr>
        <p:spPr>
          <a:xfrm>
            <a:off x="8416173" y="2005642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Flowchart: Connector 60"/>
          <p:cNvSpPr/>
          <p:nvPr/>
        </p:nvSpPr>
        <p:spPr>
          <a:xfrm>
            <a:off x="7525584" y="1347469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791309" y="2602276"/>
            <a:ext cx="22241" cy="10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703574" y="1666081"/>
            <a:ext cx="11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838950" y="2602276"/>
            <a:ext cx="22241" cy="10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854918" y="2605881"/>
            <a:ext cx="22241" cy="10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902559" y="2605881"/>
            <a:ext cx="22241" cy="10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29351" y="1329316"/>
            <a:ext cx="22241" cy="10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176992" y="1329316"/>
            <a:ext cx="22241" cy="10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192960" y="1332921"/>
            <a:ext cx="22241" cy="10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40601" y="1332921"/>
            <a:ext cx="22241" cy="10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477000" y="2345531"/>
            <a:ext cx="11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519674" y="1659731"/>
            <a:ext cx="11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8293100" y="2339181"/>
            <a:ext cx="11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6862782" y="1377898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6629400" y="2038506"/>
            <a:ext cx="1800133" cy="0"/>
          </a:xfrm>
          <a:prstGeom prst="line">
            <a:avLst/>
          </a:prstGeom>
          <a:ln w="38100">
            <a:solidFill>
              <a:srgbClr val="3701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loud 167"/>
          <p:cNvSpPr/>
          <p:nvPr/>
        </p:nvSpPr>
        <p:spPr>
          <a:xfrm>
            <a:off x="1309014" y="1038589"/>
            <a:ext cx="2581463" cy="1182753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438175" y="119122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HGF and HDLF have a common base HF</a:t>
            </a:r>
          </a:p>
        </p:txBody>
      </p:sp>
      <p:sp>
        <p:nvSpPr>
          <p:cNvPr id="170" name="Cloud 169"/>
          <p:cNvSpPr/>
          <p:nvPr/>
        </p:nvSpPr>
        <p:spPr>
          <a:xfrm>
            <a:off x="3759668" y="1133562"/>
            <a:ext cx="2700376" cy="130102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903466" y="119407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Also, they lie between the same two parallel lines DC &amp; HF</a:t>
            </a:r>
          </a:p>
        </p:txBody>
      </p:sp>
      <p:cxnSp>
        <p:nvCxnSpPr>
          <p:cNvPr id="172" name="Straight Connector 171"/>
          <p:cNvCxnSpPr/>
          <p:nvPr/>
        </p:nvCxnSpPr>
        <p:spPr>
          <a:xfrm flipH="1">
            <a:off x="6410325" y="2657475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6648450" y="2038142"/>
            <a:ext cx="1800133" cy="0"/>
          </a:xfrm>
          <a:prstGeom prst="line">
            <a:avLst/>
          </a:prstGeom>
          <a:ln w="38100">
            <a:solidFill>
              <a:srgbClr val="3701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loud 173"/>
          <p:cNvSpPr/>
          <p:nvPr/>
        </p:nvSpPr>
        <p:spPr>
          <a:xfrm>
            <a:off x="3514537" y="2455797"/>
            <a:ext cx="2581463" cy="1182753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34273" y="259830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HEF and HABF have a common base HF</a:t>
            </a:r>
          </a:p>
        </p:txBody>
      </p:sp>
      <p:sp>
        <p:nvSpPr>
          <p:cNvPr id="176" name="Cloud 175"/>
          <p:cNvSpPr/>
          <p:nvPr/>
        </p:nvSpPr>
        <p:spPr>
          <a:xfrm>
            <a:off x="4257487" y="3638550"/>
            <a:ext cx="2676713" cy="1301028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396873" y="3700664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Also, they lie between the same two parallel lines AB &amp; HF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88621" y="144041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Yes,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00225" y="256617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Yes,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6200" y="4563084"/>
            <a:ext cx="385513" cy="371050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5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000"/>
                            </p:stCondLst>
                            <p:childTnLst>
                              <p:par>
                                <p:cTn id="5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658 0.10247 " pathEditMode="relative" rAng="0" ptsTypes="AA">
                                      <p:cBhvr>
                                        <p:cTn id="527" dur="2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00"/>
                            </p:stCondLst>
                            <p:childTnLst>
                              <p:par>
                                <p:cTn id="5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00"/>
                            </p:stCondLst>
                            <p:childTnLst>
                              <p:par>
                                <p:cTn id="6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500"/>
                            </p:stCondLst>
                            <p:childTnLst>
                              <p:par>
                                <p:cTn id="6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500"/>
                            </p:stCondLst>
                            <p:childTnLst>
                              <p:par>
                                <p:cTn id="6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1000"/>
                            </p:stCondLst>
                            <p:childTnLst>
                              <p:par>
                                <p:cTn id="6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0.14028 -0.37037 " pathEditMode="relative" rAng="0" ptsTypes="AA">
                                      <p:cBhvr>
                                        <p:cTn id="645" dur="2000" spd="-100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2000"/>
                            </p:stCondLst>
                            <p:childTnLst>
                              <p:par>
                                <p:cTn id="6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500"/>
                            </p:stCondLst>
                            <p:childTnLst>
                              <p:par>
                                <p:cTn id="6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500"/>
                            </p:stCondLst>
                            <p:childTnLst>
                              <p:par>
                                <p:cTn id="6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00"/>
                            </p:stCondLst>
                            <p:childTnLst>
                              <p:par>
                                <p:cTn id="6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500"/>
                            </p:stCondLst>
                            <p:childTnLst>
                              <p:par>
                                <p:cTn id="6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500"/>
                            </p:stCondLst>
                            <p:childTnLst>
                              <p:par>
                                <p:cTn id="7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200"/>
                            </p:stCondLst>
                            <p:childTnLst>
                              <p:par>
                                <p:cTn id="7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400"/>
                            </p:stCondLst>
                            <p:childTnLst>
                              <p:par>
                                <p:cTn id="7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600"/>
                            </p:stCondLst>
                            <p:childTnLst>
                              <p:par>
                                <p:cTn id="7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500"/>
                            </p:stCondLst>
                            <p:childTnLst>
                              <p:par>
                                <p:cTn id="7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1000"/>
                            </p:stCondLst>
                            <p:childTnLst>
                              <p:par>
                                <p:cTn id="7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181" grpId="0" animBg="1"/>
      <p:bldP spid="181" grpId="1" animBg="1"/>
      <p:bldP spid="86" grpId="0" animBg="1"/>
      <p:bldP spid="86" grpId="1" animBg="1"/>
      <p:bldP spid="180" grpId="0" animBg="1"/>
      <p:bldP spid="180" grpId="1" animBg="1"/>
      <p:bldP spid="140" grpId="0"/>
      <p:bldP spid="141" grpId="0"/>
      <p:bldP spid="139" grpId="0"/>
      <p:bldP spid="179" grpId="0" animBg="1"/>
      <p:bldP spid="179" grpId="1" animBg="1"/>
      <p:bldP spid="178" grpId="0" animBg="1"/>
      <p:bldP spid="178" grpId="1" animBg="1"/>
      <p:bldP spid="124" grpId="0"/>
      <p:bldP spid="147" grpId="0"/>
      <p:bldP spid="155" grpId="0" animBg="1"/>
      <p:bldP spid="155" grpId="1" animBg="1"/>
      <p:bldP spid="156" grpId="0" animBg="1"/>
      <p:bldP spid="156" grpId="1" animBg="1"/>
      <p:bldP spid="158" grpId="0" animBg="1"/>
      <p:bldP spid="158" grpId="1" animBg="1"/>
      <p:bldP spid="157" grpId="0" animBg="1"/>
      <p:bldP spid="157" grpId="1" animBg="1"/>
      <p:bldP spid="126" grpId="0" animBg="1"/>
      <p:bldP spid="126" grpId="1" animBg="1"/>
      <p:bldP spid="104" grpId="0" animBg="1"/>
      <p:bldP spid="105" grpId="0" build="allAtOnce"/>
      <p:bldP spid="89" grpId="0" animBg="1"/>
      <p:bldP spid="89" grpId="1" animBg="1"/>
      <p:bldP spid="79" grpId="0" animBg="1"/>
      <p:bldP spid="79" grpId="1" animBg="1"/>
      <p:bldP spid="94" grpId="0" animBg="1"/>
      <p:bldP spid="94" grpId="1" animBg="1"/>
      <p:bldP spid="94" grpId="2" animBg="1"/>
      <p:bldP spid="94" grpId="3" animBg="1"/>
      <p:bldP spid="85" grpId="0" animBg="1"/>
      <p:bldP spid="85" grpId="1" animBg="1"/>
      <p:bldP spid="125" grpId="0" animBg="1"/>
      <p:bldP spid="125" grpId="1" animBg="1"/>
      <p:bldP spid="125" grpId="2" animBg="1"/>
      <p:bldP spid="125" grpId="3" animBg="1"/>
      <p:bldP spid="97" grpId="0"/>
      <p:bldP spid="111" grpId="0"/>
      <p:bldP spid="112" grpId="0"/>
      <p:bldP spid="98" grpId="0" animBg="1"/>
      <p:bldP spid="98" grpId="1" animBg="1"/>
      <p:bldP spid="99" grpId="0" animBg="1"/>
      <p:bldP spid="99" grpId="1" animBg="1"/>
      <p:bldP spid="93" grpId="0" animBg="1"/>
      <p:bldP spid="93" grpId="1" animBg="1"/>
      <p:bldP spid="93" grpId="2" animBg="1"/>
      <p:bldP spid="93" grpId="3" animBg="1"/>
      <p:bldP spid="84" grpId="0" animBg="1"/>
      <p:bldP spid="84" grpId="1" animBg="1"/>
      <p:bldP spid="84" grpId="2" animBg="1"/>
      <p:bldP spid="84" grpId="3" animBg="1"/>
      <p:bldP spid="88" grpId="0" animBg="1"/>
      <p:bldP spid="88" grpId="1" animBg="1"/>
      <p:bldP spid="78" grpId="0" animBg="1"/>
      <p:bldP spid="78" grpId="1" animBg="1"/>
      <p:bldP spid="52" grpId="0" animBg="1"/>
      <p:bldP spid="52" grpId="1" animBg="1"/>
      <p:bldP spid="4" grpId="0"/>
      <p:bldP spid="17" grpId="0"/>
      <p:bldP spid="18" grpId="0"/>
      <p:bldP spid="19" grpId="0"/>
      <p:bldP spid="20" grpId="0"/>
      <p:bldP spid="21" grpId="0"/>
      <p:bldP spid="22" grpId="0"/>
      <p:bldP spid="37" grpId="0"/>
      <p:bldP spid="38" grpId="0"/>
      <p:bldP spid="40" grpId="0"/>
      <p:bldP spid="40" grpId="1"/>
      <p:bldP spid="42" grpId="0"/>
      <p:bldP spid="42" grpId="1"/>
      <p:bldP spid="80" grpId="0" animBg="1"/>
      <p:bldP spid="81" grpId="0" build="allAtOnce"/>
      <p:bldP spid="82" grpId="0" build="allAtOnce"/>
      <p:bldP spid="90" grpId="0" animBg="1"/>
      <p:bldP spid="91" grpId="0" build="allAtOnce"/>
      <p:bldP spid="92" grpId="0" build="allAtOnce"/>
      <p:bldP spid="100" grpId="0" animBg="1"/>
      <p:bldP spid="100" grpId="1" animBg="1"/>
      <p:bldP spid="101" grpId="0" animBg="1"/>
      <p:bldP spid="101" grpId="1" animBg="1"/>
      <p:bldP spid="87" grpId="0"/>
      <p:bldP spid="87" grpId="1"/>
      <p:bldP spid="102" grpId="0" animBg="1"/>
      <p:bldP spid="102" grpId="1" animBg="1"/>
      <p:bldP spid="103" grpId="0" animBg="1"/>
      <p:bldP spid="103" grpId="1" animBg="1"/>
      <p:bldP spid="96" grpId="0"/>
      <p:bldP spid="96" grpId="1"/>
      <p:bldP spid="127" grpId="0" animBg="1"/>
      <p:bldP spid="128" grpId="0" build="allAtOnce"/>
      <p:bldP spid="148" grpId="0"/>
      <p:bldP spid="149" grpId="0"/>
      <p:bldP spid="159" grpId="0"/>
      <p:bldP spid="160" grpId="0"/>
      <p:bldP spid="161" grpId="0"/>
      <p:bldP spid="163" grpId="0"/>
      <p:bldP spid="164" grpId="0"/>
      <p:bldP spid="62" grpId="0" animBg="1"/>
      <p:bldP spid="59" grpId="0" animBg="1"/>
      <p:bldP spid="60" grpId="0" animBg="1"/>
      <p:bldP spid="61" grpId="0" animBg="1"/>
      <p:bldP spid="168" grpId="0" animBg="1"/>
      <p:bldP spid="169" grpId="0" build="allAtOnce"/>
      <p:bldP spid="170" grpId="0" animBg="1"/>
      <p:bldP spid="171" grpId="0" build="allAtOnce"/>
      <p:bldP spid="174" grpId="0" animBg="1"/>
      <p:bldP spid="175" grpId="0" build="allAtOnce"/>
      <p:bldP spid="176" grpId="0" animBg="1"/>
      <p:bldP spid="177" grpId="0" build="allAtOnce"/>
      <p:bldP spid="41" grpId="0"/>
      <p:bldP spid="41" grpId="1"/>
      <p:bldP spid="43" grpId="0"/>
      <p:bldP spid="43" grpId="1"/>
      <p:bldP spid="1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23449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5847035" y="498382"/>
            <a:ext cx="1384013" cy="2699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430881" y="756816"/>
            <a:ext cx="2503936" cy="2699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2902328" y="756816"/>
            <a:ext cx="1244221" cy="2699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6109354" y="756816"/>
            <a:ext cx="1244221" cy="2699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492333" y="2408760"/>
            <a:ext cx="2441367" cy="32941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492333" y="3351735"/>
            <a:ext cx="2441367" cy="32941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1122888" y="2733675"/>
            <a:ext cx="1203798" cy="2762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1122888" y="3043061"/>
            <a:ext cx="1203798" cy="28036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101299" y="300641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BC  &gt;  BE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74590" y="3052131"/>
            <a:ext cx="212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[hypotenuse &gt; side]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89320" y="3044511"/>
            <a:ext cx="619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Bookman Old Style" pitchFamily="18" charset="0"/>
              </a:rPr>
              <a:t>…(v)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6541385" y="1244918"/>
            <a:ext cx="2429922" cy="1181099"/>
          </a:xfrm>
          <a:prstGeom prst="parallelogram">
            <a:avLst>
              <a:gd name="adj" fmla="val 55396"/>
            </a:avLst>
          </a:prstGeom>
          <a:solidFill>
            <a:srgbClr val="FFFF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86"/>
          <p:cNvSpPr/>
          <p:nvPr/>
        </p:nvSpPr>
        <p:spPr>
          <a:xfrm>
            <a:off x="8316078" y="1242536"/>
            <a:ext cx="655229" cy="1183481"/>
          </a:xfrm>
          <a:custGeom>
            <a:avLst/>
            <a:gdLst>
              <a:gd name="connsiteX0" fmla="*/ 0 w 1772829"/>
              <a:gd name="connsiteY0" fmla="*/ 1183481 h 1183481"/>
              <a:gd name="connsiteX1" fmla="*/ 0 w 1772829"/>
              <a:gd name="connsiteY1" fmla="*/ 0 h 1183481"/>
              <a:gd name="connsiteX2" fmla="*/ 1772829 w 1772829"/>
              <a:gd name="connsiteY2" fmla="*/ 0 h 1183481"/>
              <a:gd name="connsiteX3" fmla="*/ 1772829 w 1772829"/>
              <a:gd name="connsiteY3" fmla="*/ 1183481 h 1183481"/>
              <a:gd name="connsiteX4" fmla="*/ 0 w 1772829"/>
              <a:gd name="connsiteY4" fmla="*/ 1183481 h 1183481"/>
              <a:gd name="connsiteX0" fmla="*/ 0 w 1772829"/>
              <a:gd name="connsiteY0" fmla="*/ 1183481 h 1183481"/>
              <a:gd name="connsiteX1" fmla="*/ 0 w 1772829"/>
              <a:gd name="connsiteY1" fmla="*/ 0 h 1183481"/>
              <a:gd name="connsiteX2" fmla="*/ 1772829 w 1772829"/>
              <a:gd name="connsiteY2" fmla="*/ 0 h 1183481"/>
              <a:gd name="connsiteX3" fmla="*/ 0 w 1772829"/>
              <a:gd name="connsiteY3" fmla="*/ 1183481 h 1183481"/>
              <a:gd name="connsiteX0" fmla="*/ 0 w 655229"/>
              <a:gd name="connsiteY0" fmla="*/ 1183481 h 1183481"/>
              <a:gd name="connsiteX1" fmla="*/ 0 w 655229"/>
              <a:gd name="connsiteY1" fmla="*/ 0 h 1183481"/>
              <a:gd name="connsiteX2" fmla="*/ 655229 w 655229"/>
              <a:gd name="connsiteY2" fmla="*/ 3175 h 1183481"/>
              <a:gd name="connsiteX3" fmla="*/ 0 w 655229"/>
              <a:gd name="connsiteY3" fmla="*/ 1183481 h 118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229" h="1183481">
                <a:moveTo>
                  <a:pt x="0" y="1183481"/>
                </a:moveTo>
                <a:lnTo>
                  <a:pt x="0" y="0"/>
                </a:lnTo>
                <a:lnTo>
                  <a:pt x="655229" y="3175"/>
                </a:lnTo>
                <a:lnTo>
                  <a:pt x="0" y="1183481"/>
                </a:ln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6541385" y="1242536"/>
            <a:ext cx="1778703" cy="1183481"/>
          </a:xfrm>
          <a:prstGeom prst="parallelogram">
            <a:avLst>
              <a:gd name="adj" fmla="val 0"/>
            </a:avLst>
          </a:prstGeom>
          <a:solidFill>
            <a:srgbClr val="31859C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86"/>
          <p:cNvSpPr/>
          <p:nvPr/>
        </p:nvSpPr>
        <p:spPr>
          <a:xfrm>
            <a:off x="6541385" y="1242536"/>
            <a:ext cx="655229" cy="1183481"/>
          </a:xfrm>
          <a:custGeom>
            <a:avLst/>
            <a:gdLst>
              <a:gd name="connsiteX0" fmla="*/ 0 w 1772829"/>
              <a:gd name="connsiteY0" fmla="*/ 1183481 h 1183481"/>
              <a:gd name="connsiteX1" fmla="*/ 0 w 1772829"/>
              <a:gd name="connsiteY1" fmla="*/ 0 h 1183481"/>
              <a:gd name="connsiteX2" fmla="*/ 1772829 w 1772829"/>
              <a:gd name="connsiteY2" fmla="*/ 0 h 1183481"/>
              <a:gd name="connsiteX3" fmla="*/ 1772829 w 1772829"/>
              <a:gd name="connsiteY3" fmla="*/ 1183481 h 1183481"/>
              <a:gd name="connsiteX4" fmla="*/ 0 w 1772829"/>
              <a:gd name="connsiteY4" fmla="*/ 1183481 h 1183481"/>
              <a:gd name="connsiteX0" fmla="*/ 0 w 1772829"/>
              <a:gd name="connsiteY0" fmla="*/ 1183481 h 1183481"/>
              <a:gd name="connsiteX1" fmla="*/ 0 w 1772829"/>
              <a:gd name="connsiteY1" fmla="*/ 0 h 1183481"/>
              <a:gd name="connsiteX2" fmla="*/ 1772829 w 1772829"/>
              <a:gd name="connsiteY2" fmla="*/ 0 h 1183481"/>
              <a:gd name="connsiteX3" fmla="*/ 0 w 1772829"/>
              <a:gd name="connsiteY3" fmla="*/ 1183481 h 1183481"/>
              <a:gd name="connsiteX0" fmla="*/ 0 w 655229"/>
              <a:gd name="connsiteY0" fmla="*/ 1183481 h 1183481"/>
              <a:gd name="connsiteX1" fmla="*/ 0 w 655229"/>
              <a:gd name="connsiteY1" fmla="*/ 0 h 1183481"/>
              <a:gd name="connsiteX2" fmla="*/ 655229 w 655229"/>
              <a:gd name="connsiteY2" fmla="*/ 3175 h 1183481"/>
              <a:gd name="connsiteX3" fmla="*/ 0 w 655229"/>
              <a:gd name="connsiteY3" fmla="*/ 1183481 h 118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229" h="1183481">
                <a:moveTo>
                  <a:pt x="0" y="1183481"/>
                </a:moveTo>
                <a:lnTo>
                  <a:pt x="0" y="0"/>
                </a:lnTo>
                <a:lnTo>
                  <a:pt x="655229" y="3175"/>
                </a:lnTo>
                <a:lnTo>
                  <a:pt x="0" y="1183481"/>
                </a:lnTo>
                <a:close/>
              </a:path>
            </a:pathLst>
          </a:cu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101299" y="268891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DA  &gt;  FA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74590" y="2727011"/>
            <a:ext cx="212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[hypotenuse &gt; side]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928406" y="2727011"/>
            <a:ext cx="679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Bookman Old Style" pitchFamily="18" charset="0"/>
              </a:rPr>
              <a:t>…(iv)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80" y="2599971"/>
            <a:ext cx="2950977" cy="3694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/>
          <p:cNvSpPr txBox="1"/>
          <p:nvPr/>
        </p:nvSpPr>
        <p:spPr>
          <a:xfrm>
            <a:off x="5989320" y="2595188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mic Sans MS" pitchFamily="66" charset="0"/>
              </a:rPr>
              <a:t>ar</a:t>
            </a:r>
            <a:r>
              <a:rPr lang="en-US" b="1" dirty="0" smtClean="0">
                <a:latin typeface="Comic Sans MS" pitchFamily="66" charset="0"/>
              </a:rPr>
              <a:t> (</a:t>
            </a:r>
            <a:r>
              <a:rPr lang="en-US" b="1" dirty="0" smtClean="0">
                <a:latin typeface="Comic Sans MS" pitchFamily="66" charset="0"/>
                <a:sym typeface="Symbol"/>
              </a:rPr>
              <a:t>ABCD) = </a:t>
            </a:r>
            <a:r>
              <a:rPr lang="en-US" b="1" dirty="0" err="1" smtClean="0">
                <a:latin typeface="Comic Sans MS" pitchFamily="66" charset="0"/>
                <a:sym typeface="Symbol"/>
              </a:rPr>
              <a:t>ar</a:t>
            </a:r>
            <a:r>
              <a:rPr lang="en-US" b="1" dirty="0" smtClean="0">
                <a:latin typeface="Comic Sans MS" pitchFamily="66" charset="0"/>
                <a:sym typeface="Symbol"/>
              </a:rPr>
              <a:t> (ABEF)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6400" y="498383"/>
            <a:ext cx="619125" cy="2699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1130508" y="1223155"/>
            <a:ext cx="1203798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1130508" y="1808685"/>
            <a:ext cx="1203798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18578" y="3055978"/>
            <a:ext cx="2658910" cy="127126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6477022" y="3654820"/>
            <a:ext cx="454025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7086622" y="3654820"/>
            <a:ext cx="454025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715272" y="3654820"/>
            <a:ext cx="454025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8350272" y="3654820"/>
            <a:ext cx="454025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6604174" y="3949742"/>
            <a:ext cx="454025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7228063" y="3949742"/>
            <a:ext cx="454025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7837661" y="3949742"/>
            <a:ext cx="454025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458372" y="3949742"/>
            <a:ext cx="454025" cy="329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945927" y="498382"/>
            <a:ext cx="2145505" cy="2699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80206" y="171043"/>
            <a:ext cx="4957763" cy="3273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015714" y="506242"/>
            <a:ext cx="446374" cy="2621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0206" y="171450"/>
            <a:ext cx="6957854" cy="3273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132" y="146791"/>
            <a:ext cx="736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Parallelogram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ABCD and rectangle ABEF are on the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same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706" y="429498"/>
            <a:ext cx="6783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base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have equal areas. Show that the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perimeter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705" y="700790"/>
            <a:ext cx="7067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parallelogram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greater than that of the rectangle.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95" y="147624"/>
            <a:ext cx="7005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Parallelogram ABCD and rectangle ABEF are on the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same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8584" y="43427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 and have equal areas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541385" y="1241373"/>
            <a:ext cx="656316" cy="1185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314991" y="1241373"/>
            <a:ext cx="656316" cy="1185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97701" y="1241373"/>
            <a:ext cx="1773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541385" y="2426387"/>
            <a:ext cx="1773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41385" y="1241373"/>
            <a:ext cx="0" cy="1185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41385" y="1241373"/>
            <a:ext cx="6665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314991" y="1241373"/>
            <a:ext cx="0" cy="1185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15109" y="1241373"/>
            <a:ext cx="129136" cy="1253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541385" y="1241373"/>
            <a:ext cx="129136" cy="1253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41482" y="95609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F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6241152" y="228696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A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8305046" y="228696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8156462" y="95609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E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7096046" y="956095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8735023" y="956095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C</a:t>
            </a:r>
            <a:endParaRPr lang="en-US" sz="16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6541385" y="2426387"/>
            <a:ext cx="17736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48724" y="306452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Hint: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6290" y="331958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To prove: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55055" y="3634859"/>
            <a:ext cx="258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(AB + BC + CD + DA)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87081" y="3929543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(AB + BE + EF + FA)</a:t>
            </a:r>
            <a:endParaRPr lang="en-US" b="1" dirty="0">
              <a:latin typeface="Bookman Old Style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7701" y="1241379"/>
            <a:ext cx="17736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74590" y="1246108"/>
            <a:ext cx="30024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[Opposite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sides of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a</a:t>
            </a:r>
          </a:p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 parallelogram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are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equal]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103992" y="1200388"/>
            <a:ext cx="130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AB  =  CD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35806" y="1238488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Bookman Old Style" pitchFamily="18" charset="0"/>
              </a:rPr>
              <a:t>…(i)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6541385" y="2426387"/>
            <a:ext cx="17736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541385" y="1241379"/>
            <a:ext cx="17736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103992" y="1792199"/>
            <a:ext cx="130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EF  =  AB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70582" y="2385024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AB + EF  =  AB + CD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74590" y="2423160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[Adding (i) and (ii)]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974892" y="1830299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Bookman Old Style" pitchFamily="18" charset="0"/>
              </a:rPr>
              <a:t>…(ii)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913978" y="2419350"/>
            <a:ext cx="6944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Bookman Old Style" pitchFamily="18" charset="0"/>
              </a:rPr>
              <a:t>…(iii)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8" name="Cloud Callout 27"/>
          <p:cNvSpPr/>
          <p:nvPr/>
        </p:nvSpPr>
        <p:spPr>
          <a:xfrm>
            <a:off x="2733674" y="2000356"/>
            <a:ext cx="3362325" cy="1377844"/>
          </a:xfrm>
          <a:prstGeom prst="cloudCallout">
            <a:avLst>
              <a:gd name="adj1" fmla="val 61208"/>
              <a:gd name="adj2" fmla="val 7546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90624" y="2388307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 and CD are opposite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sides of </a:t>
            </a:r>
            <a:r>
              <a:rPr lang="en-US" b="1" smtClean="0">
                <a:solidFill>
                  <a:schemeClr val="bg1"/>
                </a:solidFill>
                <a:latin typeface="Bookman Old Style" pitchFamily="18" charset="0"/>
              </a:rPr>
              <a:t>a </a:t>
            </a:r>
            <a:r>
              <a:rPr lang="en-US" b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</a:t>
            </a:r>
            <a:r>
              <a:rPr lang="en-US" b="1" smtClean="0">
                <a:solidFill>
                  <a:schemeClr val="bg1"/>
                </a:solidFill>
                <a:latin typeface="Bookman Old Style" pitchFamily="18" charset="0"/>
              </a:rPr>
              <a:t>ABCD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42916" y="2288302"/>
            <a:ext cx="2717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What do we know about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the opposite sides of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 parallelogram ?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21691" y="247433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They are equal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5" name="Cloud Callout 114"/>
          <p:cNvSpPr/>
          <p:nvPr/>
        </p:nvSpPr>
        <p:spPr>
          <a:xfrm>
            <a:off x="2733674" y="3594894"/>
            <a:ext cx="3362325" cy="1377844"/>
          </a:xfrm>
          <a:prstGeom prst="cloudCallout">
            <a:avLst>
              <a:gd name="adj1" fmla="val 63468"/>
              <a:gd name="adj2" fmla="val -1254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985014" y="3836088"/>
            <a:ext cx="3033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 and EF are opposite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sides of a rectangle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ABEF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985822" y="3837120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do we know about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opposite sides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 rectangle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21691" y="406887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They are equal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0" name="Cloud Callout 129"/>
          <p:cNvSpPr/>
          <p:nvPr/>
        </p:nvSpPr>
        <p:spPr>
          <a:xfrm>
            <a:off x="2819400" y="3476625"/>
            <a:ext cx="3852081" cy="1482725"/>
          </a:xfrm>
          <a:prstGeom prst="cloudCallout">
            <a:avLst>
              <a:gd name="adj1" fmla="val 96179"/>
              <a:gd name="adj2" fmla="val -1377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226381" y="3813175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DA and FA belongs to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same right-angled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triangle AFD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159271" y="3695700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a right-angled triangle,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length of hypotenuse &gt;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length of the remaining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sides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843333" y="3993304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  DA  &gt;  FA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4208" y="434745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base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07570" y="945919"/>
            <a:ext cx="97334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Proof 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9" name="Cloud Callout 108"/>
          <p:cNvSpPr/>
          <p:nvPr/>
        </p:nvSpPr>
        <p:spPr>
          <a:xfrm>
            <a:off x="2476500" y="3476625"/>
            <a:ext cx="3852081" cy="1482725"/>
          </a:xfrm>
          <a:prstGeom prst="cloudCallout">
            <a:avLst>
              <a:gd name="adj1" fmla="val 72111"/>
              <a:gd name="adj2" fmla="val -1377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2882678" y="3813175"/>
            <a:ext cx="3239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 and BE belongs to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same right-angled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triangle BEC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816371" y="3695700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a right-angled triangle,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length of hypotenuse &gt;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length of the remaining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sides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521205" y="4004593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 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BC 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&gt; 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63009" y="3329516"/>
            <a:ext cx="369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70582" y="3329516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DA + BC  &gt;  FA + BE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928406" y="3367616"/>
            <a:ext cx="679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Bookman Old Style" pitchFamily="18" charset="0"/>
              </a:rPr>
              <a:t>…(vi)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474590" y="3375236"/>
            <a:ext cx="210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[Adding (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iv)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and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(v)]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44" name="Cloud Callout 143"/>
          <p:cNvSpPr/>
          <p:nvPr/>
        </p:nvSpPr>
        <p:spPr>
          <a:xfrm>
            <a:off x="3117496" y="3434234"/>
            <a:ext cx="2684994" cy="890116"/>
          </a:xfrm>
          <a:prstGeom prst="cloudCallout">
            <a:avLst>
              <a:gd name="adj1" fmla="val -77570"/>
              <a:gd name="adj2" fmla="val -9365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326455" y="3646055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Adding (iv) and (v)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4" name="Cloud Callout 153"/>
          <p:cNvSpPr/>
          <p:nvPr/>
        </p:nvSpPr>
        <p:spPr>
          <a:xfrm>
            <a:off x="3117496" y="3623815"/>
            <a:ext cx="2684994" cy="890116"/>
          </a:xfrm>
          <a:prstGeom prst="cloudCallout">
            <a:avLst>
              <a:gd name="adj1" fmla="val -59596"/>
              <a:gd name="adj2" fmla="val -10934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270350" y="3843256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Adding (iii) and (vi)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70582" y="3672416"/>
            <a:ext cx="491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AB + BC + CD + DA &gt;  AB + BE + EF + FA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732114" y="3718136"/>
            <a:ext cx="2180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[Adding (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iii)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and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(vi)]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63009" y="2385024"/>
            <a:ext cx="369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63009" y="3672416"/>
            <a:ext cx="369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63009" y="3988882"/>
            <a:ext cx="787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</a:t>
            </a:r>
            <a:r>
              <a:rPr lang="en-US" sz="900" dirty="0" smtClean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Perimeter of parallelogram ABCD  &gt;  Perimeter of rectangle ABEF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474590" y="1837919"/>
            <a:ext cx="25147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[Opposite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sides of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a</a:t>
            </a:r>
          </a:p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 rectangle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are equal]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2962" y="3929543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&gt;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9051" y="42949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Show that the perimeter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94705" y="702465"/>
            <a:ext cx="7067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of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the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parallelogram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is greater than that of the rectangle.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6545503" y="1241373"/>
            <a:ext cx="656316" cy="1185014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6545503" y="1241373"/>
            <a:ext cx="0" cy="1185014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545503" y="1241373"/>
            <a:ext cx="666500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8321916" y="1241373"/>
            <a:ext cx="656316" cy="1185014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8321916" y="1241373"/>
            <a:ext cx="0" cy="1185014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321916" y="1241373"/>
            <a:ext cx="666500" cy="0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loud Callout 160"/>
          <p:cNvSpPr/>
          <p:nvPr/>
        </p:nvSpPr>
        <p:spPr>
          <a:xfrm>
            <a:off x="3117496" y="2586509"/>
            <a:ext cx="2684994" cy="890116"/>
          </a:xfrm>
          <a:prstGeom prst="cloudCallout">
            <a:avLst>
              <a:gd name="adj1" fmla="val -59596"/>
              <a:gd name="adj2" fmla="val -10934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380958" y="280595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Adding (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) and (ii)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1000"/>
                            </p:stCondLst>
                            <p:childTnLst>
                              <p:par>
                                <p:cTn id="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1500"/>
                            </p:stCondLst>
                            <p:childTnLst>
                              <p:par>
                                <p:cTn id="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2000"/>
                            </p:stCondLst>
                            <p:childTnLst>
                              <p:par>
                                <p:cTn id="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2500"/>
                            </p:stCondLst>
                            <p:childTnLst>
                              <p:par>
                                <p:cTn id="4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500"/>
                            </p:stCondLst>
                            <p:childTnLst>
                              <p:par>
                                <p:cTn id="5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100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0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500"/>
                            </p:stCondLst>
                            <p:childTnLst>
                              <p:par>
                                <p:cTn id="5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500"/>
                            </p:stCondLst>
                            <p:childTnLst>
                              <p:par>
                                <p:cTn id="6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00"/>
                            </p:stCondLst>
                            <p:childTnLst>
                              <p:par>
                                <p:cTn id="6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00"/>
                            </p:stCondLst>
                            <p:childTnLst>
                              <p:par>
                                <p:cTn id="6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500"/>
                            </p:stCondLst>
                            <p:childTnLst>
                              <p:par>
                                <p:cTn id="6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1000"/>
                            </p:stCondLst>
                            <p:childTnLst>
                              <p:par>
                                <p:cTn id="6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500"/>
                            </p:stCondLst>
                            <p:childTnLst>
                              <p:par>
                                <p:cTn id="7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2" fill="hold">
                            <p:stCondLst>
                              <p:cond delay="1000"/>
                            </p:stCondLst>
                            <p:childTnLst>
                              <p:par>
                                <p:cTn id="7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1500"/>
                            </p:stCondLst>
                            <p:childTnLst>
                              <p:par>
                                <p:cTn id="7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500"/>
                            </p:stCondLst>
                            <p:childTnLst>
                              <p:par>
                                <p:cTn id="7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5" grpId="1" animBg="1"/>
      <p:bldP spid="125" grpId="2" animBg="1"/>
      <p:bldP spid="125" grpId="3" animBg="1"/>
      <p:bldP spid="126" grpId="0" animBg="1"/>
      <p:bldP spid="126" grpId="1" animBg="1"/>
      <p:bldP spid="133" grpId="0" animBg="1"/>
      <p:bldP spid="133" grpId="1" animBg="1"/>
      <p:bldP spid="134" grpId="0" animBg="1"/>
      <p:bldP spid="134" grpId="1" animBg="1"/>
      <p:bldP spid="152" grpId="0" animBg="1"/>
      <p:bldP spid="152" grpId="1" animBg="1"/>
      <p:bldP spid="153" grpId="0" animBg="1"/>
      <p:bldP spid="153" grpId="1" animBg="1"/>
      <p:bldP spid="142" grpId="0" animBg="1"/>
      <p:bldP spid="142" grpId="1" animBg="1"/>
      <p:bldP spid="143" grpId="0" animBg="1"/>
      <p:bldP spid="143" grpId="1" animBg="1"/>
      <p:bldP spid="92" grpId="0"/>
      <p:bldP spid="104" grpId="0"/>
      <p:bldP spid="105" grpId="0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91" grpId="0" animBg="1"/>
      <p:bldP spid="91" grpId="1" animBg="1"/>
      <p:bldP spid="83" grpId="0" animBg="1"/>
      <p:bldP spid="83" grpId="1" animBg="1"/>
      <p:bldP spid="83" grpId="2" animBg="1"/>
      <p:bldP spid="83" grpId="4" animBg="1"/>
      <p:bldP spid="83" grpId="5" animBg="1"/>
      <p:bldP spid="83" grpId="6" animBg="1"/>
      <p:bldP spid="87" grpId="0" animBg="1"/>
      <p:bldP spid="87" grpId="1" animBg="1"/>
      <p:bldP spid="140" grpId="0"/>
      <p:bldP spid="84" grpId="0"/>
      <p:bldP spid="85" grpId="0"/>
      <p:bldP spid="9" grpId="0" animBg="1"/>
      <p:bldP spid="88" grpId="0"/>
      <p:bldP spid="86" grpId="0" animBg="1"/>
      <p:bldP spid="86" grpId="1" animBg="1"/>
      <p:bldP spid="124" grpId="0" animBg="1"/>
      <p:bldP spid="124" grpId="1" animBg="1"/>
      <p:bldP spid="123" grpId="0" animBg="1"/>
      <p:bldP spid="123" grpId="1" animBg="1"/>
      <p:bldP spid="26" grpId="0" animBg="1"/>
      <p:bldP spid="26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79" grpId="0" animBg="1"/>
      <p:bldP spid="79" grpId="1" animBg="1"/>
      <p:bldP spid="80" grpId="0" animBg="1"/>
      <p:bldP spid="80" grpId="1" animBg="1"/>
      <p:bldP spid="58" grpId="0" animBg="1"/>
      <p:bldP spid="58" grpId="1" animBg="1"/>
      <p:bldP spid="8" grpId="0" animBg="1"/>
      <p:bldP spid="8" grpId="1" animBg="1"/>
      <p:bldP spid="3" grpId="0"/>
      <p:bldP spid="4" grpId="0"/>
      <p:bldP spid="5" grpId="0"/>
      <p:bldP spid="6" grpId="0"/>
      <p:bldP spid="6" grpId="1"/>
      <p:bldP spid="7" grpId="0"/>
      <p:bldP spid="7" grpId="1"/>
      <p:bldP spid="13" grpId="0" animBg="1"/>
      <p:bldP spid="69" grpId="0" animBg="1"/>
      <p:bldP spid="15" grpId="0"/>
      <p:bldP spid="72" grpId="0"/>
      <p:bldP spid="73" grpId="0"/>
      <p:bldP spid="74" grpId="0"/>
      <p:bldP spid="75" grpId="0"/>
      <p:bldP spid="76" grpId="0"/>
      <p:bldP spid="27" grpId="0"/>
      <p:bldP spid="27" grpId="1"/>
      <p:bldP spid="93" grpId="0"/>
      <p:bldP spid="93" grpId="1"/>
      <p:bldP spid="94" grpId="0"/>
      <p:bldP spid="94" grpId="1"/>
      <p:bldP spid="95" grpId="0"/>
      <p:bldP spid="95" grpId="1"/>
      <p:bldP spid="111" grpId="0"/>
      <p:bldP spid="112" grpId="0"/>
      <p:bldP spid="121" grpId="0"/>
      <p:bldP spid="127" grpId="0"/>
      <p:bldP spid="128" grpId="0"/>
      <p:bldP spid="129" grpId="0"/>
      <p:bldP spid="141" grpId="0"/>
      <p:bldP spid="28" grpId="0" animBg="1"/>
      <p:bldP spid="28" grpId="1" animBg="1"/>
      <p:bldP spid="29" grpId="0"/>
      <p:bldP spid="29" grpId="1"/>
      <p:bldP spid="107" grpId="0"/>
      <p:bldP spid="107" grpId="1"/>
      <p:bldP spid="108" grpId="0"/>
      <p:bldP spid="108" grpId="1"/>
      <p:bldP spid="115" grpId="0" animBg="1"/>
      <p:bldP spid="115" grpId="1" animBg="1"/>
      <p:bldP spid="116" grpId="0"/>
      <p:bldP spid="116" grpId="1"/>
      <p:bldP spid="117" grpId="0"/>
      <p:bldP spid="117" grpId="1"/>
      <p:bldP spid="118" grpId="0"/>
      <p:bldP spid="118" grpId="1"/>
      <p:bldP spid="130" grpId="0" animBg="1"/>
      <p:bldP spid="130" grpId="1" animBg="1"/>
      <p:bldP spid="131" grpId="0"/>
      <p:bldP spid="131" grpId="1"/>
      <p:bldP spid="137" grpId="0"/>
      <p:bldP spid="137" grpId="1"/>
      <p:bldP spid="229" grpId="0"/>
      <p:bldP spid="229" grpId="1"/>
      <p:bldP spid="2" grpId="0"/>
      <p:bldP spid="2" grpId="1"/>
      <p:bldP spid="89" grpId="0"/>
      <p:bldP spid="109" grpId="0" animBg="1"/>
      <p:bldP spid="109" grpId="1" animBg="1"/>
      <p:bldP spid="132" grpId="0"/>
      <p:bldP spid="132" grpId="1"/>
      <p:bldP spid="136" grpId="0"/>
      <p:bldP spid="136" grpId="1"/>
      <p:bldP spid="138" grpId="0"/>
      <p:bldP spid="138" grpId="1"/>
      <p:bldP spid="148" grpId="0"/>
      <p:bldP spid="149" grpId="0"/>
      <p:bldP spid="150" grpId="0"/>
      <p:bldP spid="151" grpId="0"/>
      <p:bldP spid="144" grpId="0" animBg="1"/>
      <p:bldP spid="144" grpId="1" animBg="1"/>
      <p:bldP spid="145" grpId="0"/>
      <p:bldP spid="145" grpId="1"/>
      <p:bldP spid="154" grpId="0" animBg="1"/>
      <p:bldP spid="154" grpId="1" animBg="1"/>
      <p:bldP spid="155" grpId="0"/>
      <p:bldP spid="155" grpId="1"/>
      <p:bldP spid="156" grpId="0"/>
      <p:bldP spid="157" grpId="0"/>
      <p:bldP spid="158" grpId="0"/>
      <p:bldP spid="162" grpId="0"/>
      <p:bldP spid="163" grpId="0"/>
      <p:bldP spid="11" grpId="0"/>
      <p:bldP spid="11" grpId="1"/>
      <p:bldP spid="14" grpId="0"/>
      <p:bldP spid="14" grpId="1"/>
      <p:bldP spid="122" grpId="0"/>
      <p:bldP spid="122" grpId="1"/>
      <p:bldP spid="161" grpId="0" animBg="1"/>
      <p:bldP spid="161" grpId="1" animBg="1"/>
      <p:bldP spid="164" grpId="0"/>
      <p:bldP spid="1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13</a:t>
            </a:r>
          </a:p>
        </p:txBody>
      </p:sp>
    </p:spTree>
    <p:extLst>
      <p:ext uri="{BB962C8B-B14F-4D97-AF65-F5344CB8AC3E}">
        <p14:creationId xmlns:p14="http://schemas.microsoft.com/office/powerpoint/2010/main" val="21213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1196834" y="1142921"/>
            <a:ext cx="3466465" cy="36456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1196834" y="1587421"/>
            <a:ext cx="3466465" cy="36456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414589" y="1152525"/>
            <a:ext cx="2200274" cy="33408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1240014" y="1606550"/>
            <a:ext cx="1031240" cy="33408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405874" y="1152525"/>
            <a:ext cx="1031240" cy="33408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405874" y="1606550"/>
            <a:ext cx="1031240" cy="33408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570530" y="1152525"/>
            <a:ext cx="1031240" cy="33408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570530" y="1606550"/>
            <a:ext cx="1031240" cy="33408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1225869" y="1152525"/>
            <a:ext cx="1045385" cy="33408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97238" y="1151483"/>
            <a:ext cx="3602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a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AOD) = 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(ABD) – 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(AOB)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405874" y="1606550"/>
            <a:ext cx="2208530" cy="33408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190888" y="1602333"/>
            <a:ext cx="3602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a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BOC) = 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(ABC) – 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(AOB)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499980" y="3055172"/>
            <a:ext cx="2566353" cy="36456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783450" y="3055172"/>
            <a:ext cx="2566353" cy="36456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3"/>
          <p:cNvSpPr/>
          <p:nvPr/>
        </p:nvSpPr>
        <p:spPr>
          <a:xfrm>
            <a:off x="6700221" y="1200391"/>
            <a:ext cx="1709737" cy="1247299"/>
          </a:xfrm>
          <a:custGeom>
            <a:avLst/>
            <a:gdLst>
              <a:gd name="connsiteX0" fmla="*/ 0 w 890587"/>
              <a:gd name="connsiteY0" fmla="*/ 1252061 h 1252061"/>
              <a:gd name="connsiteX1" fmla="*/ 442640 w 890587"/>
              <a:gd name="connsiteY1" fmla="*/ 0 h 1252061"/>
              <a:gd name="connsiteX2" fmla="*/ 890587 w 890587"/>
              <a:gd name="connsiteY2" fmla="*/ 1252061 h 1252061"/>
              <a:gd name="connsiteX3" fmla="*/ 0 w 890587"/>
              <a:gd name="connsiteY3" fmla="*/ 1252061 h 1252061"/>
              <a:gd name="connsiteX0" fmla="*/ 0 w 881062"/>
              <a:gd name="connsiteY0" fmla="*/ 1252061 h 1252061"/>
              <a:gd name="connsiteX1" fmla="*/ 442640 w 881062"/>
              <a:gd name="connsiteY1" fmla="*/ 0 h 1252061"/>
              <a:gd name="connsiteX2" fmla="*/ 881062 w 881062"/>
              <a:gd name="connsiteY2" fmla="*/ 442436 h 1252061"/>
              <a:gd name="connsiteX3" fmla="*/ 0 w 881062"/>
              <a:gd name="connsiteY3" fmla="*/ 1252061 h 1252061"/>
              <a:gd name="connsiteX0" fmla="*/ 0 w 881062"/>
              <a:gd name="connsiteY0" fmla="*/ 1249680 h 1249680"/>
              <a:gd name="connsiteX1" fmla="*/ 437877 w 881062"/>
              <a:gd name="connsiteY1" fmla="*/ 0 h 1249680"/>
              <a:gd name="connsiteX2" fmla="*/ 881062 w 881062"/>
              <a:gd name="connsiteY2" fmla="*/ 440055 h 1249680"/>
              <a:gd name="connsiteX3" fmla="*/ 0 w 881062"/>
              <a:gd name="connsiteY3" fmla="*/ 1249680 h 1249680"/>
              <a:gd name="connsiteX0" fmla="*/ 0 w 881062"/>
              <a:gd name="connsiteY0" fmla="*/ 1247299 h 1247299"/>
              <a:gd name="connsiteX1" fmla="*/ 435496 w 881062"/>
              <a:gd name="connsiteY1" fmla="*/ 0 h 1247299"/>
              <a:gd name="connsiteX2" fmla="*/ 881062 w 881062"/>
              <a:gd name="connsiteY2" fmla="*/ 437674 h 1247299"/>
              <a:gd name="connsiteX3" fmla="*/ 0 w 881062"/>
              <a:gd name="connsiteY3" fmla="*/ 1247299 h 1247299"/>
              <a:gd name="connsiteX0" fmla="*/ 0 w 1709737"/>
              <a:gd name="connsiteY0" fmla="*/ 1247299 h 1247299"/>
              <a:gd name="connsiteX1" fmla="*/ 435496 w 1709737"/>
              <a:gd name="connsiteY1" fmla="*/ 0 h 1247299"/>
              <a:gd name="connsiteX2" fmla="*/ 1709737 w 1709737"/>
              <a:gd name="connsiteY2" fmla="*/ 1247299 h 1247299"/>
              <a:gd name="connsiteX3" fmla="*/ 0 w 1709737"/>
              <a:gd name="connsiteY3" fmla="*/ 1247299 h 124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9737" h="1247299">
                <a:moveTo>
                  <a:pt x="0" y="1247299"/>
                </a:moveTo>
                <a:lnTo>
                  <a:pt x="435496" y="0"/>
                </a:lnTo>
                <a:lnTo>
                  <a:pt x="1709737" y="1247299"/>
                </a:lnTo>
                <a:lnTo>
                  <a:pt x="0" y="12472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Isosceles Triangle 3"/>
          <p:cNvSpPr/>
          <p:nvPr/>
        </p:nvSpPr>
        <p:spPr>
          <a:xfrm flipH="1">
            <a:off x="6702597" y="1200391"/>
            <a:ext cx="1712912" cy="1250474"/>
          </a:xfrm>
          <a:custGeom>
            <a:avLst/>
            <a:gdLst>
              <a:gd name="connsiteX0" fmla="*/ 0 w 890587"/>
              <a:gd name="connsiteY0" fmla="*/ 1252061 h 1252061"/>
              <a:gd name="connsiteX1" fmla="*/ 442640 w 890587"/>
              <a:gd name="connsiteY1" fmla="*/ 0 h 1252061"/>
              <a:gd name="connsiteX2" fmla="*/ 890587 w 890587"/>
              <a:gd name="connsiteY2" fmla="*/ 1252061 h 1252061"/>
              <a:gd name="connsiteX3" fmla="*/ 0 w 890587"/>
              <a:gd name="connsiteY3" fmla="*/ 1252061 h 1252061"/>
              <a:gd name="connsiteX0" fmla="*/ 0 w 881062"/>
              <a:gd name="connsiteY0" fmla="*/ 1252061 h 1252061"/>
              <a:gd name="connsiteX1" fmla="*/ 442640 w 881062"/>
              <a:gd name="connsiteY1" fmla="*/ 0 h 1252061"/>
              <a:gd name="connsiteX2" fmla="*/ 881062 w 881062"/>
              <a:gd name="connsiteY2" fmla="*/ 442436 h 1252061"/>
              <a:gd name="connsiteX3" fmla="*/ 0 w 881062"/>
              <a:gd name="connsiteY3" fmla="*/ 1252061 h 1252061"/>
              <a:gd name="connsiteX0" fmla="*/ 0 w 881062"/>
              <a:gd name="connsiteY0" fmla="*/ 1249680 h 1249680"/>
              <a:gd name="connsiteX1" fmla="*/ 437877 w 881062"/>
              <a:gd name="connsiteY1" fmla="*/ 0 h 1249680"/>
              <a:gd name="connsiteX2" fmla="*/ 881062 w 881062"/>
              <a:gd name="connsiteY2" fmla="*/ 440055 h 1249680"/>
              <a:gd name="connsiteX3" fmla="*/ 0 w 881062"/>
              <a:gd name="connsiteY3" fmla="*/ 1249680 h 1249680"/>
              <a:gd name="connsiteX0" fmla="*/ 0 w 881062"/>
              <a:gd name="connsiteY0" fmla="*/ 1247299 h 1247299"/>
              <a:gd name="connsiteX1" fmla="*/ 435496 w 881062"/>
              <a:gd name="connsiteY1" fmla="*/ 0 h 1247299"/>
              <a:gd name="connsiteX2" fmla="*/ 881062 w 881062"/>
              <a:gd name="connsiteY2" fmla="*/ 437674 h 1247299"/>
              <a:gd name="connsiteX3" fmla="*/ 0 w 881062"/>
              <a:gd name="connsiteY3" fmla="*/ 1247299 h 1247299"/>
              <a:gd name="connsiteX0" fmla="*/ 0 w 1709737"/>
              <a:gd name="connsiteY0" fmla="*/ 1247299 h 1247299"/>
              <a:gd name="connsiteX1" fmla="*/ 435496 w 1709737"/>
              <a:gd name="connsiteY1" fmla="*/ 0 h 1247299"/>
              <a:gd name="connsiteX2" fmla="*/ 1709737 w 1709737"/>
              <a:gd name="connsiteY2" fmla="*/ 1247299 h 1247299"/>
              <a:gd name="connsiteX3" fmla="*/ 0 w 1709737"/>
              <a:gd name="connsiteY3" fmla="*/ 1247299 h 1247299"/>
              <a:gd name="connsiteX0" fmla="*/ 0 w 1757362"/>
              <a:gd name="connsiteY0" fmla="*/ 1247299 h 1247299"/>
              <a:gd name="connsiteX1" fmla="*/ 435496 w 1757362"/>
              <a:gd name="connsiteY1" fmla="*/ 0 h 1247299"/>
              <a:gd name="connsiteX2" fmla="*/ 1757362 w 1757362"/>
              <a:gd name="connsiteY2" fmla="*/ 1247299 h 1247299"/>
              <a:gd name="connsiteX3" fmla="*/ 0 w 1757362"/>
              <a:gd name="connsiteY3" fmla="*/ 1247299 h 1247299"/>
              <a:gd name="connsiteX0" fmla="*/ 0 w 1712912"/>
              <a:gd name="connsiteY0" fmla="*/ 1250474 h 1250474"/>
              <a:gd name="connsiteX1" fmla="*/ 391046 w 1712912"/>
              <a:gd name="connsiteY1" fmla="*/ 0 h 1250474"/>
              <a:gd name="connsiteX2" fmla="*/ 1712912 w 1712912"/>
              <a:gd name="connsiteY2" fmla="*/ 1247299 h 1250474"/>
              <a:gd name="connsiteX3" fmla="*/ 0 w 1712912"/>
              <a:gd name="connsiteY3" fmla="*/ 1250474 h 1250474"/>
              <a:gd name="connsiteX0" fmla="*/ 0 w 1712912"/>
              <a:gd name="connsiteY0" fmla="*/ 1250474 h 1250474"/>
              <a:gd name="connsiteX1" fmla="*/ 371996 w 1712912"/>
              <a:gd name="connsiteY1" fmla="*/ 0 h 1250474"/>
              <a:gd name="connsiteX2" fmla="*/ 1712912 w 1712912"/>
              <a:gd name="connsiteY2" fmla="*/ 1247299 h 1250474"/>
              <a:gd name="connsiteX3" fmla="*/ 0 w 1712912"/>
              <a:gd name="connsiteY3" fmla="*/ 1250474 h 1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912" h="1250474">
                <a:moveTo>
                  <a:pt x="0" y="1250474"/>
                </a:moveTo>
                <a:lnTo>
                  <a:pt x="371996" y="0"/>
                </a:lnTo>
                <a:lnTo>
                  <a:pt x="1712912" y="1247299"/>
                </a:lnTo>
                <a:lnTo>
                  <a:pt x="0" y="1250474"/>
                </a:lnTo>
                <a:close/>
              </a:path>
            </a:pathLst>
          </a:custGeom>
          <a:solidFill>
            <a:srgbClr val="FFFF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/>
          <p:cNvSpPr/>
          <p:nvPr/>
        </p:nvSpPr>
        <p:spPr>
          <a:xfrm>
            <a:off x="6697840" y="1198009"/>
            <a:ext cx="881062" cy="1247299"/>
          </a:xfrm>
          <a:custGeom>
            <a:avLst/>
            <a:gdLst>
              <a:gd name="connsiteX0" fmla="*/ 0 w 890587"/>
              <a:gd name="connsiteY0" fmla="*/ 1252061 h 1252061"/>
              <a:gd name="connsiteX1" fmla="*/ 442640 w 890587"/>
              <a:gd name="connsiteY1" fmla="*/ 0 h 1252061"/>
              <a:gd name="connsiteX2" fmla="*/ 890587 w 890587"/>
              <a:gd name="connsiteY2" fmla="*/ 1252061 h 1252061"/>
              <a:gd name="connsiteX3" fmla="*/ 0 w 890587"/>
              <a:gd name="connsiteY3" fmla="*/ 1252061 h 1252061"/>
              <a:gd name="connsiteX0" fmla="*/ 0 w 881062"/>
              <a:gd name="connsiteY0" fmla="*/ 1252061 h 1252061"/>
              <a:gd name="connsiteX1" fmla="*/ 442640 w 881062"/>
              <a:gd name="connsiteY1" fmla="*/ 0 h 1252061"/>
              <a:gd name="connsiteX2" fmla="*/ 881062 w 881062"/>
              <a:gd name="connsiteY2" fmla="*/ 442436 h 1252061"/>
              <a:gd name="connsiteX3" fmla="*/ 0 w 881062"/>
              <a:gd name="connsiteY3" fmla="*/ 1252061 h 1252061"/>
              <a:gd name="connsiteX0" fmla="*/ 0 w 881062"/>
              <a:gd name="connsiteY0" fmla="*/ 1249680 h 1249680"/>
              <a:gd name="connsiteX1" fmla="*/ 437877 w 881062"/>
              <a:gd name="connsiteY1" fmla="*/ 0 h 1249680"/>
              <a:gd name="connsiteX2" fmla="*/ 881062 w 881062"/>
              <a:gd name="connsiteY2" fmla="*/ 440055 h 1249680"/>
              <a:gd name="connsiteX3" fmla="*/ 0 w 881062"/>
              <a:gd name="connsiteY3" fmla="*/ 1249680 h 1249680"/>
              <a:gd name="connsiteX0" fmla="*/ 0 w 881062"/>
              <a:gd name="connsiteY0" fmla="*/ 1247299 h 1247299"/>
              <a:gd name="connsiteX1" fmla="*/ 435496 w 881062"/>
              <a:gd name="connsiteY1" fmla="*/ 0 h 1247299"/>
              <a:gd name="connsiteX2" fmla="*/ 881062 w 881062"/>
              <a:gd name="connsiteY2" fmla="*/ 437674 h 1247299"/>
              <a:gd name="connsiteX3" fmla="*/ 0 w 881062"/>
              <a:gd name="connsiteY3" fmla="*/ 1247299 h 124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062" h="1247299">
                <a:moveTo>
                  <a:pt x="0" y="1247299"/>
                </a:moveTo>
                <a:lnTo>
                  <a:pt x="435496" y="0"/>
                </a:lnTo>
                <a:lnTo>
                  <a:pt x="881062" y="437674"/>
                </a:lnTo>
                <a:lnTo>
                  <a:pt x="0" y="124729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Isosceles Triangle 3"/>
          <p:cNvSpPr/>
          <p:nvPr/>
        </p:nvSpPr>
        <p:spPr>
          <a:xfrm>
            <a:off x="6700221" y="1200390"/>
            <a:ext cx="1709737" cy="1247299"/>
          </a:xfrm>
          <a:custGeom>
            <a:avLst/>
            <a:gdLst>
              <a:gd name="connsiteX0" fmla="*/ 0 w 890587"/>
              <a:gd name="connsiteY0" fmla="*/ 1252061 h 1252061"/>
              <a:gd name="connsiteX1" fmla="*/ 442640 w 890587"/>
              <a:gd name="connsiteY1" fmla="*/ 0 h 1252061"/>
              <a:gd name="connsiteX2" fmla="*/ 890587 w 890587"/>
              <a:gd name="connsiteY2" fmla="*/ 1252061 h 1252061"/>
              <a:gd name="connsiteX3" fmla="*/ 0 w 890587"/>
              <a:gd name="connsiteY3" fmla="*/ 1252061 h 1252061"/>
              <a:gd name="connsiteX0" fmla="*/ 0 w 881062"/>
              <a:gd name="connsiteY0" fmla="*/ 1252061 h 1252061"/>
              <a:gd name="connsiteX1" fmla="*/ 442640 w 881062"/>
              <a:gd name="connsiteY1" fmla="*/ 0 h 1252061"/>
              <a:gd name="connsiteX2" fmla="*/ 881062 w 881062"/>
              <a:gd name="connsiteY2" fmla="*/ 442436 h 1252061"/>
              <a:gd name="connsiteX3" fmla="*/ 0 w 881062"/>
              <a:gd name="connsiteY3" fmla="*/ 1252061 h 1252061"/>
              <a:gd name="connsiteX0" fmla="*/ 0 w 881062"/>
              <a:gd name="connsiteY0" fmla="*/ 1249680 h 1249680"/>
              <a:gd name="connsiteX1" fmla="*/ 437877 w 881062"/>
              <a:gd name="connsiteY1" fmla="*/ 0 h 1249680"/>
              <a:gd name="connsiteX2" fmla="*/ 881062 w 881062"/>
              <a:gd name="connsiteY2" fmla="*/ 440055 h 1249680"/>
              <a:gd name="connsiteX3" fmla="*/ 0 w 881062"/>
              <a:gd name="connsiteY3" fmla="*/ 1249680 h 1249680"/>
              <a:gd name="connsiteX0" fmla="*/ 0 w 881062"/>
              <a:gd name="connsiteY0" fmla="*/ 1247299 h 1247299"/>
              <a:gd name="connsiteX1" fmla="*/ 435496 w 881062"/>
              <a:gd name="connsiteY1" fmla="*/ 0 h 1247299"/>
              <a:gd name="connsiteX2" fmla="*/ 881062 w 881062"/>
              <a:gd name="connsiteY2" fmla="*/ 437674 h 1247299"/>
              <a:gd name="connsiteX3" fmla="*/ 0 w 881062"/>
              <a:gd name="connsiteY3" fmla="*/ 1247299 h 1247299"/>
              <a:gd name="connsiteX0" fmla="*/ 0 w 1709737"/>
              <a:gd name="connsiteY0" fmla="*/ 1247299 h 1247299"/>
              <a:gd name="connsiteX1" fmla="*/ 435496 w 1709737"/>
              <a:gd name="connsiteY1" fmla="*/ 0 h 1247299"/>
              <a:gd name="connsiteX2" fmla="*/ 1709737 w 1709737"/>
              <a:gd name="connsiteY2" fmla="*/ 1247299 h 1247299"/>
              <a:gd name="connsiteX3" fmla="*/ 0 w 1709737"/>
              <a:gd name="connsiteY3" fmla="*/ 1247299 h 124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9737" h="1247299">
                <a:moveTo>
                  <a:pt x="0" y="1247299"/>
                </a:moveTo>
                <a:lnTo>
                  <a:pt x="435496" y="0"/>
                </a:lnTo>
                <a:lnTo>
                  <a:pt x="1709737" y="1247299"/>
                </a:lnTo>
                <a:lnTo>
                  <a:pt x="0" y="1247299"/>
                </a:lnTo>
                <a:close/>
              </a:path>
            </a:pathLst>
          </a:custGeom>
          <a:solidFill>
            <a:schemeClr val="accent5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Isosceles Triangle 3"/>
          <p:cNvSpPr/>
          <p:nvPr/>
        </p:nvSpPr>
        <p:spPr>
          <a:xfrm flipH="1">
            <a:off x="7578896" y="1191659"/>
            <a:ext cx="839787" cy="1253649"/>
          </a:xfrm>
          <a:custGeom>
            <a:avLst/>
            <a:gdLst>
              <a:gd name="connsiteX0" fmla="*/ 0 w 890587"/>
              <a:gd name="connsiteY0" fmla="*/ 1252061 h 1252061"/>
              <a:gd name="connsiteX1" fmla="*/ 442640 w 890587"/>
              <a:gd name="connsiteY1" fmla="*/ 0 h 1252061"/>
              <a:gd name="connsiteX2" fmla="*/ 890587 w 890587"/>
              <a:gd name="connsiteY2" fmla="*/ 1252061 h 1252061"/>
              <a:gd name="connsiteX3" fmla="*/ 0 w 890587"/>
              <a:gd name="connsiteY3" fmla="*/ 1252061 h 1252061"/>
              <a:gd name="connsiteX0" fmla="*/ 0 w 881062"/>
              <a:gd name="connsiteY0" fmla="*/ 1252061 h 1252061"/>
              <a:gd name="connsiteX1" fmla="*/ 442640 w 881062"/>
              <a:gd name="connsiteY1" fmla="*/ 0 h 1252061"/>
              <a:gd name="connsiteX2" fmla="*/ 881062 w 881062"/>
              <a:gd name="connsiteY2" fmla="*/ 442436 h 1252061"/>
              <a:gd name="connsiteX3" fmla="*/ 0 w 881062"/>
              <a:gd name="connsiteY3" fmla="*/ 1252061 h 1252061"/>
              <a:gd name="connsiteX0" fmla="*/ 0 w 881062"/>
              <a:gd name="connsiteY0" fmla="*/ 1249680 h 1249680"/>
              <a:gd name="connsiteX1" fmla="*/ 437877 w 881062"/>
              <a:gd name="connsiteY1" fmla="*/ 0 h 1249680"/>
              <a:gd name="connsiteX2" fmla="*/ 881062 w 881062"/>
              <a:gd name="connsiteY2" fmla="*/ 440055 h 1249680"/>
              <a:gd name="connsiteX3" fmla="*/ 0 w 881062"/>
              <a:gd name="connsiteY3" fmla="*/ 1249680 h 1249680"/>
              <a:gd name="connsiteX0" fmla="*/ 0 w 881062"/>
              <a:gd name="connsiteY0" fmla="*/ 1247299 h 1247299"/>
              <a:gd name="connsiteX1" fmla="*/ 435496 w 881062"/>
              <a:gd name="connsiteY1" fmla="*/ 0 h 1247299"/>
              <a:gd name="connsiteX2" fmla="*/ 881062 w 881062"/>
              <a:gd name="connsiteY2" fmla="*/ 437674 h 1247299"/>
              <a:gd name="connsiteX3" fmla="*/ 0 w 881062"/>
              <a:gd name="connsiteY3" fmla="*/ 1247299 h 1247299"/>
              <a:gd name="connsiteX0" fmla="*/ 0 w 881062"/>
              <a:gd name="connsiteY0" fmla="*/ 1253649 h 1253649"/>
              <a:gd name="connsiteX1" fmla="*/ 416446 w 881062"/>
              <a:gd name="connsiteY1" fmla="*/ 0 h 1253649"/>
              <a:gd name="connsiteX2" fmla="*/ 881062 w 881062"/>
              <a:gd name="connsiteY2" fmla="*/ 444024 h 1253649"/>
              <a:gd name="connsiteX3" fmla="*/ 0 w 881062"/>
              <a:gd name="connsiteY3" fmla="*/ 1253649 h 1253649"/>
              <a:gd name="connsiteX0" fmla="*/ 0 w 839787"/>
              <a:gd name="connsiteY0" fmla="*/ 1253649 h 1253649"/>
              <a:gd name="connsiteX1" fmla="*/ 375171 w 839787"/>
              <a:gd name="connsiteY1" fmla="*/ 0 h 1253649"/>
              <a:gd name="connsiteX2" fmla="*/ 839787 w 839787"/>
              <a:gd name="connsiteY2" fmla="*/ 444024 h 1253649"/>
              <a:gd name="connsiteX3" fmla="*/ 0 w 839787"/>
              <a:gd name="connsiteY3" fmla="*/ 1253649 h 125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787" h="1253649">
                <a:moveTo>
                  <a:pt x="0" y="1253649"/>
                </a:moveTo>
                <a:lnTo>
                  <a:pt x="375171" y="0"/>
                </a:lnTo>
                <a:lnTo>
                  <a:pt x="839787" y="444024"/>
                </a:lnTo>
                <a:lnTo>
                  <a:pt x="0" y="125364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Isosceles Triangle 3"/>
          <p:cNvSpPr/>
          <p:nvPr/>
        </p:nvSpPr>
        <p:spPr>
          <a:xfrm flipH="1">
            <a:off x="6702597" y="1200391"/>
            <a:ext cx="1712912" cy="1250474"/>
          </a:xfrm>
          <a:custGeom>
            <a:avLst/>
            <a:gdLst>
              <a:gd name="connsiteX0" fmla="*/ 0 w 890587"/>
              <a:gd name="connsiteY0" fmla="*/ 1252061 h 1252061"/>
              <a:gd name="connsiteX1" fmla="*/ 442640 w 890587"/>
              <a:gd name="connsiteY1" fmla="*/ 0 h 1252061"/>
              <a:gd name="connsiteX2" fmla="*/ 890587 w 890587"/>
              <a:gd name="connsiteY2" fmla="*/ 1252061 h 1252061"/>
              <a:gd name="connsiteX3" fmla="*/ 0 w 890587"/>
              <a:gd name="connsiteY3" fmla="*/ 1252061 h 1252061"/>
              <a:gd name="connsiteX0" fmla="*/ 0 w 881062"/>
              <a:gd name="connsiteY0" fmla="*/ 1252061 h 1252061"/>
              <a:gd name="connsiteX1" fmla="*/ 442640 w 881062"/>
              <a:gd name="connsiteY1" fmla="*/ 0 h 1252061"/>
              <a:gd name="connsiteX2" fmla="*/ 881062 w 881062"/>
              <a:gd name="connsiteY2" fmla="*/ 442436 h 1252061"/>
              <a:gd name="connsiteX3" fmla="*/ 0 w 881062"/>
              <a:gd name="connsiteY3" fmla="*/ 1252061 h 1252061"/>
              <a:gd name="connsiteX0" fmla="*/ 0 w 881062"/>
              <a:gd name="connsiteY0" fmla="*/ 1249680 h 1249680"/>
              <a:gd name="connsiteX1" fmla="*/ 437877 w 881062"/>
              <a:gd name="connsiteY1" fmla="*/ 0 h 1249680"/>
              <a:gd name="connsiteX2" fmla="*/ 881062 w 881062"/>
              <a:gd name="connsiteY2" fmla="*/ 440055 h 1249680"/>
              <a:gd name="connsiteX3" fmla="*/ 0 w 881062"/>
              <a:gd name="connsiteY3" fmla="*/ 1249680 h 1249680"/>
              <a:gd name="connsiteX0" fmla="*/ 0 w 881062"/>
              <a:gd name="connsiteY0" fmla="*/ 1247299 h 1247299"/>
              <a:gd name="connsiteX1" fmla="*/ 435496 w 881062"/>
              <a:gd name="connsiteY1" fmla="*/ 0 h 1247299"/>
              <a:gd name="connsiteX2" fmla="*/ 881062 w 881062"/>
              <a:gd name="connsiteY2" fmla="*/ 437674 h 1247299"/>
              <a:gd name="connsiteX3" fmla="*/ 0 w 881062"/>
              <a:gd name="connsiteY3" fmla="*/ 1247299 h 1247299"/>
              <a:gd name="connsiteX0" fmla="*/ 0 w 1709737"/>
              <a:gd name="connsiteY0" fmla="*/ 1247299 h 1247299"/>
              <a:gd name="connsiteX1" fmla="*/ 435496 w 1709737"/>
              <a:gd name="connsiteY1" fmla="*/ 0 h 1247299"/>
              <a:gd name="connsiteX2" fmla="*/ 1709737 w 1709737"/>
              <a:gd name="connsiteY2" fmla="*/ 1247299 h 1247299"/>
              <a:gd name="connsiteX3" fmla="*/ 0 w 1709737"/>
              <a:gd name="connsiteY3" fmla="*/ 1247299 h 1247299"/>
              <a:gd name="connsiteX0" fmla="*/ 0 w 1757362"/>
              <a:gd name="connsiteY0" fmla="*/ 1247299 h 1247299"/>
              <a:gd name="connsiteX1" fmla="*/ 435496 w 1757362"/>
              <a:gd name="connsiteY1" fmla="*/ 0 h 1247299"/>
              <a:gd name="connsiteX2" fmla="*/ 1757362 w 1757362"/>
              <a:gd name="connsiteY2" fmla="*/ 1247299 h 1247299"/>
              <a:gd name="connsiteX3" fmla="*/ 0 w 1757362"/>
              <a:gd name="connsiteY3" fmla="*/ 1247299 h 1247299"/>
              <a:gd name="connsiteX0" fmla="*/ 0 w 1712912"/>
              <a:gd name="connsiteY0" fmla="*/ 1250474 h 1250474"/>
              <a:gd name="connsiteX1" fmla="*/ 391046 w 1712912"/>
              <a:gd name="connsiteY1" fmla="*/ 0 h 1250474"/>
              <a:gd name="connsiteX2" fmla="*/ 1712912 w 1712912"/>
              <a:gd name="connsiteY2" fmla="*/ 1247299 h 1250474"/>
              <a:gd name="connsiteX3" fmla="*/ 0 w 1712912"/>
              <a:gd name="connsiteY3" fmla="*/ 1250474 h 1250474"/>
              <a:gd name="connsiteX0" fmla="*/ 0 w 1712912"/>
              <a:gd name="connsiteY0" fmla="*/ 1250474 h 1250474"/>
              <a:gd name="connsiteX1" fmla="*/ 371996 w 1712912"/>
              <a:gd name="connsiteY1" fmla="*/ 0 h 1250474"/>
              <a:gd name="connsiteX2" fmla="*/ 1712912 w 1712912"/>
              <a:gd name="connsiteY2" fmla="*/ 1247299 h 1250474"/>
              <a:gd name="connsiteX3" fmla="*/ 0 w 1712912"/>
              <a:gd name="connsiteY3" fmla="*/ 1250474 h 1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912" h="1250474">
                <a:moveTo>
                  <a:pt x="0" y="1250474"/>
                </a:moveTo>
                <a:lnTo>
                  <a:pt x="371996" y="0"/>
                </a:lnTo>
                <a:lnTo>
                  <a:pt x="1712912" y="1247299"/>
                </a:lnTo>
                <a:lnTo>
                  <a:pt x="0" y="1250474"/>
                </a:lnTo>
                <a:close/>
              </a:path>
            </a:pathLst>
          </a:custGeom>
          <a:solidFill>
            <a:schemeClr val="accent5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792339" y="3641675"/>
            <a:ext cx="2743200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006145" y="3636912"/>
            <a:ext cx="1527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ookman Old Style" pitchFamily="18" charset="0"/>
              </a:rPr>
              <a:t>= </a:t>
            </a:r>
            <a:r>
              <a:rPr lang="pt-BR" b="1" dirty="0">
                <a:latin typeface="Bookman Old Style" pitchFamily="18" charset="0"/>
              </a:rPr>
              <a:t>ar </a:t>
            </a:r>
            <a:r>
              <a:rPr lang="pt-BR" b="1" dirty="0" smtClean="0">
                <a:latin typeface="Bookman Old Style" pitchFamily="18" charset="0"/>
              </a:rPr>
              <a:t>(</a:t>
            </a:r>
            <a:r>
              <a:rPr lang="pt-BR" b="1" dirty="0" smtClean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BOC</a:t>
            </a:r>
            <a:r>
              <a:rPr lang="pt-BR" b="1" dirty="0">
                <a:latin typeface="Bookman Old Style" pitchFamily="18" charset="0"/>
              </a:rPr>
              <a:t>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0864" y="3636912"/>
            <a:ext cx="1698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Symbol" pitchFamily="18" charset="2"/>
              </a:rPr>
              <a:t></a:t>
            </a:r>
            <a:r>
              <a:rPr lang="pt-BR" b="1" dirty="0">
                <a:latin typeface="Bookman Old Style" pitchFamily="18" charset="0"/>
              </a:rPr>
              <a:t> </a:t>
            </a:r>
            <a:r>
              <a:rPr lang="pt-BR" b="1" dirty="0" smtClean="0">
                <a:latin typeface="Bookman Old Style" pitchFamily="18" charset="0"/>
              </a:rPr>
              <a:t> ar </a:t>
            </a:r>
            <a:r>
              <a:rPr lang="pt-BR" b="1" dirty="0">
                <a:latin typeface="Bookman Old Style" pitchFamily="18" charset="0"/>
              </a:rPr>
              <a:t>(</a:t>
            </a:r>
            <a:r>
              <a:rPr lang="pt-BR" b="1" dirty="0">
                <a:latin typeface="Bookman Old Style" pitchFamily="18" charset="0"/>
                <a:sym typeface="Symbol"/>
              </a:rPr>
              <a:t></a:t>
            </a:r>
            <a:r>
              <a:rPr lang="pt-BR" b="1" dirty="0">
                <a:latin typeface="Bookman Old Style" pitchFamily="18" charset="0"/>
              </a:rPr>
              <a:t>AOD)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8064" y="20193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Proof. 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9002" y="2020758"/>
            <a:ext cx="5481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 </a:t>
            </a:r>
            <a:r>
              <a:rPr lang="en-US" dirty="0" smtClean="0">
                <a:latin typeface="Bookman Old Style" pitchFamily="18" charset="0"/>
              </a:rPr>
              <a:t>ABC </a:t>
            </a:r>
            <a:r>
              <a:rPr lang="en-US" dirty="0">
                <a:latin typeface="Bookman Old Style" pitchFamily="18" charset="0"/>
              </a:rPr>
              <a:t>and </a:t>
            </a:r>
            <a:r>
              <a:rPr lang="en-US" dirty="0" smtClean="0">
                <a:latin typeface="Symbol" pitchFamily="18" charset="2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ABD </a:t>
            </a:r>
            <a:r>
              <a:rPr lang="en-US" dirty="0">
                <a:latin typeface="Bookman Old Style" pitchFamily="18" charset="0"/>
              </a:rPr>
              <a:t>are on the same base </a:t>
            </a:r>
            <a:r>
              <a:rPr lang="en-US" dirty="0" smtClean="0">
                <a:latin typeface="Bookman Old Style" pitchFamily="18" charset="0"/>
              </a:rPr>
              <a:t>and</a:t>
            </a:r>
          </a:p>
          <a:p>
            <a:r>
              <a:rPr lang="en-US" dirty="0" smtClean="0">
                <a:latin typeface="Bookman Old Style" pitchFamily="18" charset="0"/>
              </a:rPr>
              <a:t>between the </a:t>
            </a:r>
            <a:r>
              <a:rPr lang="en-US" dirty="0">
                <a:latin typeface="Bookman Old Style" pitchFamily="18" charset="0"/>
              </a:rPr>
              <a:t>same parallels.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0864" y="266435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996" y="266435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ar (</a:t>
            </a:r>
            <a:r>
              <a:rPr lang="pt-BR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ABD)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928295" y="2664350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ookman Old Style" pitchFamily="18" charset="0"/>
              </a:rPr>
              <a:t>= ar (</a:t>
            </a:r>
            <a:r>
              <a:rPr lang="pt-BR" dirty="0" smtClean="0">
                <a:latin typeface="Bookman Old Style" pitchFamily="18" charset="0"/>
                <a:sym typeface="Symbol"/>
              </a:rPr>
              <a:t></a:t>
            </a:r>
            <a:r>
              <a:rPr lang="pt-BR" dirty="0" smtClean="0">
                <a:latin typeface="Bookman Old Style" pitchFamily="18" charset="0"/>
              </a:rPr>
              <a:t>ABC</a:t>
            </a:r>
            <a:r>
              <a:rPr lang="pt-BR" dirty="0">
                <a:latin typeface="Bookman Old Style" pitchFamily="18" charset="0"/>
              </a:rPr>
              <a:t>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0864" y="3039456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ymbol" pitchFamily="18" charset="2"/>
              </a:rPr>
              <a:t></a:t>
            </a:r>
            <a:r>
              <a:rPr lang="pt-BR" dirty="0">
                <a:latin typeface="Bookman Old Style" pitchFamily="18" charset="0"/>
              </a:rPr>
              <a:t> </a:t>
            </a:r>
            <a:r>
              <a:rPr lang="pt-BR" dirty="0" smtClean="0">
                <a:latin typeface="Bookman Old Style" pitchFamily="18" charset="0"/>
              </a:rPr>
              <a:t> ar </a:t>
            </a:r>
            <a:r>
              <a:rPr lang="pt-BR" dirty="0">
                <a:latin typeface="Bookman Old Style" pitchFamily="18" charset="0"/>
              </a:rPr>
              <a:t>(</a:t>
            </a:r>
            <a:r>
              <a:rPr lang="pt-BR" dirty="0">
                <a:latin typeface="Bookman Old Style" pitchFamily="18" charset="0"/>
                <a:sym typeface="Symbol"/>
              </a:rPr>
              <a:t></a:t>
            </a:r>
            <a:r>
              <a:rPr lang="pt-BR" dirty="0">
                <a:latin typeface="Bookman Old Style" pitchFamily="18" charset="0"/>
              </a:rPr>
              <a:t>ABD)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942267" y="3039456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ookman Old Style" pitchFamily="18" charset="0"/>
              </a:rPr>
              <a:t>– ar (</a:t>
            </a:r>
            <a:r>
              <a:rPr lang="pt-BR" dirty="0">
                <a:latin typeface="Bookman Old Style" pitchFamily="18" charset="0"/>
                <a:sym typeface="Symbol"/>
              </a:rPr>
              <a:t></a:t>
            </a:r>
            <a:r>
              <a:rPr lang="pt-BR" dirty="0">
                <a:latin typeface="Bookman Old Style" pitchFamily="18" charset="0"/>
              </a:rPr>
              <a:t>AOB)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69414" y="3039456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ookman Old Style" pitchFamily="18" charset="0"/>
              </a:rPr>
              <a:t>=</a:t>
            </a:r>
            <a:r>
              <a:rPr lang="pt-BR" dirty="0" smtClean="0">
                <a:latin typeface="Bookman Old Style" pitchFamily="18" charset="0"/>
              </a:rPr>
              <a:t> </a:t>
            </a:r>
            <a:r>
              <a:rPr lang="pt-BR" dirty="0">
                <a:latin typeface="Bookman Old Style" pitchFamily="18" charset="0"/>
              </a:rPr>
              <a:t>ar (</a:t>
            </a:r>
            <a:r>
              <a:rPr lang="pt-BR" dirty="0">
                <a:latin typeface="Bookman Old Style" pitchFamily="18" charset="0"/>
                <a:sym typeface="Symbol"/>
              </a:rPr>
              <a:t></a:t>
            </a:r>
            <a:r>
              <a:rPr lang="pt-BR" dirty="0" smtClean="0">
                <a:latin typeface="Bookman Old Style" pitchFamily="18" charset="0"/>
              </a:rPr>
              <a:t>ABC)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089360" y="3040618"/>
            <a:ext cx="2738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60066"/>
                </a:solidFill>
                <a:latin typeface="Bookman Old Style" pitchFamily="18" charset="0"/>
              </a:rPr>
              <a:t>[Subtracting ar (</a:t>
            </a:r>
            <a:r>
              <a:rPr lang="pt-BR" dirty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dirty="0" smtClean="0">
                <a:solidFill>
                  <a:srgbClr val="660066"/>
                </a:solidFill>
                <a:latin typeface="Bookman Old Style" pitchFamily="18" charset="0"/>
              </a:rPr>
              <a:t>AOB)</a:t>
            </a:r>
          </a:p>
          <a:p>
            <a:r>
              <a:rPr lang="pt-BR" dirty="0" smtClean="0">
                <a:solidFill>
                  <a:srgbClr val="660066"/>
                </a:solidFill>
                <a:latin typeface="Bookman Old Style" pitchFamily="18" charset="0"/>
              </a:rPr>
              <a:t>from </a:t>
            </a:r>
            <a:r>
              <a:rPr lang="pt-BR" dirty="0">
                <a:solidFill>
                  <a:srgbClr val="660066"/>
                </a:solidFill>
                <a:latin typeface="Bookman Old Style" pitchFamily="18" charset="0"/>
              </a:rPr>
              <a:t>both sides]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634667" y="3034218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ookman Old Style" pitchFamily="18" charset="0"/>
              </a:rPr>
              <a:t>– ar (</a:t>
            </a:r>
            <a:r>
              <a:rPr lang="pt-BR" dirty="0">
                <a:latin typeface="Bookman Old Style" pitchFamily="18" charset="0"/>
                <a:sym typeface="Symbol"/>
              </a:rPr>
              <a:t></a:t>
            </a:r>
            <a:r>
              <a:rPr lang="pt-BR" dirty="0">
                <a:latin typeface="Bookman Old Style" pitchFamily="18" charset="0"/>
              </a:rPr>
              <a:t>AOB) 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3376326" y="709234"/>
            <a:ext cx="1212770" cy="31499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95778" y="726235"/>
            <a:ext cx="1226236" cy="28098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52485" y="450464"/>
            <a:ext cx="3128909" cy="28098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52486" y="168989"/>
            <a:ext cx="2563178" cy="28098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282726" y="177560"/>
            <a:ext cx="1027694" cy="28098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41444" y="174555"/>
            <a:ext cx="2034540" cy="28098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67" y="111214"/>
            <a:ext cx="741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Diagonals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AC and BD of a trapezium ABCD with AB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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DC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</a:t>
            </a:r>
            <a:r>
              <a:rPr lang="en-US" sz="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intersect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each other at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O.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</a:t>
            </a:r>
            <a:r>
              <a:rPr lang="en-US" sz="10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Prove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that 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3701FF"/>
                </a:solidFill>
                <a:latin typeface="Symbol" pitchFamily="18" charset="2"/>
              </a:rPr>
              <a:t>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AOD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= 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701FF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3701FF"/>
                </a:solidFill>
                <a:latin typeface="Symbol" pitchFamily="18" charset="2"/>
              </a:rPr>
              <a:t>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BOC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126465" y="1199555"/>
            <a:ext cx="923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97839" y="2450068"/>
            <a:ext cx="17192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697839" y="1192769"/>
            <a:ext cx="438151" cy="1257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8045629" y="1202293"/>
            <a:ext cx="371474" cy="1247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697839" y="1197173"/>
            <a:ext cx="1352551" cy="1252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7135990" y="1202293"/>
            <a:ext cx="1281114" cy="1247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289" y="24119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A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271846" y="24310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B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49192" y="8739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D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98003" y="8835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C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83639" y="16462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O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8171" y="112524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Diagonals AC and BD of a trapezium ABCD with AB </a:t>
            </a:r>
            <a:r>
              <a:rPr lang="en-US" b="1" dirty="0">
                <a:solidFill>
                  <a:srgbClr val="C00000"/>
                </a:solidFill>
                <a:latin typeface="Symbol" pitchFamily="18" charset="2"/>
              </a:rPr>
              <a:t>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DC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intersect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each other at O.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7128370" y="1199555"/>
            <a:ext cx="9239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699744" y="2450068"/>
            <a:ext cx="1719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690219" y="1192768"/>
            <a:ext cx="447676" cy="12573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8047533" y="1202293"/>
            <a:ext cx="376237" cy="12382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135990" y="1199555"/>
            <a:ext cx="9239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07364" y="2450068"/>
            <a:ext cx="17192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6688314" y="1192768"/>
            <a:ext cx="1371601" cy="124777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7135990" y="1221343"/>
            <a:ext cx="1285875" cy="1223963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4101" y="662731"/>
            <a:ext cx="419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Prove that </a:t>
            </a:r>
            <a:r>
              <a:rPr lang="en-US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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AOD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) = </a:t>
            </a:r>
            <a:r>
              <a:rPr lang="en-US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Symbol" pitchFamily="18" charset="2"/>
              </a:rPr>
              <a:t>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BOC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3630789" y="2038350"/>
            <a:ext cx="2019300" cy="990600"/>
          </a:xfrm>
          <a:prstGeom prst="cloudCallout">
            <a:avLst>
              <a:gd name="adj1" fmla="val 104167"/>
              <a:gd name="adj2" fmla="val -5801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45089" y="222856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AOD is the part of ABD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3" name="Cloud Callout 162"/>
          <p:cNvSpPr/>
          <p:nvPr/>
        </p:nvSpPr>
        <p:spPr>
          <a:xfrm>
            <a:off x="4113389" y="1974801"/>
            <a:ext cx="2019300" cy="990600"/>
          </a:xfrm>
          <a:prstGeom prst="cloudCallout">
            <a:avLst>
              <a:gd name="adj1" fmla="val 118632"/>
              <a:gd name="adj2" fmla="val -11826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227689" y="2165013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BOC is the part of ABC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5" name="Cloud Callout 174"/>
          <p:cNvSpPr/>
          <p:nvPr/>
        </p:nvSpPr>
        <p:spPr>
          <a:xfrm>
            <a:off x="3810000" y="2571750"/>
            <a:ext cx="2895600" cy="1149062"/>
          </a:xfrm>
          <a:prstGeom prst="cloudCallout">
            <a:avLst>
              <a:gd name="adj1" fmla="val 58436"/>
              <a:gd name="adj2" fmla="val -8408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88765" y="2701637"/>
            <a:ext cx="232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can we say about areas of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ABD and ABC ?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961212" y="2974687"/>
            <a:ext cx="274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  <a:latin typeface="Comic Sans MS" pitchFamily="66" charset="0"/>
                <a:sym typeface="Symbol"/>
              </a:rPr>
              <a:t>a</a:t>
            </a:r>
            <a:r>
              <a:rPr lang="en-US" sz="1600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r</a:t>
            </a:r>
            <a:r>
              <a:rPr lang="en-US" sz="16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(ABD) = </a:t>
            </a:r>
            <a:r>
              <a:rPr lang="en-US" sz="1600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ar</a:t>
            </a:r>
            <a:r>
              <a:rPr lang="en-US" sz="16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(ABC)</a:t>
            </a:r>
            <a:endParaRPr lang="en-US" sz="1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7116940" y="1199555"/>
            <a:ext cx="9239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688314" y="2441057"/>
            <a:ext cx="1719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269414" y="1868466"/>
            <a:ext cx="3168650" cy="1186706"/>
            <a:chOff x="3444875" y="2184916"/>
            <a:chExt cx="2895600" cy="1149062"/>
          </a:xfrm>
        </p:grpSpPr>
        <p:sp>
          <p:nvSpPr>
            <p:cNvPr id="180" name="Cloud Callout 179"/>
            <p:cNvSpPr/>
            <p:nvPr/>
          </p:nvSpPr>
          <p:spPr>
            <a:xfrm>
              <a:off x="3444875" y="2184916"/>
              <a:ext cx="2895600" cy="1149062"/>
            </a:xfrm>
            <a:prstGeom prst="cloudCallout">
              <a:avLst>
                <a:gd name="adj1" fmla="val -10477"/>
                <a:gd name="adj2" fmla="val -73137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loud Callout 180"/>
            <p:cNvSpPr/>
            <p:nvPr/>
          </p:nvSpPr>
          <p:spPr>
            <a:xfrm>
              <a:off x="3444875" y="2184916"/>
              <a:ext cx="2895600" cy="1149062"/>
            </a:xfrm>
            <a:prstGeom prst="cloudCallout">
              <a:avLst>
                <a:gd name="adj1" fmla="val -10667"/>
                <a:gd name="adj2" fmla="val -72045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200400" y="1954409"/>
            <a:ext cx="3336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substract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AOB) on both side to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get required result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0" name="Cloud Callout 79"/>
          <p:cNvSpPr/>
          <p:nvPr/>
        </p:nvSpPr>
        <p:spPr>
          <a:xfrm>
            <a:off x="1489090" y="1962150"/>
            <a:ext cx="3422878" cy="1242736"/>
          </a:xfrm>
          <a:prstGeom prst="cloudCallout">
            <a:avLst>
              <a:gd name="adj1" fmla="val 100581"/>
              <a:gd name="adj2" fmla="val -3683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38562" y="2033151"/>
            <a:ext cx="3590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ABD and 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ABC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MT Extra"/>
              </a:rPr>
              <a:t>have a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MT Extra"/>
              </a:rPr>
              <a:t>common base AB and lie between same pair of parallel lines AB and DC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345614" y="1994644"/>
            <a:ext cx="3168650" cy="1186706"/>
            <a:chOff x="3444875" y="2184916"/>
            <a:chExt cx="2895600" cy="1149062"/>
          </a:xfrm>
        </p:grpSpPr>
        <p:sp>
          <p:nvSpPr>
            <p:cNvPr id="83" name="Cloud Callout 82"/>
            <p:cNvSpPr/>
            <p:nvPr/>
          </p:nvSpPr>
          <p:spPr>
            <a:xfrm>
              <a:off x="3444875" y="2184916"/>
              <a:ext cx="2895600" cy="1149062"/>
            </a:xfrm>
            <a:prstGeom prst="cloudCallout">
              <a:avLst>
                <a:gd name="adj1" fmla="val 56858"/>
                <a:gd name="adj2" fmla="val -48440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loud Callout 91"/>
            <p:cNvSpPr/>
            <p:nvPr/>
          </p:nvSpPr>
          <p:spPr>
            <a:xfrm>
              <a:off x="3444875" y="2184916"/>
              <a:ext cx="2895600" cy="1149062"/>
            </a:xfrm>
            <a:prstGeom prst="cloudCallout">
              <a:avLst>
                <a:gd name="adj1" fmla="val 57408"/>
                <a:gd name="adj2" fmla="val -47348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276600" y="2256432"/>
            <a:ext cx="33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ABD is made up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AOD &amp; AOB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92507" y="1994644"/>
            <a:ext cx="3168650" cy="1186706"/>
            <a:chOff x="3444875" y="2184916"/>
            <a:chExt cx="2895600" cy="1149062"/>
          </a:xfrm>
        </p:grpSpPr>
        <p:sp>
          <p:nvSpPr>
            <p:cNvPr id="104" name="Cloud Callout 103"/>
            <p:cNvSpPr/>
            <p:nvPr/>
          </p:nvSpPr>
          <p:spPr>
            <a:xfrm>
              <a:off x="3444875" y="2184916"/>
              <a:ext cx="2895600" cy="1149062"/>
            </a:xfrm>
            <a:prstGeom prst="cloudCallout">
              <a:avLst>
                <a:gd name="adj1" fmla="val 56858"/>
                <a:gd name="adj2" fmla="val -48440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loud Callout 104"/>
            <p:cNvSpPr/>
            <p:nvPr/>
          </p:nvSpPr>
          <p:spPr>
            <a:xfrm>
              <a:off x="3444875" y="2184916"/>
              <a:ext cx="2895600" cy="1149062"/>
            </a:xfrm>
            <a:prstGeom prst="cloudCallout">
              <a:avLst>
                <a:gd name="adj1" fmla="val 57408"/>
                <a:gd name="adj2" fmla="val -47348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323493" y="2256432"/>
            <a:ext cx="33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ABC is made up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BOC &amp; AOB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7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2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0"/>
                            </p:stCondLst>
                            <p:childTnLst>
                              <p:par>
                                <p:cTn id="4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00"/>
                            </p:stCondLst>
                            <p:childTnLst>
                              <p:par>
                                <p:cTn id="4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5" grpId="0" animBg="1"/>
      <p:bldP spid="98" grpId="0" animBg="1"/>
      <p:bldP spid="98" grpId="1" animBg="1"/>
      <p:bldP spid="101" grpId="0" animBg="1"/>
      <p:bldP spid="101" grpId="1" animBg="1"/>
      <p:bldP spid="74" grpId="0" animBg="1"/>
      <p:bldP spid="74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107" grpId="0" animBg="1"/>
      <p:bldP spid="107" grpId="1" animBg="1"/>
      <p:bldP spid="34" grpId="0"/>
      <p:bldP spid="108" grpId="0" animBg="1"/>
      <p:bldP spid="108" grpId="1" animBg="1"/>
      <p:bldP spid="168" grpId="0"/>
      <p:bldP spid="96" grpId="0" animBg="1"/>
      <p:bldP spid="96" grpId="1" animBg="1"/>
      <p:bldP spid="95" grpId="0" animBg="1"/>
      <p:bldP spid="95" grpId="1" animBg="1"/>
      <p:bldP spid="93" grpId="0" animBg="1"/>
      <p:bldP spid="93" grpId="1" animBg="1"/>
      <p:bldP spid="94" grpId="0" animBg="1"/>
      <p:bldP spid="94" grpId="1" animBg="1"/>
      <p:bldP spid="4" grpId="0" animBg="1"/>
      <p:bldP spid="4" grpId="1" animBg="1"/>
      <p:bldP spid="89" grpId="0" animBg="1"/>
      <p:bldP spid="89" grpId="1" animBg="1"/>
      <p:bldP spid="91" grpId="0" animBg="1"/>
      <p:bldP spid="91" grpId="1" animBg="1"/>
      <p:bldP spid="90" grpId="0" animBg="1"/>
      <p:bldP spid="90" grpId="1" animBg="1"/>
      <p:bldP spid="63" grpId="0" animBg="1"/>
      <p:bldP spid="45" grpId="0"/>
      <p:bldP spid="62" grpId="0"/>
      <p:bldP spid="3" grpId="0"/>
      <p:bldP spid="47" grpId="0"/>
      <p:bldP spid="54" grpId="0"/>
      <p:bldP spid="55" grpId="0"/>
      <p:bldP spid="58" grpId="0"/>
      <p:bldP spid="59" grpId="0"/>
      <p:bldP spid="60" grpId="0"/>
      <p:bldP spid="88" grpId="0"/>
      <p:bldP spid="159" grpId="0" animBg="1"/>
      <p:bldP spid="159" grpId="1" animBg="1"/>
      <p:bldP spid="148" grpId="0" animBg="1"/>
      <p:bldP spid="148" grpId="1" animBg="1"/>
      <p:bldP spid="144" grpId="0" animBg="1"/>
      <p:bldP spid="144" grpId="1" animBg="1"/>
      <p:bldP spid="143" grpId="0" animBg="1"/>
      <p:bldP spid="143" grpId="1" animBg="1"/>
      <p:bldP spid="140" grpId="0" animBg="1"/>
      <p:bldP spid="140" grpId="1" animBg="1"/>
      <p:bldP spid="24" grpId="0" animBg="1"/>
      <p:bldP spid="24" grpId="1" animBg="1"/>
      <p:bldP spid="21" grpId="0"/>
      <p:bldP spid="84" grpId="0"/>
      <p:bldP spid="85" grpId="0"/>
      <p:bldP spid="86" grpId="0"/>
      <p:bldP spid="87" grpId="0"/>
      <p:bldP spid="22" grpId="0"/>
      <p:bldP spid="22" grpId="1"/>
      <p:bldP spid="26" grpId="0"/>
      <p:bldP spid="26" grpId="1"/>
      <p:bldP spid="29" grpId="0" animBg="1"/>
      <p:bldP spid="29" grpId="1" animBg="1"/>
      <p:bldP spid="31" grpId="0"/>
      <p:bldP spid="31" grpId="1"/>
      <p:bldP spid="163" grpId="0" animBg="1"/>
      <p:bldP spid="163" grpId="1" animBg="1"/>
      <p:bldP spid="164" grpId="0"/>
      <p:bldP spid="164" grpId="1"/>
      <p:bldP spid="175" grpId="0" animBg="1"/>
      <p:bldP spid="175" grpId="1" animBg="1"/>
      <p:bldP spid="176" grpId="0"/>
      <p:bldP spid="176" grpId="1"/>
      <p:bldP spid="177" grpId="0"/>
      <p:bldP spid="177" grpId="1"/>
      <p:bldP spid="57" grpId="0"/>
      <p:bldP spid="57" grpId="1"/>
      <p:bldP spid="80" grpId="0" animBg="1"/>
      <p:bldP spid="80" grpId="1" animBg="1"/>
      <p:bldP spid="42" grpId="0"/>
      <p:bldP spid="42" grpId="1"/>
      <p:bldP spid="97" grpId="0"/>
      <p:bldP spid="97" grpId="1"/>
      <p:bldP spid="106" grpId="0"/>
      <p:bldP spid="10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14</a:t>
            </a:r>
          </a:p>
        </p:txBody>
      </p:sp>
    </p:spTree>
    <p:extLst>
      <p:ext uri="{BB962C8B-B14F-4D97-AF65-F5344CB8AC3E}">
        <p14:creationId xmlns:p14="http://schemas.microsoft.com/office/powerpoint/2010/main" val="13109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1142216" y="2904894"/>
            <a:ext cx="2538943" cy="320309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149802" y="2047771"/>
            <a:ext cx="2538943" cy="320309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2526042" y="2044664"/>
            <a:ext cx="1144257" cy="320309"/>
          </a:xfrm>
          <a:prstGeom prst="roundRect">
            <a:avLst/>
          </a:prstGeom>
          <a:solidFill>
            <a:srgbClr val="92D05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1167142" y="2914614"/>
            <a:ext cx="1144257" cy="320309"/>
          </a:xfrm>
          <a:prstGeom prst="roundRect">
            <a:avLst/>
          </a:prstGeom>
          <a:solidFill>
            <a:srgbClr val="92D05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8"/>
          <p:cNvSpPr/>
          <p:nvPr/>
        </p:nvSpPr>
        <p:spPr>
          <a:xfrm>
            <a:off x="6790810" y="1339459"/>
            <a:ext cx="2013390" cy="1404673"/>
          </a:xfrm>
          <a:custGeom>
            <a:avLst/>
            <a:gdLst>
              <a:gd name="connsiteX0" fmla="*/ 0 w 1348494"/>
              <a:gd name="connsiteY0" fmla="*/ 1744398 h 1744398"/>
              <a:gd name="connsiteX1" fmla="*/ 674247 w 1348494"/>
              <a:gd name="connsiteY1" fmla="*/ 0 h 1744398"/>
              <a:gd name="connsiteX2" fmla="*/ 1348494 w 1348494"/>
              <a:gd name="connsiteY2" fmla="*/ 1744398 h 1744398"/>
              <a:gd name="connsiteX3" fmla="*/ 0 w 1348494"/>
              <a:gd name="connsiteY3" fmla="*/ 1744398 h 1744398"/>
              <a:gd name="connsiteX0" fmla="*/ 0 w 1348494"/>
              <a:gd name="connsiteY0" fmla="*/ 1406261 h 1406261"/>
              <a:gd name="connsiteX1" fmla="*/ 540897 w 1348494"/>
              <a:gd name="connsiteY1" fmla="*/ 0 h 1406261"/>
              <a:gd name="connsiteX2" fmla="*/ 1348494 w 1348494"/>
              <a:gd name="connsiteY2" fmla="*/ 1406261 h 1406261"/>
              <a:gd name="connsiteX3" fmla="*/ 0 w 1348494"/>
              <a:gd name="connsiteY3" fmla="*/ 1406261 h 1406261"/>
              <a:gd name="connsiteX0" fmla="*/ 0 w 1343731"/>
              <a:gd name="connsiteY0" fmla="*/ 1409700 h 1409700"/>
              <a:gd name="connsiteX1" fmla="*/ 540897 w 1343731"/>
              <a:gd name="connsiteY1" fmla="*/ 3439 h 1409700"/>
              <a:gd name="connsiteX2" fmla="*/ 1343731 w 1343731"/>
              <a:gd name="connsiteY2" fmla="*/ 0 h 1409700"/>
              <a:gd name="connsiteX3" fmla="*/ 0 w 1343731"/>
              <a:gd name="connsiteY3" fmla="*/ 1409700 h 1409700"/>
              <a:gd name="connsiteX0" fmla="*/ 1999103 w 1999103"/>
              <a:gd name="connsiteY0" fmla="*/ 1403350 h 1403350"/>
              <a:gd name="connsiteX1" fmla="*/ 0 w 1999103"/>
              <a:gd name="connsiteY1" fmla="*/ 3439 h 1403350"/>
              <a:gd name="connsiteX2" fmla="*/ 802834 w 1999103"/>
              <a:gd name="connsiteY2" fmla="*/ 0 h 1403350"/>
              <a:gd name="connsiteX3" fmla="*/ 1999103 w 1999103"/>
              <a:gd name="connsiteY3" fmla="*/ 1403350 h 1403350"/>
              <a:gd name="connsiteX0" fmla="*/ 2013390 w 2013390"/>
              <a:gd name="connsiteY0" fmla="*/ 1408112 h 1408112"/>
              <a:gd name="connsiteX1" fmla="*/ 0 w 2013390"/>
              <a:gd name="connsiteY1" fmla="*/ 3439 h 1408112"/>
              <a:gd name="connsiteX2" fmla="*/ 802834 w 2013390"/>
              <a:gd name="connsiteY2" fmla="*/ 0 h 1408112"/>
              <a:gd name="connsiteX3" fmla="*/ 2013390 w 2013390"/>
              <a:gd name="connsiteY3" fmla="*/ 1408112 h 1408112"/>
              <a:gd name="connsiteX0" fmla="*/ 2013390 w 2013390"/>
              <a:gd name="connsiteY0" fmla="*/ 1404673 h 1404673"/>
              <a:gd name="connsiteX1" fmla="*/ 0 w 2013390"/>
              <a:gd name="connsiteY1" fmla="*/ 0 h 1404673"/>
              <a:gd name="connsiteX2" fmla="*/ 1707709 w 2013390"/>
              <a:gd name="connsiteY2" fmla="*/ 574411 h 1404673"/>
              <a:gd name="connsiteX3" fmla="*/ 2013390 w 2013390"/>
              <a:gd name="connsiteY3" fmla="*/ 1404673 h 140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90" h="1404673">
                <a:moveTo>
                  <a:pt x="2013390" y="1404673"/>
                </a:moveTo>
                <a:lnTo>
                  <a:pt x="0" y="0"/>
                </a:lnTo>
                <a:lnTo>
                  <a:pt x="1707709" y="574411"/>
                </a:lnTo>
                <a:lnTo>
                  <a:pt x="2013390" y="140467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Isosceles Triangle 18"/>
          <p:cNvSpPr/>
          <p:nvPr/>
        </p:nvSpPr>
        <p:spPr>
          <a:xfrm>
            <a:off x="6790810" y="1338401"/>
            <a:ext cx="2013390" cy="1405731"/>
          </a:xfrm>
          <a:custGeom>
            <a:avLst/>
            <a:gdLst>
              <a:gd name="connsiteX0" fmla="*/ 0 w 1348494"/>
              <a:gd name="connsiteY0" fmla="*/ 1744398 h 1744398"/>
              <a:gd name="connsiteX1" fmla="*/ 674247 w 1348494"/>
              <a:gd name="connsiteY1" fmla="*/ 0 h 1744398"/>
              <a:gd name="connsiteX2" fmla="*/ 1348494 w 1348494"/>
              <a:gd name="connsiteY2" fmla="*/ 1744398 h 1744398"/>
              <a:gd name="connsiteX3" fmla="*/ 0 w 1348494"/>
              <a:gd name="connsiteY3" fmla="*/ 1744398 h 1744398"/>
              <a:gd name="connsiteX0" fmla="*/ 0 w 1348494"/>
              <a:gd name="connsiteY0" fmla="*/ 1406261 h 1406261"/>
              <a:gd name="connsiteX1" fmla="*/ 540897 w 1348494"/>
              <a:gd name="connsiteY1" fmla="*/ 0 h 1406261"/>
              <a:gd name="connsiteX2" fmla="*/ 1348494 w 1348494"/>
              <a:gd name="connsiteY2" fmla="*/ 1406261 h 1406261"/>
              <a:gd name="connsiteX3" fmla="*/ 0 w 1348494"/>
              <a:gd name="connsiteY3" fmla="*/ 1406261 h 1406261"/>
              <a:gd name="connsiteX0" fmla="*/ 0 w 1343731"/>
              <a:gd name="connsiteY0" fmla="*/ 1409700 h 1409700"/>
              <a:gd name="connsiteX1" fmla="*/ 540897 w 1343731"/>
              <a:gd name="connsiteY1" fmla="*/ 3439 h 1409700"/>
              <a:gd name="connsiteX2" fmla="*/ 1343731 w 1343731"/>
              <a:gd name="connsiteY2" fmla="*/ 0 h 1409700"/>
              <a:gd name="connsiteX3" fmla="*/ 0 w 1343731"/>
              <a:gd name="connsiteY3" fmla="*/ 1409700 h 1409700"/>
              <a:gd name="connsiteX0" fmla="*/ 1999103 w 1999103"/>
              <a:gd name="connsiteY0" fmla="*/ 1403350 h 1403350"/>
              <a:gd name="connsiteX1" fmla="*/ 0 w 1999103"/>
              <a:gd name="connsiteY1" fmla="*/ 3439 h 1403350"/>
              <a:gd name="connsiteX2" fmla="*/ 802834 w 1999103"/>
              <a:gd name="connsiteY2" fmla="*/ 0 h 1403350"/>
              <a:gd name="connsiteX3" fmla="*/ 1999103 w 1999103"/>
              <a:gd name="connsiteY3" fmla="*/ 1403350 h 1403350"/>
              <a:gd name="connsiteX0" fmla="*/ 2013390 w 2013390"/>
              <a:gd name="connsiteY0" fmla="*/ 1408112 h 1408112"/>
              <a:gd name="connsiteX1" fmla="*/ 0 w 2013390"/>
              <a:gd name="connsiteY1" fmla="*/ 3439 h 1408112"/>
              <a:gd name="connsiteX2" fmla="*/ 802834 w 2013390"/>
              <a:gd name="connsiteY2" fmla="*/ 0 h 1408112"/>
              <a:gd name="connsiteX3" fmla="*/ 2013390 w 2013390"/>
              <a:gd name="connsiteY3" fmla="*/ 1408112 h 1408112"/>
              <a:gd name="connsiteX0" fmla="*/ 2013390 w 2013390"/>
              <a:gd name="connsiteY0" fmla="*/ 1405731 h 1405731"/>
              <a:gd name="connsiteX1" fmla="*/ 0 w 2013390"/>
              <a:gd name="connsiteY1" fmla="*/ 1058 h 1405731"/>
              <a:gd name="connsiteX2" fmla="*/ 817121 w 2013390"/>
              <a:gd name="connsiteY2" fmla="*/ 0 h 1405731"/>
              <a:gd name="connsiteX3" fmla="*/ 2013390 w 2013390"/>
              <a:gd name="connsiteY3" fmla="*/ 1405731 h 140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90" h="1405731">
                <a:moveTo>
                  <a:pt x="2013390" y="1405731"/>
                </a:moveTo>
                <a:lnTo>
                  <a:pt x="0" y="1058"/>
                </a:lnTo>
                <a:lnTo>
                  <a:pt x="817121" y="0"/>
                </a:lnTo>
                <a:lnTo>
                  <a:pt x="2013390" y="1405731"/>
                </a:lnTo>
                <a:close/>
              </a:path>
            </a:pathLst>
          </a:custGeom>
          <a:solidFill>
            <a:schemeClr val="accent5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/>
          <p:cNvSpPr/>
          <p:nvPr/>
        </p:nvSpPr>
        <p:spPr>
          <a:xfrm>
            <a:off x="6253721" y="1336020"/>
            <a:ext cx="1343731" cy="1409700"/>
          </a:xfrm>
          <a:custGeom>
            <a:avLst/>
            <a:gdLst>
              <a:gd name="connsiteX0" fmla="*/ 0 w 1348494"/>
              <a:gd name="connsiteY0" fmla="*/ 1744398 h 1744398"/>
              <a:gd name="connsiteX1" fmla="*/ 674247 w 1348494"/>
              <a:gd name="connsiteY1" fmla="*/ 0 h 1744398"/>
              <a:gd name="connsiteX2" fmla="*/ 1348494 w 1348494"/>
              <a:gd name="connsiteY2" fmla="*/ 1744398 h 1744398"/>
              <a:gd name="connsiteX3" fmla="*/ 0 w 1348494"/>
              <a:gd name="connsiteY3" fmla="*/ 1744398 h 1744398"/>
              <a:gd name="connsiteX0" fmla="*/ 0 w 1348494"/>
              <a:gd name="connsiteY0" fmla="*/ 1406261 h 1406261"/>
              <a:gd name="connsiteX1" fmla="*/ 540897 w 1348494"/>
              <a:gd name="connsiteY1" fmla="*/ 0 h 1406261"/>
              <a:gd name="connsiteX2" fmla="*/ 1348494 w 1348494"/>
              <a:gd name="connsiteY2" fmla="*/ 1406261 h 1406261"/>
              <a:gd name="connsiteX3" fmla="*/ 0 w 1348494"/>
              <a:gd name="connsiteY3" fmla="*/ 1406261 h 1406261"/>
              <a:gd name="connsiteX0" fmla="*/ 0 w 1343731"/>
              <a:gd name="connsiteY0" fmla="*/ 1409700 h 1409700"/>
              <a:gd name="connsiteX1" fmla="*/ 540897 w 1343731"/>
              <a:gd name="connsiteY1" fmla="*/ 3439 h 1409700"/>
              <a:gd name="connsiteX2" fmla="*/ 1343731 w 1343731"/>
              <a:gd name="connsiteY2" fmla="*/ 0 h 1409700"/>
              <a:gd name="connsiteX3" fmla="*/ 0 w 1343731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731" h="1409700">
                <a:moveTo>
                  <a:pt x="0" y="1409700"/>
                </a:moveTo>
                <a:lnTo>
                  <a:pt x="540897" y="3439"/>
                </a:lnTo>
                <a:lnTo>
                  <a:pt x="1343731" y="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Isosceles Triangle 18"/>
          <p:cNvSpPr/>
          <p:nvPr/>
        </p:nvSpPr>
        <p:spPr>
          <a:xfrm>
            <a:off x="6790810" y="1338401"/>
            <a:ext cx="2013390" cy="1405731"/>
          </a:xfrm>
          <a:custGeom>
            <a:avLst/>
            <a:gdLst>
              <a:gd name="connsiteX0" fmla="*/ 0 w 1348494"/>
              <a:gd name="connsiteY0" fmla="*/ 1744398 h 1744398"/>
              <a:gd name="connsiteX1" fmla="*/ 674247 w 1348494"/>
              <a:gd name="connsiteY1" fmla="*/ 0 h 1744398"/>
              <a:gd name="connsiteX2" fmla="*/ 1348494 w 1348494"/>
              <a:gd name="connsiteY2" fmla="*/ 1744398 h 1744398"/>
              <a:gd name="connsiteX3" fmla="*/ 0 w 1348494"/>
              <a:gd name="connsiteY3" fmla="*/ 1744398 h 1744398"/>
              <a:gd name="connsiteX0" fmla="*/ 0 w 1348494"/>
              <a:gd name="connsiteY0" fmla="*/ 1406261 h 1406261"/>
              <a:gd name="connsiteX1" fmla="*/ 540897 w 1348494"/>
              <a:gd name="connsiteY1" fmla="*/ 0 h 1406261"/>
              <a:gd name="connsiteX2" fmla="*/ 1348494 w 1348494"/>
              <a:gd name="connsiteY2" fmla="*/ 1406261 h 1406261"/>
              <a:gd name="connsiteX3" fmla="*/ 0 w 1348494"/>
              <a:gd name="connsiteY3" fmla="*/ 1406261 h 1406261"/>
              <a:gd name="connsiteX0" fmla="*/ 0 w 1343731"/>
              <a:gd name="connsiteY0" fmla="*/ 1409700 h 1409700"/>
              <a:gd name="connsiteX1" fmla="*/ 540897 w 1343731"/>
              <a:gd name="connsiteY1" fmla="*/ 3439 h 1409700"/>
              <a:gd name="connsiteX2" fmla="*/ 1343731 w 1343731"/>
              <a:gd name="connsiteY2" fmla="*/ 0 h 1409700"/>
              <a:gd name="connsiteX3" fmla="*/ 0 w 1343731"/>
              <a:gd name="connsiteY3" fmla="*/ 1409700 h 1409700"/>
              <a:gd name="connsiteX0" fmla="*/ 1999103 w 1999103"/>
              <a:gd name="connsiteY0" fmla="*/ 1403350 h 1403350"/>
              <a:gd name="connsiteX1" fmla="*/ 0 w 1999103"/>
              <a:gd name="connsiteY1" fmla="*/ 3439 h 1403350"/>
              <a:gd name="connsiteX2" fmla="*/ 802834 w 1999103"/>
              <a:gd name="connsiteY2" fmla="*/ 0 h 1403350"/>
              <a:gd name="connsiteX3" fmla="*/ 1999103 w 1999103"/>
              <a:gd name="connsiteY3" fmla="*/ 1403350 h 1403350"/>
              <a:gd name="connsiteX0" fmla="*/ 2013390 w 2013390"/>
              <a:gd name="connsiteY0" fmla="*/ 1408112 h 1408112"/>
              <a:gd name="connsiteX1" fmla="*/ 0 w 2013390"/>
              <a:gd name="connsiteY1" fmla="*/ 3439 h 1408112"/>
              <a:gd name="connsiteX2" fmla="*/ 802834 w 2013390"/>
              <a:gd name="connsiteY2" fmla="*/ 0 h 1408112"/>
              <a:gd name="connsiteX3" fmla="*/ 2013390 w 2013390"/>
              <a:gd name="connsiteY3" fmla="*/ 1408112 h 1408112"/>
              <a:gd name="connsiteX0" fmla="*/ 2013390 w 2013390"/>
              <a:gd name="connsiteY0" fmla="*/ 1405731 h 1405731"/>
              <a:gd name="connsiteX1" fmla="*/ 0 w 2013390"/>
              <a:gd name="connsiteY1" fmla="*/ 1058 h 1405731"/>
              <a:gd name="connsiteX2" fmla="*/ 817121 w 2013390"/>
              <a:gd name="connsiteY2" fmla="*/ 0 h 1405731"/>
              <a:gd name="connsiteX3" fmla="*/ 2013390 w 2013390"/>
              <a:gd name="connsiteY3" fmla="*/ 1405731 h 140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90" h="1405731">
                <a:moveTo>
                  <a:pt x="2013390" y="1405731"/>
                </a:moveTo>
                <a:lnTo>
                  <a:pt x="0" y="1058"/>
                </a:lnTo>
                <a:lnTo>
                  <a:pt x="817121" y="0"/>
                </a:lnTo>
                <a:lnTo>
                  <a:pt x="2013390" y="1405731"/>
                </a:lnTo>
                <a:close/>
              </a:path>
            </a:pathLst>
          </a:cu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4609242" y="2008273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.......... </a:t>
            </a:r>
            <a:r>
              <a:rPr lang="en-US" dirty="0" smtClean="0">
                <a:latin typeface="Bookman Old Style" pitchFamily="18" charset="0"/>
              </a:rPr>
              <a:t>(i)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09242" y="2893466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.......... </a:t>
            </a:r>
            <a:r>
              <a:rPr lang="en-US" dirty="0" smtClean="0">
                <a:latin typeface="Bookman Old Style" pitchFamily="18" charset="0"/>
              </a:rPr>
              <a:t>(ii)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99775" y="3764991"/>
            <a:ext cx="2704587" cy="325171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815" y="1465944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Proof.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37982" y="1466286"/>
            <a:ext cx="505133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ACX </a:t>
            </a:r>
            <a:r>
              <a:rPr lang="en-US" dirty="0">
                <a:latin typeface="Bookman Old Style" pitchFamily="18" charset="0"/>
              </a:rPr>
              <a:t>and 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ADX </a:t>
            </a:r>
            <a:r>
              <a:rPr lang="en-US" dirty="0">
                <a:latin typeface="Bookman Old Style" pitchFamily="18" charset="0"/>
              </a:rPr>
              <a:t>have same base </a:t>
            </a:r>
            <a:r>
              <a:rPr lang="en-US" dirty="0" smtClean="0">
                <a:latin typeface="Bookman Old Style" pitchFamily="18" charset="0"/>
              </a:rPr>
              <a:t>AX and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7982" y="1742413"/>
            <a:ext cx="505133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are between same parallels AB and DC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37982" y="2322540"/>
            <a:ext cx="505133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ACX </a:t>
            </a:r>
            <a:r>
              <a:rPr lang="en-US" dirty="0">
                <a:latin typeface="Bookman Old Style" pitchFamily="18" charset="0"/>
              </a:rPr>
              <a:t>and 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ACY </a:t>
            </a:r>
            <a:r>
              <a:rPr lang="en-US" dirty="0">
                <a:latin typeface="Bookman Old Style" pitchFamily="18" charset="0"/>
              </a:rPr>
              <a:t>have same base </a:t>
            </a:r>
            <a:r>
              <a:rPr lang="en-US" dirty="0" smtClean="0">
                <a:latin typeface="Bookman Old Style" pitchFamily="18" charset="0"/>
              </a:rPr>
              <a:t>AC and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37982" y="2598667"/>
            <a:ext cx="505133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are between same parallels </a:t>
            </a:r>
            <a:r>
              <a:rPr lang="en-US" dirty="0" smtClean="0">
                <a:latin typeface="Bookman Old Style" pitchFamily="18" charset="0"/>
              </a:rPr>
              <a:t>AC </a:t>
            </a:r>
            <a:r>
              <a:rPr lang="en-US" dirty="0">
                <a:latin typeface="Bookman Old Style" pitchFamily="18" charset="0"/>
              </a:rPr>
              <a:t>and </a:t>
            </a:r>
            <a:r>
              <a:rPr lang="en-US" dirty="0" smtClean="0">
                <a:latin typeface="Bookman Old Style" pitchFamily="18" charset="0"/>
              </a:rPr>
              <a:t>XY.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37982" y="3293552"/>
            <a:ext cx="313948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From </a:t>
            </a:r>
            <a:r>
              <a:rPr lang="en-US" dirty="0" smtClean="0">
                <a:latin typeface="Bookman Old Style" pitchFamily="18" charset="0"/>
              </a:rPr>
              <a:t>(i) </a:t>
            </a:r>
            <a:r>
              <a:rPr lang="en-US" dirty="0">
                <a:latin typeface="Bookman Old Style" pitchFamily="18" charset="0"/>
              </a:rPr>
              <a:t>and </a:t>
            </a:r>
            <a:r>
              <a:rPr lang="en-US" dirty="0" smtClean="0">
                <a:latin typeface="Bookman Old Style" pitchFamily="18" charset="0"/>
              </a:rPr>
              <a:t>(ii), </a:t>
            </a:r>
            <a:r>
              <a:rPr lang="en-US" dirty="0">
                <a:latin typeface="Bookman Old Style" pitchFamily="18" charset="0"/>
              </a:rPr>
              <a:t>we </a:t>
            </a:r>
            <a:r>
              <a:rPr lang="en-US" dirty="0" smtClean="0">
                <a:latin typeface="Bookman Old Style" pitchFamily="18" charset="0"/>
              </a:rPr>
              <a:t>have,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99775" y="3721172"/>
            <a:ext cx="270458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Bookman Old Style" pitchFamily="18" charset="0"/>
              </a:rPr>
              <a:t>ar</a:t>
            </a:r>
            <a:r>
              <a:rPr lang="en-US" b="1" dirty="0">
                <a:latin typeface="Bookman Old Style" pitchFamily="18" charset="0"/>
              </a:rPr>
              <a:t> </a:t>
            </a:r>
            <a:r>
              <a:rPr lang="en-US" b="1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latin typeface="Bookman Old Style" pitchFamily="18" charset="0"/>
              </a:rPr>
              <a:t>ADX</a:t>
            </a:r>
            <a:r>
              <a:rPr lang="en-US" b="1" dirty="0">
                <a:latin typeface="Bookman Old Style" pitchFamily="18" charset="0"/>
              </a:rPr>
              <a:t>) = </a:t>
            </a:r>
            <a:r>
              <a:rPr lang="en-US" b="1" dirty="0" err="1">
                <a:latin typeface="Bookman Old Style" pitchFamily="18" charset="0"/>
              </a:rPr>
              <a:t>ar</a:t>
            </a:r>
            <a:r>
              <a:rPr lang="en-US" b="1" dirty="0">
                <a:latin typeface="Bookman Old Style" pitchFamily="18" charset="0"/>
              </a:rPr>
              <a:t> </a:t>
            </a:r>
            <a:r>
              <a:rPr lang="en-US" b="1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latin typeface="Bookman Old Style" pitchFamily="18" charset="0"/>
              </a:rPr>
              <a:t>ACY</a:t>
            </a:r>
            <a:r>
              <a:rPr lang="en-US" b="1" dirty="0">
                <a:latin typeface="Bookman Old Style" pitchFamily="18" charset="0"/>
              </a:rPr>
              <a:t>)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156450" y="687112"/>
            <a:ext cx="1212455" cy="320309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83661" y="695760"/>
            <a:ext cx="1267339" cy="320309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42926" y="364191"/>
            <a:ext cx="2524369" cy="287102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692772" y="328555"/>
            <a:ext cx="998548" cy="320309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2089" y="311150"/>
            <a:ext cx="76962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Q. ABCD is a trapezium with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</a:t>
            </a:r>
            <a:r>
              <a:rPr lang="pt-BR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DC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. A line parallel to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AC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822" y="658013"/>
            <a:ext cx="8021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intersects AB at X and BC at Y. Prove that </a:t>
            </a:r>
            <a:r>
              <a:rPr lang="en-US" b="1" dirty="0" err="1">
                <a:solidFill>
                  <a:srgbClr val="3701FF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3701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701FF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3701FF"/>
                </a:solidFill>
                <a:latin typeface="Symbol" pitchFamily="18" charset="2"/>
              </a:rPr>
              <a:t>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ADX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= 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3701FF"/>
                </a:solidFill>
                <a:latin typeface="Symbol" pitchFamily="18" charset="2"/>
              </a:rPr>
              <a:t>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ACY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245856" y="1334877"/>
            <a:ext cx="542925" cy="141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48896" y="2745235"/>
            <a:ext cx="2571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779729" y="1337256"/>
            <a:ext cx="1507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9" idx="1"/>
          </p:cNvCxnSpPr>
          <p:nvPr/>
        </p:nvCxnSpPr>
        <p:spPr>
          <a:xfrm flipH="1" flipV="1">
            <a:off x="6794618" y="1339459"/>
            <a:ext cx="2017272" cy="1405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693780" y="2721057"/>
            <a:ext cx="33695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0" u="none" strike="noStrike" baseline="0" dirty="0" smtClean="0">
                <a:latin typeface="Bookman Old Style" pitchFamily="18" charset="0"/>
              </a:rPr>
              <a:t>C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28233" y="1015123"/>
            <a:ext cx="33214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0" u="none" strike="noStrike" baseline="0" dirty="0" smtClean="0">
                <a:latin typeface="Bookman Old Style" pitchFamily="18" charset="0"/>
              </a:rPr>
              <a:t>B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3980" y="1015123"/>
            <a:ext cx="33214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0" u="none" strike="noStrike" baseline="0" dirty="0" smtClean="0">
                <a:latin typeface="Bookman Old Style" pitchFamily="18" charset="0"/>
              </a:rPr>
              <a:t>A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6614" y="2721057"/>
            <a:ext cx="34496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0" u="none" strike="noStrike" baseline="0" dirty="0" smtClean="0">
                <a:latin typeface="Bookman Old Style" pitchFamily="18" charset="0"/>
              </a:rPr>
              <a:t>D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8276660" y="1330631"/>
            <a:ext cx="533965" cy="1412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55381" y="1334878"/>
            <a:ext cx="1343025" cy="1404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70509" y="999645"/>
            <a:ext cx="34496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0" u="none" strike="noStrike" baseline="0" dirty="0" smtClean="0">
                <a:latin typeface="Bookman Old Style" pitchFamily="18" charset="0"/>
              </a:rPr>
              <a:t>X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7604832" y="1333013"/>
            <a:ext cx="1203248" cy="14127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607933" y="1334877"/>
            <a:ext cx="890748" cy="585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9" idx="1"/>
          </p:cNvCxnSpPr>
          <p:nvPr/>
        </p:nvCxnSpPr>
        <p:spPr>
          <a:xfrm flipH="1" flipV="1">
            <a:off x="6794618" y="1339459"/>
            <a:ext cx="1707874" cy="584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446819" y="1692823"/>
            <a:ext cx="32893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0" u="none" strike="noStrike" baseline="0" dirty="0" smtClean="0">
                <a:latin typeface="Bookman Old Style" pitchFamily="18" charset="0"/>
              </a:rPr>
              <a:t>Y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0065" y="313731"/>
            <a:ext cx="429476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ABCD is a trapezium with AB</a:t>
            </a:r>
            <a:r>
              <a:rPr lang="pt-BR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DC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254217" y="1323122"/>
            <a:ext cx="542925" cy="14103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249911" y="2747958"/>
            <a:ext cx="25716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80744" y="1335220"/>
            <a:ext cx="15099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8274699" y="1323123"/>
            <a:ext cx="533400" cy="14297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45856" y="2742996"/>
            <a:ext cx="257160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776689" y="1330259"/>
            <a:ext cx="150993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25839" y="315591"/>
            <a:ext cx="25987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 line parallel to AC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22" y="662771"/>
            <a:ext cx="386997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intersects AB at X and BC at 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70509" y="999645"/>
            <a:ext cx="34496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0" u="none" strike="noStrike" baseline="0" dirty="0" smtClean="0">
                <a:solidFill>
                  <a:srgbClr val="C00000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46819" y="1692823"/>
            <a:ext cx="32893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0" u="none" strike="noStrike" baseline="0" dirty="0" smtClean="0">
                <a:solidFill>
                  <a:srgbClr val="C00000"/>
                </a:solidFill>
                <a:latin typeface="Bookman Old Style" pitchFamily="18" charset="0"/>
              </a:rPr>
              <a:t>Y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273921" y="1320743"/>
            <a:ext cx="533400" cy="1429797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779086" y="1331051"/>
            <a:ext cx="1509932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308654" y="662421"/>
            <a:ext cx="424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Prove that </a:t>
            </a:r>
            <a:r>
              <a:rPr lang="en-US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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ADX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) = </a:t>
            </a:r>
            <a:r>
              <a:rPr lang="en-US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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ACY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).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1793181" y="2476501"/>
            <a:ext cx="3477320" cy="1350466"/>
          </a:xfrm>
          <a:prstGeom prst="cloudCallout">
            <a:avLst>
              <a:gd name="adj1" fmla="val 82285"/>
              <a:gd name="adj2" fmla="val -7800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92948" y="2848870"/>
            <a:ext cx="3600779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ADX lies between which two parallel lines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343" y="2975985"/>
            <a:ext cx="1679789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AX and DC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233734" y="2742577"/>
            <a:ext cx="25716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781549" y="1334332"/>
            <a:ext cx="8311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4707295" y="3939793"/>
            <a:ext cx="1716566" cy="624006"/>
          </a:xfrm>
          <a:prstGeom prst="wedgeRoundRectCallout">
            <a:avLst>
              <a:gd name="adj1" fmla="val -55236"/>
              <a:gd name="adj2" fmla="val -96248"/>
              <a:gd name="adj3" fmla="val 16667"/>
            </a:avLst>
          </a:prstGeom>
          <a:solidFill>
            <a:srgbClr val="D99694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673876" y="3935731"/>
            <a:ext cx="1681546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Cambria"/>
                <a:sym typeface="Symbol"/>
              </a:rPr>
              <a:t>∵</a:t>
            </a:r>
            <a:r>
              <a:rPr lang="en-US" b="1" dirty="0" smtClean="0">
                <a:latin typeface="Cambria"/>
                <a:sym typeface="Symbol"/>
              </a:rPr>
              <a:t> </a:t>
            </a:r>
            <a:r>
              <a:rPr lang="en-US" b="1" dirty="0" smtClean="0">
                <a:latin typeface="Bookman Old Style" pitchFamily="18" charset="0"/>
                <a:sym typeface="Symbol"/>
              </a:rPr>
              <a:t>AB DC</a:t>
            </a:r>
          </a:p>
          <a:p>
            <a:pPr marL="285750" indent="-285750" algn="ctr">
              <a:buFont typeface="Symbol"/>
              <a:buChar char="\"/>
            </a:pPr>
            <a:r>
              <a:rPr lang="en-US" b="1" dirty="0" smtClean="0">
                <a:latin typeface="Bookman Old Style" pitchFamily="18" charset="0"/>
                <a:sym typeface="Symbol"/>
              </a:rPr>
              <a:t>AX</a:t>
            </a:r>
            <a:r>
              <a:rPr lang="en-US" b="1" dirty="0"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DC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59" name="Cloud Callout 58"/>
          <p:cNvSpPr/>
          <p:nvPr/>
        </p:nvSpPr>
        <p:spPr>
          <a:xfrm>
            <a:off x="1532775" y="2389193"/>
            <a:ext cx="4121266" cy="1301133"/>
          </a:xfrm>
          <a:prstGeom prst="cloudCallout">
            <a:avLst>
              <a:gd name="adj1" fmla="val 80062"/>
              <a:gd name="adj2" fmla="val -10245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73898" y="2633416"/>
            <a:ext cx="3715911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Now, what can we say about areas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ADX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and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ACX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31855" y="2782934"/>
            <a:ext cx="3715911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ADX) =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(ACX)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09502" y="2008615"/>
            <a:ext cx="26500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ADX</a:t>
            </a:r>
            <a:r>
              <a:rPr lang="en-US" dirty="0">
                <a:latin typeface="Bookman Old Style" pitchFamily="18" charset="0"/>
              </a:rPr>
              <a:t>) =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ACX)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7623569" y="1342357"/>
            <a:ext cx="858444" cy="5673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6796037" y="1322723"/>
            <a:ext cx="2009776" cy="14201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loud Callout 84"/>
          <p:cNvSpPr/>
          <p:nvPr/>
        </p:nvSpPr>
        <p:spPr>
          <a:xfrm>
            <a:off x="133678" y="3416954"/>
            <a:ext cx="4717467" cy="1172313"/>
          </a:xfrm>
          <a:prstGeom prst="cloudCallout">
            <a:avLst>
              <a:gd name="adj1" fmla="val 29458"/>
              <a:gd name="adj2" fmla="val -16067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92758" y="3678515"/>
            <a:ext cx="4102294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So, what can we say about areas of ACX and ACY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207427" y="3831389"/>
            <a:ext cx="275748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ACX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) = </a:t>
            </a:r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ACY)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09814" y="2864309"/>
            <a:ext cx="26180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ACX</a:t>
            </a:r>
            <a:r>
              <a:rPr lang="en-US" dirty="0">
                <a:latin typeface="Bookman Old Style" pitchFamily="18" charset="0"/>
              </a:rPr>
              <a:t>) =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ACY)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9" name="Cloud Callout 98"/>
          <p:cNvSpPr/>
          <p:nvPr/>
        </p:nvSpPr>
        <p:spPr>
          <a:xfrm>
            <a:off x="2108678" y="2571750"/>
            <a:ext cx="3020120" cy="1141658"/>
          </a:xfrm>
          <a:prstGeom prst="cloudCallout">
            <a:avLst>
              <a:gd name="adj1" fmla="val 95741"/>
              <a:gd name="adj2" fmla="val -79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246375" y="2788915"/>
            <a:ext cx="2693926" cy="646801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Consider AX as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 base of ADX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Cloud Callout 100"/>
          <p:cNvSpPr/>
          <p:nvPr/>
        </p:nvSpPr>
        <p:spPr>
          <a:xfrm>
            <a:off x="1278625" y="2672826"/>
            <a:ext cx="4156556" cy="1578969"/>
          </a:xfrm>
          <a:prstGeom prst="cloudCallout">
            <a:avLst>
              <a:gd name="adj1" fmla="val 80158"/>
              <a:gd name="adj2" fmla="val -7374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486176" y="2740132"/>
            <a:ext cx="3916404" cy="1477798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Do we have one more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triangle having the same base AX and between the same two parallel lines AX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and DC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97945" y="3234104"/>
            <a:ext cx="729207" cy="369802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No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7" name="Cloud Callout 106"/>
          <p:cNvSpPr/>
          <p:nvPr/>
        </p:nvSpPr>
        <p:spPr>
          <a:xfrm>
            <a:off x="2017519" y="3023029"/>
            <a:ext cx="2853718" cy="856360"/>
          </a:xfrm>
          <a:prstGeom prst="cloudCallout">
            <a:avLst>
              <a:gd name="adj1" fmla="val 119423"/>
              <a:gd name="adj2" fmla="val -12508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93317" y="3232053"/>
            <a:ext cx="2547202" cy="369802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Can we create it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098002" y="3266284"/>
            <a:ext cx="737833" cy="369802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676400" y="1087111"/>
            <a:ext cx="120924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Draw XC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3815" y="1087111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Construction.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12" name="Cloud Callout 111"/>
          <p:cNvSpPr/>
          <p:nvPr/>
        </p:nvSpPr>
        <p:spPr>
          <a:xfrm>
            <a:off x="2595689" y="2336389"/>
            <a:ext cx="3020120" cy="1141658"/>
          </a:xfrm>
          <a:prstGeom prst="cloudCallout">
            <a:avLst>
              <a:gd name="adj1" fmla="val 95741"/>
              <a:gd name="adj2" fmla="val -7911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733386" y="2553554"/>
            <a:ext cx="2693926" cy="646801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Consider AC as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 base of ACY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2266817" y="2361776"/>
            <a:ext cx="3438004" cy="1167160"/>
          </a:xfrm>
          <a:prstGeom prst="cloudCallout">
            <a:avLst>
              <a:gd name="adj1" fmla="val 95673"/>
              <a:gd name="adj2" fmla="val -8413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161578" y="2621466"/>
            <a:ext cx="3715911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ACY lies between which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two parallel lines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14626" y="2746585"/>
            <a:ext cx="1733500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XY and AC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6" name="Cloud Callout 115"/>
          <p:cNvSpPr/>
          <p:nvPr/>
        </p:nvSpPr>
        <p:spPr>
          <a:xfrm>
            <a:off x="1491854" y="2354510"/>
            <a:ext cx="4156556" cy="1578969"/>
          </a:xfrm>
          <a:prstGeom prst="cloudCallout">
            <a:avLst>
              <a:gd name="adj1" fmla="val 80158"/>
              <a:gd name="adj2" fmla="val -7374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699405" y="2421816"/>
            <a:ext cx="3916404" cy="1477798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Do we have one more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triangle having the same base AC and between the same two parallel lines AC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and XY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12905" y="2915788"/>
            <a:ext cx="1525746" cy="369802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Yes,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ACX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5679E-6 L 0.11614 0.15587 " pathEditMode="relative" rAng="0" ptsTypes="AA">
                                      <p:cBhvr>
                                        <p:cTn id="390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00"/>
                            </p:stCondLst>
                            <p:childTnLst>
                              <p:par>
                                <p:cTn id="5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0.01059 0.18889 " pathEditMode="relative" rAng="0" ptsTypes="AA">
                                      <p:cBhvr>
                                        <p:cTn id="562" dur="20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000"/>
                            </p:stCondLst>
                            <p:childTnLst>
                              <p:par>
                                <p:cTn id="5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500"/>
                            </p:stCondLst>
                            <p:childTnLst>
                              <p:par>
                                <p:cTn id="6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1000"/>
                            </p:stCondLst>
                            <p:childTnLst>
                              <p:par>
                                <p:cTn id="6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500"/>
                            </p:stCondLst>
                            <p:childTnLst>
                              <p:par>
                                <p:cTn id="6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1500"/>
                            </p:stCondLst>
                            <p:childTnLst>
                              <p:par>
                                <p:cTn id="6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2" grpId="0" animBg="1"/>
      <p:bldP spid="92" grpId="1" animBg="1"/>
      <p:bldP spid="119" grpId="0" animBg="1"/>
      <p:bldP spid="119" grpId="1" animBg="1"/>
      <p:bldP spid="120" grpId="0" animBg="1"/>
      <p:bldP spid="120" grpId="1" animBg="1"/>
      <p:bldP spid="104" grpId="0" animBg="1"/>
      <p:bldP spid="104" grpId="1" animBg="1"/>
      <p:bldP spid="106" grpId="0" animBg="1"/>
      <p:bldP spid="106" grpId="1" animBg="1"/>
      <p:bldP spid="19" grpId="0" animBg="1"/>
      <p:bldP spid="19" grpId="1" animBg="1"/>
      <p:bldP spid="103" grpId="0" animBg="1"/>
      <p:bldP spid="103" grpId="1" animBg="1"/>
      <p:bldP spid="67" grpId="0"/>
      <p:bldP spid="91" grpId="0"/>
      <p:bldP spid="96" grpId="0" animBg="1"/>
      <p:bldP spid="27" grpId="0"/>
      <p:bldP spid="63" grpId="0"/>
      <p:bldP spid="64" grpId="0"/>
      <p:bldP spid="88" grpId="0"/>
      <p:bldP spid="89" grpId="0"/>
      <p:bldP spid="94" grpId="0"/>
      <p:bldP spid="95" grpId="0"/>
      <p:bldP spid="68" grpId="0" animBg="1"/>
      <p:bldP spid="68" grpId="1" animBg="1"/>
      <p:bldP spid="39" grpId="0" animBg="1"/>
      <p:bldP spid="39" grpId="1" animBg="1"/>
      <p:bldP spid="36" grpId="0" animBg="1"/>
      <p:bldP spid="36" grpId="1" animBg="1"/>
      <p:bldP spid="3" grpId="0" animBg="1"/>
      <p:bldP spid="3" grpId="1" animBg="1"/>
      <p:bldP spid="4" grpId="0"/>
      <p:bldP spid="5" grpId="0"/>
      <p:bldP spid="10" grpId="0"/>
      <p:bldP spid="11" grpId="0"/>
      <p:bldP spid="12" grpId="0"/>
      <p:bldP spid="13" grpId="0"/>
      <p:bldP spid="16" grpId="0"/>
      <p:bldP spid="34" grpId="0"/>
      <p:bldP spid="2" grpId="0"/>
      <p:bldP spid="2" grpId="1"/>
      <p:bldP spid="17" grpId="0"/>
      <p:bldP spid="17" grpId="1"/>
      <p:bldP spid="18" grpId="0"/>
      <p:bldP spid="18" grpId="1"/>
      <p:bldP spid="30" grpId="0"/>
      <p:bldP spid="30" grpId="1"/>
      <p:bldP spid="31" grpId="0"/>
      <p:bldP spid="31" grpId="1"/>
      <p:bldP spid="38" grpId="0"/>
      <p:bldP spid="38" grpId="1"/>
      <p:bldP spid="43" grpId="0" animBg="1"/>
      <p:bldP spid="44" grpId="0" build="allAtOnce"/>
      <p:bldP spid="45" grpId="0" build="allAtOnce"/>
      <p:bldP spid="48" grpId="0" animBg="1"/>
      <p:bldP spid="48" grpId="1" animBg="1"/>
      <p:bldP spid="49" grpId="0" uiExpand="1" build="allAtOnce"/>
      <p:bldP spid="59" grpId="0" animBg="1"/>
      <p:bldP spid="60" grpId="0" build="allAtOnce"/>
      <p:bldP spid="61" grpId="0" build="allAtOnce"/>
      <p:bldP spid="66" grpId="0"/>
      <p:bldP spid="66" grpId="1"/>
      <p:bldP spid="85" grpId="0" animBg="1"/>
      <p:bldP spid="86" grpId="0" build="allAtOnce"/>
      <p:bldP spid="87" grpId="0"/>
      <p:bldP spid="87" grpId="1"/>
      <p:bldP spid="90" grpId="0"/>
      <p:bldP spid="90" grpId="1"/>
      <p:bldP spid="99" grpId="0" animBg="1"/>
      <p:bldP spid="100" grpId="0" uiExpand="1" build="allAtOnce"/>
      <p:bldP spid="101" grpId="0" animBg="1"/>
      <p:bldP spid="102" grpId="0" uiExpand="1" build="allAtOnce"/>
      <p:bldP spid="105" grpId="0" build="allAtOnce"/>
      <p:bldP spid="107" grpId="0" animBg="1"/>
      <p:bldP spid="108" grpId="0" build="allAtOnce"/>
      <p:bldP spid="109" grpId="0" build="allAtOnce"/>
      <p:bldP spid="110" grpId="0"/>
      <p:bldP spid="111" grpId="0"/>
      <p:bldP spid="112" grpId="0" animBg="1"/>
      <p:bldP spid="113" grpId="0" build="allAtOnce"/>
      <p:bldP spid="73" grpId="0" animBg="1"/>
      <p:bldP spid="74" grpId="0" uiExpand="1" build="allAtOnce"/>
      <p:bldP spid="75" grpId="0" build="allAtOnce"/>
      <p:bldP spid="116" grpId="0" animBg="1"/>
      <p:bldP spid="117" grpId="0" build="allAtOnce"/>
      <p:bldP spid="11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290967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6869</TotalTime>
  <Words>1349</Words>
  <Application>Microsoft Office PowerPoint</Application>
  <PresentationFormat>On-screen Show (16:9)</PresentationFormat>
  <Paragraphs>255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 Antiqua</vt:lpstr>
      <vt:lpstr>Bookman Old Style</vt:lpstr>
      <vt:lpstr>Calibri</vt:lpstr>
      <vt:lpstr>Cambria</vt:lpstr>
      <vt:lpstr>Comic Sans MS</vt:lpstr>
      <vt:lpstr>MT Extra</vt:lpstr>
      <vt:lpstr>Symbol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1185</cp:revision>
  <dcterms:created xsi:type="dcterms:W3CDTF">2014-05-14T23:59:27Z</dcterms:created>
  <dcterms:modified xsi:type="dcterms:W3CDTF">2022-04-23T04:02:05Z</dcterms:modified>
</cp:coreProperties>
</file>