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319" r:id="rId2"/>
    <p:sldId id="284" r:id="rId3"/>
    <p:sldId id="320" r:id="rId4"/>
    <p:sldId id="278" r:id="rId5"/>
    <p:sldId id="321" r:id="rId6"/>
    <p:sldId id="279" r:id="rId7"/>
    <p:sldId id="322" r:id="rId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660066"/>
    <a:srgbClr val="93CDDD"/>
    <a:srgbClr val="482D70"/>
    <a:srgbClr val="FAC090"/>
    <a:srgbClr val="0000FF"/>
    <a:srgbClr val="FFFF00"/>
    <a:srgbClr val="31859C"/>
    <a:srgbClr val="008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35" autoAdjust="0"/>
    <p:restoredTop sz="83126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0E82C-023C-4989-B882-FC5AA1ADA3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4EC4D-8CE8-4330-8EA3-F0273357F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0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3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20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54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68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71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8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50" r:id="rId5"/>
    <p:sldLayoutId id="2147483663" r:id="rId6"/>
    <p:sldLayoutId id="2147483664" r:id="rId7"/>
    <p:sldLayoutId id="214748366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15</a:t>
            </a:r>
          </a:p>
        </p:txBody>
      </p:sp>
    </p:spTree>
    <p:extLst>
      <p:ext uri="{BB962C8B-B14F-4D97-AF65-F5344CB8AC3E}">
        <p14:creationId xmlns:p14="http://schemas.microsoft.com/office/powerpoint/2010/main" val="21066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852519" y="626805"/>
            <a:ext cx="1048568" cy="31485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52519" y="990221"/>
            <a:ext cx="1048568" cy="31485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61061" y="3906625"/>
            <a:ext cx="2329814" cy="3148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3366136" y="3906625"/>
            <a:ext cx="2329814" cy="3148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38200" y="3864848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(AQB) +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(BQC</a:t>
            </a:r>
            <a:r>
              <a:rPr lang="en-US" dirty="0" smtClean="0">
                <a:latin typeface="Bookman Old Style" pitchFamily="18" charset="0"/>
              </a:rPr>
              <a:t>) =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(PBQ) +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(QBR</a:t>
            </a:r>
            <a:r>
              <a:rPr lang="en-US" dirty="0" smtClean="0">
                <a:latin typeface="Bookman Old Style" pitchFamily="18" charset="0"/>
              </a:rPr>
              <a:t>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979329" y="3861673"/>
            <a:ext cx="737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Bookman Old Style" pitchFamily="18" charset="0"/>
              </a:rPr>
              <a:t>... (v)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152833" y="627122"/>
            <a:ext cx="2329814" cy="3148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52833" y="973388"/>
            <a:ext cx="2329814" cy="3148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2197533" y="977900"/>
            <a:ext cx="969818" cy="3148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181226" y="632963"/>
            <a:ext cx="1002432" cy="3148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35"/>
          <p:cNvSpPr/>
          <p:nvPr/>
        </p:nvSpPr>
        <p:spPr>
          <a:xfrm flipH="1">
            <a:off x="7262167" y="1549166"/>
            <a:ext cx="1528762" cy="1606550"/>
          </a:xfrm>
          <a:custGeom>
            <a:avLst/>
            <a:gdLst>
              <a:gd name="connsiteX0" fmla="*/ 0 w 914400"/>
              <a:gd name="connsiteY0" fmla="*/ 838200 h 838200"/>
              <a:gd name="connsiteX1" fmla="*/ 457200 w 914400"/>
              <a:gd name="connsiteY1" fmla="*/ 0 h 838200"/>
              <a:gd name="connsiteX2" fmla="*/ 914400 w 914400"/>
              <a:gd name="connsiteY2" fmla="*/ 838200 h 838200"/>
              <a:gd name="connsiteX3" fmla="*/ 0 w 914400"/>
              <a:gd name="connsiteY3" fmla="*/ 838200 h 838200"/>
              <a:gd name="connsiteX0" fmla="*/ 0 w 914400"/>
              <a:gd name="connsiteY0" fmla="*/ 1587500 h 1587500"/>
              <a:gd name="connsiteX1" fmla="*/ 438150 w 914400"/>
              <a:gd name="connsiteY1" fmla="*/ 0 h 1587500"/>
              <a:gd name="connsiteX2" fmla="*/ 914400 w 914400"/>
              <a:gd name="connsiteY2" fmla="*/ 1587500 h 1587500"/>
              <a:gd name="connsiteX3" fmla="*/ 0 w 914400"/>
              <a:gd name="connsiteY3" fmla="*/ 1587500 h 1587500"/>
              <a:gd name="connsiteX0" fmla="*/ 0 w 1555750"/>
              <a:gd name="connsiteY0" fmla="*/ 1587500 h 1587500"/>
              <a:gd name="connsiteX1" fmla="*/ 438150 w 1555750"/>
              <a:gd name="connsiteY1" fmla="*/ 0 h 1587500"/>
              <a:gd name="connsiteX2" fmla="*/ 1555750 w 1555750"/>
              <a:gd name="connsiteY2" fmla="*/ 793750 h 1587500"/>
              <a:gd name="connsiteX3" fmla="*/ 0 w 1555750"/>
              <a:gd name="connsiteY3" fmla="*/ 1587500 h 1587500"/>
              <a:gd name="connsiteX0" fmla="*/ 0 w 1555750"/>
              <a:gd name="connsiteY0" fmla="*/ 1606550 h 1606550"/>
              <a:gd name="connsiteX1" fmla="*/ 447904 w 1555750"/>
              <a:gd name="connsiteY1" fmla="*/ 0 h 1606550"/>
              <a:gd name="connsiteX2" fmla="*/ 1555750 w 1555750"/>
              <a:gd name="connsiteY2" fmla="*/ 812800 h 1606550"/>
              <a:gd name="connsiteX3" fmla="*/ 0 w 1555750"/>
              <a:gd name="connsiteY3" fmla="*/ 1606550 h 1606550"/>
              <a:gd name="connsiteX0" fmla="*/ 0 w 1248501"/>
              <a:gd name="connsiteY0" fmla="*/ 1606550 h 1606550"/>
              <a:gd name="connsiteX1" fmla="*/ 447904 w 1248501"/>
              <a:gd name="connsiteY1" fmla="*/ 0 h 1606550"/>
              <a:gd name="connsiteX2" fmla="*/ 1248501 w 1248501"/>
              <a:gd name="connsiteY2" fmla="*/ 727075 h 1606550"/>
              <a:gd name="connsiteX3" fmla="*/ 0 w 1248501"/>
              <a:gd name="connsiteY3" fmla="*/ 1606550 h 1606550"/>
              <a:gd name="connsiteX0" fmla="*/ 0 w 1565503"/>
              <a:gd name="connsiteY0" fmla="*/ 1606550 h 1606550"/>
              <a:gd name="connsiteX1" fmla="*/ 447904 w 1565503"/>
              <a:gd name="connsiteY1" fmla="*/ 0 h 1606550"/>
              <a:gd name="connsiteX2" fmla="*/ 1565503 w 1565503"/>
              <a:gd name="connsiteY2" fmla="*/ 793750 h 1606550"/>
              <a:gd name="connsiteX3" fmla="*/ 0 w 1565503"/>
              <a:gd name="connsiteY3" fmla="*/ 1606550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503" h="1606550">
                <a:moveTo>
                  <a:pt x="0" y="1606550"/>
                </a:moveTo>
                <a:lnTo>
                  <a:pt x="447904" y="0"/>
                </a:lnTo>
                <a:lnTo>
                  <a:pt x="1565503" y="793750"/>
                </a:lnTo>
                <a:lnTo>
                  <a:pt x="0" y="16065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7031185" y="1541228"/>
            <a:ext cx="1555750" cy="1600200"/>
          </a:xfrm>
          <a:custGeom>
            <a:avLst/>
            <a:gdLst>
              <a:gd name="connsiteX0" fmla="*/ 0 w 914400"/>
              <a:gd name="connsiteY0" fmla="*/ 838200 h 838200"/>
              <a:gd name="connsiteX1" fmla="*/ 457200 w 914400"/>
              <a:gd name="connsiteY1" fmla="*/ 0 h 838200"/>
              <a:gd name="connsiteX2" fmla="*/ 914400 w 914400"/>
              <a:gd name="connsiteY2" fmla="*/ 838200 h 838200"/>
              <a:gd name="connsiteX3" fmla="*/ 0 w 914400"/>
              <a:gd name="connsiteY3" fmla="*/ 838200 h 838200"/>
              <a:gd name="connsiteX0" fmla="*/ 0 w 914400"/>
              <a:gd name="connsiteY0" fmla="*/ 1587500 h 1587500"/>
              <a:gd name="connsiteX1" fmla="*/ 438150 w 914400"/>
              <a:gd name="connsiteY1" fmla="*/ 0 h 1587500"/>
              <a:gd name="connsiteX2" fmla="*/ 914400 w 914400"/>
              <a:gd name="connsiteY2" fmla="*/ 1587500 h 1587500"/>
              <a:gd name="connsiteX3" fmla="*/ 0 w 914400"/>
              <a:gd name="connsiteY3" fmla="*/ 1587500 h 1587500"/>
              <a:gd name="connsiteX0" fmla="*/ 0 w 1555750"/>
              <a:gd name="connsiteY0" fmla="*/ 1587500 h 1587500"/>
              <a:gd name="connsiteX1" fmla="*/ 438150 w 1555750"/>
              <a:gd name="connsiteY1" fmla="*/ 0 h 1587500"/>
              <a:gd name="connsiteX2" fmla="*/ 1555750 w 1555750"/>
              <a:gd name="connsiteY2" fmla="*/ 793750 h 1587500"/>
              <a:gd name="connsiteX3" fmla="*/ 0 w 1555750"/>
              <a:gd name="connsiteY3" fmla="*/ 1587500 h 1587500"/>
              <a:gd name="connsiteX0" fmla="*/ 0 w 1555750"/>
              <a:gd name="connsiteY0" fmla="*/ 1600200 h 1600200"/>
              <a:gd name="connsiteX1" fmla="*/ 425450 w 1555750"/>
              <a:gd name="connsiteY1" fmla="*/ 0 h 1600200"/>
              <a:gd name="connsiteX2" fmla="*/ 1555750 w 1555750"/>
              <a:gd name="connsiteY2" fmla="*/ 806450 h 1600200"/>
              <a:gd name="connsiteX3" fmla="*/ 0 w 1555750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750" h="1600200">
                <a:moveTo>
                  <a:pt x="0" y="1600200"/>
                </a:moveTo>
                <a:lnTo>
                  <a:pt x="425450" y="0"/>
                </a:lnTo>
                <a:lnTo>
                  <a:pt x="1555750" y="806450"/>
                </a:lnTo>
                <a:lnTo>
                  <a:pt x="0" y="16002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35"/>
          <p:cNvSpPr/>
          <p:nvPr/>
        </p:nvSpPr>
        <p:spPr>
          <a:xfrm flipH="1">
            <a:off x="7245499" y="1556310"/>
            <a:ext cx="1330984" cy="802063"/>
          </a:xfrm>
          <a:custGeom>
            <a:avLst/>
            <a:gdLst>
              <a:gd name="connsiteX0" fmla="*/ 0 w 914400"/>
              <a:gd name="connsiteY0" fmla="*/ 838200 h 838200"/>
              <a:gd name="connsiteX1" fmla="*/ 457200 w 914400"/>
              <a:gd name="connsiteY1" fmla="*/ 0 h 838200"/>
              <a:gd name="connsiteX2" fmla="*/ 914400 w 914400"/>
              <a:gd name="connsiteY2" fmla="*/ 838200 h 838200"/>
              <a:gd name="connsiteX3" fmla="*/ 0 w 914400"/>
              <a:gd name="connsiteY3" fmla="*/ 838200 h 838200"/>
              <a:gd name="connsiteX0" fmla="*/ 0 w 914400"/>
              <a:gd name="connsiteY0" fmla="*/ 1587500 h 1587500"/>
              <a:gd name="connsiteX1" fmla="*/ 438150 w 914400"/>
              <a:gd name="connsiteY1" fmla="*/ 0 h 1587500"/>
              <a:gd name="connsiteX2" fmla="*/ 914400 w 914400"/>
              <a:gd name="connsiteY2" fmla="*/ 1587500 h 1587500"/>
              <a:gd name="connsiteX3" fmla="*/ 0 w 914400"/>
              <a:gd name="connsiteY3" fmla="*/ 1587500 h 1587500"/>
              <a:gd name="connsiteX0" fmla="*/ 0 w 1555750"/>
              <a:gd name="connsiteY0" fmla="*/ 1587500 h 1587500"/>
              <a:gd name="connsiteX1" fmla="*/ 438150 w 1555750"/>
              <a:gd name="connsiteY1" fmla="*/ 0 h 1587500"/>
              <a:gd name="connsiteX2" fmla="*/ 1555750 w 1555750"/>
              <a:gd name="connsiteY2" fmla="*/ 793750 h 1587500"/>
              <a:gd name="connsiteX3" fmla="*/ 0 w 1555750"/>
              <a:gd name="connsiteY3" fmla="*/ 1587500 h 1587500"/>
              <a:gd name="connsiteX0" fmla="*/ 0 w 1555750"/>
              <a:gd name="connsiteY0" fmla="*/ 1606550 h 1606550"/>
              <a:gd name="connsiteX1" fmla="*/ 447904 w 1555750"/>
              <a:gd name="connsiteY1" fmla="*/ 0 h 1606550"/>
              <a:gd name="connsiteX2" fmla="*/ 1555750 w 1555750"/>
              <a:gd name="connsiteY2" fmla="*/ 812800 h 1606550"/>
              <a:gd name="connsiteX3" fmla="*/ 0 w 1555750"/>
              <a:gd name="connsiteY3" fmla="*/ 1606550 h 1606550"/>
              <a:gd name="connsiteX0" fmla="*/ 0 w 1248501"/>
              <a:gd name="connsiteY0" fmla="*/ 1606550 h 1606550"/>
              <a:gd name="connsiteX1" fmla="*/ 447904 w 1248501"/>
              <a:gd name="connsiteY1" fmla="*/ 0 h 1606550"/>
              <a:gd name="connsiteX2" fmla="*/ 1248501 w 1248501"/>
              <a:gd name="connsiteY2" fmla="*/ 727075 h 1606550"/>
              <a:gd name="connsiteX3" fmla="*/ 0 w 1248501"/>
              <a:gd name="connsiteY3" fmla="*/ 1606550 h 1606550"/>
              <a:gd name="connsiteX0" fmla="*/ 0 w 1565503"/>
              <a:gd name="connsiteY0" fmla="*/ 1606550 h 1606550"/>
              <a:gd name="connsiteX1" fmla="*/ 447904 w 1565503"/>
              <a:gd name="connsiteY1" fmla="*/ 0 h 1606550"/>
              <a:gd name="connsiteX2" fmla="*/ 1565503 w 1565503"/>
              <a:gd name="connsiteY2" fmla="*/ 793750 h 1606550"/>
              <a:gd name="connsiteX3" fmla="*/ 0 w 1565503"/>
              <a:gd name="connsiteY3" fmla="*/ 1606550 h 1606550"/>
              <a:gd name="connsiteX0" fmla="*/ 0 w 1565503"/>
              <a:gd name="connsiteY0" fmla="*/ 1601793 h 1601793"/>
              <a:gd name="connsiteX1" fmla="*/ 252550 w 1565503"/>
              <a:gd name="connsiteY1" fmla="*/ 0 h 1601793"/>
              <a:gd name="connsiteX2" fmla="*/ 1565503 w 1565503"/>
              <a:gd name="connsiteY2" fmla="*/ 788993 h 1601793"/>
              <a:gd name="connsiteX3" fmla="*/ 0 w 1565503"/>
              <a:gd name="connsiteY3" fmla="*/ 1601793 h 1601793"/>
              <a:gd name="connsiteX0" fmla="*/ 0 w 1582490"/>
              <a:gd name="connsiteY0" fmla="*/ 1601793 h 1602610"/>
              <a:gd name="connsiteX1" fmla="*/ 252550 w 1582490"/>
              <a:gd name="connsiteY1" fmla="*/ 0 h 1602610"/>
              <a:gd name="connsiteX2" fmla="*/ 1582490 w 1582490"/>
              <a:gd name="connsiteY2" fmla="*/ 1602610 h 1602610"/>
              <a:gd name="connsiteX3" fmla="*/ 0 w 1582490"/>
              <a:gd name="connsiteY3" fmla="*/ 1601793 h 1602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490" h="1602610">
                <a:moveTo>
                  <a:pt x="0" y="1601793"/>
                </a:moveTo>
                <a:lnTo>
                  <a:pt x="252550" y="0"/>
                </a:lnTo>
                <a:lnTo>
                  <a:pt x="1582490" y="1602610"/>
                </a:lnTo>
                <a:lnTo>
                  <a:pt x="0" y="160179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35"/>
          <p:cNvSpPr/>
          <p:nvPr/>
        </p:nvSpPr>
        <p:spPr>
          <a:xfrm>
            <a:off x="7240733" y="1549166"/>
            <a:ext cx="1335181" cy="799263"/>
          </a:xfrm>
          <a:custGeom>
            <a:avLst/>
            <a:gdLst>
              <a:gd name="connsiteX0" fmla="*/ 0 w 914400"/>
              <a:gd name="connsiteY0" fmla="*/ 838200 h 838200"/>
              <a:gd name="connsiteX1" fmla="*/ 457200 w 914400"/>
              <a:gd name="connsiteY1" fmla="*/ 0 h 838200"/>
              <a:gd name="connsiteX2" fmla="*/ 914400 w 914400"/>
              <a:gd name="connsiteY2" fmla="*/ 838200 h 838200"/>
              <a:gd name="connsiteX3" fmla="*/ 0 w 914400"/>
              <a:gd name="connsiteY3" fmla="*/ 838200 h 838200"/>
              <a:gd name="connsiteX0" fmla="*/ 0 w 914400"/>
              <a:gd name="connsiteY0" fmla="*/ 1587500 h 1587500"/>
              <a:gd name="connsiteX1" fmla="*/ 438150 w 914400"/>
              <a:gd name="connsiteY1" fmla="*/ 0 h 1587500"/>
              <a:gd name="connsiteX2" fmla="*/ 914400 w 914400"/>
              <a:gd name="connsiteY2" fmla="*/ 1587500 h 1587500"/>
              <a:gd name="connsiteX3" fmla="*/ 0 w 914400"/>
              <a:gd name="connsiteY3" fmla="*/ 1587500 h 1587500"/>
              <a:gd name="connsiteX0" fmla="*/ 0 w 1555750"/>
              <a:gd name="connsiteY0" fmla="*/ 1587500 h 1587500"/>
              <a:gd name="connsiteX1" fmla="*/ 438150 w 1555750"/>
              <a:gd name="connsiteY1" fmla="*/ 0 h 1587500"/>
              <a:gd name="connsiteX2" fmla="*/ 1555750 w 1555750"/>
              <a:gd name="connsiteY2" fmla="*/ 793750 h 1587500"/>
              <a:gd name="connsiteX3" fmla="*/ 0 w 1555750"/>
              <a:gd name="connsiteY3" fmla="*/ 1587500 h 1587500"/>
              <a:gd name="connsiteX0" fmla="*/ 0 w 1555750"/>
              <a:gd name="connsiteY0" fmla="*/ 1597015 h 1597015"/>
              <a:gd name="connsiteX1" fmla="*/ 297227 w 1555750"/>
              <a:gd name="connsiteY1" fmla="*/ 0 h 1597015"/>
              <a:gd name="connsiteX2" fmla="*/ 1555750 w 1555750"/>
              <a:gd name="connsiteY2" fmla="*/ 803265 h 1597015"/>
              <a:gd name="connsiteX3" fmla="*/ 0 w 1555750"/>
              <a:gd name="connsiteY3" fmla="*/ 1597015 h 1597015"/>
              <a:gd name="connsiteX0" fmla="*/ 0 w 1837598"/>
              <a:gd name="connsiteY0" fmla="*/ 1597015 h 1597015"/>
              <a:gd name="connsiteX1" fmla="*/ 297227 w 1837598"/>
              <a:gd name="connsiteY1" fmla="*/ 0 h 1597015"/>
              <a:gd name="connsiteX2" fmla="*/ 1837598 w 1837598"/>
              <a:gd name="connsiteY2" fmla="*/ 1583578 h 1597015"/>
              <a:gd name="connsiteX3" fmla="*/ 0 w 1837598"/>
              <a:gd name="connsiteY3" fmla="*/ 1597015 h 159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598" h="1597015">
                <a:moveTo>
                  <a:pt x="0" y="1597015"/>
                </a:moveTo>
                <a:lnTo>
                  <a:pt x="297227" y="0"/>
                </a:lnTo>
                <a:lnTo>
                  <a:pt x="1837598" y="1583578"/>
                </a:lnTo>
                <a:lnTo>
                  <a:pt x="0" y="1597015"/>
                </a:lnTo>
                <a:close/>
              </a:path>
            </a:pathLst>
          </a:cu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35"/>
          <p:cNvSpPr/>
          <p:nvPr/>
        </p:nvSpPr>
        <p:spPr>
          <a:xfrm flipH="1" flipV="1">
            <a:off x="7245499" y="2354029"/>
            <a:ext cx="1542435" cy="792538"/>
          </a:xfrm>
          <a:custGeom>
            <a:avLst/>
            <a:gdLst>
              <a:gd name="connsiteX0" fmla="*/ 0 w 914400"/>
              <a:gd name="connsiteY0" fmla="*/ 838200 h 838200"/>
              <a:gd name="connsiteX1" fmla="*/ 457200 w 914400"/>
              <a:gd name="connsiteY1" fmla="*/ 0 h 838200"/>
              <a:gd name="connsiteX2" fmla="*/ 914400 w 914400"/>
              <a:gd name="connsiteY2" fmla="*/ 838200 h 838200"/>
              <a:gd name="connsiteX3" fmla="*/ 0 w 914400"/>
              <a:gd name="connsiteY3" fmla="*/ 838200 h 838200"/>
              <a:gd name="connsiteX0" fmla="*/ 0 w 914400"/>
              <a:gd name="connsiteY0" fmla="*/ 1587500 h 1587500"/>
              <a:gd name="connsiteX1" fmla="*/ 438150 w 914400"/>
              <a:gd name="connsiteY1" fmla="*/ 0 h 1587500"/>
              <a:gd name="connsiteX2" fmla="*/ 914400 w 914400"/>
              <a:gd name="connsiteY2" fmla="*/ 1587500 h 1587500"/>
              <a:gd name="connsiteX3" fmla="*/ 0 w 914400"/>
              <a:gd name="connsiteY3" fmla="*/ 1587500 h 1587500"/>
              <a:gd name="connsiteX0" fmla="*/ 0 w 1555750"/>
              <a:gd name="connsiteY0" fmla="*/ 1587500 h 1587500"/>
              <a:gd name="connsiteX1" fmla="*/ 438150 w 1555750"/>
              <a:gd name="connsiteY1" fmla="*/ 0 h 1587500"/>
              <a:gd name="connsiteX2" fmla="*/ 1555750 w 1555750"/>
              <a:gd name="connsiteY2" fmla="*/ 793750 h 1587500"/>
              <a:gd name="connsiteX3" fmla="*/ 0 w 1555750"/>
              <a:gd name="connsiteY3" fmla="*/ 1587500 h 1587500"/>
              <a:gd name="connsiteX0" fmla="*/ 0 w 1555750"/>
              <a:gd name="connsiteY0" fmla="*/ 1606550 h 1606550"/>
              <a:gd name="connsiteX1" fmla="*/ 447904 w 1555750"/>
              <a:gd name="connsiteY1" fmla="*/ 0 h 1606550"/>
              <a:gd name="connsiteX2" fmla="*/ 1555750 w 1555750"/>
              <a:gd name="connsiteY2" fmla="*/ 812800 h 1606550"/>
              <a:gd name="connsiteX3" fmla="*/ 0 w 1555750"/>
              <a:gd name="connsiteY3" fmla="*/ 1606550 h 1606550"/>
              <a:gd name="connsiteX0" fmla="*/ 0 w 1248501"/>
              <a:gd name="connsiteY0" fmla="*/ 1606550 h 1606550"/>
              <a:gd name="connsiteX1" fmla="*/ 447904 w 1248501"/>
              <a:gd name="connsiteY1" fmla="*/ 0 h 1606550"/>
              <a:gd name="connsiteX2" fmla="*/ 1248501 w 1248501"/>
              <a:gd name="connsiteY2" fmla="*/ 727075 h 1606550"/>
              <a:gd name="connsiteX3" fmla="*/ 0 w 1248501"/>
              <a:gd name="connsiteY3" fmla="*/ 1606550 h 1606550"/>
              <a:gd name="connsiteX0" fmla="*/ 0 w 1565503"/>
              <a:gd name="connsiteY0" fmla="*/ 1606550 h 1606550"/>
              <a:gd name="connsiteX1" fmla="*/ 447904 w 1565503"/>
              <a:gd name="connsiteY1" fmla="*/ 0 h 1606550"/>
              <a:gd name="connsiteX2" fmla="*/ 1565503 w 1565503"/>
              <a:gd name="connsiteY2" fmla="*/ 793750 h 1606550"/>
              <a:gd name="connsiteX3" fmla="*/ 0 w 1565503"/>
              <a:gd name="connsiteY3" fmla="*/ 1606550 h 1606550"/>
              <a:gd name="connsiteX0" fmla="*/ 0 w 1565503"/>
              <a:gd name="connsiteY0" fmla="*/ 1601793 h 1601793"/>
              <a:gd name="connsiteX1" fmla="*/ 252550 w 1565503"/>
              <a:gd name="connsiteY1" fmla="*/ 0 h 1601793"/>
              <a:gd name="connsiteX2" fmla="*/ 1565503 w 1565503"/>
              <a:gd name="connsiteY2" fmla="*/ 788993 h 1601793"/>
              <a:gd name="connsiteX3" fmla="*/ 0 w 1565503"/>
              <a:gd name="connsiteY3" fmla="*/ 1601793 h 1601793"/>
              <a:gd name="connsiteX0" fmla="*/ 0 w 1582490"/>
              <a:gd name="connsiteY0" fmla="*/ 1601793 h 1602610"/>
              <a:gd name="connsiteX1" fmla="*/ 252550 w 1582490"/>
              <a:gd name="connsiteY1" fmla="*/ 0 h 1602610"/>
              <a:gd name="connsiteX2" fmla="*/ 1582490 w 1582490"/>
              <a:gd name="connsiteY2" fmla="*/ 1602610 h 1602610"/>
              <a:gd name="connsiteX3" fmla="*/ 0 w 1582490"/>
              <a:gd name="connsiteY3" fmla="*/ 1601793 h 1602610"/>
              <a:gd name="connsiteX0" fmla="*/ 251407 w 1833897"/>
              <a:gd name="connsiteY0" fmla="*/ 1582761 h 1583578"/>
              <a:gd name="connsiteX1" fmla="*/ 0 w 1833897"/>
              <a:gd name="connsiteY1" fmla="*/ 0 h 1583578"/>
              <a:gd name="connsiteX2" fmla="*/ 1833897 w 1833897"/>
              <a:gd name="connsiteY2" fmla="*/ 1583578 h 1583578"/>
              <a:gd name="connsiteX3" fmla="*/ 251407 w 1833897"/>
              <a:gd name="connsiteY3" fmla="*/ 1582761 h 158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3897" h="1583578">
                <a:moveTo>
                  <a:pt x="251407" y="1582761"/>
                </a:moveTo>
                <a:lnTo>
                  <a:pt x="0" y="0"/>
                </a:lnTo>
                <a:lnTo>
                  <a:pt x="1833897" y="1583578"/>
                </a:lnTo>
                <a:lnTo>
                  <a:pt x="251407" y="158276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35"/>
          <p:cNvSpPr/>
          <p:nvPr/>
        </p:nvSpPr>
        <p:spPr>
          <a:xfrm flipV="1">
            <a:off x="7028070" y="2346885"/>
            <a:ext cx="1547844" cy="796882"/>
          </a:xfrm>
          <a:custGeom>
            <a:avLst/>
            <a:gdLst>
              <a:gd name="connsiteX0" fmla="*/ 0 w 914400"/>
              <a:gd name="connsiteY0" fmla="*/ 838200 h 838200"/>
              <a:gd name="connsiteX1" fmla="*/ 457200 w 914400"/>
              <a:gd name="connsiteY1" fmla="*/ 0 h 838200"/>
              <a:gd name="connsiteX2" fmla="*/ 914400 w 914400"/>
              <a:gd name="connsiteY2" fmla="*/ 838200 h 838200"/>
              <a:gd name="connsiteX3" fmla="*/ 0 w 914400"/>
              <a:gd name="connsiteY3" fmla="*/ 838200 h 838200"/>
              <a:gd name="connsiteX0" fmla="*/ 0 w 914400"/>
              <a:gd name="connsiteY0" fmla="*/ 1587500 h 1587500"/>
              <a:gd name="connsiteX1" fmla="*/ 438150 w 914400"/>
              <a:gd name="connsiteY1" fmla="*/ 0 h 1587500"/>
              <a:gd name="connsiteX2" fmla="*/ 914400 w 914400"/>
              <a:gd name="connsiteY2" fmla="*/ 1587500 h 1587500"/>
              <a:gd name="connsiteX3" fmla="*/ 0 w 914400"/>
              <a:gd name="connsiteY3" fmla="*/ 1587500 h 1587500"/>
              <a:gd name="connsiteX0" fmla="*/ 0 w 1555750"/>
              <a:gd name="connsiteY0" fmla="*/ 1587500 h 1587500"/>
              <a:gd name="connsiteX1" fmla="*/ 438150 w 1555750"/>
              <a:gd name="connsiteY1" fmla="*/ 0 h 1587500"/>
              <a:gd name="connsiteX2" fmla="*/ 1555750 w 1555750"/>
              <a:gd name="connsiteY2" fmla="*/ 793750 h 1587500"/>
              <a:gd name="connsiteX3" fmla="*/ 0 w 1555750"/>
              <a:gd name="connsiteY3" fmla="*/ 1587500 h 1587500"/>
              <a:gd name="connsiteX0" fmla="*/ 0 w 1555750"/>
              <a:gd name="connsiteY0" fmla="*/ 1597015 h 1597015"/>
              <a:gd name="connsiteX1" fmla="*/ 297227 w 1555750"/>
              <a:gd name="connsiteY1" fmla="*/ 0 h 1597015"/>
              <a:gd name="connsiteX2" fmla="*/ 1555750 w 1555750"/>
              <a:gd name="connsiteY2" fmla="*/ 803265 h 1597015"/>
              <a:gd name="connsiteX3" fmla="*/ 0 w 1555750"/>
              <a:gd name="connsiteY3" fmla="*/ 1597015 h 1597015"/>
              <a:gd name="connsiteX0" fmla="*/ 0 w 1837598"/>
              <a:gd name="connsiteY0" fmla="*/ 1597015 h 1597015"/>
              <a:gd name="connsiteX1" fmla="*/ 297227 w 1837598"/>
              <a:gd name="connsiteY1" fmla="*/ 0 h 1597015"/>
              <a:gd name="connsiteX2" fmla="*/ 1837598 w 1837598"/>
              <a:gd name="connsiteY2" fmla="*/ 1583578 h 1597015"/>
              <a:gd name="connsiteX3" fmla="*/ 0 w 1837598"/>
              <a:gd name="connsiteY3" fmla="*/ 1597015 h 1597015"/>
              <a:gd name="connsiteX0" fmla="*/ 292686 w 2130284"/>
              <a:gd name="connsiteY0" fmla="*/ 1592258 h 1592258"/>
              <a:gd name="connsiteX1" fmla="*/ 0 w 2130284"/>
              <a:gd name="connsiteY1" fmla="*/ 0 h 1592258"/>
              <a:gd name="connsiteX2" fmla="*/ 2130284 w 2130284"/>
              <a:gd name="connsiteY2" fmla="*/ 1578821 h 1592258"/>
              <a:gd name="connsiteX3" fmla="*/ 292686 w 2130284"/>
              <a:gd name="connsiteY3" fmla="*/ 1592258 h 159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284" h="1592258">
                <a:moveTo>
                  <a:pt x="292686" y="1592258"/>
                </a:moveTo>
                <a:lnTo>
                  <a:pt x="0" y="0"/>
                </a:lnTo>
                <a:lnTo>
                  <a:pt x="2130284" y="1578821"/>
                </a:lnTo>
                <a:lnTo>
                  <a:pt x="292686" y="1592258"/>
                </a:lnTo>
                <a:close/>
              </a:path>
            </a:pathLst>
          </a:custGeom>
          <a:solidFill>
            <a:srgbClr val="93C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450070" y="977900"/>
            <a:ext cx="969818" cy="3148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8200" y="952047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latin typeface="Bookman Old Style" pitchFamily="18" charset="0"/>
              </a:rPr>
              <a:t>ar</a:t>
            </a:r>
            <a:r>
              <a:rPr lang="en-US" b="0" i="0" u="none" strike="noStrike" baseline="0" dirty="0" smtClean="0">
                <a:latin typeface="Bookman Old Style" pitchFamily="18" charset="0"/>
              </a:rPr>
              <a:t> (PBR)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84149" y="95942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47454" y="950770"/>
            <a:ext cx="238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latin typeface="Bookman Old Style" pitchFamily="18" charset="0"/>
              </a:rPr>
              <a:t>ar</a:t>
            </a:r>
            <a:r>
              <a:rPr lang="en-US" b="0" i="0" u="none" strike="noStrike" baseline="0" dirty="0" smtClean="0">
                <a:latin typeface="Bookman Old Style" pitchFamily="18" charset="0"/>
              </a:rPr>
              <a:t> (PBQ) + </a:t>
            </a:r>
            <a:r>
              <a:rPr lang="en-US" b="0" i="0" u="none" strike="noStrike" baseline="0" dirty="0" err="1" smtClean="0">
                <a:latin typeface="Bookman Old Style" pitchFamily="18" charset="0"/>
              </a:rPr>
              <a:t>ar</a:t>
            </a:r>
            <a:r>
              <a:rPr lang="en-US" b="0" i="0" u="none" strike="noStrike" baseline="0" dirty="0" smtClean="0">
                <a:latin typeface="Bookman Old Style" pitchFamily="18" charset="0"/>
              </a:rPr>
              <a:t> (QBR)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3400" y="1326118"/>
            <a:ext cx="6431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0" i="0" u="none" strike="noStrike" baseline="0" dirty="0" smtClean="0">
                <a:latin typeface="Bookman Old Style"/>
                <a:sym typeface="Symbol"/>
              </a:rPr>
              <a:t></a:t>
            </a:r>
            <a:r>
              <a:rPr lang="en-US" b="0" i="0" u="none" strike="noStrike" baseline="0" dirty="0" smtClean="0">
                <a:latin typeface="Bookman Old Style" pitchFamily="18" charset="0"/>
              </a:rPr>
              <a:t>AQB and </a:t>
            </a:r>
            <a:r>
              <a:rPr lang="el-GR" dirty="0" smtClean="0">
                <a:latin typeface="Bookman Old Style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PBQ lie on the same base BQ and between </a:t>
            </a:r>
          </a:p>
          <a:p>
            <a:r>
              <a:rPr lang="en-US" dirty="0" smtClean="0">
                <a:latin typeface="Bookman Old Style" pitchFamily="18" charset="0"/>
              </a:rPr>
              <a:t>same parallel lines AP and BQ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3400" y="2469118"/>
            <a:ext cx="6470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0" i="0" u="none" strike="noStrike" baseline="0" dirty="0" smtClean="0">
                <a:latin typeface="Bookman Old Style"/>
                <a:sym typeface="Symbol"/>
              </a:rPr>
              <a:t></a:t>
            </a:r>
            <a:r>
              <a:rPr lang="en-US" b="0" i="0" u="none" strike="noStrike" baseline="0" dirty="0" smtClean="0">
                <a:latin typeface="Bookman Old Style" pitchFamily="18" charset="0"/>
              </a:rPr>
              <a:t>BQC and </a:t>
            </a:r>
            <a:r>
              <a:rPr lang="el-GR" dirty="0" smtClean="0">
                <a:latin typeface="Bookman Old Style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QBR lie on the same base BQ and between </a:t>
            </a:r>
          </a:p>
          <a:p>
            <a:r>
              <a:rPr lang="en-US" dirty="0" smtClean="0">
                <a:latin typeface="Bookman Old Style" pitchFamily="18" charset="0"/>
              </a:rPr>
              <a:t>same parallel lines BQ and CR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61695" y="946150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Bookman Old Style" pitchFamily="18" charset="0"/>
              </a:rPr>
              <a:t>... (ii)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30625" y="608506"/>
            <a:ext cx="686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Bookman Old Style" pitchFamily="18" charset="0"/>
              </a:rPr>
              <a:t>... (i)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92766" y="2006335"/>
            <a:ext cx="824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Bookman Old Style" pitchFamily="18" charset="0"/>
              </a:rPr>
              <a:t>... (iii)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10399" y="311681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Bookman Old Style" pitchFamily="18" charset="0"/>
              </a:rPr>
              <a:t>... (iv)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9696" y="4453304"/>
            <a:ext cx="2727587" cy="37465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39696" y="4458622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err="1" smtClean="0">
                <a:latin typeface="Bookman Old Style" pitchFamily="18" charset="0"/>
              </a:rPr>
              <a:t>ar</a:t>
            </a:r>
            <a:r>
              <a:rPr lang="en-US" b="1" i="0" u="none" strike="noStrike" baseline="0" dirty="0" smtClean="0">
                <a:latin typeface="Bookman Old Style" pitchFamily="18" charset="0"/>
              </a:rPr>
              <a:t> (</a:t>
            </a:r>
            <a:r>
              <a:rPr lang="el-GR" b="1" dirty="0" smtClean="0"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latin typeface="Bookman Old Style" pitchFamily="18" charset="0"/>
              </a:rPr>
              <a:t>A</a:t>
            </a:r>
            <a:r>
              <a:rPr lang="en-US" b="1" i="0" u="none" strike="noStrike" baseline="0" dirty="0" smtClean="0">
                <a:latin typeface="Bookman Old Style" pitchFamily="18" charset="0"/>
              </a:rPr>
              <a:t>QC)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92819" y="2033574"/>
            <a:ext cx="2526655" cy="31485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895350" y="3152245"/>
            <a:ext cx="2526655" cy="31485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433763" y="632963"/>
            <a:ext cx="1002432" cy="3148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150092" y="179035"/>
            <a:ext cx="1158375" cy="346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765879" y="187383"/>
            <a:ext cx="1133028" cy="346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046" y="154183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 pitchFamily="18" charset="0"/>
              </a:rPr>
              <a:t>In figure, AP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Symbol" pitchFamily="18" charset="2"/>
              </a:rPr>
              <a:t>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 pitchFamily="18" charset="0"/>
              </a:rPr>
              <a:t> BQ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Symbol" pitchFamily="18" charset="2"/>
              </a:rPr>
              <a:t>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 pitchFamily="18" charset="0"/>
              </a:rPr>
              <a:t> CR. Prove that </a:t>
            </a:r>
            <a:r>
              <a:rPr lang="en-US" b="1" i="0" u="none" strike="noStrike" baseline="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i="0" u="none" strike="noStrike" baseline="0" dirty="0" smtClean="0">
                <a:solidFill>
                  <a:srgbClr val="3701FF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srgbClr val="3701FF"/>
                </a:solidFill>
                <a:latin typeface="Symbol" pitchFamily="18" charset="2"/>
              </a:rPr>
              <a:t>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 pitchFamily="18" charset="0"/>
              </a:rPr>
              <a:t>AQC) = </a:t>
            </a:r>
            <a:r>
              <a:rPr lang="en-US" b="1" i="0" u="none" strike="noStrike" baseline="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srgbClr val="3701FF"/>
                </a:solidFill>
                <a:latin typeface="Symbol" pitchFamily="18" charset="2"/>
              </a:rPr>
              <a:t>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 pitchFamily="18" charset="0"/>
              </a:rPr>
              <a:t>PBR).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3331" y="158946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AP </a:t>
            </a:r>
            <a:r>
              <a:rPr lang="en-US" b="1" dirty="0">
                <a:solidFill>
                  <a:srgbClr val="C00000"/>
                </a:solidFill>
                <a:latin typeface="Symbol" pitchFamily="18" charset="2"/>
              </a:rPr>
              <a:t>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BQ </a:t>
            </a:r>
            <a:r>
              <a:rPr lang="en-US" b="1" dirty="0">
                <a:solidFill>
                  <a:srgbClr val="C00000"/>
                </a:solidFill>
                <a:latin typeface="Symbol" pitchFamily="18" charset="2"/>
              </a:rPr>
              <a:t>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CR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031185" y="3146190"/>
            <a:ext cx="175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57805" y="1545990"/>
            <a:ext cx="8993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31185" y="1545990"/>
            <a:ext cx="426620" cy="16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57166" y="1545990"/>
            <a:ext cx="426619" cy="16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49007" y="2346090"/>
            <a:ext cx="1316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59785" y="2346090"/>
            <a:ext cx="1524000" cy="800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31185" y="2346090"/>
            <a:ext cx="1545355" cy="800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259785" y="1545990"/>
            <a:ext cx="1097381" cy="800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57805" y="1545990"/>
            <a:ext cx="1118735" cy="800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9735" y="122976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A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3265" y="212511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B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49692" y="3073800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C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55561" y="123149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90973" y="2093937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Q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32397" y="3074146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R</a:t>
            </a:r>
            <a:endParaRPr lang="en-US" sz="1600" b="1" dirty="0">
              <a:latin typeface="Bookman Old Style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031185" y="3146190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7805" y="1545990"/>
            <a:ext cx="8993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49007" y="2346090"/>
            <a:ext cx="13167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57588" y="158152"/>
            <a:ext cx="4086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 pitchFamily="18" charset="0"/>
              </a:rPr>
              <a:t>Prove that </a:t>
            </a:r>
            <a:r>
              <a:rPr lang="en-US" b="1" i="0" u="none" strike="noStrike" baseline="0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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 pitchFamily="18" charset="0"/>
              </a:rPr>
              <a:t>AQC) = </a:t>
            </a:r>
            <a:r>
              <a:rPr lang="en-US" b="1" i="0" u="none" strike="noStrike" baseline="0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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 pitchFamily="18" charset="0"/>
              </a:rPr>
              <a:t>PBR)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Cloud Callout 36"/>
          <p:cNvSpPr/>
          <p:nvPr/>
        </p:nvSpPr>
        <p:spPr>
          <a:xfrm>
            <a:off x="2576946" y="862444"/>
            <a:ext cx="3981305" cy="1143000"/>
          </a:xfrm>
          <a:prstGeom prst="cloudCallout">
            <a:avLst>
              <a:gd name="adj1" fmla="val 80287"/>
              <a:gd name="adj2" fmla="val 5775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5087" y="11107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Bookman Old Style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AQC is made up of which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two triangles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16234" y="1249278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AQB and </a:t>
            </a:r>
            <a:r>
              <a:rPr lang="el-GR" b="1" dirty="0" smtClean="0">
                <a:solidFill>
                  <a:srgbClr val="FFFF00"/>
                </a:solidFill>
                <a:latin typeface="Comic Sans MS" pitchFamily="66" charset="0"/>
              </a:rPr>
              <a:t>Δ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BQC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4346" y="578026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latin typeface="Bookman Old Style" pitchFamily="18" charset="0"/>
              </a:rPr>
              <a:t>ar</a:t>
            </a:r>
            <a:r>
              <a:rPr lang="en-US" b="0" i="0" u="none" strike="noStrike" baseline="0" dirty="0" smtClean="0">
                <a:latin typeface="Bookman Old Style" pitchFamily="18" charset="0"/>
              </a:rPr>
              <a:t> (AQC)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70295" y="57802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33600" y="578026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latin typeface="Bookman Old Style" pitchFamily="18" charset="0"/>
              </a:rPr>
              <a:t>ar</a:t>
            </a:r>
            <a:r>
              <a:rPr lang="en-US" b="0" i="0" u="none" strike="noStrike" baseline="0" dirty="0" smtClean="0">
                <a:latin typeface="Bookman Old Style" pitchFamily="18" charset="0"/>
              </a:rPr>
              <a:t> (AQB) + </a:t>
            </a:r>
            <a:r>
              <a:rPr lang="en-US" b="0" i="0" u="none" strike="noStrike" baseline="0" dirty="0" err="1" smtClean="0">
                <a:latin typeface="Bookman Old Style" pitchFamily="18" charset="0"/>
              </a:rPr>
              <a:t>ar</a:t>
            </a:r>
            <a:r>
              <a:rPr lang="en-US" b="0" i="0" u="none" strike="noStrike" baseline="0" dirty="0" smtClean="0">
                <a:latin typeface="Bookman Old Style" pitchFamily="18" charset="0"/>
              </a:rPr>
              <a:t> (BQC)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2590800" y="1352550"/>
            <a:ext cx="3981305" cy="1143000"/>
          </a:xfrm>
          <a:prstGeom prst="cloudCallout">
            <a:avLst>
              <a:gd name="adj1" fmla="val 80200"/>
              <a:gd name="adj2" fmla="val 1330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910964" y="1600885"/>
            <a:ext cx="334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Bookman Old Style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PBR is made up of which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two triangles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30088" y="1739384"/>
            <a:ext cx="210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PBQ and </a:t>
            </a:r>
            <a:r>
              <a:rPr lang="el-GR" b="1" dirty="0" smtClean="0">
                <a:solidFill>
                  <a:srgbClr val="FFFF00"/>
                </a:solidFill>
                <a:latin typeface="Comic Sans MS" pitchFamily="66" charset="0"/>
              </a:rPr>
              <a:t>Δ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QBR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1" name="Cloud 40"/>
          <p:cNvSpPr/>
          <p:nvPr/>
        </p:nvSpPr>
        <p:spPr>
          <a:xfrm>
            <a:off x="2343150" y="2038350"/>
            <a:ext cx="4228955" cy="114300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667000" y="2332405"/>
            <a:ext cx="369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What can we say about </a:t>
            </a:r>
            <a:r>
              <a:rPr lang="el-GR" b="1" dirty="0" smtClean="0">
                <a:solidFill>
                  <a:schemeClr val="bg1"/>
                </a:solidFill>
                <a:latin typeface="Bookman Old Style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AQB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and </a:t>
            </a:r>
            <a:r>
              <a:rPr lang="el-GR" b="1" dirty="0" smtClean="0">
                <a:solidFill>
                  <a:schemeClr val="bg1"/>
                </a:solidFill>
                <a:latin typeface="Bookman Old Style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PBQ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54154" y="2176987"/>
            <a:ext cx="3139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They lie on same base BQ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and between same parallel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lines AP and BQ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5" name="Cloud 54"/>
          <p:cNvSpPr/>
          <p:nvPr/>
        </p:nvSpPr>
        <p:spPr>
          <a:xfrm>
            <a:off x="2588376" y="2371725"/>
            <a:ext cx="4014209" cy="114300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17897" y="2591485"/>
            <a:ext cx="3384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So, what can we say about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areas of </a:t>
            </a:r>
            <a:r>
              <a:rPr lang="el-GR" b="1" dirty="0" smtClean="0">
                <a:solidFill>
                  <a:schemeClr val="bg1"/>
                </a:solidFill>
                <a:latin typeface="Bookman Old Style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AQB and </a:t>
            </a:r>
            <a:r>
              <a:rPr lang="el-GR" b="1" dirty="0">
                <a:solidFill>
                  <a:schemeClr val="bg1"/>
                </a:solidFill>
                <a:latin typeface="Bookman Old Style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PBQ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06554" y="2735818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l-GR" b="1" dirty="0" smtClean="0">
                <a:solidFill>
                  <a:srgbClr val="FFFF00"/>
                </a:solidFill>
                <a:latin typeface="Comic Sans MS" pitchFamily="66" charset="0"/>
              </a:rPr>
              <a:t>Δ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AQB) = </a:t>
            </a:r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l-GR" b="1" dirty="0" smtClean="0">
                <a:solidFill>
                  <a:srgbClr val="FFFF00"/>
                </a:solidFill>
                <a:latin typeface="Comic Sans MS" pitchFamily="66" charset="0"/>
              </a:rPr>
              <a:t>Δ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PBQ)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78329" y="2735818"/>
            <a:ext cx="250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l-GR" dirty="0" smtClean="0">
                <a:latin typeface="Bookman Old Style" pitchFamily="18" charset="0"/>
              </a:rPr>
              <a:t>Δ</a:t>
            </a:r>
            <a:r>
              <a:rPr lang="en-US" dirty="0" smtClean="0">
                <a:latin typeface="Bookman Old Style" pitchFamily="18" charset="0"/>
              </a:rPr>
              <a:t>AQB) =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(</a:t>
            </a:r>
            <a:r>
              <a:rPr lang="el-GR" dirty="0" smtClean="0">
                <a:latin typeface="Bookman Old Style" pitchFamily="18" charset="0"/>
              </a:rPr>
              <a:t>Δ</a:t>
            </a:r>
            <a:r>
              <a:rPr lang="en-US" dirty="0" smtClean="0">
                <a:latin typeface="Bookman Old Style" pitchFamily="18" charset="0"/>
              </a:rPr>
              <a:t>PBQ)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1" name="Cloud 70"/>
          <p:cNvSpPr/>
          <p:nvPr/>
        </p:nvSpPr>
        <p:spPr>
          <a:xfrm>
            <a:off x="2362200" y="2724150"/>
            <a:ext cx="4228955" cy="114300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696835" y="3018205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What can we say about </a:t>
            </a:r>
            <a:r>
              <a:rPr lang="el-GR" b="1" dirty="0" smtClean="0">
                <a:solidFill>
                  <a:schemeClr val="bg1"/>
                </a:solidFill>
                <a:latin typeface="Bookman Old Style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BQC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  <a:r>
              <a:rPr lang="en-US" b="1" smtClean="0">
                <a:solidFill>
                  <a:schemeClr val="bg1"/>
                </a:solidFill>
                <a:latin typeface="Bookman Old Style" pitchFamily="18" charset="0"/>
              </a:rPr>
              <a:t>nd </a:t>
            </a:r>
            <a:r>
              <a:rPr lang="el-GR" b="1" dirty="0" smtClean="0">
                <a:solidFill>
                  <a:schemeClr val="bg1"/>
                </a:solidFill>
                <a:latin typeface="Bookman Old Style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QBR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73204" y="2862787"/>
            <a:ext cx="3139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They lie on same base BQ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and between same parallel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lines BQ and CR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026422" y="3146186"/>
            <a:ext cx="1752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40733" y="2346086"/>
            <a:ext cx="131675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loud 75"/>
          <p:cNvSpPr/>
          <p:nvPr/>
        </p:nvSpPr>
        <p:spPr>
          <a:xfrm>
            <a:off x="2482850" y="3562350"/>
            <a:ext cx="4228955" cy="114300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905197" y="3810685"/>
            <a:ext cx="3384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So, what can we say about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/>
              </a:rPr>
              <a:t>areas of </a:t>
            </a:r>
            <a:r>
              <a:rPr lang="el-GR" b="1" dirty="0" smtClean="0">
                <a:solidFill>
                  <a:schemeClr val="bg1"/>
                </a:solidFill>
                <a:latin typeface="Bookman Old Style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BQC and </a:t>
            </a:r>
            <a:r>
              <a:rPr lang="el-GR" b="1" dirty="0" smtClean="0">
                <a:solidFill>
                  <a:schemeClr val="bg1"/>
                </a:solidFill>
                <a:latin typeface="Bookman Old Style"/>
              </a:rPr>
              <a:t>Δ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QBR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93854" y="3955018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l-GR" b="1" dirty="0" smtClean="0">
                <a:solidFill>
                  <a:srgbClr val="FFFF00"/>
                </a:solidFill>
                <a:latin typeface="Comic Sans MS" pitchFamily="66" charset="0"/>
              </a:rPr>
              <a:t>Δ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BQC) = </a:t>
            </a:r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l-GR" b="1" dirty="0" smtClean="0">
                <a:solidFill>
                  <a:srgbClr val="FFFF00"/>
                </a:solidFill>
                <a:latin typeface="Comic Sans MS" pitchFamily="66" charset="0"/>
              </a:rPr>
              <a:t>Δ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QBR)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65629" y="3955018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l-GR" dirty="0" smtClean="0">
                <a:latin typeface="Bookman Old Style" pitchFamily="18" charset="0"/>
              </a:rPr>
              <a:t>Δ</a:t>
            </a:r>
            <a:r>
              <a:rPr lang="en-US" dirty="0" smtClean="0">
                <a:latin typeface="Bookman Old Style" pitchFamily="18" charset="0"/>
              </a:rPr>
              <a:t>BQC) =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(</a:t>
            </a:r>
            <a:r>
              <a:rPr lang="el-GR" dirty="0" smtClean="0">
                <a:latin typeface="Bookman Old Style" pitchFamily="18" charset="0"/>
              </a:rPr>
              <a:t>Δ</a:t>
            </a:r>
            <a:r>
              <a:rPr lang="en-US" dirty="0" smtClean="0">
                <a:latin typeface="Bookman Old Style" pitchFamily="18" charset="0"/>
              </a:rPr>
              <a:t>QBR)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3400" y="3507343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Adding (iii) &amp; (iv),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94728" y="4458622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660066"/>
                </a:solidFill>
                <a:latin typeface="Bookman Old Style"/>
                <a:sym typeface="Symbol"/>
              </a:rPr>
              <a:t>[From (i), (ii) &amp; (v)]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0475" y="4453304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= </a:t>
            </a:r>
            <a:r>
              <a:rPr lang="en-US" b="1" dirty="0" err="1">
                <a:latin typeface="Bookman Old Style" pitchFamily="18" charset="0"/>
              </a:rPr>
              <a:t>ar</a:t>
            </a:r>
            <a:r>
              <a:rPr lang="en-US" b="1" dirty="0">
                <a:latin typeface="Bookman Old Style" pitchFamily="18" charset="0"/>
              </a:rPr>
              <a:t> (</a:t>
            </a:r>
            <a:r>
              <a:rPr lang="el-GR" b="1" dirty="0">
                <a:latin typeface="Bookman Old Style" pitchFamily="18" charset="0"/>
                <a:sym typeface="Symbol"/>
              </a:rPr>
              <a:t></a:t>
            </a:r>
            <a:r>
              <a:rPr lang="en-US" b="1" dirty="0">
                <a:latin typeface="Bookman Old Style" pitchFamily="18" charset="0"/>
              </a:rPr>
              <a:t>PBR)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8692" y="611501"/>
            <a:ext cx="820396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sz="1800" b="1" i="1" dirty="0" smtClean="0">
                <a:latin typeface="Book Antiqua" pitchFamily="18" charset="0"/>
              </a:rPr>
              <a:t>Proof.</a:t>
            </a:r>
            <a:endParaRPr lang="en-US" sz="1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9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500"/>
                            </p:stCondLst>
                            <p:childTnLst>
                              <p:par>
                                <p:cTn id="2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-0.25695 -0.14197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47" y="-7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000"/>
                            </p:stCondLst>
                            <p:childTnLst>
                              <p:par>
                                <p:cTn id="3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000"/>
                            </p:stCondLst>
                            <p:childTnLst>
                              <p:par>
                                <p:cTn id="4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500"/>
                            </p:stCondLst>
                            <p:childTnLst>
                              <p:par>
                                <p:cTn id="4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-0.2566 -0.16142 " pathEditMode="relative" rAng="0" ptsTypes="AA">
                                      <p:cBhvr>
                                        <p:cTn id="47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0" y="-8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"/>
                            </p:stCondLst>
                            <p:childTnLst>
                              <p:par>
                                <p:cTn id="5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500"/>
                            </p:stCondLst>
                            <p:childTnLst>
                              <p:par>
                                <p:cTn id="5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500"/>
                            </p:stCondLst>
                            <p:childTnLst>
                              <p:par>
                                <p:cTn id="5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93" grpId="0" animBg="1"/>
      <p:bldP spid="93" grpId="1" animBg="1"/>
      <p:bldP spid="98" grpId="0" animBg="1"/>
      <p:bldP spid="98" grpId="1" animBg="1"/>
      <p:bldP spid="99" grpId="0" animBg="1"/>
      <p:bldP spid="99" grpId="1" animBg="1"/>
      <p:bldP spid="97" grpId="0"/>
      <p:bldP spid="100" grpId="0" animBg="1"/>
      <p:bldP spid="100" grpId="1" animBg="1"/>
      <p:bldP spid="101" grpId="0" animBg="1"/>
      <p:bldP spid="101" grpId="1" animBg="1"/>
      <p:bldP spid="89" grpId="0" animBg="1"/>
      <p:bldP spid="89" grpId="1" animBg="1"/>
      <p:bldP spid="90" grpId="0" animBg="1"/>
      <p:bldP spid="90" grpId="1" animBg="1"/>
      <p:bldP spid="46" grpId="0" animBg="1"/>
      <p:bldP spid="46" grpId="1" animBg="1"/>
      <p:bldP spid="36" grpId="0" animBg="1"/>
      <p:bldP spid="36" grpId="1" animBg="1"/>
      <p:bldP spid="87" grpId="0" animBg="1"/>
      <p:bldP spid="87" grpId="1" animBg="1"/>
      <p:bldP spid="87" grpId="2" animBg="1"/>
      <p:bldP spid="87" grpId="3" animBg="1"/>
      <p:bldP spid="88" grpId="0" animBg="1"/>
      <p:bldP spid="88" grpId="1" animBg="1"/>
      <p:bldP spid="88" grpId="2" animBg="1"/>
      <p:bldP spid="88" grpId="3" animBg="1"/>
      <p:bldP spid="91" grpId="0" animBg="1"/>
      <p:bldP spid="91" grpId="1" animBg="1"/>
      <p:bldP spid="91" grpId="2" animBg="1"/>
      <p:bldP spid="91" grpId="3" animBg="1"/>
      <p:bldP spid="92" grpId="0" animBg="1"/>
      <p:bldP spid="92" grpId="1" animBg="1"/>
      <p:bldP spid="92" grpId="2" animBg="1"/>
      <p:bldP spid="92" grpId="3" animBg="1"/>
      <p:bldP spid="64" grpId="0" animBg="1"/>
      <p:bldP spid="64" grpId="1" animBg="1"/>
      <p:bldP spid="50" grpId="0"/>
      <p:bldP spid="51" grpId="0"/>
      <p:bldP spid="52" grpId="0"/>
      <p:bldP spid="60" grpId="0"/>
      <p:bldP spid="61" grpId="0"/>
      <p:bldP spid="62" grpId="0"/>
      <p:bldP spid="81" grpId="0"/>
      <p:bldP spid="22" grpId="0" animBg="1"/>
      <p:bldP spid="86" grpId="0"/>
      <p:bldP spid="84" grpId="0" animBg="1"/>
      <p:bldP spid="84" grpId="1" animBg="1"/>
      <p:bldP spid="85" grpId="0" animBg="1"/>
      <p:bldP spid="85" grpId="1" animBg="1"/>
      <p:bldP spid="63" grpId="0" animBg="1"/>
      <p:bldP spid="63" grpId="1" animBg="1"/>
      <p:bldP spid="45" grpId="0" animBg="1"/>
      <p:bldP spid="45" grpId="1" animBg="1"/>
      <p:bldP spid="35" grpId="0" animBg="1"/>
      <p:bldP spid="35" grpId="1" animBg="1"/>
      <p:bldP spid="3" grpId="0"/>
      <p:bldP spid="5" grpId="0"/>
      <p:bldP spid="5" grpId="1"/>
      <p:bldP spid="25" grpId="0"/>
      <p:bldP spid="26" grpId="0"/>
      <p:bldP spid="27" grpId="0"/>
      <p:bldP spid="28" grpId="0"/>
      <p:bldP spid="29" grpId="0"/>
      <p:bldP spid="30" grpId="0"/>
      <p:bldP spid="34" grpId="0"/>
      <p:bldP spid="34" grpId="1"/>
      <p:bldP spid="37" grpId="0" animBg="1"/>
      <p:bldP spid="37" grpId="1" animBg="1"/>
      <p:bldP spid="38" grpId="0"/>
      <p:bldP spid="38" grpId="1"/>
      <p:bldP spid="39" grpId="0"/>
      <p:bldP spid="39" grpId="1"/>
      <p:bldP spid="42" grpId="0"/>
      <p:bldP spid="43" grpId="0"/>
      <p:bldP spid="44" grpId="0"/>
      <p:bldP spid="47" grpId="0" animBg="1"/>
      <p:bldP spid="47" grpId="1" animBg="1"/>
      <p:bldP spid="48" grpId="0"/>
      <p:bldP spid="48" grpId="1"/>
      <p:bldP spid="49" grpId="0"/>
      <p:bldP spid="49" grpId="1"/>
      <p:bldP spid="41" grpId="0" animBg="1"/>
      <p:bldP spid="41" grpId="1" animBg="1"/>
      <p:bldP spid="53" grpId="0"/>
      <p:bldP spid="53" grpId="1"/>
      <p:bldP spid="54" grpId="0"/>
      <p:bldP spid="54" grpId="1"/>
      <p:bldP spid="55" grpId="0" animBg="1"/>
      <p:bldP spid="55" grpId="1" animBg="1"/>
      <p:bldP spid="56" grpId="0"/>
      <p:bldP spid="56" grpId="1"/>
      <p:bldP spid="57" grpId="0"/>
      <p:bldP spid="57" grpId="1"/>
      <p:bldP spid="59" grpId="0"/>
      <p:bldP spid="59" grpId="1"/>
      <p:bldP spid="71" grpId="0" animBg="1"/>
      <p:bldP spid="71" grpId="1" animBg="1"/>
      <p:bldP spid="72" grpId="0"/>
      <p:bldP spid="72" grpId="1"/>
      <p:bldP spid="73" grpId="0"/>
      <p:bldP spid="73" grpId="1"/>
      <p:bldP spid="76" grpId="0" animBg="1"/>
      <p:bldP spid="76" grpId="1" animBg="1"/>
      <p:bldP spid="77" grpId="0"/>
      <p:bldP spid="77" grpId="1"/>
      <p:bldP spid="78" grpId="0"/>
      <p:bldP spid="78" grpId="1"/>
      <p:bldP spid="80" grpId="0"/>
      <p:bldP spid="80" grpId="1"/>
      <p:bldP spid="2" grpId="0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16</a:t>
            </a:r>
          </a:p>
        </p:txBody>
      </p:sp>
    </p:spTree>
    <p:extLst>
      <p:ext uri="{BB962C8B-B14F-4D97-AF65-F5344CB8AC3E}">
        <p14:creationId xmlns:p14="http://schemas.microsoft.com/office/powerpoint/2010/main" val="14815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ounded Rectangle 155"/>
          <p:cNvSpPr/>
          <p:nvPr/>
        </p:nvSpPr>
        <p:spPr>
          <a:xfrm>
            <a:off x="6035040" y="3275597"/>
            <a:ext cx="2976765" cy="5615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598176" y="2469183"/>
            <a:ext cx="4216892" cy="56716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598176" y="4101328"/>
            <a:ext cx="4216892" cy="56716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55"/>
          <p:cNvSpPr/>
          <p:nvPr/>
        </p:nvSpPr>
        <p:spPr>
          <a:xfrm rot="10800000">
            <a:off x="6192837" y="1001635"/>
            <a:ext cx="2160588" cy="1300560"/>
          </a:xfrm>
          <a:custGeom>
            <a:avLst/>
            <a:gdLst>
              <a:gd name="connsiteX0" fmla="*/ 0 w 1952625"/>
              <a:gd name="connsiteY0" fmla="*/ 883444 h 883444"/>
              <a:gd name="connsiteX1" fmla="*/ 976313 w 1952625"/>
              <a:gd name="connsiteY1" fmla="*/ 0 h 883444"/>
              <a:gd name="connsiteX2" fmla="*/ 1952625 w 1952625"/>
              <a:gd name="connsiteY2" fmla="*/ 883444 h 883444"/>
              <a:gd name="connsiteX3" fmla="*/ 0 w 1952625"/>
              <a:gd name="connsiteY3" fmla="*/ 883444 h 883444"/>
              <a:gd name="connsiteX0" fmla="*/ 0 w 2286000"/>
              <a:gd name="connsiteY0" fmla="*/ 673894 h 883444"/>
              <a:gd name="connsiteX1" fmla="*/ 1309688 w 2286000"/>
              <a:gd name="connsiteY1" fmla="*/ 0 h 883444"/>
              <a:gd name="connsiteX2" fmla="*/ 2286000 w 2286000"/>
              <a:gd name="connsiteY2" fmla="*/ 883444 h 883444"/>
              <a:gd name="connsiteX3" fmla="*/ 0 w 2286000"/>
              <a:gd name="connsiteY3" fmla="*/ 673894 h 883444"/>
              <a:gd name="connsiteX0" fmla="*/ 0 w 1647825"/>
              <a:gd name="connsiteY0" fmla="*/ 673894 h 673894"/>
              <a:gd name="connsiteX1" fmla="*/ 1309688 w 1647825"/>
              <a:gd name="connsiteY1" fmla="*/ 0 h 673894"/>
              <a:gd name="connsiteX2" fmla="*/ 1647825 w 1647825"/>
              <a:gd name="connsiteY2" fmla="*/ 588169 h 673894"/>
              <a:gd name="connsiteX3" fmla="*/ 0 w 1647825"/>
              <a:gd name="connsiteY3" fmla="*/ 673894 h 673894"/>
              <a:gd name="connsiteX0" fmla="*/ 0 w 1800225"/>
              <a:gd name="connsiteY0" fmla="*/ 673894 h 692944"/>
              <a:gd name="connsiteX1" fmla="*/ 1309688 w 1800225"/>
              <a:gd name="connsiteY1" fmla="*/ 0 h 692944"/>
              <a:gd name="connsiteX2" fmla="*/ 1800225 w 1800225"/>
              <a:gd name="connsiteY2" fmla="*/ 692944 h 692944"/>
              <a:gd name="connsiteX3" fmla="*/ 0 w 1800225"/>
              <a:gd name="connsiteY3" fmla="*/ 673894 h 692944"/>
              <a:gd name="connsiteX0" fmla="*/ 0 w 1800225"/>
              <a:gd name="connsiteY0" fmla="*/ 521494 h 540544"/>
              <a:gd name="connsiteX1" fmla="*/ 1281113 w 1800225"/>
              <a:gd name="connsiteY1" fmla="*/ 0 h 540544"/>
              <a:gd name="connsiteX2" fmla="*/ 1800225 w 1800225"/>
              <a:gd name="connsiteY2" fmla="*/ 540544 h 540544"/>
              <a:gd name="connsiteX3" fmla="*/ 0 w 1800225"/>
              <a:gd name="connsiteY3" fmla="*/ 521494 h 540544"/>
              <a:gd name="connsiteX0" fmla="*/ 0 w 1800225"/>
              <a:gd name="connsiteY0" fmla="*/ 645319 h 664369"/>
              <a:gd name="connsiteX1" fmla="*/ 1338263 w 1800225"/>
              <a:gd name="connsiteY1" fmla="*/ 0 h 664369"/>
              <a:gd name="connsiteX2" fmla="*/ 1800225 w 1800225"/>
              <a:gd name="connsiteY2" fmla="*/ 664369 h 664369"/>
              <a:gd name="connsiteX3" fmla="*/ 0 w 1800225"/>
              <a:gd name="connsiteY3" fmla="*/ 645319 h 664369"/>
              <a:gd name="connsiteX0" fmla="*/ 0 w 1746250"/>
              <a:gd name="connsiteY0" fmla="*/ 645319 h 645319"/>
              <a:gd name="connsiteX1" fmla="*/ 1338263 w 1746250"/>
              <a:gd name="connsiteY1" fmla="*/ 0 h 645319"/>
              <a:gd name="connsiteX2" fmla="*/ 1746250 w 1746250"/>
              <a:gd name="connsiteY2" fmla="*/ 623094 h 645319"/>
              <a:gd name="connsiteX3" fmla="*/ 0 w 1746250"/>
              <a:gd name="connsiteY3" fmla="*/ 645319 h 64531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17675"/>
              <a:gd name="connsiteY0" fmla="*/ 619919 h 619919"/>
              <a:gd name="connsiteX1" fmla="*/ 1328738 w 1717675"/>
              <a:gd name="connsiteY1" fmla="*/ 0 h 619919"/>
              <a:gd name="connsiteX2" fmla="*/ 1717675 w 1717675"/>
              <a:gd name="connsiteY2" fmla="*/ 616744 h 619919"/>
              <a:gd name="connsiteX3" fmla="*/ 0 w 1717675"/>
              <a:gd name="connsiteY3" fmla="*/ 619919 h 619919"/>
              <a:gd name="connsiteX0" fmla="*/ 0 w 1717675"/>
              <a:gd name="connsiteY0" fmla="*/ 629444 h 629444"/>
              <a:gd name="connsiteX1" fmla="*/ 1322388 w 1717675"/>
              <a:gd name="connsiteY1" fmla="*/ 0 h 629444"/>
              <a:gd name="connsiteX2" fmla="*/ 1717675 w 1717675"/>
              <a:gd name="connsiteY2" fmla="*/ 626269 h 629444"/>
              <a:gd name="connsiteX3" fmla="*/ 0 w 1717675"/>
              <a:gd name="connsiteY3" fmla="*/ 629444 h 629444"/>
              <a:gd name="connsiteX0" fmla="*/ 0 w 1741488"/>
              <a:gd name="connsiteY0" fmla="*/ 629444 h 650138"/>
              <a:gd name="connsiteX1" fmla="*/ 1322388 w 1741488"/>
              <a:gd name="connsiteY1" fmla="*/ 0 h 650138"/>
              <a:gd name="connsiteX2" fmla="*/ 1741488 w 1741488"/>
              <a:gd name="connsiteY2" fmla="*/ 650103 h 650138"/>
              <a:gd name="connsiteX3" fmla="*/ 0 w 1741488"/>
              <a:gd name="connsiteY3" fmla="*/ 629444 h 650138"/>
              <a:gd name="connsiteX0" fmla="*/ 0 w 1789113"/>
              <a:gd name="connsiteY0" fmla="*/ 646127 h 650103"/>
              <a:gd name="connsiteX1" fmla="*/ 1370013 w 1789113"/>
              <a:gd name="connsiteY1" fmla="*/ 0 h 650103"/>
              <a:gd name="connsiteX2" fmla="*/ 1789113 w 1789113"/>
              <a:gd name="connsiteY2" fmla="*/ 650103 h 650103"/>
              <a:gd name="connsiteX3" fmla="*/ 0 w 1789113"/>
              <a:gd name="connsiteY3" fmla="*/ 646127 h 650103"/>
              <a:gd name="connsiteX0" fmla="*/ 0 w 1960563"/>
              <a:gd name="connsiteY0" fmla="*/ 636593 h 640569"/>
              <a:gd name="connsiteX1" fmla="*/ 1960563 w 1960563"/>
              <a:gd name="connsiteY1" fmla="*/ 0 h 640569"/>
              <a:gd name="connsiteX2" fmla="*/ 1789113 w 1960563"/>
              <a:gd name="connsiteY2" fmla="*/ 640569 h 640569"/>
              <a:gd name="connsiteX3" fmla="*/ 0 w 1960563"/>
              <a:gd name="connsiteY3" fmla="*/ 636593 h 640569"/>
              <a:gd name="connsiteX0" fmla="*/ 72449 w 2033012"/>
              <a:gd name="connsiteY0" fmla="*/ 703638 h 707614"/>
              <a:gd name="connsiteX1" fmla="*/ 251543 w 2033012"/>
              <a:gd name="connsiteY1" fmla="*/ 63802 h 707614"/>
              <a:gd name="connsiteX2" fmla="*/ 2033012 w 2033012"/>
              <a:gd name="connsiteY2" fmla="*/ 67045 h 707614"/>
              <a:gd name="connsiteX3" fmla="*/ 1861562 w 2033012"/>
              <a:gd name="connsiteY3" fmla="*/ 707614 h 707614"/>
              <a:gd name="connsiteX4" fmla="*/ 72449 w 2033012"/>
              <a:gd name="connsiteY4" fmla="*/ 703638 h 707614"/>
              <a:gd name="connsiteX0" fmla="*/ 22672 w 1983235"/>
              <a:gd name="connsiteY0" fmla="*/ 703638 h 707614"/>
              <a:gd name="connsiteX1" fmla="*/ 201766 w 1983235"/>
              <a:gd name="connsiteY1" fmla="*/ 63802 h 707614"/>
              <a:gd name="connsiteX2" fmla="*/ 1983235 w 1983235"/>
              <a:gd name="connsiteY2" fmla="*/ 67045 h 707614"/>
              <a:gd name="connsiteX3" fmla="*/ 1811785 w 1983235"/>
              <a:gd name="connsiteY3" fmla="*/ 707614 h 707614"/>
              <a:gd name="connsiteX4" fmla="*/ 22672 w 1983235"/>
              <a:gd name="connsiteY4" fmla="*/ 703638 h 707614"/>
              <a:gd name="connsiteX0" fmla="*/ 0 w 1960563"/>
              <a:gd name="connsiteY0" fmla="*/ 703638 h 707614"/>
              <a:gd name="connsiteX1" fmla="*/ 179094 w 1960563"/>
              <a:gd name="connsiteY1" fmla="*/ 63802 h 707614"/>
              <a:gd name="connsiteX2" fmla="*/ 1960563 w 1960563"/>
              <a:gd name="connsiteY2" fmla="*/ 67045 h 707614"/>
              <a:gd name="connsiteX3" fmla="*/ 1789113 w 1960563"/>
              <a:gd name="connsiteY3" fmla="*/ 707614 h 707614"/>
              <a:gd name="connsiteX4" fmla="*/ 0 w 1960563"/>
              <a:gd name="connsiteY4" fmla="*/ 703638 h 707614"/>
              <a:gd name="connsiteX0" fmla="*/ 0 w 1960563"/>
              <a:gd name="connsiteY0" fmla="*/ 687937 h 691913"/>
              <a:gd name="connsiteX1" fmla="*/ 179094 w 1960563"/>
              <a:gd name="connsiteY1" fmla="*/ 48101 h 691913"/>
              <a:gd name="connsiteX2" fmla="*/ 1960563 w 1960563"/>
              <a:gd name="connsiteY2" fmla="*/ 51344 h 691913"/>
              <a:gd name="connsiteX3" fmla="*/ 1789113 w 1960563"/>
              <a:gd name="connsiteY3" fmla="*/ 691913 h 691913"/>
              <a:gd name="connsiteX4" fmla="*/ 0 w 1960563"/>
              <a:gd name="connsiteY4" fmla="*/ 687937 h 691913"/>
              <a:gd name="connsiteX0" fmla="*/ 0 w 1960563"/>
              <a:gd name="connsiteY0" fmla="*/ 639836 h 643812"/>
              <a:gd name="connsiteX1" fmla="*/ 179094 w 1960563"/>
              <a:gd name="connsiteY1" fmla="*/ 0 h 643812"/>
              <a:gd name="connsiteX2" fmla="*/ 1960563 w 1960563"/>
              <a:gd name="connsiteY2" fmla="*/ 3243 h 643812"/>
              <a:gd name="connsiteX3" fmla="*/ 1789113 w 1960563"/>
              <a:gd name="connsiteY3" fmla="*/ 643812 h 643812"/>
              <a:gd name="connsiteX4" fmla="*/ 0 w 1960563"/>
              <a:gd name="connsiteY4" fmla="*/ 639836 h 643812"/>
              <a:gd name="connsiteX0" fmla="*/ 0 w 1960563"/>
              <a:gd name="connsiteY0" fmla="*/ 652548 h 656524"/>
              <a:gd name="connsiteX1" fmla="*/ 182269 w 1960563"/>
              <a:gd name="connsiteY1" fmla="*/ 0 h 656524"/>
              <a:gd name="connsiteX2" fmla="*/ 1960563 w 1960563"/>
              <a:gd name="connsiteY2" fmla="*/ 15955 h 656524"/>
              <a:gd name="connsiteX3" fmla="*/ 1789113 w 1960563"/>
              <a:gd name="connsiteY3" fmla="*/ 656524 h 656524"/>
              <a:gd name="connsiteX4" fmla="*/ 0 w 1960563"/>
              <a:gd name="connsiteY4" fmla="*/ 652548 h 656524"/>
              <a:gd name="connsiteX0" fmla="*/ 0 w 1979613"/>
              <a:gd name="connsiteY0" fmla="*/ 652548 h 656524"/>
              <a:gd name="connsiteX1" fmla="*/ 182269 w 1979613"/>
              <a:gd name="connsiteY1" fmla="*/ 0 h 656524"/>
              <a:gd name="connsiteX2" fmla="*/ 1979613 w 1979613"/>
              <a:gd name="connsiteY2" fmla="*/ 6421 h 656524"/>
              <a:gd name="connsiteX3" fmla="*/ 1789113 w 1979613"/>
              <a:gd name="connsiteY3" fmla="*/ 656524 h 656524"/>
              <a:gd name="connsiteX4" fmla="*/ 0 w 1979613"/>
              <a:gd name="connsiteY4" fmla="*/ 652548 h 656524"/>
              <a:gd name="connsiteX0" fmla="*/ 0 w 1979613"/>
              <a:gd name="connsiteY0" fmla="*/ 652548 h 652548"/>
              <a:gd name="connsiteX1" fmla="*/ 182269 w 1979613"/>
              <a:gd name="connsiteY1" fmla="*/ 0 h 652548"/>
              <a:gd name="connsiteX2" fmla="*/ 1979613 w 1979613"/>
              <a:gd name="connsiteY2" fmla="*/ 6421 h 652548"/>
              <a:gd name="connsiteX3" fmla="*/ 1789113 w 1979613"/>
              <a:gd name="connsiteY3" fmla="*/ 640634 h 652548"/>
              <a:gd name="connsiteX4" fmla="*/ 0 w 1979613"/>
              <a:gd name="connsiteY4" fmla="*/ 652548 h 652548"/>
              <a:gd name="connsiteX0" fmla="*/ 0 w 1982788"/>
              <a:gd name="connsiteY0" fmla="*/ 639836 h 640634"/>
              <a:gd name="connsiteX1" fmla="*/ 185444 w 1982788"/>
              <a:gd name="connsiteY1" fmla="*/ 0 h 640634"/>
              <a:gd name="connsiteX2" fmla="*/ 1982788 w 1982788"/>
              <a:gd name="connsiteY2" fmla="*/ 6421 h 640634"/>
              <a:gd name="connsiteX3" fmla="*/ 1792288 w 1982788"/>
              <a:gd name="connsiteY3" fmla="*/ 640634 h 640634"/>
              <a:gd name="connsiteX4" fmla="*/ 0 w 1982788"/>
              <a:gd name="connsiteY4" fmla="*/ 639836 h 640634"/>
              <a:gd name="connsiteX0" fmla="*/ 0 w 2160588"/>
              <a:gd name="connsiteY0" fmla="*/ 639836 h 640634"/>
              <a:gd name="connsiteX1" fmla="*/ 363244 w 2160588"/>
              <a:gd name="connsiteY1" fmla="*/ 0 h 640634"/>
              <a:gd name="connsiteX2" fmla="*/ 2160588 w 2160588"/>
              <a:gd name="connsiteY2" fmla="*/ 6421 h 640634"/>
              <a:gd name="connsiteX3" fmla="*/ 1970088 w 2160588"/>
              <a:gd name="connsiteY3" fmla="*/ 640634 h 640634"/>
              <a:gd name="connsiteX4" fmla="*/ 0 w 2160588"/>
              <a:gd name="connsiteY4" fmla="*/ 639836 h 640634"/>
              <a:gd name="connsiteX0" fmla="*/ 0 w 2160588"/>
              <a:gd name="connsiteY0" fmla="*/ 639836 h 640634"/>
              <a:gd name="connsiteX1" fmla="*/ 363244 w 2160588"/>
              <a:gd name="connsiteY1" fmla="*/ 0 h 640634"/>
              <a:gd name="connsiteX2" fmla="*/ 2160588 w 2160588"/>
              <a:gd name="connsiteY2" fmla="*/ 6421 h 640634"/>
              <a:gd name="connsiteX3" fmla="*/ 1970088 w 2160588"/>
              <a:gd name="connsiteY3" fmla="*/ 640634 h 640634"/>
              <a:gd name="connsiteX4" fmla="*/ 0 w 2160588"/>
              <a:gd name="connsiteY4" fmla="*/ 639836 h 640634"/>
              <a:gd name="connsiteX0" fmla="*/ 0 w 2160588"/>
              <a:gd name="connsiteY0" fmla="*/ 639836 h 645360"/>
              <a:gd name="connsiteX1" fmla="*/ 363244 w 2160588"/>
              <a:gd name="connsiteY1" fmla="*/ 0 h 645360"/>
              <a:gd name="connsiteX2" fmla="*/ 2160588 w 2160588"/>
              <a:gd name="connsiteY2" fmla="*/ 6421 h 645360"/>
              <a:gd name="connsiteX3" fmla="*/ 1782763 w 2160588"/>
              <a:gd name="connsiteY3" fmla="*/ 645360 h 645360"/>
              <a:gd name="connsiteX4" fmla="*/ 0 w 2160588"/>
              <a:gd name="connsiteY4" fmla="*/ 639836 h 645360"/>
              <a:gd name="connsiteX0" fmla="*/ 0 w 2160588"/>
              <a:gd name="connsiteY0" fmla="*/ 639836 h 645360"/>
              <a:gd name="connsiteX1" fmla="*/ 363244 w 2160588"/>
              <a:gd name="connsiteY1" fmla="*/ 0 h 645360"/>
              <a:gd name="connsiteX2" fmla="*/ 2160588 w 2160588"/>
              <a:gd name="connsiteY2" fmla="*/ 6421 h 645360"/>
              <a:gd name="connsiteX3" fmla="*/ 1782763 w 2160588"/>
              <a:gd name="connsiteY3" fmla="*/ 645360 h 645360"/>
              <a:gd name="connsiteX4" fmla="*/ 0 w 2160588"/>
              <a:gd name="connsiteY4" fmla="*/ 639836 h 64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88" h="645360">
                <a:moveTo>
                  <a:pt x="0" y="639836"/>
                </a:moveTo>
                <a:cubicBezTo>
                  <a:pt x="60276" y="512672"/>
                  <a:pt x="303184" y="136316"/>
                  <a:pt x="363244" y="0"/>
                </a:cubicBezTo>
                <a:lnTo>
                  <a:pt x="2160588" y="6421"/>
                </a:lnTo>
                <a:lnTo>
                  <a:pt x="1782763" y="645360"/>
                </a:lnTo>
                <a:lnTo>
                  <a:pt x="0" y="63983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8769" y="2702232"/>
            <a:ext cx="0" cy="216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33400" y="3106105"/>
            <a:ext cx="3737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PCD </a:t>
            </a:r>
            <a:r>
              <a:rPr lang="en-US" dirty="0">
                <a:latin typeface="Bookman Old Style" pitchFamily="18" charset="0"/>
              </a:rPr>
              <a:t>and </a:t>
            </a:r>
            <a:r>
              <a:rPr lang="en-US" b="1" dirty="0" smtClean="0">
                <a:latin typeface="Comic Sans MS" pitchFamily="66" charset="0"/>
                <a:sym typeface="Symbol"/>
              </a:rPr>
              <a:t></a:t>
            </a:r>
            <a:r>
              <a:rPr lang="en-US" dirty="0" smtClean="0">
                <a:latin typeface="Bookman Old Style" pitchFamily="18" charset="0"/>
              </a:rPr>
              <a:t>EFCD stand </a:t>
            </a:r>
            <a:r>
              <a:rPr lang="en-US" dirty="0">
                <a:latin typeface="Bookman Old Style" pitchFamily="18" charset="0"/>
              </a:rPr>
              <a:t>on </a:t>
            </a:r>
            <a:r>
              <a:rPr lang="en-US" dirty="0" smtClean="0">
                <a:latin typeface="Bookman Old Style" pitchFamily="18" charset="0"/>
              </a:rPr>
              <a:t>the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94551" y="3379782"/>
            <a:ext cx="4162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same </a:t>
            </a:r>
            <a:r>
              <a:rPr lang="en-US" dirty="0" smtClean="0">
                <a:latin typeface="Bookman Old Style" pitchFamily="18" charset="0"/>
              </a:rPr>
              <a:t>base DC </a:t>
            </a:r>
            <a:r>
              <a:rPr lang="en-US" dirty="0">
                <a:latin typeface="Bookman Old Style" pitchFamily="18" charset="0"/>
              </a:rPr>
              <a:t>and lie between </a:t>
            </a:r>
            <a:r>
              <a:rPr lang="en-US" dirty="0" smtClean="0">
                <a:latin typeface="Bookman Old Style" pitchFamily="18" charset="0"/>
              </a:rPr>
              <a:t>the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94551" y="3691900"/>
            <a:ext cx="3175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same parallels DC </a:t>
            </a:r>
            <a:r>
              <a:rPr lang="en-US" dirty="0" smtClean="0">
                <a:latin typeface="Bookman Old Style" pitchFamily="18" charset="0"/>
              </a:rPr>
              <a:t>and </a:t>
            </a:r>
            <a:r>
              <a:rPr lang="en-US" dirty="0">
                <a:latin typeface="Bookman Old Style" pitchFamily="18" charset="0"/>
              </a:rPr>
              <a:t>EF.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786621" y="843639"/>
            <a:ext cx="2607547" cy="42671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55"/>
          <p:cNvSpPr/>
          <p:nvPr/>
        </p:nvSpPr>
        <p:spPr>
          <a:xfrm rot="10800000">
            <a:off x="6192837" y="1662153"/>
            <a:ext cx="1982788" cy="640042"/>
          </a:xfrm>
          <a:custGeom>
            <a:avLst/>
            <a:gdLst>
              <a:gd name="connsiteX0" fmla="*/ 0 w 1952625"/>
              <a:gd name="connsiteY0" fmla="*/ 883444 h 883444"/>
              <a:gd name="connsiteX1" fmla="*/ 976313 w 1952625"/>
              <a:gd name="connsiteY1" fmla="*/ 0 h 883444"/>
              <a:gd name="connsiteX2" fmla="*/ 1952625 w 1952625"/>
              <a:gd name="connsiteY2" fmla="*/ 883444 h 883444"/>
              <a:gd name="connsiteX3" fmla="*/ 0 w 1952625"/>
              <a:gd name="connsiteY3" fmla="*/ 883444 h 883444"/>
              <a:gd name="connsiteX0" fmla="*/ 0 w 2286000"/>
              <a:gd name="connsiteY0" fmla="*/ 673894 h 883444"/>
              <a:gd name="connsiteX1" fmla="*/ 1309688 w 2286000"/>
              <a:gd name="connsiteY1" fmla="*/ 0 h 883444"/>
              <a:gd name="connsiteX2" fmla="*/ 2286000 w 2286000"/>
              <a:gd name="connsiteY2" fmla="*/ 883444 h 883444"/>
              <a:gd name="connsiteX3" fmla="*/ 0 w 2286000"/>
              <a:gd name="connsiteY3" fmla="*/ 673894 h 883444"/>
              <a:gd name="connsiteX0" fmla="*/ 0 w 1647825"/>
              <a:gd name="connsiteY0" fmla="*/ 673894 h 673894"/>
              <a:gd name="connsiteX1" fmla="*/ 1309688 w 1647825"/>
              <a:gd name="connsiteY1" fmla="*/ 0 h 673894"/>
              <a:gd name="connsiteX2" fmla="*/ 1647825 w 1647825"/>
              <a:gd name="connsiteY2" fmla="*/ 588169 h 673894"/>
              <a:gd name="connsiteX3" fmla="*/ 0 w 1647825"/>
              <a:gd name="connsiteY3" fmla="*/ 673894 h 673894"/>
              <a:gd name="connsiteX0" fmla="*/ 0 w 1800225"/>
              <a:gd name="connsiteY0" fmla="*/ 673894 h 692944"/>
              <a:gd name="connsiteX1" fmla="*/ 1309688 w 1800225"/>
              <a:gd name="connsiteY1" fmla="*/ 0 h 692944"/>
              <a:gd name="connsiteX2" fmla="*/ 1800225 w 1800225"/>
              <a:gd name="connsiteY2" fmla="*/ 692944 h 692944"/>
              <a:gd name="connsiteX3" fmla="*/ 0 w 1800225"/>
              <a:gd name="connsiteY3" fmla="*/ 673894 h 692944"/>
              <a:gd name="connsiteX0" fmla="*/ 0 w 1800225"/>
              <a:gd name="connsiteY0" fmla="*/ 521494 h 540544"/>
              <a:gd name="connsiteX1" fmla="*/ 1281113 w 1800225"/>
              <a:gd name="connsiteY1" fmla="*/ 0 h 540544"/>
              <a:gd name="connsiteX2" fmla="*/ 1800225 w 1800225"/>
              <a:gd name="connsiteY2" fmla="*/ 540544 h 540544"/>
              <a:gd name="connsiteX3" fmla="*/ 0 w 1800225"/>
              <a:gd name="connsiteY3" fmla="*/ 521494 h 540544"/>
              <a:gd name="connsiteX0" fmla="*/ 0 w 1800225"/>
              <a:gd name="connsiteY0" fmla="*/ 645319 h 664369"/>
              <a:gd name="connsiteX1" fmla="*/ 1338263 w 1800225"/>
              <a:gd name="connsiteY1" fmla="*/ 0 h 664369"/>
              <a:gd name="connsiteX2" fmla="*/ 1800225 w 1800225"/>
              <a:gd name="connsiteY2" fmla="*/ 664369 h 664369"/>
              <a:gd name="connsiteX3" fmla="*/ 0 w 1800225"/>
              <a:gd name="connsiteY3" fmla="*/ 645319 h 664369"/>
              <a:gd name="connsiteX0" fmla="*/ 0 w 1746250"/>
              <a:gd name="connsiteY0" fmla="*/ 645319 h 645319"/>
              <a:gd name="connsiteX1" fmla="*/ 1338263 w 1746250"/>
              <a:gd name="connsiteY1" fmla="*/ 0 h 645319"/>
              <a:gd name="connsiteX2" fmla="*/ 1746250 w 1746250"/>
              <a:gd name="connsiteY2" fmla="*/ 623094 h 645319"/>
              <a:gd name="connsiteX3" fmla="*/ 0 w 1746250"/>
              <a:gd name="connsiteY3" fmla="*/ 645319 h 64531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17675"/>
              <a:gd name="connsiteY0" fmla="*/ 619919 h 619919"/>
              <a:gd name="connsiteX1" fmla="*/ 1328738 w 1717675"/>
              <a:gd name="connsiteY1" fmla="*/ 0 h 619919"/>
              <a:gd name="connsiteX2" fmla="*/ 1717675 w 1717675"/>
              <a:gd name="connsiteY2" fmla="*/ 616744 h 619919"/>
              <a:gd name="connsiteX3" fmla="*/ 0 w 1717675"/>
              <a:gd name="connsiteY3" fmla="*/ 619919 h 619919"/>
              <a:gd name="connsiteX0" fmla="*/ 0 w 1717675"/>
              <a:gd name="connsiteY0" fmla="*/ 629444 h 629444"/>
              <a:gd name="connsiteX1" fmla="*/ 1322388 w 1717675"/>
              <a:gd name="connsiteY1" fmla="*/ 0 h 629444"/>
              <a:gd name="connsiteX2" fmla="*/ 1717675 w 1717675"/>
              <a:gd name="connsiteY2" fmla="*/ 626269 h 629444"/>
              <a:gd name="connsiteX3" fmla="*/ 0 w 1717675"/>
              <a:gd name="connsiteY3" fmla="*/ 629444 h 629444"/>
              <a:gd name="connsiteX0" fmla="*/ 0 w 1741488"/>
              <a:gd name="connsiteY0" fmla="*/ 629444 h 650138"/>
              <a:gd name="connsiteX1" fmla="*/ 1322388 w 1741488"/>
              <a:gd name="connsiteY1" fmla="*/ 0 h 650138"/>
              <a:gd name="connsiteX2" fmla="*/ 1741488 w 1741488"/>
              <a:gd name="connsiteY2" fmla="*/ 650103 h 650138"/>
              <a:gd name="connsiteX3" fmla="*/ 0 w 1741488"/>
              <a:gd name="connsiteY3" fmla="*/ 629444 h 650138"/>
              <a:gd name="connsiteX0" fmla="*/ 0 w 1789113"/>
              <a:gd name="connsiteY0" fmla="*/ 646127 h 650103"/>
              <a:gd name="connsiteX1" fmla="*/ 1370013 w 1789113"/>
              <a:gd name="connsiteY1" fmla="*/ 0 h 650103"/>
              <a:gd name="connsiteX2" fmla="*/ 1789113 w 1789113"/>
              <a:gd name="connsiteY2" fmla="*/ 650103 h 650103"/>
              <a:gd name="connsiteX3" fmla="*/ 0 w 1789113"/>
              <a:gd name="connsiteY3" fmla="*/ 646127 h 650103"/>
              <a:gd name="connsiteX0" fmla="*/ 0 w 1960563"/>
              <a:gd name="connsiteY0" fmla="*/ 636593 h 640569"/>
              <a:gd name="connsiteX1" fmla="*/ 1960563 w 1960563"/>
              <a:gd name="connsiteY1" fmla="*/ 0 h 640569"/>
              <a:gd name="connsiteX2" fmla="*/ 1789113 w 1960563"/>
              <a:gd name="connsiteY2" fmla="*/ 640569 h 640569"/>
              <a:gd name="connsiteX3" fmla="*/ 0 w 1960563"/>
              <a:gd name="connsiteY3" fmla="*/ 636593 h 640569"/>
              <a:gd name="connsiteX0" fmla="*/ 72449 w 2033012"/>
              <a:gd name="connsiteY0" fmla="*/ 703638 h 707614"/>
              <a:gd name="connsiteX1" fmla="*/ 251543 w 2033012"/>
              <a:gd name="connsiteY1" fmla="*/ 63802 h 707614"/>
              <a:gd name="connsiteX2" fmla="*/ 2033012 w 2033012"/>
              <a:gd name="connsiteY2" fmla="*/ 67045 h 707614"/>
              <a:gd name="connsiteX3" fmla="*/ 1861562 w 2033012"/>
              <a:gd name="connsiteY3" fmla="*/ 707614 h 707614"/>
              <a:gd name="connsiteX4" fmla="*/ 72449 w 2033012"/>
              <a:gd name="connsiteY4" fmla="*/ 703638 h 707614"/>
              <a:gd name="connsiteX0" fmla="*/ 22672 w 1983235"/>
              <a:gd name="connsiteY0" fmla="*/ 703638 h 707614"/>
              <a:gd name="connsiteX1" fmla="*/ 201766 w 1983235"/>
              <a:gd name="connsiteY1" fmla="*/ 63802 h 707614"/>
              <a:gd name="connsiteX2" fmla="*/ 1983235 w 1983235"/>
              <a:gd name="connsiteY2" fmla="*/ 67045 h 707614"/>
              <a:gd name="connsiteX3" fmla="*/ 1811785 w 1983235"/>
              <a:gd name="connsiteY3" fmla="*/ 707614 h 707614"/>
              <a:gd name="connsiteX4" fmla="*/ 22672 w 1983235"/>
              <a:gd name="connsiteY4" fmla="*/ 703638 h 707614"/>
              <a:gd name="connsiteX0" fmla="*/ 0 w 1960563"/>
              <a:gd name="connsiteY0" fmla="*/ 703638 h 707614"/>
              <a:gd name="connsiteX1" fmla="*/ 179094 w 1960563"/>
              <a:gd name="connsiteY1" fmla="*/ 63802 h 707614"/>
              <a:gd name="connsiteX2" fmla="*/ 1960563 w 1960563"/>
              <a:gd name="connsiteY2" fmla="*/ 67045 h 707614"/>
              <a:gd name="connsiteX3" fmla="*/ 1789113 w 1960563"/>
              <a:gd name="connsiteY3" fmla="*/ 707614 h 707614"/>
              <a:gd name="connsiteX4" fmla="*/ 0 w 1960563"/>
              <a:gd name="connsiteY4" fmla="*/ 703638 h 707614"/>
              <a:gd name="connsiteX0" fmla="*/ 0 w 1960563"/>
              <a:gd name="connsiteY0" fmla="*/ 687937 h 691913"/>
              <a:gd name="connsiteX1" fmla="*/ 179094 w 1960563"/>
              <a:gd name="connsiteY1" fmla="*/ 48101 h 691913"/>
              <a:gd name="connsiteX2" fmla="*/ 1960563 w 1960563"/>
              <a:gd name="connsiteY2" fmla="*/ 51344 h 691913"/>
              <a:gd name="connsiteX3" fmla="*/ 1789113 w 1960563"/>
              <a:gd name="connsiteY3" fmla="*/ 691913 h 691913"/>
              <a:gd name="connsiteX4" fmla="*/ 0 w 1960563"/>
              <a:gd name="connsiteY4" fmla="*/ 687937 h 691913"/>
              <a:gd name="connsiteX0" fmla="*/ 0 w 1960563"/>
              <a:gd name="connsiteY0" fmla="*/ 639836 h 643812"/>
              <a:gd name="connsiteX1" fmla="*/ 179094 w 1960563"/>
              <a:gd name="connsiteY1" fmla="*/ 0 h 643812"/>
              <a:gd name="connsiteX2" fmla="*/ 1960563 w 1960563"/>
              <a:gd name="connsiteY2" fmla="*/ 3243 h 643812"/>
              <a:gd name="connsiteX3" fmla="*/ 1789113 w 1960563"/>
              <a:gd name="connsiteY3" fmla="*/ 643812 h 643812"/>
              <a:gd name="connsiteX4" fmla="*/ 0 w 1960563"/>
              <a:gd name="connsiteY4" fmla="*/ 639836 h 643812"/>
              <a:gd name="connsiteX0" fmla="*/ 0 w 1960563"/>
              <a:gd name="connsiteY0" fmla="*/ 652548 h 656524"/>
              <a:gd name="connsiteX1" fmla="*/ 182269 w 1960563"/>
              <a:gd name="connsiteY1" fmla="*/ 0 h 656524"/>
              <a:gd name="connsiteX2" fmla="*/ 1960563 w 1960563"/>
              <a:gd name="connsiteY2" fmla="*/ 15955 h 656524"/>
              <a:gd name="connsiteX3" fmla="*/ 1789113 w 1960563"/>
              <a:gd name="connsiteY3" fmla="*/ 656524 h 656524"/>
              <a:gd name="connsiteX4" fmla="*/ 0 w 1960563"/>
              <a:gd name="connsiteY4" fmla="*/ 652548 h 656524"/>
              <a:gd name="connsiteX0" fmla="*/ 0 w 1979613"/>
              <a:gd name="connsiteY0" fmla="*/ 652548 h 656524"/>
              <a:gd name="connsiteX1" fmla="*/ 182269 w 1979613"/>
              <a:gd name="connsiteY1" fmla="*/ 0 h 656524"/>
              <a:gd name="connsiteX2" fmla="*/ 1979613 w 1979613"/>
              <a:gd name="connsiteY2" fmla="*/ 6421 h 656524"/>
              <a:gd name="connsiteX3" fmla="*/ 1789113 w 1979613"/>
              <a:gd name="connsiteY3" fmla="*/ 656524 h 656524"/>
              <a:gd name="connsiteX4" fmla="*/ 0 w 1979613"/>
              <a:gd name="connsiteY4" fmla="*/ 652548 h 656524"/>
              <a:gd name="connsiteX0" fmla="*/ 0 w 1979613"/>
              <a:gd name="connsiteY0" fmla="*/ 652548 h 652548"/>
              <a:gd name="connsiteX1" fmla="*/ 182269 w 1979613"/>
              <a:gd name="connsiteY1" fmla="*/ 0 h 652548"/>
              <a:gd name="connsiteX2" fmla="*/ 1979613 w 1979613"/>
              <a:gd name="connsiteY2" fmla="*/ 6421 h 652548"/>
              <a:gd name="connsiteX3" fmla="*/ 1789113 w 1979613"/>
              <a:gd name="connsiteY3" fmla="*/ 640634 h 652548"/>
              <a:gd name="connsiteX4" fmla="*/ 0 w 1979613"/>
              <a:gd name="connsiteY4" fmla="*/ 652548 h 652548"/>
              <a:gd name="connsiteX0" fmla="*/ 0 w 1982788"/>
              <a:gd name="connsiteY0" fmla="*/ 639836 h 640634"/>
              <a:gd name="connsiteX1" fmla="*/ 185444 w 1982788"/>
              <a:gd name="connsiteY1" fmla="*/ 0 h 640634"/>
              <a:gd name="connsiteX2" fmla="*/ 1982788 w 1982788"/>
              <a:gd name="connsiteY2" fmla="*/ 6421 h 640634"/>
              <a:gd name="connsiteX3" fmla="*/ 1792288 w 1982788"/>
              <a:gd name="connsiteY3" fmla="*/ 640634 h 640634"/>
              <a:gd name="connsiteX4" fmla="*/ 0 w 1982788"/>
              <a:gd name="connsiteY4" fmla="*/ 639836 h 6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788" h="640634">
                <a:moveTo>
                  <a:pt x="0" y="639836"/>
                </a:moveTo>
                <a:cubicBezTo>
                  <a:pt x="38051" y="512672"/>
                  <a:pt x="144434" y="139467"/>
                  <a:pt x="185444" y="0"/>
                </a:cubicBezTo>
                <a:lnTo>
                  <a:pt x="1982788" y="6421"/>
                </a:lnTo>
                <a:lnTo>
                  <a:pt x="1792288" y="640634"/>
                </a:lnTo>
                <a:lnTo>
                  <a:pt x="0" y="63983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5"/>
          <p:cNvSpPr/>
          <p:nvPr/>
        </p:nvSpPr>
        <p:spPr>
          <a:xfrm flipH="1">
            <a:off x="6193407" y="1660159"/>
            <a:ext cx="1795170" cy="647121"/>
          </a:xfrm>
          <a:custGeom>
            <a:avLst/>
            <a:gdLst>
              <a:gd name="connsiteX0" fmla="*/ 0 w 1952625"/>
              <a:gd name="connsiteY0" fmla="*/ 883444 h 883444"/>
              <a:gd name="connsiteX1" fmla="*/ 976313 w 1952625"/>
              <a:gd name="connsiteY1" fmla="*/ 0 h 883444"/>
              <a:gd name="connsiteX2" fmla="*/ 1952625 w 1952625"/>
              <a:gd name="connsiteY2" fmla="*/ 883444 h 883444"/>
              <a:gd name="connsiteX3" fmla="*/ 0 w 1952625"/>
              <a:gd name="connsiteY3" fmla="*/ 883444 h 883444"/>
              <a:gd name="connsiteX0" fmla="*/ 0 w 2286000"/>
              <a:gd name="connsiteY0" fmla="*/ 673894 h 883444"/>
              <a:gd name="connsiteX1" fmla="*/ 1309688 w 2286000"/>
              <a:gd name="connsiteY1" fmla="*/ 0 h 883444"/>
              <a:gd name="connsiteX2" fmla="*/ 2286000 w 2286000"/>
              <a:gd name="connsiteY2" fmla="*/ 883444 h 883444"/>
              <a:gd name="connsiteX3" fmla="*/ 0 w 2286000"/>
              <a:gd name="connsiteY3" fmla="*/ 673894 h 883444"/>
              <a:gd name="connsiteX0" fmla="*/ 0 w 1647825"/>
              <a:gd name="connsiteY0" fmla="*/ 673894 h 673894"/>
              <a:gd name="connsiteX1" fmla="*/ 1309688 w 1647825"/>
              <a:gd name="connsiteY1" fmla="*/ 0 h 673894"/>
              <a:gd name="connsiteX2" fmla="*/ 1647825 w 1647825"/>
              <a:gd name="connsiteY2" fmla="*/ 588169 h 673894"/>
              <a:gd name="connsiteX3" fmla="*/ 0 w 1647825"/>
              <a:gd name="connsiteY3" fmla="*/ 673894 h 673894"/>
              <a:gd name="connsiteX0" fmla="*/ 0 w 1800225"/>
              <a:gd name="connsiteY0" fmla="*/ 673894 h 692944"/>
              <a:gd name="connsiteX1" fmla="*/ 1309688 w 1800225"/>
              <a:gd name="connsiteY1" fmla="*/ 0 h 692944"/>
              <a:gd name="connsiteX2" fmla="*/ 1800225 w 1800225"/>
              <a:gd name="connsiteY2" fmla="*/ 692944 h 692944"/>
              <a:gd name="connsiteX3" fmla="*/ 0 w 1800225"/>
              <a:gd name="connsiteY3" fmla="*/ 673894 h 692944"/>
              <a:gd name="connsiteX0" fmla="*/ 0 w 1800225"/>
              <a:gd name="connsiteY0" fmla="*/ 521494 h 540544"/>
              <a:gd name="connsiteX1" fmla="*/ 1281113 w 1800225"/>
              <a:gd name="connsiteY1" fmla="*/ 0 h 540544"/>
              <a:gd name="connsiteX2" fmla="*/ 1800225 w 1800225"/>
              <a:gd name="connsiteY2" fmla="*/ 540544 h 540544"/>
              <a:gd name="connsiteX3" fmla="*/ 0 w 1800225"/>
              <a:gd name="connsiteY3" fmla="*/ 521494 h 540544"/>
              <a:gd name="connsiteX0" fmla="*/ 0 w 1800225"/>
              <a:gd name="connsiteY0" fmla="*/ 645319 h 664369"/>
              <a:gd name="connsiteX1" fmla="*/ 1338263 w 1800225"/>
              <a:gd name="connsiteY1" fmla="*/ 0 h 664369"/>
              <a:gd name="connsiteX2" fmla="*/ 1800225 w 1800225"/>
              <a:gd name="connsiteY2" fmla="*/ 664369 h 664369"/>
              <a:gd name="connsiteX3" fmla="*/ 0 w 1800225"/>
              <a:gd name="connsiteY3" fmla="*/ 645319 h 664369"/>
              <a:gd name="connsiteX0" fmla="*/ 0 w 1746250"/>
              <a:gd name="connsiteY0" fmla="*/ 645319 h 645319"/>
              <a:gd name="connsiteX1" fmla="*/ 1338263 w 1746250"/>
              <a:gd name="connsiteY1" fmla="*/ 0 h 645319"/>
              <a:gd name="connsiteX2" fmla="*/ 1746250 w 1746250"/>
              <a:gd name="connsiteY2" fmla="*/ 623094 h 645319"/>
              <a:gd name="connsiteX3" fmla="*/ 0 w 1746250"/>
              <a:gd name="connsiteY3" fmla="*/ 645319 h 64531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17675"/>
              <a:gd name="connsiteY0" fmla="*/ 619919 h 619919"/>
              <a:gd name="connsiteX1" fmla="*/ 1328738 w 1717675"/>
              <a:gd name="connsiteY1" fmla="*/ 0 h 619919"/>
              <a:gd name="connsiteX2" fmla="*/ 1717675 w 1717675"/>
              <a:gd name="connsiteY2" fmla="*/ 616744 h 619919"/>
              <a:gd name="connsiteX3" fmla="*/ 0 w 1717675"/>
              <a:gd name="connsiteY3" fmla="*/ 619919 h 619919"/>
              <a:gd name="connsiteX0" fmla="*/ 0 w 1717675"/>
              <a:gd name="connsiteY0" fmla="*/ 629444 h 629444"/>
              <a:gd name="connsiteX1" fmla="*/ 1322388 w 1717675"/>
              <a:gd name="connsiteY1" fmla="*/ 0 h 629444"/>
              <a:gd name="connsiteX2" fmla="*/ 1717675 w 1717675"/>
              <a:gd name="connsiteY2" fmla="*/ 626269 h 629444"/>
              <a:gd name="connsiteX3" fmla="*/ 0 w 1717675"/>
              <a:gd name="connsiteY3" fmla="*/ 629444 h 629444"/>
              <a:gd name="connsiteX0" fmla="*/ 0 w 1544377"/>
              <a:gd name="connsiteY0" fmla="*/ 597694 h 626269"/>
              <a:gd name="connsiteX1" fmla="*/ 1149090 w 1544377"/>
              <a:gd name="connsiteY1" fmla="*/ 0 h 626269"/>
              <a:gd name="connsiteX2" fmla="*/ 1544377 w 1544377"/>
              <a:gd name="connsiteY2" fmla="*/ 626269 h 626269"/>
              <a:gd name="connsiteX3" fmla="*/ 0 w 1544377"/>
              <a:gd name="connsiteY3" fmla="*/ 597694 h 626269"/>
              <a:gd name="connsiteX0" fmla="*/ 0 w 1634359"/>
              <a:gd name="connsiteY0" fmla="*/ 623094 h 626269"/>
              <a:gd name="connsiteX1" fmla="*/ 1239072 w 1634359"/>
              <a:gd name="connsiteY1" fmla="*/ 0 h 626269"/>
              <a:gd name="connsiteX2" fmla="*/ 1634359 w 1634359"/>
              <a:gd name="connsiteY2" fmla="*/ 626269 h 626269"/>
              <a:gd name="connsiteX3" fmla="*/ 0 w 1634359"/>
              <a:gd name="connsiteY3" fmla="*/ 623094 h 626269"/>
              <a:gd name="connsiteX0" fmla="*/ 0 w 1634359"/>
              <a:gd name="connsiteY0" fmla="*/ 613569 h 616744"/>
              <a:gd name="connsiteX1" fmla="*/ 1019117 w 1634359"/>
              <a:gd name="connsiteY1" fmla="*/ 0 h 616744"/>
              <a:gd name="connsiteX2" fmla="*/ 1634359 w 1634359"/>
              <a:gd name="connsiteY2" fmla="*/ 616744 h 616744"/>
              <a:gd name="connsiteX3" fmla="*/ 0 w 1634359"/>
              <a:gd name="connsiteY3" fmla="*/ 613569 h 616744"/>
              <a:gd name="connsiteX0" fmla="*/ 0 w 1634359"/>
              <a:gd name="connsiteY0" fmla="*/ 613569 h 616744"/>
              <a:gd name="connsiteX1" fmla="*/ 1019117 w 1634359"/>
              <a:gd name="connsiteY1" fmla="*/ 0 h 616744"/>
              <a:gd name="connsiteX2" fmla="*/ 1634359 w 1634359"/>
              <a:gd name="connsiteY2" fmla="*/ 616744 h 616744"/>
              <a:gd name="connsiteX3" fmla="*/ 0 w 1634359"/>
              <a:gd name="connsiteY3" fmla="*/ 613569 h 616744"/>
              <a:gd name="connsiteX0" fmla="*/ 0 w 1824320"/>
              <a:gd name="connsiteY0" fmla="*/ 613569 h 626269"/>
              <a:gd name="connsiteX1" fmla="*/ 1019117 w 1824320"/>
              <a:gd name="connsiteY1" fmla="*/ 0 h 626269"/>
              <a:gd name="connsiteX2" fmla="*/ 1824320 w 1824320"/>
              <a:gd name="connsiteY2" fmla="*/ 626269 h 626269"/>
              <a:gd name="connsiteX3" fmla="*/ 0 w 1824320"/>
              <a:gd name="connsiteY3" fmla="*/ 613569 h 626269"/>
              <a:gd name="connsiteX0" fmla="*/ 0 w 1824320"/>
              <a:gd name="connsiteY0" fmla="*/ 613569 h 626269"/>
              <a:gd name="connsiteX1" fmla="*/ 1019117 w 1824320"/>
              <a:gd name="connsiteY1" fmla="*/ 0 h 626269"/>
              <a:gd name="connsiteX2" fmla="*/ 1824320 w 1824320"/>
              <a:gd name="connsiteY2" fmla="*/ 626269 h 626269"/>
              <a:gd name="connsiteX3" fmla="*/ 0 w 1824320"/>
              <a:gd name="connsiteY3" fmla="*/ 613569 h 626269"/>
              <a:gd name="connsiteX0" fmla="*/ 0 w 1824320"/>
              <a:gd name="connsiteY0" fmla="*/ 625486 h 638186"/>
              <a:gd name="connsiteX1" fmla="*/ 1016617 w 1824320"/>
              <a:gd name="connsiteY1" fmla="*/ 0 h 638186"/>
              <a:gd name="connsiteX2" fmla="*/ 1824320 w 1824320"/>
              <a:gd name="connsiteY2" fmla="*/ 638186 h 638186"/>
              <a:gd name="connsiteX3" fmla="*/ 0 w 1824320"/>
              <a:gd name="connsiteY3" fmla="*/ 625486 h 638186"/>
              <a:gd name="connsiteX0" fmla="*/ 0 w 1824320"/>
              <a:gd name="connsiteY0" fmla="*/ 625486 h 638186"/>
              <a:gd name="connsiteX1" fmla="*/ 1016617 w 1824320"/>
              <a:gd name="connsiteY1" fmla="*/ 0 h 638186"/>
              <a:gd name="connsiteX2" fmla="*/ 1824320 w 1824320"/>
              <a:gd name="connsiteY2" fmla="*/ 638186 h 638186"/>
              <a:gd name="connsiteX3" fmla="*/ 0 w 1824320"/>
              <a:gd name="connsiteY3" fmla="*/ 625486 h 638186"/>
              <a:gd name="connsiteX0" fmla="*/ 0 w 1849315"/>
              <a:gd name="connsiteY0" fmla="*/ 625486 h 647720"/>
              <a:gd name="connsiteX1" fmla="*/ 1016617 w 1849315"/>
              <a:gd name="connsiteY1" fmla="*/ 0 h 647720"/>
              <a:gd name="connsiteX2" fmla="*/ 1849315 w 1849315"/>
              <a:gd name="connsiteY2" fmla="*/ 647720 h 647720"/>
              <a:gd name="connsiteX3" fmla="*/ 0 w 1849315"/>
              <a:gd name="connsiteY3" fmla="*/ 625486 h 647720"/>
              <a:gd name="connsiteX0" fmla="*/ 0 w 1884308"/>
              <a:gd name="connsiteY0" fmla="*/ 644554 h 647720"/>
              <a:gd name="connsiteX1" fmla="*/ 1051610 w 1884308"/>
              <a:gd name="connsiteY1" fmla="*/ 0 h 647720"/>
              <a:gd name="connsiteX2" fmla="*/ 1884308 w 1884308"/>
              <a:gd name="connsiteY2" fmla="*/ 647720 h 647720"/>
              <a:gd name="connsiteX3" fmla="*/ 0 w 1884308"/>
              <a:gd name="connsiteY3" fmla="*/ 644554 h 647720"/>
              <a:gd name="connsiteX0" fmla="*/ 0 w 1884308"/>
              <a:gd name="connsiteY0" fmla="*/ 644554 h 647720"/>
              <a:gd name="connsiteX1" fmla="*/ 1051610 w 1884308"/>
              <a:gd name="connsiteY1" fmla="*/ 0 h 647720"/>
              <a:gd name="connsiteX2" fmla="*/ 1884308 w 1884308"/>
              <a:gd name="connsiteY2" fmla="*/ 647720 h 647720"/>
              <a:gd name="connsiteX3" fmla="*/ 0 w 1884308"/>
              <a:gd name="connsiteY3" fmla="*/ 644554 h 64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308" h="647720">
                <a:moveTo>
                  <a:pt x="0" y="644554"/>
                </a:moveTo>
                <a:cubicBezTo>
                  <a:pt x="400783" y="388687"/>
                  <a:pt x="646460" y="254265"/>
                  <a:pt x="1051610" y="0"/>
                </a:cubicBezTo>
                <a:lnTo>
                  <a:pt x="1884308" y="647720"/>
                </a:lnTo>
                <a:lnTo>
                  <a:pt x="0" y="6445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187057" y="2299740"/>
            <a:ext cx="17980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6193115" y="2307661"/>
            <a:ext cx="1795462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2174096" y="900720"/>
            <a:ext cx="1220071" cy="3008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1600" y="2501900"/>
            <a:ext cx="296106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Adding (i) and (ii), we get</a:t>
            </a:r>
          </a:p>
        </p:txBody>
      </p:sp>
      <p:sp>
        <p:nvSpPr>
          <p:cNvPr id="118" name="Isosceles Triangle 55"/>
          <p:cNvSpPr/>
          <p:nvPr/>
        </p:nvSpPr>
        <p:spPr>
          <a:xfrm rot="10800000">
            <a:off x="6376694" y="1008499"/>
            <a:ext cx="1979613" cy="655917"/>
          </a:xfrm>
          <a:custGeom>
            <a:avLst/>
            <a:gdLst>
              <a:gd name="connsiteX0" fmla="*/ 0 w 1952625"/>
              <a:gd name="connsiteY0" fmla="*/ 883444 h 883444"/>
              <a:gd name="connsiteX1" fmla="*/ 976313 w 1952625"/>
              <a:gd name="connsiteY1" fmla="*/ 0 h 883444"/>
              <a:gd name="connsiteX2" fmla="*/ 1952625 w 1952625"/>
              <a:gd name="connsiteY2" fmla="*/ 883444 h 883444"/>
              <a:gd name="connsiteX3" fmla="*/ 0 w 1952625"/>
              <a:gd name="connsiteY3" fmla="*/ 883444 h 883444"/>
              <a:gd name="connsiteX0" fmla="*/ 0 w 2286000"/>
              <a:gd name="connsiteY0" fmla="*/ 673894 h 883444"/>
              <a:gd name="connsiteX1" fmla="*/ 1309688 w 2286000"/>
              <a:gd name="connsiteY1" fmla="*/ 0 h 883444"/>
              <a:gd name="connsiteX2" fmla="*/ 2286000 w 2286000"/>
              <a:gd name="connsiteY2" fmla="*/ 883444 h 883444"/>
              <a:gd name="connsiteX3" fmla="*/ 0 w 2286000"/>
              <a:gd name="connsiteY3" fmla="*/ 673894 h 883444"/>
              <a:gd name="connsiteX0" fmla="*/ 0 w 1647825"/>
              <a:gd name="connsiteY0" fmla="*/ 673894 h 673894"/>
              <a:gd name="connsiteX1" fmla="*/ 1309688 w 1647825"/>
              <a:gd name="connsiteY1" fmla="*/ 0 h 673894"/>
              <a:gd name="connsiteX2" fmla="*/ 1647825 w 1647825"/>
              <a:gd name="connsiteY2" fmla="*/ 588169 h 673894"/>
              <a:gd name="connsiteX3" fmla="*/ 0 w 1647825"/>
              <a:gd name="connsiteY3" fmla="*/ 673894 h 673894"/>
              <a:gd name="connsiteX0" fmla="*/ 0 w 1800225"/>
              <a:gd name="connsiteY0" fmla="*/ 673894 h 692944"/>
              <a:gd name="connsiteX1" fmla="*/ 1309688 w 1800225"/>
              <a:gd name="connsiteY1" fmla="*/ 0 h 692944"/>
              <a:gd name="connsiteX2" fmla="*/ 1800225 w 1800225"/>
              <a:gd name="connsiteY2" fmla="*/ 692944 h 692944"/>
              <a:gd name="connsiteX3" fmla="*/ 0 w 1800225"/>
              <a:gd name="connsiteY3" fmla="*/ 673894 h 692944"/>
              <a:gd name="connsiteX0" fmla="*/ 0 w 1800225"/>
              <a:gd name="connsiteY0" fmla="*/ 521494 h 540544"/>
              <a:gd name="connsiteX1" fmla="*/ 1281113 w 1800225"/>
              <a:gd name="connsiteY1" fmla="*/ 0 h 540544"/>
              <a:gd name="connsiteX2" fmla="*/ 1800225 w 1800225"/>
              <a:gd name="connsiteY2" fmla="*/ 540544 h 540544"/>
              <a:gd name="connsiteX3" fmla="*/ 0 w 1800225"/>
              <a:gd name="connsiteY3" fmla="*/ 521494 h 540544"/>
              <a:gd name="connsiteX0" fmla="*/ 0 w 1800225"/>
              <a:gd name="connsiteY0" fmla="*/ 645319 h 664369"/>
              <a:gd name="connsiteX1" fmla="*/ 1338263 w 1800225"/>
              <a:gd name="connsiteY1" fmla="*/ 0 h 664369"/>
              <a:gd name="connsiteX2" fmla="*/ 1800225 w 1800225"/>
              <a:gd name="connsiteY2" fmla="*/ 664369 h 664369"/>
              <a:gd name="connsiteX3" fmla="*/ 0 w 1800225"/>
              <a:gd name="connsiteY3" fmla="*/ 645319 h 664369"/>
              <a:gd name="connsiteX0" fmla="*/ 0 w 1746250"/>
              <a:gd name="connsiteY0" fmla="*/ 645319 h 645319"/>
              <a:gd name="connsiteX1" fmla="*/ 1338263 w 1746250"/>
              <a:gd name="connsiteY1" fmla="*/ 0 h 645319"/>
              <a:gd name="connsiteX2" fmla="*/ 1746250 w 1746250"/>
              <a:gd name="connsiteY2" fmla="*/ 623094 h 645319"/>
              <a:gd name="connsiteX3" fmla="*/ 0 w 1746250"/>
              <a:gd name="connsiteY3" fmla="*/ 645319 h 64531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17675"/>
              <a:gd name="connsiteY0" fmla="*/ 619919 h 619919"/>
              <a:gd name="connsiteX1" fmla="*/ 1328738 w 1717675"/>
              <a:gd name="connsiteY1" fmla="*/ 0 h 619919"/>
              <a:gd name="connsiteX2" fmla="*/ 1717675 w 1717675"/>
              <a:gd name="connsiteY2" fmla="*/ 616744 h 619919"/>
              <a:gd name="connsiteX3" fmla="*/ 0 w 1717675"/>
              <a:gd name="connsiteY3" fmla="*/ 619919 h 619919"/>
              <a:gd name="connsiteX0" fmla="*/ 0 w 1717675"/>
              <a:gd name="connsiteY0" fmla="*/ 629444 h 629444"/>
              <a:gd name="connsiteX1" fmla="*/ 1322388 w 1717675"/>
              <a:gd name="connsiteY1" fmla="*/ 0 h 629444"/>
              <a:gd name="connsiteX2" fmla="*/ 1717675 w 1717675"/>
              <a:gd name="connsiteY2" fmla="*/ 626269 h 629444"/>
              <a:gd name="connsiteX3" fmla="*/ 0 w 1717675"/>
              <a:gd name="connsiteY3" fmla="*/ 629444 h 629444"/>
              <a:gd name="connsiteX0" fmla="*/ 0 w 1741488"/>
              <a:gd name="connsiteY0" fmla="*/ 629444 h 650138"/>
              <a:gd name="connsiteX1" fmla="*/ 1322388 w 1741488"/>
              <a:gd name="connsiteY1" fmla="*/ 0 h 650138"/>
              <a:gd name="connsiteX2" fmla="*/ 1741488 w 1741488"/>
              <a:gd name="connsiteY2" fmla="*/ 650103 h 650138"/>
              <a:gd name="connsiteX3" fmla="*/ 0 w 1741488"/>
              <a:gd name="connsiteY3" fmla="*/ 629444 h 650138"/>
              <a:gd name="connsiteX0" fmla="*/ 0 w 1789113"/>
              <a:gd name="connsiteY0" fmla="*/ 646127 h 650103"/>
              <a:gd name="connsiteX1" fmla="*/ 1370013 w 1789113"/>
              <a:gd name="connsiteY1" fmla="*/ 0 h 650103"/>
              <a:gd name="connsiteX2" fmla="*/ 1789113 w 1789113"/>
              <a:gd name="connsiteY2" fmla="*/ 650103 h 650103"/>
              <a:gd name="connsiteX3" fmla="*/ 0 w 1789113"/>
              <a:gd name="connsiteY3" fmla="*/ 646127 h 650103"/>
              <a:gd name="connsiteX0" fmla="*/ 0 w 1960563"/>
              <a:gd name="connsiteY0" fmla="*/ 636593 h 640569"/>
              <a:gd name="connsiteX1" fmla="*/ 1960563 w 1960563"/>
              <a:gd name="connsiteY1" fmla="*/ 0 h 640569"/>
              <a:gd name="connsiteX2" fmla="*/ 1789113 w 1960563"/>
              <a:gd name="connsiteY2" fmla="*/ 640569 h 640569"/>
              <a:gd name="connsiteX3" fmla="*/ 0 w 1960563"/>
              <a:gd name="connsiteY3" fmla="*/ 636593 h 640569"/>
              <a:gd name="connsiteX0" fmla="*/ 72449 w 2033012"/>
              <a:gd name="connsiteY0" fmla="*/ 703638 h 707614"/>
              <a:gd name="connsiteX1" fmla="*/ 251543 w 2033012"/>
              <a:gd name="connsiteY1" fmla="*/ 63802 h 707614"/>
              <a:gd name="connsiteX2" fmla="*/ 2033012 w 2033012"/>
              <a:gd name="connsiteY2" fmla="*/ 67045 h 707614"/>
              <a:gd name="connsiteX3" fmla="*/ 1861562 w 2033012"/>
              <a:gd name="connsiteY3" fmla="*/ 707614 h 707614"/>
              <a:gd name="connsiteX4" fmla="*/ 72449 w 2033012"/>
              <a:gd name="connsiteY4" fmla="*/ 703638 h 707614"/>
              <a:gd name="connsiteX0" fmla="*/ 22672 w 1983235"/>
              <a:gd name="connsiteY0" fmla="*/ 703638 h 707614"/>
              <a:gd name="connsiteX1" fmla="*/ 201766 w 1983235"/>
              <a:gd name="connsiteY1" fmla="*/ 63802 h 707614"/>
              <a:gd name="connsiteX2" fmla="*/ 1983235 w 1983235"/>
              <a:gd name="connsiteY2" fmla="*/ 67045 h 707614"/>
              <a:gd name="connsiteX3" fmla="*/ 1811785 w 1983235"/>
              <a:gd name="connsiteY3" fmla="*/ 707614 h 707614"/>
              <a:gd name="connsiteX4" fmla="*/ 22672 w 1983235"/>
              <a:gd name="connsiteY4" fmla="*/ 703638 h 707614"/>
              <a:gd name="connsiteX0" fmla="*/ 0 w 1960563"/>
              <a:gd name="connsiteY0" fmla="*/ 703638 h 707614"/>
              <a:gd name="connsiteX1" fmla="*/ 179094 w 1960563"/>
              <a:gd name="connsiteY1" fmla="*/ 63802 h 707614"/>
              <a:gd name="connsiteX2" fmla="*/ 1960563 w 1960563"/>
              <a:gd name="connsiteY2" fmla="*/ 67045 h 707614"/>
              <a:gd name="connsiteX3" fmla="*/ 1789113 w 1960563"/>
              <a:gd name="connsiteY3" fmla="*/ 707614 h 707614"/>
              <a:gd name="connsiteX4" fmla="*/ 0 w 1960563"/>
              <a:gd name="connsiteY4" fmla="*/ 703638 h 707614"/>
              <a:gd name="connsiteX0" fmla="*/ 0 w 1960563"/>
              <a:gd name="connsiteY0" fmla="*/ 687937 h 691913"/>
              <a:gd name="connsiteX1" fmla="*/ 179094 w 1960563"/>
              <a:gd name="connsiteY1" fmla="*/ 48101 h 691913"/>
              <a:gd name="connsiteX2" fmla="*/ 1960563 w 1960563"/>
              <a:gd name="connsiteY2" fmla="*/ 51344 h 691913"/>
              <a:gd name="connsiteX3" fmla="*/ 1789113 w 1960563"/>
              <a:gd name="connsiteY3" fmla="*/ 691913 h 691913"/>
              <a:gd name="connsiteX4" fmla="*/ 0 w 1960563"/>
              <a:gd name="connsiteY4" fmla="*/ 687937 h 691913"/>
              <a:gd name="connsiteX0" fmla="*/ 0 w 1960563"/>
              <a:gd name="connsiteY0" fmla="*/ 639836 h 643812"/>
              <a:gd name="connsiteX1" fmla="*/ 179094 w 1960563"/>
              <a:gd name="connsiteY1" fmla="*/ 0 h 643812"/>
              <a:gd name="connsiteX2" fmla="*/ 1960563 w 1960563"/>
              <a:gd name="connsiteY2" fmla="*/ 3243 h 643812"/>
              <a:gd name="connsiteX3" fmla="*/ 1789113 w 1960563"/>
              <a:gd name="connsiteY3" fmla="*/ 643812 h 643812"/>
              <a:gd name="connsiteX4" fmla="*/ 0 w 1960563"/>
              <a:gd name="connsiteY4" fmla="*/ 639836 h 643812"/>
              <a:gd name="connsiteX0" fmla="*/ 0 w 1960563"/>
              <a:gd name="connsiteY0" fmla="*/ 652548 h 656524"/>
              <a:gd name="connsiteX1" fmla="*/ 182269 w 1960563"/>
              <a:gd name="connsiteY1" fmla="*/ 0 h 656524"/>
              <a:gd name="connsiteX2" fmla="*/ 1960563 w 1960563"/>
              <a:gd name="connsiteY2" fmla="*/ 15955 h 656524"/>
              <a:gd name="connsiteX3" fmla="*/ 1789113 w 1960563"/>
              <a:gd name="connsiteY3" fmla="*/ 656524 h 656524"/>
              <a:gd name="connsiteX4" fmla="*/ 0 w 1960563"/>
              <a:gd name="connsiteY4" fmla="*/ 652548 h 656524"/>
              <a:gd name="connsiteX0" fmla="*/ 0 w 1979613"/>
              <a:gd name="connsiteY0" fmla="*/ 652548 h 656524"/>
              <a:gd name="connsiteX1" fmla="*/ 182269 w 1979613"/>
              <a:gd name="connsiteY1" fmla="*/ 0 h 656524"/>
              <a:gd name="connsiteX2" fmla="*/ 1979613 w 1979613"/>
              <a:gd name="connsiteY2" fmla="*/ 6421 h 656524"/>
              <a:gd name="connsiteX3" fmla="*/ 1789113 w 1979613"/>
              <a:gd name="connsiteY3" fmla="*/ 656524 h 656524"/>
              <a:gd name="connsiteX4" fmla="*/ 0 w 1979613"/>
              <a:gd name="connsiteY4" fmla="*/ 652548 h 65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613" h="656524">
                <a:moveTo>
                  <a:pt x="0" y="652548"/>
                </a:moveTo>
                <a:cubicBezTo>
                  <a:pt x="38051" y="525384"/>
                  <a:pt x="141259" y="139467"/>
                  <a:pt x="182269" y="0"/>
                </a:cubicBezTo>
                <a:lnTo>
                  <a:pt x="1979613" y="6421"/>
                </a:lnTo>
                <a:lnTo>
                  <a:pt x="1789113" y="656524"/>
                </a:lnTo>
                <a:lnTo>
                  <a:pt x="0" y="65254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785019" y="900720"/>
            <a:ext cx="1207294" cy="3008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897788" y="2563903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..... </a:t>
            </a:r>
            <a:r>
              <a:rPr lang="en-US" dirty="0">
                <a:latin typeface="Bookman Old Style" pitchFamily="18" charset="0"/>
              </a:rPr>
              <a:t>(i)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897788" y="4186963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..... </a:t>
            </a:r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24600" y="433953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6632725" y="4190308"/>
            <a:ext cx="336952" cy="667442"/>
            <a:chOff x="3612787" y="3055788"/>
            <a:chExt cx="336952" cy="668060"/>
          </a:xfrm>
        </p:grpSpPr>
        <p:sp>
          <p:nvSpPr>
            <p:cNvPr id="106" name="TextBox 105"/>
            <p:cNvSpPr txBox="1"/>
            <p:nvPr/>
          </p:nvSpPr>
          <p:spPr>
            <a:xfrm>
              <a:off x="3612787" y="30557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3638717" y="3387020"/>
              <a:ext cx="284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612787" y="3354516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909671" y="433953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b="1" dirty="0" smtClean="0">
                <a:latin typeface="Comic Sans MS" pitchFamily="66" charset="0"/>
                <a:sym typeface="Symbol"/>
              </a:rPr>
              <a:t></a:t>
            </a:r>
            <a:r>
              <a:rPr lang="en-US" dirty="0" smtClean="0">
                <a:latin typeface="Bookman Old Style" pitchFamily="18" charset="0"/>
              </a:rPr>
              <a:t>ABCD</a:t>
            </a:r>
            <a:r>
              <a:rPr lang="en-US" dirty="0">
                <a:latin typeface="Bookman Old Style" pitchFamily="18" charset="0"/>
              </a:rPr>
              <a:t>)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243535" y="433953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... </a:t>
            </a:r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88118" y="2832140"/>
            <a:ext cx="261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APB</a:t>
            </a:r>
            <a:r>
              <a:rPr lang="en-US" dirty="0">
                <a:latin typeface="Bookman Old Style" pitchFamily="18" charset="0"/>
              </a:rPr>
              <a:t>) +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PCD)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9182" y="3213179"/>
            <a:ext cx="642668" cy="667442"/>
            <a:chOff x="3307071" y="3055788"/>
            <a:chExt cx="642668" cy="668060"/>
          </a:xfrm>
        </p:grpSpPr>
        <p:sp>
          <p:nvSpPr>
            <p:cNvPr id="97" name="TextBox 96"/>
            <p:cNvSpPr txBox="1"/>
            <p:nvPr/>
          </p:nvSpPr>
          <p:spPr>
            <a:xfrm>
              <a:off x="3612787" y="30557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633954" y="3387020"/>
              <a:ext cx="284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612787" y="3354516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307071" y="3205336"/>
              <a:ext cx="322524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=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984253" y="3362405"/>
            <a:ext cx="309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[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b="1" dirty="0" smtClean="0">
                <a:latin typeface="Comic Sans MS" pitchFamily="66" charset="0"/>
                <a:sym typeface="Symbol"/>
              </a:rPr>
              <a:t></a:t>
            </a:r>
            <a:r>
              <a:rPr lang="en-US" dirty="0" smtClean="0">
                <a:latin typeface="Bookman Old Style" pitchFamily="18" charset="0"/>
              </a:rPr>
              <a:t>ABFE</a:t>
            </a:r>
            <a:r>
              <a:rPr lang="en-US" dirty="0">
                <a:latin typeface="Bookman Old Style" pitchFamily="18" charset="0"/>
              </a:rPr>
              <a:t>) +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b="1" dirty="0" smtClean="0">
                <a:latin typeface="Comic Sans MS" pitchFamily="66" charset="0"/>
                <a:sym typeface="Symbol"/>
              </a:rPr>
              <a:t></a:t>
            </a:r>
            <a:r>
              <a:rPr lang="en-US" dirty="0" smtClean="0">
                <a:latin typeface="Bookman Old Style" pitchFamily="18" charset="0"/>
              </a:rPr>
              <a:t>EFCD</a:t>
            </a:r>
            <a:r>
              <a:rPr lang="en-US" dirty="0">
                <a:latin typeface="Bookman Old Style" pitchFamily="18" charset="0"/>
              </a:rPr>
              <a:t>)]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1844" y="1659773"/>
            <a:ext cx="1790130" cy="475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 rot="10800000">
            <a:off x="6567194" y="1008500"/>
            <a:ext cx="1789113" cy="649502"/>
          </a:xfrm>
          <a:custGeom>
            <a:avLst/>
            <a:gdLst>
              <a:gd name="connsiteX0" fmla="*/ 0 w 1952625"/>
              <a:gd name="connsiteY0" fmla="*/ 883444 h 883444"/>
              <a:gd name="connsiteX1" fmla="*/ 976313 w 1952625"/>
              <a:gd name="connsiteY1" fmla="*/ 0 h 883444"/>
              <a:gd name="connsiteX2" fmla="*/ 1952625 w 1952625"/>
              <a:gd name="connsiteY2" fmla="*/ 883444 h 883444"/>
              <a:gd name="connsiteX3" fmla="*/ 0 w 1952625"/>
              <a:gd name="connsiteY3" fmla="*/ 883444 h 883444"/>
              <a:gd name="connsiteX0" fmla="*/ 0 w 2286000"/>
              <a:gd name="connsiteY0" fmla="*/ 673894 h 883444"/>
              <a:gd name="connsiteX1" fmla="*/ 1309688 w 2286000"/>
              <a:gd name="connsiteY1" fmla="*/ 0 h 883444"/>
              <a:gd name="connsiteX2" fmla="*/ 2286000 w 2286000"/>
              <a:gd name="connsiteY2" fmla="*/ 883444 h 883444"/>
              <a:gd name="connsiteX3" fmla="*/ 0 w 2286000"/>
              <a:gd name="connsiteY3" fmla="*/ 673894 h 883444"/>
              <a:gd name="connsiteX0" fmla="*/ 0 w 1647825"/>
              <a:gd name="connsiteY0" fmla="*/ 673894 h 673894"/>
              <a:gd name="connsiteX1" fmla="*/ 1309688 w 1647825"/>
              <a:gd name="connsiteY1" fmla="*/ 0 h 673894"/>
              <a:gd name="connsiteX2" fmla="*/ 1647825 w 1647825"/>
              <a:gd name="connsiteY2" fmla="*/ 588169 h 673894"/>
              <a:gd name="connsiteX3" fmla="*/ 0 w 1647825"/>
              <a:gd name="connsiteY3" fmla="*/ 673894 h 673894"/>
              <a:gd name="connsiteX0" fmla="*/ 0 w 1800225"/>
              <a:gd name="connsiteY0" fmla="*/ 673894 h 692944"/>
              <a:gd name="connsiteX1" fmla="*/ 1309688 w 1800225"/>
              <a:gd name="connsiteY1" fmla="*/ 0 h 692944"/>
              <a:gd name="connsiteX2" fmla="*/ 1800225 w 1800225"/>
              <a:gd name="connsiteY2" fmla="*/ 692944 h 692944"/>
              <a:gd name="connsiteX3" fmla="*/ 0 w 1800225"/>
              <a:gd name="connsiteY3" fmla="*/ 673894 h 692944"/>
              <a:gd name="connsiteX0" fmla="*/ 0 w 1800225"/>
              <a:gd name="connsiteY0" fmla="*/ 521494 h 540544"/>
              <a:gd name="connsiteX1" fmla="*/ 1281113 w 1800225"/>
              <a:gd name="connsiteY1" fmla="*/ 0 h 540544"/>
              <a:gd name="connsiteX2" fmla="*/ 1800225 w 1800225"/>
              <a:gd name="connsiteY2" fmla="*/ 540544 h 540544"/>
              <a:gd name="connsiteX3" fmla="*/ 0 w 1800225"/>
              <a:gd name="connsiteY3" fmla="*/ 521494 h 540544"/>
              <a:gd name="connsiteX0" fmla="*/ 0 w 1800225"/>
              <a:gd name="connsiteY0" fmla="*/ 645319 h 664369"/>
              <a:gd name="connsiteX1" fmla="*/ 1338263 w 1800225"/>
              <a:gd name="connsiteY1" fmla="*/ 0 h 664369"/>
              <a:gd name="connsiteX2" fmla="*/ 1800225 w 1800225"/>
              <a:gd name="connsiteY2" fmla="*/ 664369 h 664369"/>
              <a:gd name="connsiteX3" fmla="*/ 0 w 1800225"/>
              <a:gd name="connsiteY3" fmla="*/ 645319 h 664369"/>
              <a:gd name="connsiteX0" fmla="*/ 0 w 1746250"/>
              <a:gd name="connsiteY0" fmla="*/ 645319 h 645319"/>
              <a:gd name="connsiteX1" fmla="*/ 1338263 w 1746250"/>
              <a:gd name="connsiteY1" fmla="*/ 0 h 645319"/>
              <a:gd name="connsiteX2" fmla="*/ 1746250 w 1746250"/>
              <a:gd name="connsiteY2" fmla="*/ 623094 h 645319"/>
              <a:gd name="connsiteX3" fmla="*/ 0 w 1746250"/>
              <a:gd name="connsiteY3" fmla="*/ 645319 h 64531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17675"/>
              <a:gd name="connsiteY0" fmla="*/ 619919 h 619919"/>
              <a:gd name="connsiteX1" fmla="*/ 1328738 w 1717675"/>
              <a:gd name="connsiteY1" fmla="*/ 0 h 619919"/>
              <a:gd name="connsiteX2" fmla="*/ 1717675 w 1717675"/>
              <a:gd name="connsiteY2" fmla="*/ 616744 h 619919"/>
              <a:gd name="connsiteX3" fmla="*/ 0 w 1717675"/>
              <a:gd name="connsiteY3" fmla="*/ 619919 h 619919"/>
              <a:gd name="connsiteX0" fmla="*/ 0 w 1717675"/>
              <a:gd name="connsiteY0" fmla="*/ 629444 h 629444"/>
              <a:gd name="connsiteX1" fmla="*/ 1322388 w 1717675"/>
              <a:gd name="connsiteY1" fmla="*/ 0 h 629444"/>
              <a:gd name="connsiteX2" fmla="*/ 1717675 w 1717675"/>
              <a:gd name="connsiteY2" fmla="*/ 626269 h 629444"/>
              <a:gd name="connsiteX3" fmla="*/ 0 w 1717675"/>
              <a:gd name="connsiteY3" fmla="*/ 629444 h 629444"/>
              <a:gd name="connsiteX0" fmla="*/ 0 w 1741488"/>
              <a:gd name="connsiteY0" fmla="*/ 629444 h 650138"/>
              <a:gd name="connsiteX1" fmla="*/ 1322388 w 1741488"/>
              <a:gd name="connsiteY1" fmla="*/ 0 h 650138"/>
              <a:gd name="connsiteX2" fmla="*/ 1741488 w 1741488"/>
              <a:gd name="connsiteY2" fmla="*/ 650103 h 650138"/>
              <a:gd name="connsiteX3" fmla="*/ 0 w 1741488"/>
              <a:gd name="connsiteY3" fmla="*/ 629444 h 650138"/>
              <a:gd name="connsiteX0" fmla="*/ 0 w 1789113"/>
              <a:gd name="connsiteY0" fmla="*/ 646127 h 650103"/>
              <a:gd name="connsiteX1" fmla="*/ 1370013 w 1789113"/>
              <a:gd name="connsiteY1" fmla="*/ 0 h 650103"/>
              <a:gd name="connsiteX2" fmla="*/ 1789113 w 1789113"/>
              <a:gd name="connsiteY2" fmla="*/ 650103 h 650103"/>
              <a:gd name="connsiteX3" fmla="*/ 0 w 1789113"/>
              <a:gd name="connsiteY3" fmla="*/ 646127 h 65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9113" h="650103">
                <a:moveTo>
                  <a:pt x="0" y="646127"/>
                </a:moveTo>
                <a:cubicBezTo>
                  <a:pt x="452438" y="433137"/>
                  <a:pt x="904875" y="206640"/>
                  <a:pt x="1370013" y="0"/>
                </a:cubicBezTo>
                <a:lnTo>
                  <a:pt x="1789113" y="650103"/>
                </a:lnTo>
                <a:lnTo>
                  <a:pt x="0" y="646127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8366" y="483853"/>
            <a:ext cx="2480453" cy="3008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024" y="144532"/>
            <a:ext cx="569824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  In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figure, P is a point in the interior of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1519" y="431828"/>
            <a:ext cx="3964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parallelogram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ABCD. Show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that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0244" y="144532"/>
            <a:ext cx="38481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 is a point in the interior of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>
            <a:stCxn id="56" idx="2"/>
          </p:cNvCxnSpPr>
          <p:nvPr/>
        </p:nvCxnSpPr>
        <p:spPr>
          <a:xfrm flipV="1">
            <a:off x="6567194" y="1007924"/>
            <a:ext cx="1795755" cy="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981949" y="1011159"/>
            <a:ext cx="377961" cy="1290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9" idx="2"/>
            <a:endCxn id="56" idx="2"/>
          </p:cNvCxnSpPr>
          <p:nvPr/>
        </p:nvCxnSpPr>
        <p:spPr>
          <a:xfrm flipV="1">
            <a:off x="6193407" y="1008500"/>
            <a:ext cx="373787" cy="1298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6" idx="1"/>
          </p:cNvCxnSpPr>
          <p:nvPr/>
        </p:nvCxnSpPr>
        <p:spPr>
          <a:xfrm flipH="1" flipV="1">
            <a:off x="6562726" y="1000782"/>
            <a:ext cx="423568" cy="657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56" idx="1"/>
          </p:cNvCxnSpPr>
          <p:nvPr/>
        </p:nvCxnSpPr>
        <p:spPr>
          <a:xfrm flipH="1" flipV="1">
            <a:off x="6986294" y="1658002"/>
            <a:ext cx="1005180" cy="641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6" idx="1"/>
          </p:cNvCxnSpPr>
          <p:nvPr/>
        </p:nvCxnSpPr>
        <p:spPr>
          <a:xfrm flipV="1">
            <a:off x="6986294" y="1007918"/>
            <a:ext cx="1376655" cy="650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9" idx="2"/>
            <a:endCxn id="56" idx="1"/>
          </p:cNvCxnSpPr>
          <p:nvPr/>
        </p:nvCxnSpPr>
        <p:spPr>
          <a:xfrm flipV="1">
            <a:off x="6193407" y="1658002"/>
            <a:ext cx="792887" cy="649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96607" y="6743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A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24836" y="674474"/>
            <a:ext cx="35618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B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35310" y="2275378"/>
            <a:ext cx="35618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C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2067" y="2266569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D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25955" y="16207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P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50242" y="144532"/>
            <a:ext cx="333937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Bookman Old Style" pitchFamily="18" charset="0"/>
              </a:rPr>
              <a:t>P is a point in the interior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9320" y="433169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parallelogram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ABCD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6" name="Cloud Callout 35"/>
          <p:cNvSpPr/>
          <p:nvPr/>
        </p:nvSpPr>
        <p:spPr>
          <a:xfrm>
            <a:off x="3413010" y="2525450"/>
            <a:ext cx="3756292" cy="1466904"/>
          </a:xfrm>
          <a:prstGeom prst="cloudCallout">
            <a:avLst>
              <a:gd name="adj1" fmla="val 46548"/>
              <a:gd name="adj2" fmla="val -12121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6430" y="3461434"/>
            <a:ext cx="435271" cy="2966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ounded Rectangle 152"/>
          <p:cNvSpPr/>
          <p:nvPr/>
        </p:nvSpPr>
        <p:spPr>
          <a:xfrm>
            <a:off x="5575116" y="3461434"/>
            <a:ext cx="435271" cy="2966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3676818" y="2598209"/>
            <a:ext cx="3310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draw a line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through point P such that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it is parallel to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 and CD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53660" y="1459224"/>
            <a:ext cx="35137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E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72449" y="152214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F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8600" y="1328404"/>
            <a:ext cx="192071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Construction 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71207" y="1328404"/>
            <a:ext cx="331803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Draw EF such that EF </a:t>
            </a:r>
            <a:r>
              <a:rPr lang="en-US" dirty="0" smtClean="0">
                <a:latin typeface="Bookman Old Style" pitchFamily="18" charset="0"/>
                <a:sym typeface="Symbol"/>
              </a:rPr>
              <a:t> AB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6376988" y="1662157"/>
            <a:ext cx="1801020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562724" y="1010284"/>
            <a:ext cx="1795462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24801" y="1644067"/>
            <a:ext cx="497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APB </a:t>
            </a:r>
            <a:r>
              <a:rPr lang="en-US" dirty="0">
                <a:latin typeface="Bookman Old Style" pitchFamily="18" charset="0"/>
              </a:rPr>
              <a:t>and </a:t>
            </a:r>
            <a:r>
              <a:rPr lang="en-US" b="1" dirty="0">
                <a:latin typeface="Comic Sans MS" pitchFamily="66" charset="0"/>
                <a:sym typeface="Symbol"/>
              </a:rPr>
              <a:t></a:t>
            </a:r>
            <a:r>
              <a:rPr lang="en-US" dirty="0" smtClean="0">
                <a:latin typeface="Bookman Old Style" pitchFamily="18" charset="0"/>
              </a:rPr>
              <a:t>ABFE </a:t>
            </a:r>
            <a:r>
              <a:rPr lang="en-US" dirty="0">
                <a:latin typeface="Bookman Old Style" pitchFamily="18" charset="0"/>
              </a:rPr>
              <a:t>stand on the </a:t>
            </a:r>
            <a:r>
              <a:rPr lang="en-US" dirty="0" smtClean="0">
                <a:latin typeface="Bookman Old Style" pitchFamily="18" charset="0"/>
              </a:rPr>
              <a:t>same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6275" y="1892344"/>
            <a:ext cx="5615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base AB </a:t>
            </a:r>
            <a:r>
              <a:rPr lang="en-US" dirty="0">
                <a:latin typeface="Bookman Old Style" pitchFamily="18" charset="0"/>
              </a:rPr>
              <a:t>and lie between the same parallels AB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4950" y="2130425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and EF.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81026" y="2414848"/>
            <a:ext cx="3221623" cy="667442"/>
            <a:chOff x="2286000" y="1817061"/>
            <a:chExt cx="3101501" cy="668060"/>
          </a:xfrm>
        </p:grpSpPr>
        <p:sp>
          <p:nvSpPr>
            <p:cNvPr id="86" name="Rectangle 85"/>
            <p:cNvSpPr/>
            <p:nvPr/>
          </p:nvSpPr>
          <p:spPr>
            <a:xfrm>
              <a:off x="2286000" y="1973174"/>
              <a:ext cx="31015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Bookman Old Style" pitchFamily="18" charset="0"/>
                </a:rPr>
                <a:t>ar</a:t>
              </a:r>
              <a:r>
                <a:rPr lang="en-US" dirty="0">
                  <a:latin typeface="Bookman Old Style" pitchFamily="18" charset="0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dirty="0" smtClean="0">
                  <a:latin typeface="Bookman Old Style" pitchFamily="18" charset="0"/>
                </a:rPr>
                <a:t>APB</a:t>
              </a:r>
              <a:r>
                <a:rPr lang="en-US" dirty="0">
                  <a:latin typeface="Bookman Old Style" pitchFamily="18" charset="0"/>
                </a:rPr>
                <a:t>) </a:t>
              </a:r>
              <a:r>
                <a:rPr lang="en-US" dirty="0" smtClean="0">
                  <a:latin typeface="Bookman Old Style" pitchFamily="18" charset="0"/>
                </a:rPr>
                <a:t>=       </a:t>
              </a:r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Adobe Fangsong Std R"/>
                  <a:ea typeface="Adobe Fangsong Std R"/>
                  <a:sym typeface="Symbol"/>
                </a:rPr>
                <a:t></a:t>
              </a:r>
              <a:r>
                <a:rPr lang="en-US" dirty="0" smtClean="0">
                  <a:latin typeface="Bookman Old Style" pitchFamily="18" charset="0"/>
                </a:rPr>
                <a:t>ABFE</a:t>
              </a:r>
              <a:r>
                <a:rPr lang="en-US" dirty="0">
                  <a:latin typeface="Bookman Old Style" pitchFamily="18" charset="0"/>
                </a:rPr>
                <a:t>)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86012" y="1817061"/>
              <a:ext cx="31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706417" y="2148293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681382" y="2115789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81026" y="4037908"/>
            <a:ext cx="3343274" cy="667442"/>
            <a:chOff x="2286001" y="1817061"/>
            <a:chExt cx="3218616" cy="668060"/>
          </a:xfrm>
        </p:grpSpPr>
        <p:sp>
          <p:nvSpPr>
            <p:cNvPr id="101" name="Rectangle 100"/>
            <p:cNvSpPr/>
            <p:nvPr/>
          </p:nvSpPr>
          <p:spPr>
            <a:xfrm>
              <a:off x="2286001" y="1973174"/>
              <a:ext cx="32186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Bookman Old Style" pitchFamily="18" charset="0"/>
                </a:rPr>
                <a:t>ar</a:t>
              </a:r>
              <a:r>
                <a:rPr lang="en-US" dirty="0">
                  <a:latin typeface="Bookman Old Style" pitchFamily="18" charset="0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dirty="0" smtClean="0">
                  <a:latin typeface="Bookman Old Style" pitchFamily="18" charset="0"/>
                </a:rPr>
                <a:t>PCD) =       </a:t>
              </a:r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Adobe Fangsong Std R"/>
                  <a:ea typeface="Adobe Fangsong Std R"/>
                  <a:sym typeface="Symbol"/>
                </a:rPr>
                <a:t></a:t>
              </a:r>
              <a:r>
                <a:rPr lang="en-US" dirty="0" smtClean="0">
                  <a:latin typeface="Bookman Old Style" pitchFamily="18" charset="0"/>
                </a:rPr>
                <a:t>EFCD)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95773" y="1817061"/>
              <a:ext cx="31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3716177" y="2148293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691143" y="2115789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49" name="Oval 48"/>
          <p:cNvSpPr/>
          <p:nvPr/>
        </p:nvSpPr>
        <p:spPr>
          <a:xfrm>
            <a:off x="6947992" y="1617823"/>
            <a:ext cx="89886" cy="8628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Callout 59"/>
          <p:cNvSpPr/>
          <p:nvPr/>
        </p:nvSpPr>
        <p:spPr>
          <a:xfrm>
            <a:off x="2567923" y="1918825"/>
            <a:ext cx="3201590" cy="1178368"/>
          </a:xfrm>
          <a:prstGeom prst="cloudCallout">
            <a:avLst>
              <a:gd name="adj1" fmla="val 89723"/>
              <a:gd name="adj2" fmla="val -7829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987907" y="2172951"/>
            <a:ext cx="2468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 AB as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base of ABC</a:t>
            </a:r>
          </a:p>
        </p:txBody>
      </p:sp>
      <p:sp>
        <p:nvSpPr>
          <p:cNvPr id="2" name="Rectangle 1"/>
          <p:cNvSpPr/>
          <p:nvPr/>
        </p:nvSpPr>
        <p:spPr>
          <a:xfrm>
            <a:off x="3309230" y="43095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Show that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0" name="Cloud Callout 119"/>
          <p:cNvSpPr/>
          <p:nvPr/>
        </p:nvSpPr>
        <p:spPr>
          <a:xfrm>
            <a:off x="3172438" y="2406411"/>
            <a:ext cx="3201590" cy="1178368"/>
          </a:xfrm>
          <a:prstGeom prst="cloudCallout">
            <a:avLst>
              <a:gd name="adj1" fmla="val 58631"/>
              <a:gd name="adj2" fmla="val -13820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53152" y="2665979"/>
            <a:ext cx="2547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AB is the base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of ABFE</a:t>
            </a:r>
          </a:p>
        </p:txBody>
      </p:sp>
      <p:sp>
        <p:nvSpPr>
          <p:cNvPr id="122" name="Cloud Callout 121"/>
          <p:cNvSpPr/>
          <p:nvPr/>
        </p:nvSpPr>
        <p:spPr>
          <a:xfrm>
            <a:off x="3398476" y="2524552"/>
            <a:ext cx="3467144" cy="1316508"/>
          </a:xfrm>
          <a:prstGeom prst="cloudCallout">
            <a:avLst>
              <a:gd name="adj1" fmla="val 64054"/>
              <a:gd name="adj2" fmla="val -13820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823804" y="2610430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APB &amp; ABFE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lie between the same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parallel lines AB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and EF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64266" y="2841208"/>
            <a:ext cx="259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what can we say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about their areas ?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3541416" y="2821441"/>
            <a:ext cx="3334783" cy="667442"/>
            <a:chOff x="2316566" y="1817061"/>
            <a:chExt cx="3210442" cy="668060"/>
          </a:xfrm>
        </p:grpSpPr>
        <p:sp>
          <p:nvSpPr>
            <p:cNvPr id="127" name="Rectangle 126"/>
            <p:cNvSpPr/>
            <p:nvPr/>
          </p:nvSpPr>
          <p:spPr>
            <a:xfrm>
              <a:off x="2316566" y="1973174"/>
              <a:ext cx="3210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r>
                <a:rPr lang="en-US" b="1" dirty="0" smtClean="0">
                  <a:solidFill>
                    <a:srgbClr val="FFFF00"/>
                  </a:solidFill>
                  <a:latin typeface="Adobe Fangsong Std R"/>
                  <a:ea typeface="Adobe Fangsong Std R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APB) =     </a:t>
              </a:r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Adobe Fangsong Std R"/>
                  <a:ea typeface="Adobe Fangsong Std R"/>
                  <a:sym typeface="Symbol"/>
                </a:rPr>
                <a:t>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ABFE)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91031" y="1817061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3822347" y="2148293"/>
              <a:ext cx="27432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791031" y="2115789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8600" y="1637877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Proof : </a:t>
            </a:r>
            <a:endParaRPr lang="en-IN" dirty="0"/>
          </a:p>
        </p:txBody>
      </p:sp>
      <p:sp>
        <p:nvSpPr>
          <p:cNvPr id="132" name="Cloud Callout 131"/>
          <p:cNvSpPr/>
          <p:nvPr/>
        </p:nvSpPr>
        <p:spPr>
          <a:xfrm>
            <a:off x="3427810" y="2811282"/>
            <a:ext cx="3201590" cy="1178368"/>
          </a:xfrm>
          <a:prstGeom prst="cloudCallout">
            <a:avLst>
              <a:gd name="adj1" fmla="val 61885"/>
              <a:gd name="adj2" fmla="val -11561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838977" y="3065408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 DC as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base of PCD</a:t>
            </a:r>
          </a:p>
        </p:txBody>
      </p:sp>
      <p:sp>
        <p:nvSpPr>
          <p:cNvPr id="134" name="Cloud Callout 133"/>
          <p:cNvSpPr/>
          <p:nvPr/>
        </p:nvSpPr>
        <p:spPr>
          <a:xfrm>
            <a:off x="3351610" y="2846650"/>
            <a:ext cx="3201590" cy="1178368"/>
          </a:xfrm>
          <a:prstGeom prst="cloudCallout">
            <a:avLst>
              <a:gd name="adj1" fmla="val 63391"/>
              <a:gd name="adj2" fmla="val -11040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723507" y="3100776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DC is the base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of EFCD</a:t>
            </a:r>
          </a:p>
        </p:txBody>
      </p:sp>
      <p:sp>
        <p:nvSpPr>
          <p:cNvPr id="136" name="Cloud Callout 135"/>
          <p:cNvSpPr/>
          <p:nvPr/>
        </p:nvSpPr>
        <p:spPr>
          <a:xfrm>
            <a:off x="4629377" y="2694250"/>
            <a:ext cx="3467144" cy="1316508"/>
          </a:xfrm>
          <a:prstGeom prst="cloudCallout">
            <a:avLst>
              <a:gd name="adj1" fmla="val 17650"/>
              <a:gd name="adj2" fmla="val -9337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5054705" y="2780128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PCD &amp; EFCD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lie between the same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parallel lines DC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and EF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095167" y="2984998"/>
            <a:ext cx="259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what can we say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about their areas ?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4818617" y="2991139"/>
            <a:ext cx="3334783" cy="667442"/>
            <a:chOff x="2361138" y="1817061"/>
            <a:chExt cx="3210442" cy="668060"/>
          </a:xfrm>
        </p:grpSpPr>
        <p:sp>
          <p:nvSpPr>
            <p:cNvPr id="140" name="Rectangle 139"/>
            <p:cNvSpPr/>
            <p:nvPr/>
          </p:nvSpPr>
          <p:spPr>
            <a:xfrm>
              <a:off x="2361138" y="1973174"/>
              <a:ext cx="3210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r>
                <a:rPr lang="en-US" b="1" dirty="0" smtClean="0">
                  <a:solidFill>
                    <a:srgbClr val="FFFF00"/>
                  </a:solidFill>
                  <a:latin typeface="Adobe Fangsong Std R"/>
                  <a:ea typeface="Adobe Fangsong Std R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PCD) =     </a:t>
              </a:r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Adobe Fangsong Std R"/>
                  <a:ea typeface="Adobe Fangsong Std R"/>
                  <a:sym typeface="Symbol"/>
                </a:rPr>
                <a:t>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EFCD)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791031" y="1817061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3822347" y="2148293"/>
              <a:ext cx="27432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3791031" y="2115789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48" name="Rounded Rectangle 147"/>
          <p:cNvSpPr/>
          <p:nvPr/>
        </p:nvSpPr>
        <p:spPr>
          <a:xfrm>
            <a:off x="1941512" y="900720"/>
            <a:ext cx="274637" cy="30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loud Callout 150"/>
          <p:cNvSpPr/>
          <p:nvPr/>
        </p:nvSpPr>
        <p:spPr>
          <a:xfrm>
            <a:off x="5446598" y="3200400"/>
            <a:ext cx="2833802" cy="1055840"/>
          </a:xfrm>
          <a:prstGeom prst="cloudCallout">
            <a:avLst>
              <a:gd name="adj1" fmla="val -88544"/>
              <a:gd name="adj2" fmla="val -3169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5758408" y="350756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Adding (i) and (ii)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52400" y="728976"/>
            <a:ext cx="5593079" cy="667442"/>
            <a:chOff x="952499" y="2448390"/>
            <a:chExt cx="5593079" cy="668060"/>
          </a:xfrm>
        </p:grpSpPr>
        <p:sp>
          <p:nvSpPr>
            <p:cNvPr id="55" name="TextBox 54"/>
            <p:cNvSpPr txBox="1"/>
            <p:nvPr/>
          </p:nvSpPr>
          <p:spPr>
            <a:xfrm>
              <a:off x="4554136" y="2747118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52499" y="2573338"/>
              <a:ext cx="5593079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0000FF"/>
                  </a:solidFill>
                  <a:latin typeface="Bookman Old Style" pitchFamily="18" charset="0"/>
                </a:rPr>
                <a:t>(1) </a:t>
              </a:r>
              <a:r>
                <a:rPr lang="pt-BR" b="1" dirty="0" smtClean="0">
                  <a:solidFill>
                    <a:srgbClr val="0000FF"/>
                  </a:solidFill>
                  <a:latin typeface="Bookman Old Style" pitchFamily="18" charset="0"/>
                </a:rPr>
                <a:t>   ar (</a:t>
              </a:r>
              <a:r>
                <a:rPr lang="pt-BR" b="1" dirty="0" smtClean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pt-BR" b="1" dirty="0" smtClean="0">
                  <a:solidFill>
                    <a:srgbClr val="0000FF"/>
                  </a:solidFill>
                  <a:latin typeface="Bookman Old Style" pitchFamily="18" charset="0"/>
                </a:rPr>
                <a:t>APB</a:t>
              </a:r>
              <a:r>
                <a:rPr lang="pt-BR" b="1" dirty="0">
                  <a:solidFill>
                    <a:srgbClr val="0000FF"/>
                  </a:solidFill>
                  <a:latin typeface="Bookman Old Style" pitchFamily="18" charset="0"/>
                </a:rPr>
                <a:t>) + ar </a:t>
              </a:r>
              <a:r>
                <a:rPr lang="pt-BR" b="1" dirty="0" smtClean="0">
                  <a:solidFill>
                    <a:srgbClr val="0000FF"/>
                  </a:solidFill>
                  <a:latin typeface="Bookman Old Style" pitchFamily="18" charset="0"/>
                </a:rPr>
                <a:t>(</a:t>
              </a:r>
              <a:r>
                <a:rPr lang="pt-BR" b="1" dirty="0" smtClean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pt-BR" b="1" dirty="0" smtClean="0">
                  <a:solidFill>
                    <a:srgbClr val="0000FF"/>
                  </a:solidFill>
                  <a:latin typeface="Bookman Old Style" pitchFamily="18" charset="0"/>
                </a:rPr>
                <a:t>PCD</a:t>
              </a:r>
              <a:r>
                <a:rPr lang="pt-BR" b="1" dirty="0">
                  <a:solidFill>
                    <a:srgbClr val="0000FF"/>
                  </a:solidFill>
                  <a:latin typeface="Bookman Old Style" pitchFamily="18" charset="0"/>
                </a:rPr>
                <a:t>) = </a:t>
              </a:r>
              <a:r>
                <a:rPr lang="pt-BR" b="1" dirty="0" smtClean="0">
                  <a:solidFill>
                    <a:srgbClr val="0000FF"/>
                  </a:solidFill>
                  <a:latin typeface="Bookman Old Style" pitchFamily="18" charset="0"/>
                </a:rPr>
                <a:t>       ar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 (</a:t>
              </a:r>
              <a:r>
                <a:rPr lang="en-US" b="1" dirty="0" smtClean="0">
                  <a:solidFill>
                    <a:srgbClr val="0000FF"/>
                  </a:solidFill>
                  <a:latin typeface="Adobe Fangsong Std R"/>
                  <a:ea typeface="Adobe Fangsong Std R"/>
                  <a:sym typeface="Symbol"/>
                </a:rPr>
                <a:t>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ABCD</a:t>
              </a:r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)</a:t>
              </a:r>
              <a:endParaRPr lang="en-US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54136" y="244839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516036" y="2779622"/>
              <a:ext cx="41315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52401" y="728468"/>
            <a:ext cx="5478780" cy="667442"/>
            <a:chOff x="952500" y="2448390"/>
            <a:chExt cx="5478780" cy="668060"/>
          </a:xfrm>
        </p:grpSpPr>
        <p:sp>
          <p:nvSpPr>
            <p:cNvPr id="112" name="Rectangle 111"/>
            <p:cNvSpPr/>
            <p:nvPr/>
          </p:nvSpPr>
          <p:spPr>
            <a:xfrm>
              <a:off x="952500" y="2573338"/>
              <a:ext cx="54787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  <a:latin typeface="Bookman Old Style" pitchFamily="18" charset="0"/>
                </a:rPr>
                <a:t>(1) </a:t>
              </a:r>
              <a:r>
                <a:rPr lang="pt-BR" b="1" dirty="0" smtClean="0">
                  <a:solidFill>
                    <a:srgbClr val="C00000"/>
                  </a:solidFill>
                  <a:latin typeface="Bookman Old Style" pitchFamily="18" charset="0"/>
                </a:rPr>
                <a:t>   ar (</a:t>
              </a:r>
              <a:r>
                <a:rPr lang="pt-BR" b="1" dirty="0" smtClean="0">
                  <a:solidFill>
                    <a:srgbClr val="C00000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pt-BR" b="1" dirty="0" smtClean="0">
                  <a:solidFill>
                    <a:srgbClr val="C00000"/>
                  </a:solidFill>
                  <a:latin typeface="Bookman Old Style" pitchFamily="18" charset="0"/>
                </a:rPr>
                <a:t>APB</a:t>
              </a:r>
              <a:r>
                <a:rPr lang="pt-BR" b="1" dirty="0">
                  <a:solidFill>
                    <a:srgbClr val="C00000"/>
                  </a:solidFill>
                  <a:latin typeface="Bookman Old Style" pitchFamily="18" charset="0"/>
                </a:rPr>
                <a:t>) + ar </a:t>
              </a:r>
              <a:r>
                <a:rPr lang="pt-BR" b="1" dirty="0" smtClean="0">
                  <a:solidFill>
                    <a:srgbClr val="C00000"/>
                  </a:solidFill>
                  <a:latin typeface="Bookman Old Style" pitchFamily="18" charset="0"/>
                </a:rPr>
                <a:t>(</a:t>
              </a:r>
              <a:r>
                <a:rPr lang="pt-BR" b="1" dirty="0" smtClean="0">
                  <a:solidFill>
                    <a:srgbClr val="C00000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pt-BR" b="1" dirty="0" smtClean="0">
                  <a:solidFill>
                    <a:srgbClr val="C00000"/>
                  </a:solidFill>
                  <a:latin typeface="Bookman Old Style" pitchFamily="18" charset="0"/>
                </a:rPr>
                <a:t>PCD</a:t>
              </a:r>
              <a:r>
                <a:rPr lang="pt-BR" b="1" dirty="0">
                  <a:solidFill>
                    <a:srgbClr val="C00000"/>
                  </a:solidFill>
                  <a:latin typeface="Bookman Old Style" pitchFamily="18" charset="0"/>
                </a:rPr>
                <a:t>) </a:t>
              </a:r>
              <a:r>
                <a:rPr lang="pt-BR" b="1" dirty="0" smtClean="0">
                  <a:solidFill>
                    <a:srgbClr val="C00000"/>
                  </a:solidFill>
                  <a:latin typeface="Bookman Old Style" pitchFamily="18" charset="0"/>
                </a:rPr>
                <a:t>=        ar 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(</a:t>
              </a:r>
              <a:r>
                <a:rPr lang="en-US" b="1" dirty="0" smtClean="0">
                  <a:solidFill>
                    <a:srgbClr val="C00000"/>
                  </a:solidFill>
                  <a:latin typeface="Adobe Fangsong Std R"/>
                  <a:ea typeface="Adobe Fangsong Std R"/>
                  <a:sym typeface="Symbol"/>
                </a:rPr>
                <a:t>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ABCD</a:t>
              </a:r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)</a:t>
              </a:r>
              <a:endParaRPr lang="en-US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54135" y="244839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54135" y="2747118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2</a:t>
              </a:r>
              <a:endParaRPr lang="en-US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4516035" y="2779622"/>
              <a:ext cx="41315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>
            <a:off x="226162" y="2570817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\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64258" y="420198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\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959668" y="3882390"/>
            <a:ext cx="288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\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 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APB</a:t>
            </a:r>
            <a:r>
              <a:rPr lang="en-US" dirty="0">
                <a:latin typeface="Bookman Old Style" pitchFamily="18" charset="0"/>
              </a:rPr>
              <a:t>) +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PCD)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0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0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"/>
                            </p:stCondLst>
                            <p:childTnLst>
                              <p:par>
                                <p:cTn id="4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000"/>
                            </p:stCondLst>
                            <p:childTnLst>
                              <p:par>
                                <p:cTn id="4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1000"/>
                            </p:stCondLst>
                            <p:childTnLst>
                              <p:par>
                                <p:cTn id="4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00"/>
                            </p:stCondLst>
                            <p:childTnLst>
                              <p:par>
                                <p:cTn id="5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500"/>
                            </p:stCondLst>
                            <p:childTnLst>
                              <p:par>
                                <p:cTn id="5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1500"/>
                            </p:stCondLst>
                            <p:childTnLst>
                              <p:par>
                                <p:cTn id="5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49" grpId="0" animBg="1"/>
      <p:bldP spid="149" grpId="1" animBg="1"/>
      <p:bldP spid="150" grpId="2" animBg="1"/>
      <p:bldP spid="150" grpId="3" animBg="1"/>
      <p:bldP spid="125" grpId="0" animBg="1"/>
      <p:bldP spid="125" grpId="1" animBg="1"/>
      <p:bldP spid="144" grpId="0"/>
      <p:bldP spid="145" grpId="0"/>
      <p:bldP spid="146" grpId="0"/>
      <p:bldP spid="147" grpId="0" animBg="1"/>
      <p:bldP spid="147" grpId="1" animBg="1"/>
      <p:bldP spid="119" grpId="0" animBg="1"/>
      <p:bldP spid="119" grpId="1" animBg="1"/>
      <p:bldP spid="119" grpId="2" animBg="1"/>
      <p:bldP spid="119" grpId="3" animBg="1"/>
      <p:bldP spid="59" grpId="0" animBg="1"/>
      <p:bldP spid="59" grpId="1" animBg="1"/>
      <p:bldP spid="59" grpId="2" animBg="1"/>
      <p:bldP spid="59" grpId="3" animBg="1"/>
      <p:bldP spid="131" grpId="0" animBg="1"/>
      <p:bldP spid="131" grpId="1" animBg="1"/>
      <p:bldP spid="4" grpId="0"/>
      <p:bldP spid="118" grpId="0" animBg="1"/>
      <p:bldP spid="118" grpId="1" animBg="1"/>
      <p:bldP spid="118" grpId="2" animBg="1"/>
      <p:bldP spid="118" grpId="3" animBg="1"/>
      <p:bldP spid="116" grpId="0" animBg="1"/>
      <p:bldP spid="116" grpId="1" animBg="1"/>
      <p:bldP spid="41" grpId="0"/>
      <p:bldP spid="109" grpId="0"/>
      <p:bldP spid="20" grpId="0"/>
      <p:bldP spid="23" grpId="0"/>
      <p:bldP spid="110" grpId="0"/>
      <p:bldP spid="8" grpId="0"/>
      <p:bldP spid="15" grpId="0"/>
      <p:bldP spid="56" grpId="0" animBg="1"/>
      <p:bldP spid="56" grpId="1" animBg="1"/>
      <p:bldP spid="56" grpId="2" animBg="1"/>
      <p:bldP spid="56" grpId="3" animBg="1"/>
      <p:bldP spid="10" grpId="0" animBg="1"/>
      <p:bldP spid="10" grpId="1" animBg="1"/>
      <p:bldP spid="6" grpId="0"/>
      <p:bldP spid="7" grpId="0"/>
      <p:bldP spid="9" grpId="0"/>
      <p:bldP spid="9" grpId="1"/>
      <p:bldP spid="27" grpId="0"/>
      <p:bldP spid="29" grpId="0"/>
      <p:bldP spid="30" grpId="0"/>
      <p:bldP spid="31" grpId="0"/>
      <p:bldP spid="32" grpId="0"/>
      <p:bldP spid="48" grpId="0"/>
      <p:bldP spid="48" grpId="1"/>
      <p:bldP spid="57" grpId="0"/>
      <p:bldP spid="57" grpId="1"/>
      <p:bldP spid="36" grpId="0" animBg="1"/>
      <p:bldP spid="5" grpId="0" animBg="1"/>
      <p:bldP spid="5" grpId="1" animBg="1"/>
      <p:bldP spid="153" grpId="0" animBg="1"/>
      <p:bldP spid="153" grpId="1" animBg="1"/>
      <p:bldP spid="37" grpId="0"/>
      <p:bldP spid="37" grpId="1"/>
      <p:bldP spid="43" grpId="0"/>
      <p:bldP spid="44" grpId="0"/>
      <p:bldP spid="62" grpId="0"/>
      <p:bldP spid="63" grpId="0"/>
      <p:bldP spid="34" grpId="0"/>
      <p:bldP spid="38" grpId="0"/>
      <p:bldP spid="39" grpId="0"/>
      <p:bldP spid="49" grpId="0" animBg="1"/>
      <p:bldP spid="49" grpId="1" animBg="1"/>
      <p:bldP spid="60" grpId="0" animBg="1"/>
      <p:bldP spid="61" grpId="0"/>
      <p:bldP spid="61" grpId="1"/>
      <p:bldP spid="2" grpId="0"/>
      <p:bldP spid="2" grpId="1"/>
      <p:bldP spid="120" grpId="0" animBg="1"/>
      <p:bldP spid="121" grpId="0"/>
      <p:bldP spid="121" grpId="1"/>
      <p:bldP spid="122" grpId="0" animBg="1"/>
      <p:bldP spid="123" grpId="0"/>
      <p:bldP spid="123" grpId="1"/>
      <p:bldP spid="124" grpId="0"/>
      <p:bldP spid="124" grpId="1"/>
      <p:bldP spid="66" grpId="0"/>
      <p:bldP spid="132" grpId="0" animBg="1"/>
      <p:bldP spid="133" grpId="0"/>
      <p:bldP spid="133" grpId="1"/>
      <p:bldP spid="134" grpId="0" animBg="1"/>
      <p:bldP spid="135" grpId="0"/>
      <p:bldP spid="135" grpId="1"/>
      <p:bldP spid="136" grpId="0" animBg="1"/>
      <p:bldP spid="137" grpId="0"/>
      <p:bldP spid="137" grpId="1"/>
      <p:bldP spid="138" grpId="0"/>
      <p:bldP spid="138" grpId="1"/>
      <p:bldP spid="148" grpId="0" animBg="1"/>
      <p:bldP spid="148" grpId="1" animBg="1"/>
      <p:bldP spid="151" grpId="0" animBg="1"/>
      <p:bldP spid="152" grpId="0"/>
      <p:bldP spid="152" grpId="1"/>
      <p:bldP spid="154" grpId="0"/>
      <p:bldP spid="155" grpId="0"/>
      <p:bldP spid="1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17</a:t>
            </a:r>
          </a:p>
        </p:txBody>
      </p:sp>
    </p:spTree>
    <p:extLst>
      <p:ext uri="{BB962C8B-B14F-4D97-AF65-F5344CB8AC3E}">
        <p14:creationId xmlns:p14="http://schemas.microsoft.com/office/powerpoint/2010/main" val="28256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ounded Rectangle 163"/>
          <p:cNvSpPr/>
          <p:nvPr/>
        </p:nvSpPr>
        <p:spPr>
          <a:xfrm>
            <a:off x="4673192" y="2593577"/>
            <a:ext cx="4132499" cy="57319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4679950" y="2650850"/>
            <a:ext cx="4125741" cy="45058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18191" y="273996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6840591" y="2571695"/>
            <a:ext cx="310875" cy="606229"/>
            <a:chOff x="3612787" y="3055788"/>
            <a:chExt cx="310875" cy="606790"/>
          </a:xfrm>
        </p:grpSpPr>
        <p:sp>
          <p:nvSpPr>
            <p:cNvPr id="132" name="TextBox 131"/>
            <p:cNvSpPr txBox="1"/>
            <p:nvPr/>
          </p:nvSpPr>
          <p:spPr>
            <a:xfrm>
              <a:off x="3612787" y="3055788"/>
              <a:ext cx="29527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Bookman Old Style" pitchFamily="18" charset="0"/>
                </a:rPr>
                <a:t>1</a:t>
              </a:r>
              <a:endParaRPr lang="en-US" sz="1400" dirty="0">
                <a:latin typeface="Bookman Old Style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3638717" y="3387020"/>
              <a:ext cx="284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612787" y="3354516"/>
              <a:ext cx="29527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Bookman Old Style" pitchFamily="18" charset="0"/>
                </a:rPr>
                <a:t>2</a:t>
              </a:r>
              <a:endParaRPr lang="en-US" sz="1400" dirty="0">
                <a:latin typeface="Bookman Old Style" pitchFamily="18" charset="0"/>
              </a:endParaRP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7117537" y="2720919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Bookman Old Style" pitchFamily="18" charset="0"/>
              </a:rPr>
              <a:t>ar</a:t>
            </a:r>
            <a:r>
              <a:rPr lang="en-US" sz="1400" dirty="0">
                <a:latin typeface="Bookman Old Style" pitchFamily="18" charset="0"/>
              </a:rPr>
              <a:t> </a:t>
            </a:r>
            <a:r>
              <a:rPr lang="en-US" sz="1400" dirty="0" smtClean="0">
                <a:latin typeface="Bookman Old Style" pitchFamily="18" charset="0"/>
              </a:rPr>
              <a:t>(</a:t>
            </a:r>
            <a:r>
              <a:rPr lang="en-US" sz="1400" b="1" dirty="0" smtClean="0">
                <a:latin typeface="Comic Sans MS" pitchFamily="66" charset="0"/>
                <a:sym typeface="Symbol"/>
              </a:rPr>
              <a:t></a:t>
            </a:r>
            <a:r>
              <a:rPr lang="en-US" sz="1400" dirty="0" smtClean="0">
                <a:latin typeface="Bookman Old Style" pitchFamily="18" charset="0"/>
              </a:rPr>
              <a:t>ABCD</a:t>
            </a:r>
            <a:r>
              <a:rPr lang="en-US" sz="1400" dirty="0">
                <a:latin typeface="Bookman Old Style" pitchFamily="18" charset="0"/>
              </a:rPr>
              <a:t>)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646516" y="2739337"/>
            <a:ext cx="2081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Bookman Old Style" pitchFamily="18" charset="0"/>
              </a:rPr>
              <a:t>ar</a:t>
            </a:r>
            <a:r>
              <a:rPr lang="en-US" sz="1400" dirty="0" smtClean="0">
                <a:latin typeface="Bookman Old Style" pitchFamily="18" charset="0"/>
              </a:rPr>
              <a:t> (</a:t>
            </a:r>
            <a:r>
              <a:rPr lang="en-US" sz="1400" dirty="0" smtClean="0">
                <a:latin typeface="Bookman Old Style" pitchFamily="18" charset="0"/>
                <a:sym typeface="Symbol"/>
              </a:rPr>
              <a:t></a:t>
            </a:r>
            <a:r>
              <a:rPr lang="en-US" sz="1400" dirty="0" smtClean="0">
                <a:latin typeface="Bookman Old Style" pitchFamily="18" charset="0"/>
              </a:rPr>
              <a:t>APB</a:t>
            </a:r>
            <a:r>
              <a:rPr lang="en-US" sz="1400" dirty="0">
                <a:latin typeface="Bookman Old Style" pitchFamily="18" charset="0"/>
              </a:rPr>
              <a:t>) + </a:t>
            </a:r>
            <a:r>
              <a:rPr lang="en-US" sz="1400" dirty="0" err="1">
                <a:latin typeface="Bookman Old Style" pitchFamily="18" charset="0"/>
              </a:rPr>
              <a:t>ar</a:t>
            </a:r>
            <a:r>
              <a:rPr lang="en-US" sz="1400" dirty="0">
                <a:latin typeface="Bookman Old Style" pitchFamily="18" charset="0"/>
              </a:rPr>
              <a:t> </a:t>
            </a:r>
            <a:r>
              <a:rPr lang="en-US" sz="1400" dirty="0" smtClean="0">
                <a:latin typeface="Bookman Old Style" pitchFamily="18" charset="0"/>
              </a:rPr>
              <a:t>(</a:t>
            </a:r>
            <a:r>
              <a:rPr lang="en-US" sz="1400" dirty="0" smtClean="0">
                <a:latin typeface="Bookman Old Style" pitchFamily="18" charset="0"/>
                <a:sym typeface="Symbol"/>
              </a:rPr>
              <a:t></a:t>
            </a:r>
            <a:r>
              <a:rPr lang="en-US" sz="1400" dirty="0" smtClean="0">
                <a:latin typeface="Bookman Old Style" pitchFamily="18" charset="0"/>
              </a:rPr>
              <a:t>PCD)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170766" y="2727442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... </a:t>
            </a:r>
            <a:r>
              <a:rPr lang="en-US" sz="1400" dirty="0">
                <a:latin typeface="Bookman Old Style" pitchFamily="18" charset="0"/>
              </a:rPr>
              <a:t>(</a:t>
            </a:r>
            <a:r>
              <a:rPr lang="en-US" sz="1400" dirty="0" smtClean="0">
                <a:latin typeface="Bookman Old Style" pitchFamily="18" charset="0"/>
              </a:rPr>
              <a:t>iii)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675994" y="3569611"/>
            <a:ext cx="3065331" cy="29118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71903" y="874713"/>
            <a:ext cx="5643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Bookman Old Style" pitchFamily="18" charset="0"/>
                <a:sym typeface="Symbol"/>
              </a:rPr>
              <a:t></a:t>
            </a:r>
            <a:r>
              <a:rPr lang="en-US" sz="1600" dirty="0" smtClean="0">
                <a:latin typeface="Bookman Old Style" pitchFamily="18" charset="0"/>
              </a:rPr>
              <a:t>APD </a:t>
            </a:r>
            <a:r>
              <a:rPr lang="en-US" sz="1600" dirty="0">
                <a:latin typeface="Bookman Old Style" pitchFamily="18" charset="0"/>
              </a:rPr>
              <a:t>and </a:t>
            </a:r>
            <a:r>
              <a:rPr lang="en-US" sz="1600" b="1" dirty="0" smtClean="0">
                <a:latin typeface="Comic Sans MS" pitchFamily="66" charset="0"/>
                <a:sym typeface="Symbol"/>
              </a:rPr>
              <a:t></a:t>
            </a:r>
            <a:r>
              <a:rPr lang="en-US" sz="1600" dirty="0" smtClean="0">
                <a:latin typeface="Bookman Old Style" pitchFamily="18" charset="0"/>
              </a:rPr>
              <a:t>AGHD </a:t>
            </a:r>
            <a:r>
              <a:rPr lang="en-US" sz="1600" dirty="0">
                <a:latin typeface="Bookman Old Style" pitchFamily="18" charset="0"/>
              </a:rPr>
              <a:t>are on the same base AD </a:t>
            </a:r>
            <a:r>
              <a:rPr lang="en-US" sz="1600" dirty="0" smtClean="0">
                <a:latin typeface="Bookman Old Style" pitchFamily="18" charset="0"/>
              </a:rPr>
              <a:t>and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71903" y="1172473"/>
            <a:ext cx="5063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lie between the same parallels AD and HG.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454470" y="2033636"/>
            <a:ext cx="5643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Bookman Old Style" pitchFamily="18" charset="0"/>
                <a:sym typeface="Symbol"/>
              </a:rPr>
              <a:t></a:t>
            </a:r>
            <a:r>
              <a:rPr lang="en-US" sz="1600" dirty="0" smtClean="0">
                <a:latin typeface="Bookman Old Style" pitchFamily="18" charset="0"/>
              </a:rPr>
              <a:t>PCB </a:t>
            </a:r>
            <a:r>
              <a:rPr lang="en-US" sz="1600" dirty="0">
                <a:latin typeface="Bookman Old Style" pitchFamily="18" charset="0"/>
              </a:rPr>
              <a:t>and </a:t>
            </a:r>
            <a:r>
              <a:rPr lang="en-US" sz="1600" b="1" dirty="0" smtClean="0">
                <a:latin typeface="Comic Sans MS" pitchFamily="66" charset="0"/>
                <a:sym typeface="Symbol"/>
              </a:rPr>
              <a:t></a:t>
            </a:r>
            <a:r>
              <a:rPr lang="en-US" sz="1600" dirty="0" smtClean="0">
                <a:latin typeface="Bookman Old Style" pitchFamily="18" charset="0"/>
              </a:rPr>
              <a:t>GHCB </a:t>
            </a:r>
            <a:r>
              <a:rPr lang="en-US" sz="1600" dirty="0">
                <a:latin typeface="Bookman Old Style" pitchFamily="18" charset="0"/>
              </a:rPr>
              <a:t>are on the same base </a:t>
            </a:r>
            <a:r>
              <a:rPr lang="en-US" sz="1600" dirty="0" smtClean="0">
                <a:latin typeface="Bookman Old Style" pitchFamily="18" charset="0"/>
              </a:rPr>
              <a:t>BC and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54470" y="2299141"/>
            <a:ext cx="5063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lie between the same parallels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GH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BC.</a:t>
            </a:r>
            <a:endParaRPr lang="en-US" sz="1600" dirty="0"/>
          </a:p>
        </p:txBody>
      </p:sp>
      <p:sp>
        <p:nvSpPr>
          <p:cNvPr id="109" name="Rounded Rectangle 108"/>
          <p:cNvSpPr/>
          <p:nvPr/>
        </p:nvSpPr>
        <p:spPr>
          <a:xfrm>
            <a:off x="3325831" y="3954686"/>
            <a:ext cx="1652979" cy="56085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87367" y="4043138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APD) </a:t>
            </a:r>
            <a:r>
              <a:rPr lang="en-US" dirty="0">
                <a:latin typeface="Bookman Old Style" pitchFamily="18" charset="0"/>
              </a:rPr>
              <a:t>+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PCB) </a:t>
            </a:r>
            <a:r>
              <a:rPr lang="en-US" dirty="0">
                <a:latin typeface="Bookman Old Style" pitchFamily="18" charset="0"/>
              </a:rPr>
              <a:t>=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688694" y="1596163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Bookman Old Style" pitchFamily="18" charset="0"/>
              </a:rPr>
              <a:t>... </a:t>
            </a:r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iv)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762434" y="2709915"/>
            <a:ext cx="663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Bookman Old Style" pitchFamily="18" charset="0"/>
              </a:rPr>
              <a:t>...(v)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27863" y="2631800"/>
            <a:ext cx="3159904" cy="56034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27863" y="1481180"/>
            <a:ext cx="3159904" cy="56034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853296" y="138154"/>
            <a:ext cx="2607547" cy="4267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Parallelogram 5"/>
          <p:cNvSpPr/>
          <p:nvPr/>
        </p:nvSpPr>
        <p:spPr>
          <a:xfrm>
            <a:off x="6938247" y="951243"/>
            <a:ext cx="1568648" cy="1293849"/>
          </a:xfrm>
          <a:custGeom>
            <a:avLst/>
            <a:gdLst>
              <a:gd name="connsiteX0" fmla="*/ 0 w 972137"/>
              <a:gd name="connsiteY0" fmla="*/ 1291468 h 1291468"/>
              <a:gd name="connsiteX1" fmla="*/ 390673 w 972137"/>
              <a:gd name="connsiteY1" fmla="*/ 0 h 1291468"/>
              <a:gd name="connsiteX2" fmla="*/ 972137 w 972137"/>
              <a:gd name="connsiteY2" fmla="*/ 0 h 1291468"/>
              <a:gd name="connsiteX3" fmla="*/ 581464 w 972137"/>
              <a:gd name="connsiteY3" fmla="*/ 1291468 h 1291468"/>
              <a:gd name="connsiteX4" fmla="*/ 0 w 972137"/>
              <a:gd name="connsiteY4" fmla="*/ 1291468 h 1291468"/>
              <a:gd name="connsiteX0" fmla="*/ 0 w 972137"/>
              <a:gd name="connsiteY0" fmla="*/ 1291468 h 1291468"/>
              <a:gd name="connsiteX1" fmla="*/ 366860 w 972137"/>
              <a:gd name="connsiteY1" fmla="*/ 0 h 1291468"/>
              <a:gd name="connsiteX2" fmla="*/ 972137 w 972137"/>
              <a:gd name="connsiteY2" fmla="*/ 0 h 1291468"/>
              <a:gd name="connsiteX3" fmla="*/ 581464 w 972137"/>
              <a:gd name="connsiteY3" fmla="*/ 1291468 h 1291468"/>
              <a:gd name="connsiteX4" fmla="*/ 0 w 972137"/>
              <a:gd name="connsiteY4" fmla="*/ 1291468 h 1291468"/>
              <a:gd name="connsiteX0" fmla="*/ 0 w 972137"/>
              <a:gd name="connsiteY0" fmla="*/ 1291468 h 1291468"/>
              <a:gd name="connsiteX1" fmla="*/ 366860 w 972137"/>
              <a:gd name="connsiteY1" fmla="*/ 0 h 1291468"/>
              <a:gd name="connsiteX2" fmla="*/ 972137 w 972137"/>
              <a:gd name="connsiteY2" fmla="*/ 0 h 1291468"/>
              <a:gd name="connsiteX3" fmla="*/ 629089 w 972137"/>
              <a:gd name="connsiteY3" fmla="*/ 1291468 h 1291468"/>
              <a:gd name="connsiteX4" fmla="*/ 0 w 972137"/>
              <a:gd name="connsiteY4" fmla="*/ 1291468 h 1291468"/>
              <a:gd name="connsiteX0" fmla="*/ 0 w 981662"/>
              <a:gd name="connsiteY0" fmla="*/ 1291468 h 1291468"/>
              <a:gd name="connsiteX1" fmla="*/ 376385 w 981662"/>
              <a:gd name="connsiteY1" fmla="*/ 0 h 1291468"/>
              <a:gd name="connsiteX2" fmla="*/ 981662 w 981662"/>
              <a:gd name="connsiteY2" fmla="*/ 0 h 1291468"/>
              <a:gd name="connsiteX3" fmla="*/ 638614 w 981662"/>
              <a:gd name="connsiteY3" fmla="*/ 1291468 h 1291468"/>
              <a:gd name="connsiteX4" fmla="*/ 0 w 981662"/>
              <a:gd name="connsiteY4" fmla="*/ 1291468 h 1291468"/>
              <a:gd name="connsiteX0" fmla="*/ 0 w 972137"/>
              <a:gd name="connsiteY0" fmla="*/ 1291468 h 1291468"/>
              <a:gd name="connsiteX1" fmla="*/ 376385 w 972137"/>
              <a:gd name="connsiteY1" fmla="*/ 0 h 1291468"/>
              <a:gd name="connsiteX2" fmla="*/ 972137 w 972137"/>
              <a:gd name="connsiteY2" fmla="*/ 2382 h 1291468"/>
              <a:gd name="connsiteX3" fmla="*/ 638614 w 972137"/>
              <a:gd name="connsiteY3" fmla="*/ 1291468 h 1291468"/>
              <a:gd name="connsiteX4" fmla="*/ 0 w 972137"/>
              <a:gd name="connsiteY4" fmla="*/ 1291468 h 1291468"/>
              <a:gd name="connsiteX0" fmla="*/ 0 w 969755"/>
              <a:gd name="connsiteY0" fmla="*/ 1291468 h 1291468"/>
              <a:gd name="connsiteX1" fmla="*/ 376385 w 969755"/>
              <a:gd name="connsiteY1" fmla="*/ 0 h 1291468"/>
              <a:gd name="connsiteX2" fmla="*/ 969755 w 969755"/>
              <a:gd name="connsiteY2" fmla="*/ 2382 h 1291468"/>
              <a:gd name="connsiteX3" fmla="*/ 638614 w 969755"/>
              <a:gd name="connsiteY3" fmla="*/ 1291468 h 1291468"/>
              <a:gd name="connsiteX4" fmla="*/ 0 w 969755"/>
              <a:gd name="connsiteY4" fmla="*/ 1291468 h 1291468"/>
              <a:gd name="connsiteX0" fmla="*/ 0 w 969755"/>
              <a:gd name="connsiteY0" fmla="*/ 1291468 h 1291468"/>
              <a:gd name="connsiteX1" fmla="*/ 376385 w 969755"/>
              <a:gd name="connsiteY1" fmla="*/ 0 h 1291468"/>
              <a:gd name="connsiteX2" fmla="*/ 969755 w 969755"/>
              <a:gd name="connsiteY2" fmla="*/ 2382 h 1291468"/>
              <a:gd name="connsiteX3" fmla="*/ 638614 w 969755"/>
              <a:gd name="connsiteY3" fmla="*/ 1291468 h 1291468"/>
              <a:gd name="connsiteX4" fmla="*/ 0 w 969755"/>
              <a:gd name="connsiteY4" fmla="*/ 1291468 h 1291468"/>
              <a:gd name="connsiteX0" fmla="*/ 0 w 984042"/>
              <a:gd name="connsiteY0" fmla="*/ 1293849 h 1293849"/>
              <a:gd name="connsiteX1" fmla="*/ 376385 w 984042"/>
              <a:gd name="connsiteY1" fmla="*/ 2381 h 1293849"/>
              <a:gd name="connsiteX2" fmla="*/ 984042 w 984042"/>
              <a:gd name="connsiteY2" fmla="*/ 0 h 1293849"/>
              <a:gd name="connsiteX3" fmla="*/ 638614 w 984042"/>
              <a:gd name="connsiteY3" fmla="*/ 1293849 h 1293849"/>
              <a:gd name="connsiteX4" fmla="*/ 0 w 984042"/>
              <a:gd name="connsiteY4" fmla="*/ 1293849 h 1293849"/>
              <a:gd name="connsiteX0" fmla="*/ 0 w 984042"/>
              <a:gd name="connsiteY0" fmla="*/ 1293849 h 1298611"/>
              <a:gd name="connsiteX1" fmla="*/ 376385 w 984042"/>
              <a:gd name="connsiteY1" fmla="*/ 2381 h 1298611"/>
              <a:gd name="connsiteX2" fmla="*/ 984042 w 984042"/>
              <a:gd name="connsiteY2" fmla="*/ 0 h 1298611"/>
              <a:gd name="connsiteX3" fmla="*/ 621945 w 984042"/>
              <a:gd name="connsiteY3" fmla="*/ 1298611 h 1298611"/>
              <a:gd name="connsiteX4" fmla="*/ 0 w 984042"/>
              <a:gd name="connsiteY4" fmla="*/ 1293849 h 1298611"/>
              <a:gd name="connsiteX0" fmla="*/ 0 w 984042"/>
              <a:gd name="connsiteY0" fmla="*/ 1293849 h 1298611"/>
              <a:gd name="connsiteX1" fmla="*/ 230988 w 984042"/>
              <a:gd name="connsiteY1" fmla="*/ 2381 h 1298611"/>
              <a:gd name="connsiteX2" fmla="*/ 984042 w 984042"/>
              <a:gd name="connsiteY2" fmla="*/ 0 h 1298611"/>
              <a:gd name="connsiteX3" fmla="*/ 621945 w 984042"/>
              <a:gd name="connsiteY3" fmla="*/ 1298611 h 1298611"/>
              <a:gd name="connsiteX4" fmla="*/ 0 w 984042"/>
              <a:gd name="connsiteY4" fmla="*/ 1293849 h 1298611"/>
              <a:gd name="connsiteX0" fmla="*/ 0 w 984042"/>
              <a:gd name="connsiteY0" fmla="*/ 1293849 h 1293849"/>
              <a:gd name="connsiteX1" fmla="*/ 230988 w 984042"/>
              <a:gd name="connsiteY1" fmla="*/ 2381 h 1293849"/>
              <a:gd name="connsiteX2" fmla="*/ 984042 w 984042"/>
              <a:gd name="connsiteY2" fmla="*/ 0 h 1293849"/>
              <a:gd name="connsiteX3" fmla="*/ 749416 w 984042"/>
              <a:gd name="connsiteY3" fmla="*/ 1292261 h 1293849"/>
              <a:gd name="connsiteX4" fmla="*/ 0 w 984042"/>
              <a:gd name="connsiteY4" fmla="*/ 1293849 h 129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042" h="1293849">
                <a:moveTo>
                  <a:pt x="0" y="1293849"/>
                </a:moveTo>
                <a:lnTo>
                  <a:pt x="230988" y="2381"/>
                </a:lnTo>
                <a:lnTo>
                  <a:pt x="984042" y="0"/>
                </a:lnTo>
                <a:lnTo>
                  <a:pt x="749416" y="1292261"/>
                </a:lnTo>
                <a:lnTo>
                  <a:pt x="0" y="129384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55"/>
          <p:cNvSpPr/>
          <p:nvPr/>
        </p:nvSpPr>
        <p:spPr>
          <a:xfrm rot="17343936" flipH="1">
            <a:off x="7128478" y="846603"/>
            <a:ext cx="1342580" cy="1155751"/>
          </a:xfrm>
          <a:custGeom>
            <a:avLst/>
            <a:gdLst>
              <a:gd name="connsiteX0" fmla="*/ 0 w 1952625"/>
              <a:gd name="connsiteY0" fmla="*/ 883444 h 883444"/>
              <a:gd name="connsiteX1" fmla="*/ 976313 w 1952625"/>
              <a:gd name="connsiteY1" fmla="*/ 0 h 883444"/>
              <a:gd name="connsiteX2" fmla="*/ 1952625 w 1952625"/>
              <a:gd name="connsiteY2" fmla="*/ 883444 h 883444"/>
              <a:gd name="connsiteX3" fmla="*/ 0 w 1952625"/>
              <a:gd name="connsiteY3" fmla="*/ 883444 h 883444"/>
              <a:gd name="connsiteX0" fmla="*/ 0 w 2286000"/>
              <a:gd name="connsiteY0" fmla="*/ 673894 h 883444"/>
              <a:gd name="connsiteX1" fmla="*/ 1309688 w 2286000"/>
              <a:gd name="connsiteY1" fmla="*/ 0 h 883444"/>
              <a:gd name="connsiteX2" fmla="*/ 2286000 w 2286000"/>
              <a:gd name="connsiteY2" fmla="*/ 883444 h 883444"/>
              <a:gd name="connsiteX3" fmla="*/ 0 w 2286000"/>
              <a:gd name="connsiteY3" fmla="*/ 673894 h 883444"/>
              <a:gd name="connsiteX0" fmla="*/ 0 w 1647825"/>
              <a:gd name="connsiteY0" fmla="*/ 673894 h 673894"/>
              <a:gd name="connsiteX1" fmla="*/ 1309688 w 1647825"/>
              <a:gd name="connsiteY1" fmla="*/ 0 h 673894"/>
              <a:gd name="connsiteX2" fmla="*/ 1647825 w 1647825"/>
              <a:gd name="connsiteY2" fmla="*/ 588169 h 673894"/>
              <a:gd name="connsiteX3" fmla="*/ 0 w 1647825"/>
              <a:gd name="connsiteY3" fmla="*/ 673894 h 673894"/>
              <a:gd name="connsiteX0" fmla="*/ 0 w 1800225"/>
              <a:gd name="connsiteY0" fmla="*/ 673894 h 692944"/>
              <a:gd name="connsiteX1" fmla="*/ 1309688 w 1800225"/>
              <a:gd name="connsiteY1" fmla="*/ 0 h 692944"/>
              <a:gd name="connsiteX2" fmla="*/ 1800225 w 1800225"/>
              <a:gd name="connsiteY2" fmla="*/ 692944 h 692944"/>
              <a:gd name="connsiteX3" fmla="*/ 0 w 1800225"/>
              <a:gd name="connsiteY3" fmla="*/ 673894 h 692944"/>
              <a:gd name="connsiteX0" fmla="*/ 0 w 1800225"/>
              <a:gd name="connsiteY0" fmla="*/ 521494 h 540544"/>
              <a:gd name="connsiteX1" fmla="*/ 1281113 w 1800225"/>
              <a:gd name="connsiteY1" fmla="*/ 0 h 540544"/>
              <a:gd name="connsiteX2" fmla="*/ 1800225 w 1800225"/>
              <a:gd name="connsiteY2" fmla="*/ 540544 h 540544"/>
              <a:gd name="connsiteX3" fmla="*/ 0 w 1800225"/>
              <a:gd name="connsiteY3" fmla="*/ 521494 h 540544"/>
              <a:gd name="connsiteX0" fmla="*/ 0 w 1800225"/>
              <a:gd name="connsiteY0" fmla="*/ 645319 h 664369"/>
              <a:gd name="connsiteX1" fmla="*/ 1338263 w 1800225"/>
              <a:gd name="connsiteY1" fmla="*/ 0 h 664369"/>
              <a:gd name="connsiteX2" fmla="*/ 1800225 w 1800225"/>
              <a:gd name="connsiteY2" fmla="*/ 664369 h 664369"/>
              <a:gd name="connsiteX3" fmla="*/ 0 w 1800225"/>
              <a:gd name="connsiteY3" fmla="*/ 645319 h 664369"/>
              <a:gd name="connsiteX0" fmla="*/ 0 w 1746250"/>
              <a:gd name="connsiteY0" fmla="*/ 645319 h 645319"/>
              <a:gd name="connsiteX1" fmla="*/ 1338263 w 1746250"/>
              <a:gd name="connsiteY1" fmla="*/ 0 h 645319"/>
              <a:gd name="connsiteX2" fmla="*/ 1746250 w 1746250"/>
              <a:gd name="connsiteY2" fmla="*/ 623094 h 645319"/>
              <a:gd name="connsiteX3" fmla="*/ 0 w 1746250"/>
              <a:gd name="connsiteY3" fmla="*/ 645319 h 64531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17675"/>
              <a:gd name="connsiteY0" fmla="*/ 619919 h 619919"/>
              <a:gd name="connsiteX1" fmla="*/ 1328738 w 1717675"/>
              <a:gd name="connsiteY1" fmla="*/ 0 h 619919"/>
              <a:gd name="connsiteX2" fmla="*/ 1717675 w 1717675"/>
              <a:gd name="connsiteY2" fmla="*/ 616744 h 619919"/>
              <a:gd name="connsiteX3" fmla="*/ 0 w 1717675"/>
              <a:gd name="connsiteY3" fmla="*/ 619919 h 619919"/>
              <a:gd name="connsiteX0" fmla="*/ 0 w 1717675"/>
              <a:gd name="connsiteY0" fmla="*/ 629444 h 629444"/>
              <a:gd name="connsiteX1" fmla="*/ 1322388 w 1717675"/>
              <a:gd name="connsiteY1" fmla="*/ 0 h 629444"/>
              <a:gd name="connsiteX2" fmla="*/ 1717675 w 1717675"/>
              <a:gd name="connsiteY2" fmla="*/ 626269 h 629444"/>
              <a:gd name="connsiteX3" fmla="*/ 0 w 1717675"/>
              <a:gd name="connsiteY3" fmla="*/ 629444 h 629444"/>
              <a:gd name="connsiteX0" fmla="*/ 0 w 1544377"/>
              <a:gd name="connsiteY0" fmla="*/ 597694 h 626269"/>
              <a:gd name="connsiteX1" fmla="*/ 1149090 w 1544377"/>
              <a:gd name="connsiteY1" fmla="*/ 0 h 626269"/>
              <a:gd name="connsiteX2" fmla="*/ 1544377 w 1544377"/>
              <a:gd name="connsiteY2" fmla="*/ 626269 h 626269"/>
              <a:gd name="connsiteX3" fmla="*/ 0 w 1544377"/>
              <a:gd name="connsiteY3" fmla="*/ 597694 h 626269"/>
              <a:gd name="connsiteX0" fmla="*/ 0 w 1634359"/>
              <a:gd name="connsiteY0" fmla="*/ 623094 h 626269"/>
              <a:gd name="connsiteX1" fmla="*/ 1239072 w 1634359"/>
              <a:gd name="connsiteY1" fmla="*/ 0 h 626269"/>
              <a:gd name="connsiteX2" fmla="*/ 1634359 w 1634359"/>
              <a:gd name="connsiteY2" fmla="*/ 626269 h 626269"/>
              <a:gd name="connsiteX3" fmla="*/ 0 w 1634359"/>
              <a:gd name="connsiteY3" fmla="*/ 623094 h 626269"/>
              <a:gd name="connsiteX0" fmla="*/ 0 w 1634359"/>
              <a:gd name="connsiteY0" fmla="*/ 613569 h 616744"/>
              <a:gd name="connsiteX1" fmla="*/ 1019117 w 1634359"/>
              <a:gd name="connsiteY1" fmla="*/ 0 h 616744"/>
              <a:gd name="connsiteX2" fmla="*/ 1634359 w 1634359"/>
              <a:gd name="connsiteY2" fmla="*/ 616744 h 616744"/>
              <a:gd name="connsiteX3" fmla="*/ 0 w 1634359"/>
              <a:gd name="connsiteY3" fmla="*/ 613569 h 616744"/>
              <a:gd name="connsiteX0" fmla="*/ 0 w 1634359"/>
              <a:gd name="connsiteY0" fmla="*/ 613569 h 616744"/>
              <a:gd name="connsiteX1" fmla="*/ 1019117 w 1634359"/>
              <a:gd name="connsiteY1" fmla="*/ 0 h 616744"/>
              <a:gd name="connsiteX2" fmla="*/ 1634359 w 1634359"/>
              <a:gd name="connsiteY2" fmla="*/ 616744 h 616744"/>
              <a:gd name="connsiteX3" fmla="*/ 0 w 1634359"/>
              <a:gd name="connsiteY3" fmla="*/ 613569 h 616744"/>
              <a:gd name="connsiteX0" fmla="*/ 0 w 1824320"/>
              <a:gd name="connsiteY0" fmla="*/ 613569 h 626269"/>
              <a:gd name="connsiteX1" fmla="*/ 1019117 w 1824320"/>
              <a:gd name="connsiteY1" fmla="*/ 0 h 626269"/>
              <a:gd name="connsiteX2" fmla="*/ 1824320 w 1824320"/>
              <a:gd name="connsiteY2" fmla="*/ 626269 h 626269"/>
              <a:gd name="connsiteX3" fmla="*/ 0 w 1824320"/>
              <a:gd name="connsiteY3" fmla="*/ 613569 h 626269"/>
              <a:gd name="connsiteX0" fmla="*/ 0 w 1824320"/>
              <a:gd name="connsiteY0" fmla="*/ 613569 h 626269"/>
              <a:gd name="connsiteX1" fmla="*/ 1019117 w 1824320"/>
              <a:gd name="connsiteY1" fmla="*/ 0 h 626269"/>
              <a:gd name="connsiteX2" fmla="*/ 1824320 w 1824320"/>
              <a:gd name="connsiteY2" fmla="*/ 626269 h 626269"/>
              <a:gd name="connsiteX3" fmla="*/ 0 w 1824320"/>
              <a:gd name="connsiteY3" fmla="*/ 613569 h 626269"/>
              <a:gd name="connsiteX0" fmla="*/ 0 w 1914760"/>
              <a:gd name="connsiteY0" fmla="*/ 1052408 h 1052438"/>
              <a:gd name="connsiteX1" fmla="*/ 1109557 w 1914760"/>
              <a:gd name="connsiteY1" fmla="*/ 0 h 1052438"/>
              <a:gd name="connsiteX2" fmla="*/ 1914760 w 1914760"/>
              <a:gd name="connsiteY2" fmla="*/ 626269 h 1052438"/>
              <a:gd name="connsiteX3" fmla="*/ 0 w 1914760"/>
              <a:gd name="connsiteY3" fmla="*/ 1052408 h 1052438"/>
              <a:gd name="connsiteX0" fmla="*/ 0 w 1914760"/>
              <a:gd name="connsiteY0" fmla="*/ 1052408 h 1052438"/>
              <a:gd name="connsiteX1" fmla="*/ 1109557 w 1914760"/>
              <a:gd name="connsiteY1" fmla="*/ 0 h 1052438"/>
              <a:gd name="connsiteX2" fmla="*/ 1914760 w 1914760"/>
              <a:gd name="connsiteY2" fmla="*/ 626269 h 1052438"/>
              <a:gd name="connsiteX3" fmla="*/ 0 w 1914760"/>
              <a:gd name="connsiteY3" fmla="*/ 1052408 h 1052438"/>
              <a:gd name="connsiteX0" fmla="*/ 0 w 1914760"/>
              <a:gd name="connsiteY0" fmla="*/ 1052408 h 1052438"/>
              <a:gd name="connsiteX1" fmla="*/ 1109557 w 1914760"/>
              <a:gd name="connsiteY1" fmla="*/ 0 h 1052438"/>
              <a:gd name="connsiteX2" fmla="*/ 1914760 w 1914760"/>
              <a:gd name="connsiteY2" fmla="*/ 626269 h 1052438"/>
              <a:gd name="connsiteX3" fmla="*/ 0 w 1914760"/>
              <a:gd name="connsiteY3" fmla="*/ 1052408 h 1052438"/>
              <a:gd name="connsiteX0" fmla="*/ 0 w 1914760"/>
              <a:gd name="connsiteY0" fmla="*/ 1052408 h 1052438"/>
              <a:gd name="connsiteX1" fmla="*/ 1109557 w 1914760"/>
              <a:gd name="connsiteY1" fmla="*/ 0 h 1052438"/>
              <a:gd name="connsiteX2" fmla="*/ 1914760 w 1914760"/>
              <a:gd name="connsiteY2" fmla="*/ 626269 h 1052438"/>
              <a:gd name="connsiteX3" fmla="*/ 0 w 1914760"/>
              <a:gd name="connsiteY3" fmla="*/ 1052408 h 1052438"/>
              <a:gd name="connsiteX0" fmla="*/ 0 w 1914760"/>
              <a:gd name="connsiteY0" fmla="*/ 1052408 h 1052438"/>
              <a:gd name="connsiteX1" fmla="*/ 1109557 w 1914760"/>
              <a:gd name="connsiteY1" fmla="*/ 0 h 1052438"/>
              <a:gd name="connsiteX2" fmla="*/ 1914760 w 1914760"/>
              <a:gd name="connsiteY2" fmla="*/ 626269 h 1052438"/>
              <a:gd name="connsiteX3" fmla="*/ 0 w 1914760"/>
              <a:gd name="connsiteY3" fmla="*/ 1052408 h 1052438"/>
              <a:gd name="connsiteX0" fmla="*/ 0 w 1914760"/>
              <a:gd name="connsiteY0" fmla="*/ 1052408 h 1052438"/>
              <a:gd name="connsiteX1" fmla="*/ 1109557 w 1914760"/>
              <a:gd name="connsiteY1" fmla="*/ 0 h 1052438"/>
              <a:gd name="connsiteX2" fmla="*/ 1914760 w 1914760"/>
              <a:gd name="connsiteY2" fmla="*/ 626269 h 1052438"/>
              <a:gd name="connsiteX3" fmla="*/ 0 w 1914760"/>
              <a:gd name="connsiteY3" fmla="*/ 1052408 h 1052438"/>
              <a:gd name="connsiteX0" fmla="*/ 0 w 1401729"/>
              <a:gd name="connsiteY0" fmla="*/ 1052408 h 1107368"/>
              <a:gd name="connsiteX1" fmla="*/ 1109557 w 1401729"/>
              <a:gd name="connsiteY1" fmla="*/ 0 h 1107368"/>
              <a:gd name="connsiteX2" fmla="*/ 1401729 w 1401729"/>
              <a:gd name="connsiteY2" fmla="*/ 1107368 h 1107368"/>
              <a:gd name="connsiteX3" fmla="*/ 0 w 1401729"/>
              <a:gd name="connsiteY3" fmla="*/ 1052408 h 1107368"/>
              <a:gd name="connsiteX0" fmla="*/ 0 w 1293234"/>
              <a:gd name="connsiteY0" fmla="*/ 1052408 h 1056528"/>
              <a:gd name="connsiteX1" fmla="*/ 1109557 w 1293234"/>
              <a:gd name="connsiteY1" fmla="*/ 0 h 1056528"/>
              <a:gd name="connsiteX2" fmla="*/ 1293234 w 1293234"/>
              <a:gd name="connsiteY2" fmla="*/ 1056528 h 1056528"/>
              <a:gd name="connsiteX3" fmla="*/ 0 w 1293234"/>
              <a:gd name="connsiteY3" fmla="*/ 1052408 h 1056528"/>
              <a:gd name="connsiteX0" fmla="*/ 0 w 1398463"/>
              <a:gd name="connsiteY0" fmla="*/ 1052408 h 1116370"/>
              <a:gd name="connsiteX1" fmla="*/ 1109557 w 1398463"/>
              <a:gd name="connsiteY1" fmla="*/ 0 h 1116370"/>
              <a:gd name="connsiteX2" fmla="*/ 1398463 w 1398463"/>
              <a:gd name="connsiteY2" fmla="*/ 1116370 h 1116370"/>
              <a:gd name="connsiteX3" fmla="*/ 0 w 1398463"/>
              <a:gd name="connsiteY3" fmla="*/ 1052408 h 1116370"/>
              <a:gd name="connsiteX0" fmla="*/ 0 w 1328702"/>
              <a:gd name="connsiteY0" fmla="*/ 1035066 h 1116370"/>
              <a:gd name="connsiteX1" fmla="*/ 1039796 w 1328702"/>
              <a:gd name="connsiteY1" fmla="*/ 0 h 1116370"/>
              <a:gd name="connsiteX2" fmla="*/ 1328702 w 1328702"/>
              <a:gd name="connsiteY2" fmla="*/ 1116370 h 1116370"/>
              <a:gd name="connsiteX3" fmla="*/ 0 w 1328702"/>
              <a:gd name="connsiteY3" fmla="*/ 1035066 h 1116370"/>
              <a:gd name="connsiteX0" fmla="*/ 89011 w 1417713"/>
              <a:gd name="connsiteY0" fmla="*/ 1035066 h 1116370"/>
              <a:gd name="connsiteX1" fmla="*/ 1128807 w 1417713"/>
              <a:gd name="connsiteY1" fmla="*/ 0 h 1116370"/>
              <a:gd name="connsiteX2" fmla="*/ 1417713 w 1417713"/>
              <a:gd name="connsiteY2" fmla="*/ 1116370 h 1116370"/>
              <a:gd name="connsiteX3" fmla="*/ 0 w 1417713"/>
              <a:gd name="connsiteY3" fmla="*/ 1055223 h 1116370"/>
              <a:gd name="connsiteX4" fmla="*/ 89011 w 1417713"/>
              <a:gd name="connsiteY4" fmla="*/ 1035066 h 1116370"/>
              <a:gd name="connsiteX0" fmla="*/ 70285 w 1417713"/>
              <a:gd name="connsiteY0" fmla="*/ 1013783 h 1116370"/>
              <a:gd name="connsiteX1" fmla="*/ 1128807 w 1417713"/>
              <a:gd name="connsiteY1" fmla="*/ 0 h 1116370"/>
              <a:gd name="connsiteX2" fmla="*/ 1417713 w 1417713"/>
              <a:gd name="connsiteY2" fmla="*/ 1116370 h 1116370"/>
              <a:gd name="connsiteX3" fmla="*/ 0 w 1417713"/>
              <a:gd name="connsiteY3" fmla="*/ 1055223 h 1116370"/>
              <a:gd name="connsiteX4" fmla="*/ 70285 w 1417713"/>
              <a:gd name="connsiteY4" fmla="*/ 1013783 h 1116370"/>
              <a:gd name="connsiteX0" fmla="*/ 62294 w 1409722"/>
              <a:gd name="connsiteY0" fmla="*/ 1013783 h 1116370"/>
              <a:gd name="connsiteX1" fmla="*/ 1120816 w 1409722"/>
              <a:gd name="connsiteY1" fmla="*/ 0 h 1116370"/>
              <a:gd name="connsiteX2" fmla="*/ 1409722 w 1409722"/>
              <a:gd name="connsiteY2" fmla="*/ 1116370 h 1116370"/>
              <a:gd name="connsiteX3" fmla="*/ 0 w 1409722"/>
              <a:gd name="connsiteY3" fmla="*/ 1047776 h 1116370"/>
              <a:gd name="connsiteX4" fmla="*/ 62294 w 1409722"/>
              <a:gd name="connsiteY4" fmla="*/ 1013783 h 1116370"/>
              <a:gd name="connsiteX0" fmla="*/ 524 w 1347952"/>
              <a:gd name="connsiteY0" fmla="*/ 1013783 h 1116370"/>
              <a:gd name="connsiteX1" fmla="*/ 1059046 w 1347952"/>
              <a:gd name="connsiteY1" fmla="*/ 0 h 1116370"/>
              <a:gd name="connsiteX2" fmla="*/ 1347952 w 1347952"/>
              <a:gd name="connsiteY2" fmla="*/ 1116370 h 1116370"/>
              <a:gd name="connsiteX3" fmla="*/ 0 w 1347952"/>
              <a:gd name="connsiteY3" fmla="*/ 1037881 h 1116370"/>
              <a:gd name="connsiteX4" fmla="*/ 524 w 1347952"/>
              <a:gd name="connsiteY4" fmla="*/ 1013783 h 1116370"/>
              <a:gd name="connsiteX0" fmla="*/ 29047 w 1376475"/>
              <a:gd name="connsiteY0" fmla="*/ 1013783 h 1116370"/>
              <a:gd name="connsiteX1" fmla="*/ 1087569 w 1376475"/>
              <a:gd name="connsiteY1" fmla="*/ 0 h 1116370"/>
              <a:gd name="connsiteX2" fmla="*/ 1376475 w 1376475"/>
              <a:gd name="connsiteY2" fmla="*/ 1116370 h 1116370"/>
              <a:gd name="connsiteX3" fmla="*/ 0 w 1376475"/>
              <a:gd name="connsiteY3" fmla="*/ 1043607 h 1116370"/>
              <a:gd name="connsiteX4" fmla="*/ 29047 w 1376475"/>
              <a:gd name="connsiteY4" fmla="*/ 1013783 h 1116370"/>
              <a:gd name="connsiteX0" fmla="*/ 48120 w 1395548"/>
              <a:gd name="connsiteY0" fmla="*/ 1013783 h 1116370"/>
              <a:gd name="connsiteX1" fmla="*/ 1106642 w 1395548"/>
              <a:gd name="connsiteY1" fmla="*/ 0 h 1116370"/>
              <a:gd name="connsiteX2" fmla="*/ 1395548 w 1395548"/>
              <a:gd name="connsiteY2" fmla="*/ 1116370 h 1116370"/>
              <a:gd name="connsiteX3" fmla="*/ 0 w 1395548"/>
              <a:gd name="connsiteY3" fmla="*/ 1052443 h 1116370"/>
              <a:gd name="connsiteX4" fmla="*/ 48120 w 1395548"/>
              <a:gd name="connsiteY4" fmla="*/ 1013783 h 1116370"/>
              <a:gd name="connsiteX0" fmla="*/ 48120 w 1395548"/>
              <a:gd name="connsiteY0" fmla="*/ 1038540 h 1141127"/>
              <a:gd name="connsiteX1" fmla="*/ 1115632 w 1395548"/>
              <a:gd name="connsiteY1" fmla="*/ 0 h 1141127"/>
              <a:gd name="connsiteX2" fmla="*/ 1395548 w 1395548"/>
              <a:gd name="connsiteY2" fmla="*/ 1141127 h 1141127"/>
              <a:gd name="connsiteX3" fmla="*/ 0 w 1395548"/>
              <a:gd name="connsiteY3" fmla="*/ 1077200 h 1141127"/>
              <a:gd name="connsiteX4" fmla="*/ 48120 w 1395548"/>
              <a:gd name="connsiteY4" fmla="*/ 1038540 h 1141127"/>
              <a:gd name="connsiteX0" fmla="*/ 1695 w 1397243"/>
              <a:gd name="connsiteY0" fmla="*/ 1077294 h 1141221"/>
              <a:gd name="connsiteX1" fmla="*/ 1117327 w 1397243"/>
              <a:gd name="connsiteY1" fmla="*/ 94 h 1141221"/>
              <a:gd name="connsiteX2" fmla="*/ 1397243 w 1397243"/>
              <a:gd name="connsiteY2" fmla="*/ 1141221 h 1141221"/>
              <a:gd name="connsiteX3" fmla="*/ 1695 w 1397243"/>
              <a:gd name="connsiteY3" fmla="*/ 1077294 h 1141221"/>
              <a:gd name="connsiteX0" fmla="*/ 1680 w 1405955"/>
              <a:gd name="connsiteY0" fmla="*/ 1079461 h 1141221"/>
              <a:gd name="connsiteX1" fmla="*/ 1126039 w 1405955"/>
              <a:gd name="connsiteY1" fmla="*/ 94 h 1141221"/>
              <a:gd name="connsiteX2" fmla="*/ 1405955 w 1405955"/>
              <a:gd name="connsiteY2" fmla="*/ 1141221 h 1141221"/>
              <a:gd name="connsiteX3" fmla="*/ 1680 w 1405955"/>
              <a:gd name="connsiteY3" fmla="*/ 1079461 h 1141221"/>
              <a:gd name="connsiteX0" fmla="*/ 0 w 1404275"/>
              <a:gd name="connsiteY0" fmla="*/ 1079458 h 1141218"/>
              <a:gd name="connsiteX1" fmla="*/ 1124359 w 1404275"/>
              <a:gd name="connsiteY1" fmla="*/ 91 h 1141218"/>
              <a:gd name="connsiteX2" fmla="*/ 1404275 w 1404275"/>
              <a:gd name="connsiteY2" fmla="*/ 1141218 h 1141218"/>
              <a:gd name="connsiteX3" fmla="*/ 0 w 1404275"/>
              <a:gd name="connsiteY3" fmla="*/ 1079458 h 1141218"/>
              <a:gd name="connsiteX0" fmla="*/ 0 w 1404275"/>
              <a:gd name="connsiteY0" fmla="*/ 1079367 h 1141127"/>
              <a:gd name="connsiteX1" fmla="*/ 1124359 w 1404275"/>
              <a:gd name="connsiteY1" fmla="*/ 0 h 1141127"/>
              <a:gd name="connsiteX2" fmla="*/ 1404275 w 1404275"/>
              <a:gd name="connsiteY2" fmla="*/ 1141127 h 1141127"/>
              <a:gd name="connsiteX3" fmla="*/ 0 w 1404275"/>
              <a:gd name="connsiteY3" fmla="*/ 1079367 h 1141127"/>
              <a:gd name="connsiteX0" fmla="*/ 0 w 1417645"/>
              <a:gd name="connsiteY0" fmla="*/ 1079367 h 1148044"/>
              <a:gd name="connsiteX1" fmla="*/ 1124359 w 1417645"/>
              <a:gd name="connsiteY1" fmla="*/ 0 h 1148044"/>
              <a:gd name="connsiteX2" fmla="*/ 1417645 w 1417645"/>
              <a:gd name="connsiteY2" fmla="*/ 1148044 h 1148044"/>
              <a:gd name="connsiteX3" fmla="*/ 0 w 1417645"/>
              <a:gd name="connsiteY3" fmla="*/ 1079367 h 1148044"/>
              <a:gd name="connsiteX0" fmla="*/ 0 w 1417645"/>
              <a:gd name="connsiteY0" fmla="*/ 1077034 h 1145711"/>
              <a:gd name="connsiteX1" fmla="*/ 1131453 w 1417645"/>
              <a:gd name="connsiteY1" fmla="*/ 0 h 1145711"/>
              <a:gd name="connsiteX2" fmla="*/ 1417645 w 1417645"/>
              <a:gd name="connsiteY2" fmla="*/ 1145711 h 1145711"/>
              <a:gd name="connsiteX3" fmla="*/ 0 w 1417645"/>
              <a:gd name="connsiteY3" fmla="*/ 1077034 h 1145711"/>
              <a:gd name="connsiteX0" fmla="*/ 0 w 1417645"/>
              <a:gd name="connsiteY0" fmla="*/ 1090185 h 1158862"/>
              <a:gd name="connsiteX1" fmla="*/ 1122111 w 1417645"/>
              <a:gd name="connsiteY1" fmla="*/ 0 h 1158862"/>
              <a:gd name="connsiteX2" fmla="*/ 1417645 w 1417645"/>
              <a:gd name="connsiteY2" fmla="*/ 1158862 h 1158862"/>
              <a:gd name="connsiteX3" fmla="*/ 0 w 1417645"/>
              <a:gd name="connsiteY3" fmla="*/ 1090185 h 1158862"/>
              <a:gd name="connsiteX0" fmla="*/ 0 w 1417645"/>
              <a:gd name="connsiteY0" fmla="*/ 1094604 h 1163281"/>
              <a:gd name="connsiteX1" fmla="*/ 1131655 w 1417645"/>
              <a:gd name="connsiteY1" fmla="*/ 0 h 1163281"/>
              <a:gd name="connsiteX2" fmla="*/ 1417645 w 1417645"/>
              <a:gd name="connsiteY2" fmla="*/ 1163281 h 1163281"/>
              <a:gd name="connsiteX3" fmla="*/ 0 w 1417645"/>
              <a:gd name="connsiteY3" fmla="*/ 1094604 h 1163281"/>
              <a:gd name="connsiteX0" fmla="*/ 0 w 1417645"/>
              <a:gd name="connsiteY0" fmla="*/ 1087074 h 1155751"/>
              <a:gd name="connsiteX1" fmla="*/ 1131568 w 1417645"/>
              <a:gd name="connsiteY1" fmla="*/ 0 h 1155751"/>
              <a:gd name="connsiteX2" fmla="*/ 1417645 w 1417645"/>
              <a:gd name="connsiteY2" fmla="*/ 1155751 h 1155751"/>
              <a:gd name="connsiteX3" fmla="*/ 0 w 1417645"/>
              <a:gd name="connsiteY3" fmla="*/ 1087074 h 1155751"/>
              <a:gd name="connsiteX0" fmla="*/ 0 w 1410551"/>
              <a:gd name="connsiteY0" fmla="*/ 1089407 h 1155751"/>
              <a:gd name="connsiteX1" fmla="*/ 1124474 w 1410551"/>
              <a:gd name="connsiteY1" fmla="*/ 0 h 1155751"/>
              <a:gd name="connsiteX2" fmla="*/ 1410551 w 1410551"/>
              <a:gd name="connsiteY2" fmla="*/ 1155751 h 1155751"/>
              <a:gd name="connsiteX3" fmla="*/ 0 w 1410551"/>
              <a:gd name="connsiteY3" fmla="*/ 1089407 h 115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551" h="1155751">
                <a:moveTo>
                  <a:pt x="0" y="1089407"/>
                </a:moveTo>
                <a:lnTo>
                  <a:pt x="1124474" y="0"/>
                </a:lnTo>
                <a:lnTo>
                  <a:pt x="1410551" y="1155751"/>
                </a:lnTo>
                <a:lnTo>
                  <a:pt x="0" y="108940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6325472" y="951243"/>
            <a:ext cx="984042" cy="1298611"/>
          </a:xfrm>
          <a:custGeom>
            <a:avLst/>
            <a:gdLst>
              <a:gd name="connsiteX0" fmla="*/ 0 w 972137"/>
              <a:gd name="connsiteY0" fmla="*/ 1291468 h 1291468"/>
              <a:gd name="connsiteX1" fmla="*/ 390673 w 972137"/>
              <a:gd name="connsiteY1" fmla="*/ 0 h 1291468"/>
              <a:gd name="connsiteX2" fmla="*/ 972137 w 972137"/>
              <a:gd name="connsiteY2" fmla="*/ 0 h 1291468"/>
              <a:gd name="connsiteX3" fmla="*/ 581464 w 972137"/>
              <a:gd name="connsiteY3" fmla="*/ 1291468 h 1291468"/>
              <a:gd name="connsiteX4" fmla="*/ 0 w 972137"/>
              <a:gd name="connsiteY4" fmla="*/ 1291468 h 1291468"/>
              <a:gd name="connsiteX0" fmla="*/ 0 w 972137"/>
              <a:gd name="connsiteY0" fmla="*/ 1291468 h 1291468"/>
              <a:gd name="connsiteX1" fmla="*/ 366860 w 972137"/>
              <a:gd name="connsiteY1" fmla="*/ 0 h 1291468"/>
              <a:gd name="connsiteX2" fmla="*/ 972137 w 972137"/>
              <a:gd name="connsiteY2" fmla="*/ 0 h 1291468"/>
              <a:gd name="connsiteX3" fmla="*/ 581464 w 972137"/>
              <a:gd name="connsiteY3" fmla="*/ 1291468 h 1291468"/>
              <a:gd name="connsiteX4" fmla="*/ 0 w 972137"/>
              <a:gd name="connsiteY4" fmla="*/ 1291468 h 1291468"/>
              <a:gd name="connsiteX0" fmla="*/ 0 w 972137"/>
              <a:gd name="connsiteY0" fmla="*/ 1291468 h 1291468"/>
              <a:gd name="connsiteX1" fmla="*/ 366860 w 972137"/>
              <a:gd name="connsiteY1" fmla="*/ 0 h 1291468"/>
              <a:gd name="connsiteX2" fmla="*/ 972137 w 972137"/>
              <a:gd name="connsiteY2" fmla="*/ 0 h 1291468"/>
              <a:gd name="connsiteX3" fmla="*/ 629089 w 972137"/>
              <a:gd name="connsiteY3" fmla="*/ 1291468 h 1291468"/>
              <a:gd name="connsiteX4" fmla="*/ 0 w 972137"/>
              <a:gd name="connsiteY4" fmla="*/ 1291468 h 1291468"/>
              <a:gd name="connsiteX0" fmla="*/ 0 w 981662"/>
              <a:gd name="connsiteY0" fmla="*/ 1291468 h 1291468"/>
              <a:gd name="connsiteX1" fmla="*/ 376385 w 981662"/>
              <a:gd name="connsiteY1" fmla="*/ 0 h 1291468"/>
              <a:gd name="connsiteX2" fmla="*/ 981662 w 981662"/>
              <a:gd name="connsiteY2" fmla="*/ 0 h 1291468"/>
              <a:gd name="connsiteX3" fmla="*/ 638614 w 981662"/>
              <a:gd name="connsiteY3" fmla="*/ 1291468 h 1291468"/>
              <a:gd name="connsiteX4" fmla="*/ 0 w 981662"/>
              <a:gd name="connsiteY4" fmla="*/ 1291468 h 1291468"/>
              <a:gd name="connsiteX0" fmla="*/ 0 w 972137"/>
              <a:gd name="connsiteY0" fmla="*/ 1291468 h 1291468"/>
              <a:gd name="connsiteX1" fmla="*/ 376385 w 972137"/>
              <a:gd name="connsiteY1" fmla="*/ 0 h 1291468"/>
              <a:gd name="connsiteX2" fmla="*/ 972137 w 972137"/>
              <a:gd name="connsiteY2" fmla="*/ 2382 h 1291468"/>
              <a:gd name="connsiteX3" fmla="*/ 638614 w 972137"/>
              <a:gd name="connsiteY3" fmla="*/ 1291468 h 1291468"/>
              <a:gd name="connsiteX4" fmla="*/ 0 w 972137"/>
              <a:gd name="connsiteY4" fmla="*/ 1291468 h 1291468"/>
              <a:gd name="connsiteX0" fmla="*/ 0 w 969755"/>
              <a:gd name="connsiteY0" fmla="*/ 1291468 h 1291468"/>
              <a:gd name="connsiteX1" fmla="*/ 376385 w 969755"/>
              <a:gd name="connsiteY1" fmla="*/ 0 h 1291468"/>
              <a:gd name="connsiteX2" fmla="*/ 969755 w 969755"/>
              <a:gd name="connsiteY2" fmla="*/ 2382 h 1291468"/>
              <a:gd name="connsiteX3" fmla="*/ 638614 w 969755"/>
              <a:gd name="connsiteY3" fmla="*/ 1291468 h 1291468"/>
              <a:gd name="connsiteX4" fmla="*/ 0 w 969755"/>
              <a:gd name="connsiteY4" fmla="*/ 1291468 h 1291468"/>
              <a:gd name="connsiteX0" fmla="*/ 0 w 969755"/>
              <a:gd name="connsiteY0" fmla="*/ 1291468 h 1291468"/>
              <a:gd name="connsiteX1" fmla="*/ 376385 w 969755"/>
              <a:gd name="connsiteY1" fmla="*/ 0 h 1291468"/>
              <a:gd name="connsiteX2" fmla="*/ 969755 w 969755"/>
              <a:gd name="connsiteY2" fmla="*/ 2382 h 1291468"/>
              <a:gd name="connsiteX3" fmla="*/ 638614 w 969755"/>
              <a:gd name="connsiteY3" fmla="*/ 1291468 h 1291468"/>
              <a:gd name="connsiteX4" fmla="*/ 0 w 969755"/>
              <a:gd name="connsiteY4" fmla="*/ 1291468 h 1291468"/>
              <a:gd name="connsiteX0" fmla="*/ 0 w 984042"/>
              <a:gd name="connsiteY0" fmla="*/ 1293849 h 1293849"/>
              <a:gd name="connsiteX1" fmla="*/ 376385 w 984042"/>
              <a:gd name="connsiteY1" fmla="*/ 2381 h 1293849"/>
              <a:gd name="connsiteX2" fmla="*/ 984042 w 984042"/>
              <a:gd name="connsiteY2" fmla="*/ 0 h 1293849"/>
              <a:gd name="connsiteX3" fmla="*/ 638614 w 984042"/>
              <a:gd name="connsiteY3" fmla="*/ 1293849 h 1293849"/>
              <a:gd name="connsiteX4" fmla="*/ 0 w 984042"/>
              <a:gd name="connsiteY4" fmla="*/ 1293849 h 1293849"/>
              <a:gd name="connsiteX0" fmla="*/ 0 w 984042"/>
              <a:gd name="connsiteY0" fmla="*/ 1293849 h 1298611"/>
              <a:gd name="connsiteX1" fmla="*/ 376385 w 984042"/>
              <a:gd name="connsiteY1" fmla="*/ 2381 h 1298611"/>
              <a:gd name="connsiteX2" fmla="*/ 984042 w 984042"/>
              <a:gd name="connsiteY2" fmla="*/ 0 h 1298611"/>
              <a:gd name="connsiteX3" fmla="*/ 621945 w 984042"/>
              <a:gd name="connsiteY3" fmla="*/ 1298611 h 1298611"/>
              <a:gd name="connsiteX4" fmla="*/ 0 w 984042"/>
              <a:gd name="connsiteY4" fmla="*/ 1293849 h 129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042" h="1298611">
                <a:moveTo>
                  <a:pt x="0" y="1293849"/>
                </a:moveTo>
                <a:lnTo>
                  <a:pt x="376385" y="2381"/>
                </a:lnTo>
                <a:lnTo>
                  <a:pt x="984042" y="0"/>
                </a:lnTo>
                <a:lnTo>
                  <a:pt x="621945" y="1298611"/>
                </a:lnTo>
                <a:lnTo>
                  <a:pt x="0" y="129384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55"/>
          <p:cNvSpPr/>
          <p:nvPr/>
        </p:nvSpPr>
        <p:spPr>
          <a:xfrm rot="6683093" flipH="1">
            <a:off x="6080152" y="1373700"/>
            <a:ext cx="1344989" cy="631417"/>
          </a:xfrm>
          <a:custGeom>
            <a:avLst/>
            <a:gdLst>
              <a:gd name="connsiteX0" fmla="*/ 0 w 1952625"/>
              <a:gd name="connsiteY0" fmla="*/ 883444 h 883444"/>
              <a:gd name="connsiteX1" fmla="*/ 976313 w 1952625"/>
              <a:gd name="connsiteY1" fmla="*/ 0 h 883444"/>
              <a:gd name="connsiteX2" fmla="*/ 1952625 w 1952625"/>
              <a:gd name="connsiteY2" fmla="*/ 883444 h 883444"/>
              <a:gd name="connsiteX3" fmla="*/ 0 w 1952625"/>
              <a:gd name="connsiteY3" fmla="*/ 883444 h 883444"/>
              <a:gd name="connsiteX0" fmla="*/ 0 w 2286000"/>
              <a:gd name="connsiteY0" fmla="*/ 673894 h 883444"/>
              <a:gd name="connsiteX1" fmla="*/ 1309688 w 2286000"/>
              <a:gd name="connsiteY1" fmla="*/ 0 h 883444"/>
              <a:gd name="connsiteX2" fmla="*/ 2286000 w 2286000"/>
              <a:gd name="connsiteY2" fmla="*/ 883444 h 883444"/>
              <a:gd name="connsiteX3" fmla="*/ 0 w 2286000"/>
              <a:gd name="connsiteY3" fmla="*/ 673894 h 883444"/>
              <a:gd name="connsiteX0" fmla="*/ 0 w 1647825"/>
              <a:gd name="connsiteY0" fmla="*/ 673894 h 673894"/>
              <a:gd name="connsiteX1" fmla="*/ 1309688 w 1647825"/>
              <a:gd name="connsiteY1" fmla="*/ 0 h 673894"/>
              <a:gd name="connsiteX2" fmla="*/ 1647825 w 1647825"/>
              <a:gd name="connsiteY2" fmla="*/ 588169 h 673894"/>
              <a:gd name="connsiteX3" fmla="*/ 0 w 1647825"/>
              <a:gd name="connsiteY3" fmla="*/ 673894 h 673894"/>
              <a:gd name="connsiteX0" fmla="*/ 0 w 1800225"/>
              <a:gd name="connsiteY0" fmla="*/ 673894 h 692944"/>
              <a:gd name="connsiteX1" fmla="*/ 1309688 w 1800225"/>
              <a:gd name="connsiteY1" fmla="*/ 0 h 692944"/>
              <a:gd name="connsiteX2" fmla="*/ 1800225 w 1800225"/>
              <a:gd name="connsiteY2" fmla="*/ 692944 h 692944"/>
              <a:gd name="connsiteX3" fmla="*/ 0 w 1800225"/>
              <a:gd name="connsiteY3" fmla="*/ 673894 h 692944"/>
              <a:gd name="connsiteX0" fmla="*/ 0 w 1800225"/>
              <a:gd name="connsiteY0" fmla="*/ 521494 h 540544"/>
              <a:gd name="connsiteX1" fmla="*/ 1281113 w 1800225"/>
              <a:gd name="connsiteY1" fmla="*/ 0 h 540544"/>
              <a:gd name="connsiteX2" fmla="*/ 1800225 w 1800225"/>
              <a:gd name="connsiteY2" fmla="*/ 540544 h 540544"/>
              <a:gd name="connsiteX3" fmla="*/ 0 w 1800225"/>
              <a:gd name="connsiteY3" fmla="*/ 521494 h 540544"/>
              <a:gd name="connsiteX0" fmla="*/ 0 w 1800225"/>
              <a:gd name="connsiteY0" fmla="*/ 645319 h 664369"/>
              <a:gd name="connsiteX1" fmla="*/ 1338263 w 1800225"/>
              <a:gd name="connsiteY1" fmla="*/ 0 h 664369"/>
              <a:gd name="connsiteX2" fmla="*/ 1800225 w 1800225"/>
              <a:gd name="connsiteY2" fmla="*/ 664369 h 664369"/>
              <a:gd name="connsiteX3" fmla="*/ 0 w 1800225"/>
              <a:gd name="connsiteY3" fmla="*/ 645319 h 664369"/>
              <a:gd name="connsiteX0" fmla="*/ 0 w 1746250"/>
              <a:gd name="connsiteY0" fmla="*/ 645319 h 645319"/>
              <a:gd name="connsiteX1" fmla="*/ 1338263 w 1746250"/>
              <a:gd name="connsiteY1" fmla="*/ 0 h 645319"/>
              <a:gd name="connsiteX2" fmla="*/ 1746250 w 1746250"/>
              <a:gd name="connsiteY2" fmla="*/ 623094 h 645319"/>
              <a:gd name="connsiteX3" fmla="*/ 0 w 1746250"/>
              <a:gd name="connsiteY3" fmla="*/ 645319 h 64531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46250"/>
              <a:gd name="connsiteY0" fmla="*/ 638969 h 638969"/>
              <a:gd name="connsiteX1" fmla="*/ 1357313 w 1746250"/>
              <a:gd name="connsiteY1" fmla="*/ 0 h 638969"/>
              <a:gd name="connsiteX2" fmla="*/ 1746250 w 1746250"/>
              <a:gd name="connsiteY2" fmla="*/ 616744 h 638969"/>
              <a:gd name="connsiteX3" fmla="*/ 0 w 1746250"/>
              <a:gd name="connsiteY3" fmla="*/ 638969 h 638969"/>
              <a:gd name="connsiteX0" fmla="*/ 0 w 1717675"/>
              <a:gd name="connsiteY0" fmla="*/ 619919 h 619919"/>
              <a:gd name="connsiteX1" fmla="*/ 1328738 w 1717675"/>
              <a:gd name="connsiteY1" fmla="*/ 0 h 619919"/>
              <a:gd name="connsiteX2" fmla="*/ 1717675 w 1717675"/>
              <a:gd name="connsiteY2" fmla="*/ 616744 h 619919"/>
              <a:gd name="connsiteX3" fmla="*/ 0 w 1717675"/>
              <a:gd name="connsiteY3" fmla="*/ 619919 h 619919"/>
              <a:gd name="connsiteX0" fmla="*/ 0 w 1717675"/>
              <a:gd name="connsiteY0" fmla="*/ 629444 h 629444"/>
              <a:gd name="connsiteX1" fmla="*/ 1322388 w 1717675"/>
              <a:gd name="connsiteY1" fmla="*/ 0 h 629444"/>
              <a:gd name="connsiteX2" fmla="*/ 1717675 w 1717675"/>
              <a:gd name="connsiteY2" fmla="*/ 626269 h 629444"/>
              <a:gd name="connsiteX3" fmla="*/ 0 w 1717675"/>
              <a:gd name="connsiteY3" fmla="*/ 629444 h 629444"/>
              <a:gd name="connsiteX0" fmla="*/ 0 w 1725505"/>
              <a:gd name="connsiteY0" fmla="*/ 629444 h 649217"/>
              <a:gd name="connsiteX1" fmla="*/ 1322388 w 1725505"/>
              <a:gd name="connsiteY1" fmla="*/ 0 h 649217"/>
              <a:gd name="connsiteX2" fmla="*/ 1725504 w 1725505"/>
              <a:gd name="connsiteY2" fmla="*/ 649217 h 649217"/>
              <a:gd name="connsiteX3" fmla="*/ 0 w 1725505"/>
              <a:gd name="connsiteY3" fmla="*/ 629444 h 649217"/>
              <a:gd name="connsiteX0" fmla="*/ 0 w 1725504"/>
              <a:gd name="connsiteY0" fmla="*/ 422784 h 442557"/>
              <a:gd name="connsiteX1" fmla="*/ 1071568 w 1725504"/>
              <a:gd name="connsiteY1" fmla="*/ 0 h 442557"/>
              <a:gd name="connsiteX2" fmla="*/ 1725504 w 1725504"/>
              <a:gd name="connsiteY2" fmla="*/ 442557 h 442557"/>
              <a:gd name="connsiteX3" fmla="*/ 0 w 1725504"/>
              <a:gd name="connsiteY3" fmla="*/ 422784 h 442557"/>
              <a:gd name="connsiteX0" fmla="*/ 0 w 1725504"/>
              <a:gd name="connsiteY0" fmla="*/ 577996 h 597769"/>
              <a:gd name="connsiteX1" fmla="*/ 1146416 w 1725504"/>
              <a:gd name="connsiteY1" fmla="*/ 0 h 597769"/>
              <a:gd name="connsiteX2" fmla="*/ 1725504 w 1725504"/>
              <a:gd name="connsiteY2" fmla="*/ 597769 h 597769"/>
              <a:gd name="connsiteX3" fmla="*/ 0 w 1725504"/>
              <a:gd name="connsiteY3" fmla="*/ 577996 h 597769"/>
              <a:gd name="connsiteX0" fmla="*/ 0 w 1172418"/>
              <a:gd name="connsiteY0" fmla="*/ 436765 h 597769"/>
              <a:gd name="connsiteX1" fmla="*/ 593330 w 1172418"/>
              <a:gd name="connsiteY1" fmla="*/ 0 h 597769"/>
              <a:gd name="connsiteX2" fmla="*/ 1172418 w 1172418"/>
              <a:gd name="connsiteY2" fmla="*/ 597769 h 597769"/>
              <a:gd name="connsiteX3" fmla="*/ 0 w 1172418"/>
              <a:gd name="connsiteY3" fmla="*/ 436765 h 597769"/>
              <a:gd name="connsiteX0" fmla="*/ 0 w 1605554"/>
              <a:gd name="connsiteY0" fmla="*/ 472929 h 597769"/>
              <a:gd name="connsiteX1" fmla="*/ 1026466 w 1605554"/>
              <a:gd name="connsiteY1" fmla="*/ 0 h 597769"/>
              <a:gd name="connsiteX2" fmla="*/ 1605554 w 1605554"/>
              <a:gd name="connsiteY2" fmla="*/ 597769 h 597769"/>
              <a:gd name="connsiteX3" fmla="*/ 0 w 1605554"/>
              <a:gd name="connsiteY3" fmla="*/ 472929 h 597769"/>
              <a:gd name="connsiteX0" fmla="*/ 0 w 1337010"/>
              <a:gd name="connsiteY0" fmla="*/ 472929 h 527718"/>
              <a:gd name="connsiteX1" fmla="*/ 1026466 w 1337010"/>
              <a:gd name="connsiteY1" fmla="*/ 0 h 527718"/>
              <a:gd name="connsiteX2" fmla="*/ 1337010 w 1337010"/>
              <a:gd name="connsiteY2" fmla="*/ 527718 h 527718"/>
              <a:gd name="connsiteX3" fmla="*/ 0 w 1337010"/>
              <a:gd name="connsiteY3" fmla="*/ 472929 h 527718"/>
              <a:gd name="connsiteX0" fmla="*/ 0 w 1628584"/>
              <a:gd name="connsiteY0" fmla="*/ 472929 h 615321"/>
              <a:gd name="connsiteX1" fmla="*/ 1026466 w 1628584"/>
              <a:gd name="connsiteY1" fmla="*/ 0 h 615321"/>
              <a:gd name="connsiteX2" fmla="*/ 1628584 w 1628584"/>
              <a:gd name="connsiteY2" fmla="*/ 615321 h 615321"/>
              <a:gd name="connsiteX3" fmla="*/ 0 w 1628584"/>
              <a:gd name="connsiteY3" fmla="*/ 472929 h 615321"/>
              <a:gd name="connsiteX0" fmla="*/ 0 w 1671491"/>
              <a:gd name="connsiteY0" fmla="*/ 489986 h 615321"/>
              <a:gd name="connsiteX1" fmla="*/ 1069373 w 1671491"/>
              <a:gd name="connsiteY1" fmla="*/ 0 h 615321"/>
              <a:gd name="connsiteX2" fmla="*/ 1671491 w 1671491"/>
              <a:gd name="connsiteY2" fmla="*/ 615321 h 615321"/>
              <a:gd name="connsiteX3" fmla="*/ 0 w 1671491"/>
              <a:gd name="connsiteY3" fmla="*/ 489986 h 615321"/>
              <a:gd name="connsiteX0" fmla="*/ 0 w 1671491"/>
              <a:gd name="connsiteY0" fmla="*/ 510423 h 635758"/>
              <a:gd name="connsiteX1" fmla="*/ 1085542 w 1671491"/>
              <a:gd name="connsiteY1" fmla="*/ 0 h 635758"/>
              <a:gd name="connsiteX2" fmla="*/ 1671491 w 1671491"/>
              <a:gd name="connsiteY2" fmla="*/ 635758 h 635758"/>
              <a:gd name="connsiteX3" fmla="*/ 0 w 1671491"/>
              <a:gd name="connsiteY3" fmla="*/ 510423 h 635758"/>
              <a:gd name="connsiteX0" fmla="*/ 0 w 1671491"/>
              <a:gd name="connsiteY0" fmla="*/ 510423 h 635758"/>
              <a:gd name="connsiteX1" fmla="*/ 1085542 w 1671491"/>
              <a:gd name="connsiteY1" fmla="*/ 0 h 635758"/>
              <a:gd name="connsiteX2" fmla="*/ 1671491 w 1671491"/>
              <a:gd name="connsiteY2" fmla="*/ 635758 h 635758"/>
              <a:gd name="connsiteX3" fmla="*/ 0 w 1671491"/>
              <a:gd name="connsiteY3" fmla="*/ 510423 h 635758"/>
              <a:gd name="connsiteX0" fmla="*/ 0 w 1657826"/>
              <a:gd name="connsiteY0" fmla="*/ 510423 h 631417"/>
              <a:gd name="connsiteX1" fmla="*/ 1085542 w 1657826"/>
              <a:gd name="connsiteY1" fmla="*/ 0 h 631417"/>
              <a:gd name="connsiteX2" fmla="*/ 1657827 w 1657826"/>
              <a:gd name="connsiteY2" fmla="*/ 631417 h 631417"/>
              <a:gd name="connsiteX3" fmla="*/ 0 w 1657826"/>
              <a:gd name="connsiteY3" fmla="*/ 510423 h 631417"/>
              <a:gd name="connsiteX0" fmla="*/ 0 w 1657827"/>
              <a:gd name="connsiteY0" fmla="*/ 510423 h 631417"/>
              <a:gd name="connsiteX1" fmla="*/ 1085542 w 1657827"/>
              <a:gd name="connsiteY1" fmla="*/ 0 h 631417"/>
              <a:gd name="connsiteX2" fmla="*/ 1657827 w 1657827"/>
              <a:gd name="connsiteY2" fmla="*/ 631417 h 631417"/>
              <a:gd name="connsiteX3" fmla="*/ 0 w 1657827"/>
              <a:gd name="connsiteY3" fmla="*/ 510423 h 63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827" h="631417">
                <a:moveTo>
                  <a:pt x="0" y="510423"/>
                </a:moveTo>
                <a:lnTo>
                  <a:pt x="1085542" y="0"/>
                </a:lnTo>
                <a:lnTo>
                  <a:pt x="1657827" y="631417"/>
                </a:lnTo>
                <a:lnTo>
                  <a:pt x="0" y="510423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236561" y="187325"/>
            <a:ext cx="1224033" cy="3188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852261" y="187325"/>
            <a:ext cx="1224033" cy="3188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7367" y="3523495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APD) </a:t>
            </a:r>
            <a:r>
              <a:rPr lang="en-US" dirty="0">
                <a:latin typeface="Bookman Old Style" pitchFamily="18" charset="0"/>
              </a:rPr>
              <a:t>+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PCB) </a:t>
            </a:r>
            <a:r>
              <a:rPr lang="en-US" dirty="0">
                <a:latin typeface="Bookman Old Style" pitchFamily="18" charset="0"/>
              </a:rPr>
              <a:t>=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27782" y="3374269"/>
            <a:ext cx="336952" cy="667442"/>
            <a:chOff x="3612787" y="3055788"/>
            <a:chExt cx="336952" cy="668060"/>
          </a:xfrm>
        </p:grpSpPr>
        <p:sp>
          <p:nvSpPr>
            <p:cNvPr id="108" name="TextBox 107"/>
            <p:cNvSpPr txBox="1"/>
            <p:nvPr/>
          </p:nvSpPr>
          <p:spPr>
            <a:xfrm>
              <a:off x="3612787" y="3354516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17596" y="30557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3673263" y="3387020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324064" y="3894364"/>
            <a:ext cx="2378417" cy="667442"/>
            <a:chOff x="3041497" y="3894364"/>
            <a:chExt cx="2378417" cy="667442"/>
          </a:xfrm>
        </p:grpSpPr>
        <p:grpSp>
          <p:nvGrpSpPr>
            <p:cNvPr id="112" name="Group 111"/>
            <p:cNvGrpSpPr/>
            <p:nvPr/>
          </p:nvGrpSpPr>
          <p:grpSpPr>
            <a:xfrm>
              <a:off x="3041497" y="3894364"/>
              <a:ext cx="336952" cy="667442"/>
              <a:chOff x="3612787" y="3055788"/>
              <a:chExt cx="336952" cy="66806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612787" y="3354516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US" dirty="0">
                  <a:latin typeface="Bookman Old Style" pitchFamily="18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617596" y="305578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3673263" y="3387020"/>
                <a:ext cx="2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Rectangle 115"/>
            <p:cNvSpPr/>
            <p:nvPr/>
          </p:nvSpPr>
          <p:spPr>
            <a:xfrm>
              <a:off x="3318560" y="4043590"/>
              <a:ext cx="1489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Bookman Old Style" pitchFamily="18" charset="0"/>
                </a:rPr>
                <a:t>ar</a:t>
              </a:r>
              <a:r>
                <a:rPr lang="en-US" dirty="0">
                  <a:latin typeface="Bookman Old Style" pitchFamily="18" charset="0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</a:t>
              </a:r>
              <a:r>
                <a:rPr lang="en-US" dirty="0" smtClean="0">
                  <a:latin typeface="Bookman Old Style" pitchFamily="18" charset="0"/>
                </a:rPr>
                <a:t>ABCD)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613283" y="4043590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latin typeface="Bookman Old Style" pitchFamily="18" charset="0"/>
                </a:rPr>
                <a:t>... (vi)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454470" y="3215217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Adding (iv) and (v),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066084" y="4568048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[From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(iii) and (vi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)]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11144" y="4568048"/>
            <a:ext cx="547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Bookman Old Style" pitchFamily="18" charset="0"/>
              </a:rPr>
              <a:t>ar </a:t>
            </a:r>
            <a:r>
              <a:rPr lang="pt-BR" b="1" dirty="0" smtClean="0">
                <a:latin typeface="Bookman Old Style" pitchFamily="18" charset="0"/>
              </a:rPr>
              <a:t>(</a:t>
            </a:r>
            <a:r>
              <a:rPr lang="pt-BR" b="1" dirty="0" smtClean="0"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latin typeface="Bookman Old Style" pitchFamily="18" charset="0"/>
              </a:rPr>
              <a:t>APD</a:t>
            </a:r>
            <a:r>
              <a:rPr lang="pt-BR" b="1" dirty="0">
                <a:latin typeface="Bookman Old Style" pitchFamily="18" charset="0"/>
              </a:rPr>
              <a:t>) + ar </a:t>
            </a:r>
            <a:r>
              <a:rPr lang="pt-BR" b="1" dirty="0" smtClean="0">
                <a:latin typeface="Bookman Old Style" pitchFamily="18" charset="0"/>
              </a:rPr>
              <a:t>(</a:t>
            </a:r>
            <a:r>
              <a:rPr lang="pt-BR" b="1" dirty="0" smtClean="0"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latin typeface="Bookman Old Style" pitchFamily="18" charset="0"/>
              </a:rPr>
              <a:t>PBC</a:t>
            </a:r>
            <a:r>
              <a:rPr lang="pt-BR" b="1" dirty="0">
                <a:latin typeface="Bookman Old Style" pitchFamily="18" charset="0"/>
              </a:rPr>
              <a:t>) = ar </a:t>
            </a:r>
            <a:r>
              <a:rPr lang="pt-BR" b="1" dirty="0" smtClean="0">
                <a:latin typeface="Bookman Old Style" pitchFamily="18" charset="0"/>
              </a:rPr>
              <a:t>(</a:t>
            </a:r>
            <a:r>
              <a:rPr lang="pt-BR" b="1" dirty="0" smtClean="0"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latin typeface="Bookman Old Style" pitchFamily="18" charset="0"/>
              </a:rPr>
              <a:t>APB</a:t>
            </a:r>
            <a:r>
              <a:rPr lang="pt-BR" b="1" dirty="0">
                <a:latin typeface="Bookman Old Style" pitchFamily="18" charset="0"/>
              </a:rPr>
              <a:t>) + ar </a:t>
            </a:r>
            <a:r>
              <a:rPr lang="pt-BR" b="1" dirty="0" smtClean="0">
                <a:latin typeface="Bookman Old Style" pitchFamily="18" charset="0"/>
              </a:rPr>
              <a:t>(</a:t>
            </a:r>
            <a:r>
              <a:rPr lang="pt-BR" b="1" dirty="0" smtClean="0"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latin typeface="Bookman Old Style" pitchFamily="18" charset="0"/>
              </a:rPr>
              <a:t>PCD</a:t>
            </a:r>
            <a:r>
              <a:rPr lang="pt-BR" b="1" dirty="0">
                <a:latin typeface="Bookman Old Style" pitchFamily="18" charset="0"/>
              </a:rPr>
              <a:t>)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2" name="Cloud Callout 41"/>
          <p:cNvSpPr/>
          <p:nvPr/>
        </p:nvSpPr>
        <p:spPr>
          <a:xfrm>
            <a:off x="2879725" y="971549"/>
            <a:ext cx="3451224" cy="1459171"/>
          </a:xfrm>
          <a:prstGeom prst="cloudCallout">
            <a:avLst>
              <a:gd name="adj1" fmla="val 65693"/>
              <a:gd name="adj2" fmla="val 1496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03496" y="951252"/>
            <a:ext cx="18002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122720" y="946487"/>
            <a:ext cx="381000" cy="130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22495" y="2245446"/>
            <a:ext cx="1809750" cy="2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322496" y="946487"/>
            <a:ext cx="380999" cy="1300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703496" y="946487"/>
            <a:ext cx="419100" cy="663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122597" y="1610240"/>
            <a:ext cx="1000123" cy="63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122596" y="953624"/>
            <a:ext cx="1381124" cy="65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22496" y="1610240"/>
            <a:ext cx="800100" cy="635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32615" y="65345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A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0844" y="65345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B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0121" y="2211424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C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6878" y="2211424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9889" y="161738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</a:t>
            </a:r>
            <a:endParaRPr lang="en-US" sz="1600" b="1" dirty="0">
              <a:latin typeface="Bookman Old Style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532615" y="1612624"/>
            <a:ext cx="17796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9831" y="141128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E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81470" y="1474204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F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134626" y="1956575"/>
            <a:ext cx="435271" cy="2966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ounded Rectangle 121"/>
          <p:cNvSpPr/>
          <p:nvPr/>
        </p:nvSpPr>
        <p:spPr>
          <a:xfrm>
            <a:off x="5063312" y="1947050"/>
            <a:ext cx="435271" cy="2966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3046335" y="1067025"/>
            <a:ext cx="3209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draw a line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passing through point ‘P’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such that it is parallel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to AD and BC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945382" y="949389"/>
            <a:ext cx="364331" cy="12954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29066" y="663639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G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17308" y="2211424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H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3468385" y="1276350"/>
            <a:ext cx="2677886" cy="795676"/>
          </a:xfrm>
          <a:prstGeom prst="cloud">
            <a:avLst/>
          </a:prstGeom>
          <a:solidFill>
            <a:srgbClr val="482D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696283" y="1350304"/>
            <a:ext cx="2373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  <a:sym typeface="Symbol" pitchFamily="18" charset="2"/>
              </a:rPr>
              <a:t>Let the line drawn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  <a:sym typeface="Symbol" pitchFamily="18" charset="2"/>
              </a:rPr>
              <a:t>is named GH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1" y="525837"/>
            <a:ext cx="192071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Construction 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95008" y="525837"/>
            <a:ext cx="440403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Draw GH such that GH </a:t>
            </a:r>
            <a:r>
              <a:rPr lang="en-US" dirty="0" smtClean="0">
                <a:latin typeface="Bookman Old Style" pitchFamily="18" charset="0"/>
                <a:sym typeface="Symbol"/>
              </a:rPr>
              <a:t> AD  BC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5" name="Cloud Callout 44"/>
          <p:cNvSpPr/>
          <p:nvPr/>
        </p:nvSpPr>
        <p:spPr>
          <a:xfrm>
            <a:off x="2902250" y="1074450"/>
            <a:ext cx="2857654" cy="1051780"/>
          </a:xfrm>
          <a:prstGeom prst="cloudCallout">
            <a:avLst>
              <a:gd name="adj1" fmla="val 75597"/>
              <a:gd name="adj2" fmla="val 1293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78817" y="125711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 AD as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base of APD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323876" y="936192"/>
            <a:ext cx="377630" cy="1322885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41798" y="1425336"/>
            <a:ext cx="3185498" cy="667442"/>
            <a:chOff x="2286000" y="1817061"/>
            <a:chExt cx="3066723" cy="668060"/>
          </a:xfrm>
        </p:grpSpPr>
        <p:sp>
          <p:nvSpPr>
            <p:cNvPr id="78" name="Rectangle 77"/>
            <p:cNvSpPr/>
            <p:nvPr/>
          </p:nvSpPr>
          <p:spPr>
            <a:xfrm>
              <a:off x="2286000" y="1973174"/>
              <a:ext cx="3066723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Bookman Old Style" pitchFamily="18" charset="0"/>
                </a:rPr>
                <a:t>ar</a:t>
              </a:r>
              <a:r>
                <a:rPr lang="en-US" dirty="0">
                  <a:latin typeface="Bookman Old Style" pitchFamily="18" charset="0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dirty="0" smtClean="0">
                  <a:latin typeface="Bookman Old Style" pitchFamily="18" charset="0"/>
                </a:rPr>
                <a:t>APD) =      </a:t>
              </a:r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Adobe Fangsong Std R"/>
                  <a:ea typeface="Adobe Fangsong Std R"/>
                  <a:sym typeface="Symbol"/>
                </a:rPr>
                <a:t></a:t>
              </a:r>
              <a:r>
                <a:rPr lang="en-US" dirty="0" smtClean="0">
                  <a:latin typeface="Bookman Old Style" pitchFamily="18" charset="0"/>
                </a:rPr>
                <a:t>AGHD)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15038" y="2115789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9668" y="1817061"/>
              <a:ext cx="31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3674181" y="2148293"/>
              <a:ext cx="2061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 flipH="1">
            <a:off x="8126667" y="948164"/>
            <a:ext cx="377053" cy="1304302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641798" y="2560860"/>
            <a:ext cx="3276599" cy="667442"/>
            <a:chOff x="2286000" y="1817061"/>
            <a:chExt cx="3154427" cy="668060"/>
          </a:xfrm>
        </p:grpSpPr>
        <p:sp>
          <p:nvSpPr>
            <p:cNvPr id="97" name="Rectangle 96"/>
            <p:cNvSpPr/>
            <p:nvPr/>
          </p:nvSpPr>
          <p:spPr>
            <a:xfrm>
              <a:off x="2286000" y="1973174"/>
              <a:ext cx="31544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Bookman Old Style" pitchFamily="18" charset="0"/>
                </a:rPr>
                <a:t>ar</a:t>
              </a:r>
              <a:r>
                <a:rPr lang="en-US" dirty="0">
                  <a:latin typeface="Bookman Old Style" pitchFamily="18" charset="0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dirty="0" smtClean="0">
                  <a:latin typeface="Bookman Old Style" pitchFamily="18" charset="0"/>
                </a:rPr>
                <a:t>PCB) =      </a:t>
              </a:r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Adobe Fangsong Std R"/>
                  <a:ea typeface="Adobe Fangsong Std R"/>
                  <a:sym typeface="Symbol"/>
                </a:rPr>
                <a:t></a:t>
              </a:r>
              <a:r>
                <a:rPr lang="en-US" dirty="0" smtClean="0">
                  <a:latin typeface="Bookman Old Style" pitchFamily="18" charset="0"/>
                </a:rPr>
                <a:t>GHCB)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44286" y="2115789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48916" y="1817061"/>
              <a:ext cx="31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3703429" y="2148293"/>
              <a:ext cx="2061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Cloud Callout 133"/>
          <p:cNvSpPr/>
          <p:nvPr/>
        </p:nvSpPr>
        <p:spPr>
          <a:xfrm>
            <a:off x="3186717" y="1047750"/>
            <a:ext cx="2550053" cy="1007483"/>
          </a:xfrm>
          <a:prstGeom prst="cloudCallout">
            <a:avLst>
              <a:gd name="adj1" fmla="val 85087"/>
              <a:gd name="adj2" fmla="val 765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09269" y="118611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AD is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base of AGDH</a:t>
            </a: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6938436" y="939367"/>
            <a:ext cx="377630" cy="132288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loud Callout 137"/>
          <p:cNvSpPr/>
          <p:nvPr/>
        </p:nvSpPr>
        <p:spPr>
          <a:xfrm>
            <a:off x="2743536" y="971550"/>
            <a:ext cx="3451224" cy="1319046"/>
          </a:xfrm>
          <a:prstGeom prst="cloudCallout">
            <a:avLst>
              <a:gd name="adj1" fmla="val 64589"/>
              <a:gd name="adj2" fmla="val -1507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2862400" y="1158108"/>
            <a:ext cx="3235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APD and AGDH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lie between the same two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parallels AD and GH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20674" y="1296334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 what can we say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about their areas 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881451" y="1279381"/>
            <a:ext cx="3373299" cy="667451"/>
            <a:chOff x="2286001" y="1838508"/>
            <a:chExt cx="3247521" cy="668069"/>
          </a:xfrm>
        </p:grpSpPr>
        <p:sp>
          <p:nvSpPr>
            <p:cNvPr id="69" name="Rectangle 68"/>
            <p:cNvSpPr/>
            <p:nvPr/>
          </p:nvSpPr>
          <p:spPr>
            <a:xfrm>
              <a:off x="2286001" y="1973174"/>
              <a:ext cx="32475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APD) =     </a:t>
              </a:r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Adobe Fangsong Std R"/>
                  <a:ea typeface="Adobe Fangsong Std R"/>
                  <a:sym typeface="Symbol"/>
                </a:rPr>
                <a:t>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AGHD)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29732" y="1838508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761048" y="2169749"/>
              <a:ext cx="27432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729732" y="2137245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42" name="Cloud Callout 141"/>
          <p:cNvSpPr/>
          <p:nvPr/>
        </p:nvSpPr>
        <p:spPr>
          <a:xfrm>
            <a:off x="4572000" y="2571750"/>
            <a:ext cx="2857654" cy="1051780"/>
          </a:xfrm>
          <a:prstGeom prst="cloudCallout">
            <a:avLst>
              <a:gd name="adj1" fmla="val 58582"/>
              <a:gd name="adj2" fmla="val -11401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4852575" y="2767112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 BC as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base of PBC</a:t>
            </a:r>
          </a:p>
        </p:txBody>
      </p:sp>
      <p:sp>
        <p:nvSpPr>
          <p:cNvPr id="145" name="Cloud Callout 144"/>
          <p:cNvSpPr/>
          <p:nvPr/>
        </p:nvSpPr>
        <p:spPr>
          <a:xfrm>
            <a:off x="4712685" y="2593016"/>
            <a:ext cx="2550053" cy="1007483"/>
          </a:xfrm>
          <a:prstGeom prst="cloudCallout">
            <a:avLst>
              <a:gd name="adj1" fmla="val 62746"/>
              <a:gd name="adj2" fmla="val -13028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022537" y="273138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BC is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base of GHCB</a:t>
            </a:r>
          </a:p>
        </p:txBody>
      </p:sp>
      <p:sp>
        <p:nvSpPr>
          <p:cNvPr id="147" name="Cloud Callout 146"/>
          <p:cNvSpPr/>
          <p:nvPr/>
        </p:nvSpPr>
        <p:spPr>
          <a:xfrm>
            <a:off x="4635990" y="2645630"/>
            <a:ext cx="3451224" cy="1319046"/>
          </a:xfrm>
          <a:prstGeom prst="cloudCallout">
            <a:avLst>
              <a:gd name="adj1" fmla="val 40827"/>
              <a:gd name="adj2" fmla="val -11080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4754854" y="2832188"/>
            <a:ext cx="3235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PCB and GHCB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lie between the same two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parallels GH and BC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113128" y="2970414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 what can we say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about their areas ?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4773905" y="2953461"/>
            <a:ext cx="3373299" cy="667451"/>
            <a:chOff x="2286001" y="1838508"/>
            <a:chExt cx="3247521" cy="668069"/>
          </a:xfrm>
        </p:grpSpPr>
        <p:sp>
          <p:nvSpPr>
            <p:cNvPr id="151" name="Rectangle 150"/>
            <p:cNvSpPr/>
            <p:nvPr/>
          </p:nvSpPr>
          <p:spPr>
            <a:xfrm>
              <a:off x="2286001" y="1973174"/>
              <a:ext cx="32475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PCB) =     </a:t>
              </a:r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Adobe Fangsong Std R"/>
                  <a:ea typeface="Adobe Fangsong Std R"/>
                  <a:sym typeface="Symbol"/>
                </a:rPr>
                <a:t>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GHCB)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729732" y="1838508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3761048" y="2169749"/>
              <a:ext cx="27432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729732" y="2137245"/>
              <a:ext cx="32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60" name="Rounded Rectangle 159"/>
          <p:cNvSpPr/>
          <p:nvPr/>
        </p:nvSpPr>
        <p:spPr>
          <a:xfrm>
            <a:off x="2025306" y="187367"/>
            <a:ext cx="274637" cy="300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7" y="146565"/>
            <a:ext cx="6181724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Bookman Old Style" pitchFamily="18" charset="0"/>
              </a:rPr>
              <a:t>(2)     ar (</a:t>
            </a:r>
            <a:r>
              <a:rPr lang="pt-BR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solidFill>
                  <a:srgbClr val="0000FF"/>
                </a:solidFill>
                <a:latin typeface="Bookman Old Style" pitchFamily="18" charset="0"/>
              </a:rPr>
              <a:t>APD) + ar (</a:t>
            </a:r>
            <a:r>
              <a:rPr lang="pt-BR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solidFill>
                  <a:srgbClr val="0000FF"/>
                </a:solidFill>
                <a:latin typeface="Bookman Old Style" pitchFamily="18" charset="0"/>
              </a:rPr>
              <a:t>PBC) = ar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pt-BR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APB) +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pt-BR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PCD)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6907" y="146394"/>
            <a:ext cx="5498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Bookman Old Style" pitchFamily="18" charset="0"/>
              </a:rPr>
              <a:t>ar (</a:t>
            </a:r>
            <a:r>
              <a:rPr lang="pt-BR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b="1" dirty="0">
                <a:solidFill>
                  <a:srgbClr val="C00000"/>
                </a:solidFill>
                <a:latin typeface="Bookman Old Style" pitchFamily="18" charset="0"/>
              </a:rPr>
              <a:t>APD) + ar (</a:t>
            </a:r>
            <a:r>
              <a:rPr lang="pt-BR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b="1" dirty="0">
                <a:solidFill>
                  <a:srgbClr val="C00000"/>
                </a:solidFill>
                <a:latin typeface="Bookman Old Style" pitchFamily="18" charset="0"/>
              </a:rPr>
              <a:t>PBC) = ar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pt-BR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APB) + </a:t>
            </a:r>
            <a:r>
              <a:rPr lang="en-US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(</a:t>
            </a:r>
            <a:r>
              <a:rPr lang="pt-BR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PCD)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604845" y="3520700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[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b="1" dirty="0" smtClean="0">
                <a:latin typeface="Comic Sans MS" pitchFamily="66" charset="0"/>
                <a:sym typeface="Symbol"/>
              </a:rPr>
              <a:t></a:t>
            </a:r>
            <a:r>
              <a:rPr lang="en-US" dirty="0" smtClean="0">
                <a:latin typeface="Bookman Old Style" pitchFamily="18" charset="0"/>
              </a:rPr>
              <a:t>AGHD</a:t>
            </a:r>
            <a:r>
              <a:rPr lang="en-US" dirty="0">
                <a:latin typeface="Bookman Old Style" pitchFamily="18" charset="0"/>
              </a:rPr>
              <a:t>) +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b="1" dirty="0" smtClean="0">
                <a:latin typeface="Comic Sans MS" pitchFamily="66" charset="0"/>
                <a:sym typeface="Symbol"/>
              </a:rPr>
              <a:t></a:t>
            </a:r>
            <a:r>
              <a:rPr lang="en-US" dirty="0" smtClean="0">
                <a:latin typeface="Bookman Old Style" pitchFamily="18" charset="0"/>
              </a:rPr>
              <a:t>GBCH</a:t>
            </a:r>
            <a:r>
              <a:rPr lang="en-US" dirty="0">
                <a:latin typeface="Bookman Old Style" pitchFamily="18" charset="0"/>
              </a:rPr>
              <a:t>)]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15885" y="158724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\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53599" y="271268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\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77040" y="40455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\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66" name="Cloud Callout 165"/>
          <p:cNvSpPr/>
          <p:nvPr/>
        </p:nvSpPr>
        <p:spPr>
          <a:xfrm>
            <a:off x="3069558" y="2095350"/>
            <a:ext cx="2833802" cy="1055840"/>
          </a:xfrm>
          <a:prstGeom prst="cloudCallout">
            <a:avLst>
              <a:gd name="adj1" fmla="val -27920"/>
              <a:gd name="adj2" fmla="val -7762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3326866" y="2402512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Adding (iv) and (v)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68633" y="456562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\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75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000"/>
                            </p:stCondLst>
                            <p:childTnLst>
                              <p:par>
                                <p:cTn id="4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500"/>
                            </p:stCondLst>
                            <p:childTnLst>
                              <p:par>
                                <p:cTn id="4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"/>
                            </p:stCondLst>
                            <p:childTnLst>
                              <p:par>
                                <p:cTn id="5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1000"/>
                            </p:stCondLst>
                            <p:childTnLst>
                              <p:par>
                                <p:cTn id="5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26" grpId="0" animBg="1"/>
      <p:bldP spid="126" grpId="1" animBg="1"/>
      <p:bldP spid="74" grpId="0"/>
      <p:bldP spid="76" grpId="0"/>
      <p:bldP spid="155" grpId="0"/>
      <p:bldP spid="156" grpId="0"/>
      <p:bldP spid="109" grpId="0" animBg="1"/>
      <p:bldP spid="120" grpId="0"/>
      <p:bldP spid="82" grpId="0"/>
      <p:bldP spid="101" grpId="0"/>
      <p:bldP spid="159" grpId="0" animBg="1"/>
      <p:bldP spid="159" grpId="1" animBg="1"/>
      <p:bldP spid="158" grpId="0" animBg="1"/>
      <p:bldP spid="158" grpId="1" animBg="1"/>
      <p:bldP spid="157" grpId="0" animBg="1"/>
      <p:bldP spid="157" grpId="1" animBg="1"/>
      <p:bldP spid="144" grpId="0" animBg="1"/>
      <p:bldP spid="144" grpId="1" animBg="1"/>
      <p:bldP spid="144" grpId="2" animBg="1"/>
      <p:bldP spid="144" grpId="3" animBg="1"/>
      <p:bldP spid="144" grpId="4" animBg="1"/>
      <p:bldP spid="25" grpId="0" animBg="1"/>
      <p:bldP spid="25" grpId="1" animBg="1"/>
      <p:bldP spid="25" grpId="2" animBg="1"/>
      <p:bldP spid="25" grpId="3" animBg="1"/>
      <p:bldP spid="6" grpId="0" animBg="1"/>
      <p:bldP spid="6" grpId="1" animBg="1"/>
      <p:bldP spid="6" grpId="2" animBg="1"/>
      <p:bldP spid="6" grpId="3" animBg="1"/>
      <p:bldP spid="6" grpId="4" animBg="1"/>
      <p:bldP spid="26" grpId="0" animBg="1"/>
      <p:bldP spid="26" grpId="1" animBg="1"/>
      <p:bldP spid="26" grpId="2" animBg="1"/>
      <p:bldP spid="26" grpId="3" animBg="1"/>
      <p:bldP spid="141" grpId="0" animBg="1"/>
      <p:bldP spid="141" grpId="1" animBg="1"/>
      <p:bldP spid="131" grpId="0" animBg="1"/>
      <p:bldP spid="131" grpId="1" animBg="1"/>
      <p:bldP spid="104" grpId="0"/>
      <p:bldP spid="103" grpId="0"/>
      <p:bldP spid="119" grpId="0"/>
      <p:bldP spid="121" grpId="0"/>
      <p:bldP spid="42" grpId="0" animBg="1"/>
      <p:bldP spid="111" grpId="0" animBg="1"/>
      <p:bldP spid="111" grpId="1" animBg="1"/>
      <p:bldP spid="122" grpId="0" animBg="1"/>
      <p:bldP spid="122" grpId="1" animBg="1"/>
      <p:bldP spid="29" grpId="0"/>
      <p:bldP spid="29" grpId="1"/>
      <p:bldP spid="35" grpId="0"/>
      <p:bldP spid="36" grpId="0"/>
      <p:bldP spid="38" grpId="0" build="allAtOnce"/>
      <p:bldP spid="39" grpId="0"/>
      <p:bldP spid="40" grpId="0"/>
      <p:bldP spid="45" grpId="0" animBg="1"/>
      <p:bldP spid="46" grpId="0"/>
      <p:bldP spid="46" grpId="1"/>
      <p:bldP spid="134" grpId="0" animBg="1"/>
      <p:bldP spid="135" grpId="0"/>
      <p:bldP spid="135" grpId="1"/>
      <p:bldP spid="138" grpId="0" animBg="1"/>
      <p:bldP spid="139" grpId="0"/>
      <p:bldP spid="139" grpId="1"/>
      <p:bldP spid="140" grpId="0"/>
      <p:bldP spid="140" grpId="1"/>
      <p:bldP spid="142" grpId="0" animBg="1"/>
      <p:bldP spid="143" grpId="0"/>
      <p:bldP spid="143" grpId="1"/>
      <p:bldP spid="145" grpId="0" animBg="1"/>
      <p:bldP spid="146" grpId="0"/>
      <p:bldP spid="146" grpId="1"/>
      <p:bldP spid="147" grpId="0" animBg="1"/>
      <p:bldP spid="148" grpId="0"/>
      <p:bldP spid="148" grpId="1"/>
      <p:bldP spid="149" grpId="0"/>
      <p:bldP spid="149" grpId="1"/>
      <p:bldP spid="160" grpId="0" animBg="1"/>
      <p:bldP spid="160" grpId="1" animBg="1"/>
      <p:bldP spid="5" grpId="0"/>
      <p:bldP spid="4" grpId="0"/>
      <p:bldP spid="4" grpId="1"/>
      <p:bldP spid="110" grpId="0"/>
      <p:bldP spid="123" grpId="0"/>
      <p:bldP spid="124" grpId="0"/>
      <p:bldP spid="125" grpId="0"/>
      <p:bldP spid="166" grpId="0" animBg="1"/>
      <p:bldP spid="167" grpId="0"/>
      <p:bldP spid="167" grpId="1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680142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1121</Words>
  <Application>Microsoft Office PowerPoint</Application>
  <PresentationFormat>On-screen Show (16:9)</PresentationFormat>
  <Paragraphs>217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Adobe Fangsong Std R</vt:lpstr>
      <vt:lpstr>Arial</vt:lpstr>
      <vt:lpstr>Book Antiqua</vt:lpstr>
      <vt:lpstr>Bookman Old Style</vt:lpstr>
      <vt:lpstr>Calibri</vt:lpstr>
      <vt:lpstr>Comic Sans MS</vt:lpstr>
      <vt:lpstr>Symbol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1184</cp:revision>
  <dcterms:created xsi:type="dcterms:W3CDTF">2014-05-14T23:59:27Z</dcterms:created>
  <dcterms:modified xsi:type="dcterms:W3CDTF">2022-04-23T04:02:19Z</dcterms:modified>
</cp:coreProperties>
</file>