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theme/theme3.xml" ContentType="application/vnd.openxmlformats-officedocument.theme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theme/theme4.xml" ContentType="application/vnd.openxmlformats-officedocument.theme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2" r:id="rId2"/>
    <p:sldMasterId id="2147483679" r:id="rId3"/>
    <p:sldMasterId id="2147483834" r:id="rId4"/>
    <p:sldMasterId id="2147483849" r:id="rId5"/>
  </p:sldMasterIdLst>
  <p:notesMasterIdLst>
    <p:notesMasterId r:id="rId23"/>
  </p:notesMasterIdLst>
  <p:sldIdLst>
    <p:sldId id="512" r:id="rId6"/>
    <p:sldId id="458" r:id="rId7"/>
    <p:sldId id="385" r:id="rId8"/>
    <p:sldId id="386" r:id="rId9"/>
    <p:sldId id="387" r:id="rId10"/>
    <p:sldId id="388" r:id="rId11"/>
    <p:sldId id="459" r:id="rId12"/>
    <p:sldId id="450" r:id="rId13"/>
    <p:sldId id="460" r:id="rId14"/>
    <p:sldId id="451" r:id="rId15"/>
    <p:sldId id="461" r:id="rId16"/>
    <p:sldId id="401" r:id="rId17"/>
    <p:sldId id="462" r:id="rId18"/>
    <p:sldId id="452" r:id="rId19"/>
    <p:sldId id="463" r:id="rId20"/>
    <p:sldId id="453" r:id="rId21"/>
    <p:sldId id="513" r:id="rId22"/>
  </p:sldIdLst>
  <p:sldSz cx="9144000" cy="5143500" type="screen16x9"/>
  <p:notesSz cx="9309100" cy="6954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2745E2-829D-4BE1-8B23-4A6E76E693FC}">
          <p14:sldIdLst>
            <p14:sldId id="512"/>
            <p14:sldId id="458"/>
            <p14:sldId id="385"/>
            <p14:sldId id="386"/>
            <p14:sldId id="387"/>
            <p14:sldId id="388"/>
            <p14:sldId id="459"/>
            <p14:sldId id="450"/>
            <p14:sldId id="460"/>
            <p14:sldId id="451"/>
            <p14:sldId id="461"/>
            <p14:sldId id="401"/>
            <p14:sldId id="462"/>
            <p14:sldId id="452"/>
            <p14:sldId id="463"/>
            <p14:sldId id="453"/>
            <p14:sldId id="5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00B050"/>
    <a:srgbClr val="66FF33"/>
    <a:srgbClr val="FF33CC"/>
    <a:srgbClr val="92D050"/>
    <a:srgbClr val="00CCFF"/>
    <a:srgbClr val="6CA62C"/>
    <a:srgbClr val="FF9999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4973" autoAdjust="0"/>
    <p:restoredTop sz="96980" autoAdjust="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100" d="100"/>
        <a:sy n="100" d="100"/>
      </p:scale>
      <p:origin x="0" y="86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3" y="0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522288"/>
            <a:ext cx="4635500" cy="2606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0" y="3303548"/>
            <a:ext cx="7447280" cy="3129677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05889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3" y="6605889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19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90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8789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60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87127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97662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332617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459036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904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070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061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5644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244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816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60806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52545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455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998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46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75573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66377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200574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871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584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379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4146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27266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08152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874412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11744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212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846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00069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8136790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0002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399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19431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880335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208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690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542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3348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818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713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539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25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26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686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82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621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8296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7751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3084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625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91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471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2260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396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871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497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337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491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150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990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5994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233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45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935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401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8590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6644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707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491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429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6667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603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55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382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877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177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736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104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069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796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247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8039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1248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456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053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560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348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5A7B5CA-2B22-409D-860B-82CD51FA4F0B}" type="datetimeFigureOut">
              <a:rPr lang="en-IN" smtClean="0">
                <a:solidFill>
                  <a:prstClr val="black"/>
                </a:solidFill>
              </a:rPr>
              <a:pPr/>
              <a:t>23-04-2022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CB6E4F6-2BE5-4D5D-9F55-781C97AC1A08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941957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5A7B5CA-2B22-409D-860B-82CD51FA4F0B}" type="datetimeFigureOut">
              <a:rPr lang="en-IN" smtClean="0">
                <a:solidFill>
                  <a:prstClr val="black"/>
                </a:solidFill>
              </a:rPr>
              <a:pPr/>
              <a:t>23-04-2022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CB6E4F6-2BE5-4D5D-9F55-781C97AC1A08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857058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5A7B5CA-2B22-409D-860B-82CD51FA4F0B}" type="datetimeFigureOut">
              <a:rPr lang="en-IN" smtClean="0">
                <a:solidFill>
                  <a:prstClr val="black"/>
                </a:solidFill>
              </a:rPr>
              <a:pPr/>
              <a:t>23-04-2022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CB6E4F6-2BE5-4D5D-9F55-781C97AC1A08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712760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5A7B5CA-2B22-409D-860B-82CD51FA4F0B}" type="datetimeFigureOut">
              <a:rPr lang="en-IN" smtClean="0">
                <a:solidFill>
                  <a:prstClr val="black"/>
                </a:solidFill>
              </a:rPr>
              <a:pPr/>
              <a:t>23-04-2022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CB6E4F6-2BE5-4D5D-9F55-781C97AC1A08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902619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5A7B5CA-2B22-409D-860B-82CD51FA4F0B}" type="datetimeFigureOut">
              <a:rPr lang="en-IN" smtClean="0">
                <a:solidFill>
                  <a:prstClr val="black"/>
                </a:solidFill>
              </a:rPr>
              <a:pPr/>
              <a:t>23-04-2022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CB6E4F6-2BE5-4D5D-9F55-781C97AC1A08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714219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5A7B5CA-2B22-409D-860B-82CD51FA4F0B}" type="datetimeFigureOut">
              <a:rPr lang="en-IN" smtClean="0">
                <a:solidFill>
                  <a:prstClr val="black"/>
                </a:solidFill>
              </a:rPr>
              <a:pPr/>
              <a:t>23-04-2022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CB6E4F6-2BE5-4D5D-9F55-781C97AC1A08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285642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5A7B5CA-2B22-409D-860B-82CD51FA4F0B}" type="datetimeFigureOut">
              <a:rPr lang="en-IN" smtClean="0">
                <a:solidFill>
                  <a:prstClr val="black"/>
                </a:solidFill>
              </a:rPr>
              <a:pPr/>
              <a:t>23-04-2022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CB6E4F6-2BE5-4D5D-9F55-781C97AC1A08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974181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5A7B5CA-2B22-409D-860B-82CD51FA4F0B}" type="datetimeFigureOut">
              <a:rPr lang="en-IN" smtClean="0">
                <a:solidFill>
                  <a:prstClr val="black"/>
                </a:solidFill>
              </a:rPr>
              <a:pPr/>
              <a:t>23-04-2022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CB6E4F6-2BE5-4D5D-9F55-781C97AC1A08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731768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5A7B5CA-2B22-409D-860B-82CD51FA4F0B}" type="datetimeFigureOut">
              <a:rPr lang="en-IN" smtClean="0">
                <a:solidFill>
                  <a:prstClr val="black"/>
                </a:solidFill>
              </a:rPr>
              <a:pPr/>
              <a:t>23-04-2022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CB6E4F6-2BE5-4D5D-9F55-781C97AC1A08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693822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5A7B5CA-2B22-409D-860B-82CD51FA4F0B}" type="datetimeFigureOut">
              <a:rPr lang="en-IN" smtClean="0">
                <a:solidFill>
                  <a:prstClr val="black"/>
                </a:solidFill>
              </a:rPr>
              <a:pPr/>
              <a:t>23-04-2022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CB6E4F6-2BE5-4D5D-9F55-781C97AC1A08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647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496197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987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95300" y="252413"/>
            <a:ext cx="8135938" cy="4605337"/>
          </a:xfrm>
          <a:prstGeom prst="rect">
            <a:avLst/>
          </a:prstGeom>
          <a:noFill/>
          <a:ln w="76200" cap="flat" cmpd="sng" algn="ctr">
            <a:solidFill>
              <a:srgbClr val="00206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4957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291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001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052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636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939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850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91347" tIns="45669" rIns="91347" bIns="4566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4"/>
            <a:ext cx="8229600" cy="3394472"/>
          </a:xfrm>
          <a:prstGeom prst="rect">
            <a:avLst/>
          </a:prstGeom>
        </p:spPr>
        <p:txBody>
          <a:bodyPr lIns="91347" tIns="45669" rIns="91347" bIns="4566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81800" y="4870450"/>
            <a:ext cx="2133600" cy="273050"/>
          </a:xfrm>
          <a:prstGeom prst="rect">
            <a:avLst/>
          </a:prstGeom>
        </p:spPr>
        <p:txBody>
          <a:bodyPr vert="horz" wrap="square" lIns="91347" tIns="45669" rIns="91347" bIns="45669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b="0">
                <a:solidFill>
                  <a:srgbClr val="000000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ECD301A-18C3-4C59-81FD-72C115E1325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5184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00062"/>
            <a:ext cx="7924800" cy="2914651"/>
          </a:xfrm>
          <a:prstGeom prst="rect">
            <a:avLst/>
          </a:prstGeom>
        </p:spPr>
        <p:txBody>
          <a:bodyPr lIns="91347" tIns="45669" rIns="91347" bIns="45669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600450"/>
            <a:ext cx="8534400" cy="1200150"/>
          </a:xfrm>
          <a:prstGeom prst="rect">
            <a:avLst/>
          </a:prstGeom>
        </p:spPr>
        <p:txBody>
          <a:bodyPr lIns="91347" tIns="45669" rIns="91347" bIns="45669" anchor="ctr">
            <a:normAutofit/>
          </a:bodyPr>
          <a:lstStyle>
            <a:lvl1pPr marL="0" indent="0" algn="ctr">
              <a:buNone/>
              <a:defRPr sz="2800">
                <a:solidFill>
                  <a:schemeClr val="bg2"/>
                </a:solidFill>
              </a:defRPr>
            </a:lvl1pPr>
            <a:lvl2pPr marL="456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4914900"/>
            <a:ext cx="2133600" cy="215900"/>
          </a:xfrm>
          <a:prstGeom prst="rect">
            <a:avLst/>
          </a:prstGeom>
        </p:spPr>
        <p:txBody>
          <a:bodyPr lIns="91347" tIns="45669" rIns="91347" bIns="45669"/>
          <a:lstStyle>
            <a:lvl1pPr defTabSz="913464" eaLnBrk="1" fontAlgn="auto" hangingPunct="1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4914900"/>
            <a:ext cx="3429000" cy="215900"/>
          </a:xfrm>
          <a:prstGeom prst="rect">
            <a:avLst/>
          </a:prstGeom>
        </p:spPr>
        <p:txBody>
          <a:bodyPr lIns="91347" tIns="45669" rIns="91347" bIns="45669"/>
          <a:lstStyle>
            <a:lvl1pPr defTabSz="913464" eaLnBrk="1" fontAlgn="auto" hangingPunct="1">
              <a:spcBef>
                <a:spcPts val="0"/>
              </a:spcBef>
              <a:spcAft>
                <a:spcPts val="0"/>
              </a:spcAft>
              <a:defRPr b="0" dirty="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4914900"/>
            <a:ext cx="2057400" cy="215900"/>
          </a:xfrm>
          <a:prstGeom prst="rect">
            <a:avLst/>
          </a:prstGeom>
        </p:spPr>
        <p:txBody>
          <a:bodyPr vert="horz" wrap="square" lIns="91347" tIns="45669" rIns="91347" bIns="45669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b="0">
                <a:solidFill>
                  <a:srgbClr val="000000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1F64596-7BA8-4F8B-AE6D-77F8B5607760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435743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957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8034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86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474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216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94421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6013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104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740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3764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28276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36278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223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108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1983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5095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51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4186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8715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094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031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4420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334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61695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583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26138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93971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101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0904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5830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4462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12939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4815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954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793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366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83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80990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87249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661260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08735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53942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9181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017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59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442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41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742733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4667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80121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62787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5735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91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419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308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78434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631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6235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590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815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29555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226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089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146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606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632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6996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0953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651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32098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7735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438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5611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159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203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5531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785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145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4376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9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50.xml"/><Relationship Id="rId117" Type="http://schemas.openxmlformats.org/officeDocument/2006/relationships/slideLayout" Target="../slideLayouts/slideLayout141.xml"/><Relationship Id="rId21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66.xml"/><Relationship Id="rId47" Type="http://schemas.openxmlformats.org/officeDocument/2006/relationships/slideLayout" Target="../slideLayouts/slideLayout71.xml"/><Relationship Id="rId63" Type="http://schemas.openxmlformats.org/officeDocument/2006/relationships/slideLayout" Target="../slideLayouts/slideLayout87.xml"/><Relationship Id="rId68" Type="http://schemas.openxmlformats.org/officeDocument/2006/relationships/slideLayout" Target="../slideLayouts/slideLayout92.xml"/><Relationship Id="rId84" Type="http://schemas.openxmlformats.org/officeDocument/2006/relationships/slideLayout" Target="../slideLayouts/slideLayout108.xml"/><Relationship Id="rId89" Type="http://schemas.openxmlformats.org/officeDocument/2006/relationships/slideLayout" Target="../slideLayouts/slideLayout113.xml"/><Relationship Id="rId112" Type="http://schemas.openxmlformats.org/officeDocument/2006/relationships/slideLayout" Target="../slideLayouts/slideLayout136.xml"/><Relationship Id="rId133" Type="http://schemas.openxmlformats.org/officeDocument/2006/relationships/slideLayout" Target="../slideLayouts/slideLayout157.xml"/><Relationship Id="rId138" Type="http://schemas.openxmlformats.org/officeDocument/2006/relationships/slideLayout" Target="../slideLayouts/slideLayout162.xml"/><Relationship Id="rId154" Type="http://schemas.openxmlformats.org/officeDocument/2006/relationships/slideLayout" Target="../slideLayouts/slideLayout178.xml"/><Relationship Id="rId16" Type="http://schemas.openxmlformats.org/officeDocument/2006/relationships/slideLayout" Target="../slideLayouts/slideLayout40.xml"/><Relationship Id="rId107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56.xml"/><Relationship Id="rId37" Type="http://schemas.openxmlformats.org/officeDocument/2006/relationships/slideLayout" Target="../slideLayouts/slideLayout61.xml"/><Relationship Id="rId53" Type="http://schemas.openxmlformats.org/officeDocument/2006/relationships/slideLayout" Target="../slideLayouts/slideLayout77.xml"/><Relationship Id="rId58" Type="http://schemas.openxmlformats.org/officeDocument/2006/relationships/slideLayout" Target="../slideLayouts/slideLayout82.xml"/><Relationship Id="rId74" Type="http://schemas.openxmlformats.org/officeDocument/2006/relationships/slideLayout" Target="../slideLayouts/slideLayout98.xml"/><Relationship Id="rId79" Type="http://schemas.openxmlformats.org/officeDocument/2006/relationships/slideLayout" Target="../slideLayouts/slideLayout103.xml"/><Relationship Id="rId102" Type="http://schemas.openxmlformats.org/officeDocument/2006/relationships/slideLayout" Target="../slideLayouts/slideLayout126.xml"/><Relationship Id="rId123" Type="http://schemas.openxmlformats.org/officeDocument/2006/relationships/slideLayout" Target="../slideLayouts/slideLayout147.xml"/><Relationship Id="rId128" Type="http://schemas.openxmlformats.org/officeDocument/2006/relationships/slideLayout" Target="../slideLayouts/slideLayout152.xml"/><Relationship Id="rId144" Type="http://schemas.openxmlformats.org/officeDocument/2006/relationships/slideLayout" Target="../slideLayouts/slideLayout168.xml"/><Relationship Id="rId149" Type="http://schemas.openxmlformats.org/officeDocument/2006/relationships/slideLayout" Target="../slideLayouts/slideLayout173.xml"/><Relationship Id="rId5" Type="http://schemas.openxmlformats.org/officeDocument/2006/relationships/slideLayout" Target="../slideLayouts/slideLayout29.xml"/><Relationship Id="rId90" Type="http://schemas.openxmlformats.org/officeDocument/2006/relationships/slideLayout" Target="../slideLayouts/slideLayout114.xml"/><Relationship Id="rId95" Type="http://schemas.openxmlformats.org/officeDocument/2006/relationships/slideLayout" Target="../slideLayouts/slideLayout119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43" Type="http://schemas.openxmlformats.org/officeDocument/2006/relationships/slideLayout" Target="../slideLayouts/slideLayout67.xml"/><Relationship Id="rId48" Type="http://schemas.openxmlformats.org/officeDocument/2006/relationships/slideLayout" Target="../slideLayouts/slideLayout72.xml"/><Relationship Id="rId64" Type="http://schemas.openxmlformats.org/officeDocument/2006/relationships/slideLayout" Target="../slideLayouts/slideLayout88.xml"/><Relationship Id="rId69" Type="http://schemas.openxmlformats.org/officeDocument/2006/relationships/slideLayout" Target="../slideLayouts/slideLayout93.xml"/><Relationship Id="rId113" Type="http://schemas.openxmlformats.org/officeDocument/2006/relationships/slideLayout" Target="../slideLayouts/slideLayout137.xml"/><Relationship Id="rId118" Type="http://schemas.openxmlformats.org/officeDocument/2006/relationships/slideLayout" Target="../slideLayouts/slideLayout142.xml"/><Relationship Id="rId134" Type="http://schemas.openxmlformats.org/officeDocument/2006/relationships/slideLayout" Target="../slideLayouts/slideLayout158.xml"/><Relationship Id="rId139" Type="http://schemas.openxmlformats.org/officeDocument/2006/relationships/slideLayout" Target="../slideLayouts/slideLayout163.xml"/><Relationship Id="rId80" Type="http://schemas.openxmlformats.org/officeDocument/2006/relationships/slideLayout" Target="../slideLayouts/slideLayout104.xml"/><Relationship Id="rId85" Type="http://schemas.openxmlformats.org/officeDocument/2006/relationships/slideLayout" Target="../slideLayouts/slideLayout109.xml"/><Relationship Id="rId150" Type="http://schemas.openxmlformats.org/officeDocument/2006/relationships/slideLayout" Target="../slideLayouts/slideLayout174.xml"/><Relationship Id="rId155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33" Type="http://schemas.openxmlformats.org/officeDocument/2006/relationships/slideLayout" Target="../slideLayouts/slideLayout57.xml"/><Relationship Id="rId38" Type="http://schemas.openxmlformats.org/officeDocument/2006/relationships/slideLayout" Target="../slideLayouts/slideLayout62.xml"/><Relationship Id="rId46" Type="http://schemas.openxmlformats.org/officeDocument/2006/relationships/slideLayout" Target="../slideLayouts/slideLayout70.xml"/><Relationship Id="rId59" Type="http://schemas.openxmlformats.org/officeDocument/2006/relationships/slideLayout" Target="../slideLayouts/slideLayout83.xml"/><Relationship Id="rId67" Type="http://schemas.openxmlformats.org/officeDocument/2006/relationships/slideLayout" Target="../slideLayouts/slideLayout91.xml"/><Relationship Id="rId103" Type="http://schemas.openxmlformats.org/officeDocument/2006/relationships/slideLayout" Target="../slideLayouts/slideLayout127.xml"/><Relationship Id="rId108" Type="http://schemas.openxmlformats.org/officeDocument/2006/relationships/slideLayout" Target="../slideLayouts/slideLayout132.xml"/><Relationship Id="rId116" Type="http://schemas.openxmlformats.org/officeDocument/2006/relationships/slideLayout" Target="../slideLayouts/slideLayout140.xml"/><Relationship Id="rId124" Type="http://schemas.openxmlformats.org/officeDocument/2006/relationships/slideLayout" Target="../slideLayouts/slideLayout148.xml"/><Relationship Id="rId129" Type="http://schemas.openxmlformats.org/officeDocument/2006/relationships/slideLayout" Target="../slideLayouts/slideLayout153.xml"/><Relationship Id="rId137" Type="http://schemas.openxmlformats.org/officeDocument/2006/relationships/slideLayout" Target="../slideLayouts/slideLayout161.xml"/><Relationship Id="rId20" Type="http://schemas.openxmlformats.org/officeDocument/2006/relationships/slideLayout" Target="../slideLayouts/slideLayout44.xml"/><Relationship Id="rId41" Type="http://schemas.openxmlformats.org/officeDocument/2006/relationships/slideLayout" Target="../slideLayouts/slideLayout65.xml"/><Relationship Id="rId54" Type="http://schemas.openxmlformats.org/officeDocument/2006/relationships/slideLayout" Target="../slideLayouts/slideLayout78.xml"/><Relationship Id="rId62" Type="http://schemas.openxmlformats.org/officeDocument/2006/relationships/slideLayout" Target="../slideLayouts/slideLayout86.xml"/><Relationship Id="rId70" Type="http://schemas.openxmlformats.org/officeDocument/2006/relationships/slideLayout" Target="../slideLayouts/slideLayout94.xml"/><Relationship Id="rId75" Type="http://schemas.openxmlformats.org/officeDocument/2006/relationships/slideLayout" Target="../slideLayouts/slideLayout99.xml"/><Relationship Id="rId83" Type="http://schemas.openxmlformats.org/officeDocument/2006/relationships/slideLayout" Target="../slideLayouts/slideLayout107.xml"/><Relationship Id="rId88" Type="http://schemas.openxmlformats.org/officeDocument/2006/relationships/slideLayout" Target="../slideLayouts/slideLayout112.xml"/><Relationship Id="rId91" Type="http://schemas.openxmlformats.org/officeDocument/2006/relationships/slideLayout" Target="../slideLayouts/slideLayout115.xml"/><Relationship Id="rId96" Type="http://schemas.openxmlformats.org/officeDocument/2006/relationships/slideLayout" Target="../slideLayouts/slideLayout120.xml"/><Relationship Id="rId111" Type="http://schemas.openxmlformats.org/officeDocument/2006/relationships/slideLayout" Target="../slideLayouts/slideLayout135.xml"/><Relationship Id="rId132" Type="http://schemas.openxmlformats.org/officeDocument/2006/relationships/slideLayout" Target="../slideLayouts/slideLayout156.xml"/><Relationship Id="rId140" Type="http://schemas.openxmlformats.org/officeDocument/2006/relationships/slideLayout" Target="../slideLayouts/slideLayout164.xml"/><Relationship Id="rId145" Type="http://schemas.openxmlformats.org/officeDocument/2006/relationships/slideLayout" Target="../slideLayouts/slideLayout169.xml"/><Relationship Id="rId153" Type="http://schemas.openxmlformats.org/officeDocument/2006/relationships/slideLayout" Target="../slideLayouts/slideLayout177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36" Type="http://schemas.openxmlformats.org/officeDocument/2006/relationships/slideLayout" Target="../slideLayouts/slideLayout60.xml"/><Relationship Id="rId49" Type="http://schemas.openxmlformats.org/officeDocument/2006/relationships/slideLayout" Target="../slideLayouts/slideLayout73.xml"/><Relationship Id="rId57" Type="http://schemas.openxmlformats.org/officeDocument/2006/relationships/slideLayout" Target="../slideLayouts/slideLayout81.xml"/><Relationship Id="rId106" Type="http://schemas.openxmlformats.org/officeDocument/2006/relationships/slideLayout" Target="../slideLayouts/slideLayout130.xml"/><Relationship Id="rId114" Type="http://schemas.openxmlformats.org/officeDocument/2006/relationships/slideLayout" Target="../slideLayouts/slideLayout138.xml"/><Relationship Id="rId119" Type="http://schemas.openxmlformats.org/officeDocument/2006/relationships/slideLayout" Target="../slideLayouts/slideLayout143.xml"/><Relationship Id="rId127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34.xml"/><Relationship Id="rId31" Type="http://schemas.openxmlformats.org/officeDocument/2006/relationships/slideLayout" Target="../slideLayouts/slideLayout55.xml"/><Relationship Id="rId44" Type="http://schemas.openxmlformats.org/officeDocument/2006/relationships/slideLayout" Target="../slideLayouts/slideLayout68.xml"/><Relationship Id="rId52" Type="http://schemas.openxmlformats.org/officeDocument/2006/relationships/slideLayout" Target="../slideLayouts/slideLayout76.xml"/><Relationship Id="rId60" Type="http://schemas.openxmlformats.org/officeDocument/2006/relationships/slideLayout" Target="../slideLayouts/slideLayout84.xml"/><Relationship Id="rId65" Type="http://schemas.openxmlformats.org/officeDocument/2006/relationships/slideLayout" Target="../slideLayouts/slideLayout89.xml"/><Relationship Id="rId73" Type="http://schemas.openxmlformats.org/officeDocument/2006/relationships/slideLayout" Target="../slideLayouts/slideLayout97.xml"/><Relationship Id="rId78" Type="http://schemas.openxmlformats.org/officeDocument/2006/relationships/slideLayout" Target="../slideLayouts/slideLayout102.xml"/><Relationship Id="rId81" Type="http://schemas.openxmlformats.org/officeDocument/2006/relationships/slideLayout" Target="../slideLayouts/slideLayout105.xml"/><Relationship Id="rId86" Type="http://schemas.openxmlformats.org/officeDocument/2006/relationships/slideLayout" Target="../slideLayouts/slideLayout110.xml"/><Relationship Id="rId94" Type="http://schemas.openxmlformats.org/officeDocument/2006/relationships/slideLayout" Target="../slideLayouts/slideLayout118.xml"/><Relationship Id="rId99" Type="http://schemas.openxmlformats.org/officeDocument/2006/relationships/slideLayout" Target="../slideLayouts/slideLayout123.xml"/><Relationship Id="rId101" Type="http://schemas.openxmlformats.org/officeDocument/2006/relationships/slideLayout" Target="../slideLayouts/slideLayout125.xml"/><Relationship Id="rId122" Type="http://schemas.openxmlformats.org/officeDocument/2006/relationships/slideLayout" Target="../slideLayouts/slideLayout146.xml"/><Relationship Id="rId130" Type="http://schemas.openxmlformats.org/officeDocument/2006/relationships/slideLayout" Target="../slideLayouts/slideLayout154.xml"/><Relationship Id="rId135" Type="http://schemas.openxmlformats.org/officeDocument/2006/relationships/slideLayout" Target="../slideLayouts/slideLayout159.xml"/><Relationship Id="rId143" Type="http://schemas.openxmlformats.org/officeDocument/2006/relationships/slideLayout" Target="../slideLayouts/slideLayout167.xml"/><Relationship Id="rId148" Type="http://schemas.openxmlformats.org/officeDocument/2006/relationships/slideLayout" Target="../slideLayouts/slideLayout172.xml"/><Relationship Id="rId151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9" Type="http://schemas.openxmlformats.org/officeDocument/2006/relationships/slideLayout" Target="../slideLayouts/slideLayout63.xml"/><Relationship Id="rId109" Type="http://schemas.openxmlformats.org/officeDocument/2006/relationships/slideLayout" Target="../slideLayouts/slideLayout133.xml"/><Relationship Id="rId34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74.xml"/><Relationship Id="rId55" Type="http://schemas.openxmlformats.org/officeDocument/2006/relationships/slideLayout" Target="../slideLayouts/slideLayout79.xml"/><Relationship Id="rId76" Type="http://schemas.openxmlformats.org/officeDocument/2006/relationships/slideLayout" Target="../slideLayouts/slideLayout100.xml"/><Relationship Id="rId97" Type="http://schemas.openxmlformats.org/officeDocument/2006/relationships/slideLayout" Target="../slideLayouts/slideLayout121.xml"/><Relationship Id="rId104" Type="http://schemas.openxmlformats.org/officeDocument/2006/relationships/slideLayout" Target="../slideLayouts/slideLayout128.xml"/><Relationship Id="rId120" Type="http://schemas.openxmlformats.org/officeDocument/2006/relationships/slideLayout" Target="../slideLayouts/slideLayout144.xml"/><Relationship Id="rId125" Type="http://schemas.openxmlformats.org/officeDocument/2006/relationships/slideLayout" Target="../slideLayouts/slideLayout149.xml"/><Relationship Id="rId141" Type="http://schemas.openxmlformats.org/officeDocument/2006/relationships/slideLayout" Target="../slideLayouts/slideLayout165.xml"/><Relationship Id="rId146" Type="http://schemas.openxmlformats.org/officeDocument/2006/relationships/slideLayout" Target="../slideLayouts/slideLayout170.xml"/><Relationship Id="rId7" Type="http://schemas.openxmlformats.org/officeDocument/2006/relationships/slideLayout" Target="../slideLayouts/slideLayout31.xml"/><Relationship Id="rId71" Type="http://schemas.openxmlformats.org/officeDocument/2006/relationships/slideLayout" Target="../slideLayouts/slideLayout95.xml"/><Relationship Id="rId92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64.xml"/><Relationship Id="rId45" Type="http://schemas.openxmlformats.org/officeDocument/2006/relationships/slideLayout" Target="../slideLayouts/slideLayout69.xml"/><Relationship Id="rId66" Type="http://schemas.openxmlformats.org/officeDocument/2006/relationships/slideLayout" Target="../slideLayouts/slideLayout90.xml"/><Relationship Id="rId87" Type="http://schemas.openxmlformats.org/officeDocument/2006/relationships/slideLayout" Target="../slideLayouts/slideLayout111.xml"/><Relationship Id="rId110" Type="http://schemas.openxmlformats.org/officeDocument/2006/relationships/slideLayout" Target="../slideLayouts/slideLayout134.xml"/><Relationship Id="rId115" Type="http://schemas.openxmlformats.org/officeDocument/2006/relationships/slideLayout" Target="../slideLayouts/slideLayout139.xml"/><Relationship Id="rId131" Type="http://schemas.openxmlformats.org/officeDocument/2006/relationships/slideLayout" Target="../slideLayouts/slideLayout155.xml"/><Relationship Id="rId136" Type="http://schemas.openxmlformats.org/officeDocument/2006/relationships/slideLayout" Target="../slideLayouts/slideLayout160.xml"/><Relationship Id="rId61" Type="http://schemas.openxmlformats.org/officeDocument/2006/relationships/slideLayout" Target="../slideLayouts/slideLayout85.xml"/><Relationship Id="rId82" Type="http://schemas.openxmlformats.org/officeDocument/2006/relationships/slideLayout" Target="../slideLayouts/slideLayout106.xml"/><Relationship Id="rId152" Type="http://schemas.openxmlformats.org/officeDocument/2006/relationships/slideLayout" Target="../slideLayouts/slideLayout176.xml"/><Relationship Id="rId1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54.xml"/><Relationship Id="rId35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80.xml"/><Relationship Id="rId77" Type="http://schemas.openxmlformats.org/officeDocument/2006/relationships/slideLayout" Target="../slideLayouts/slideLayout101.xml"/><Relationship Id="rId100" Type="http://schemas.openxmlformats.org/officeDocument/2006/relationships/slideLayout" Target="../slideLayouts/slideLayout124.xml"/><Relationship Id="rId105" Type="http://schemas.openxmlformats.org/officeDocument/2006/relationships/slideLayout" Target="../slideLayouts/slideLayout129.xml"/><Relationship Id="rId126" Type="http://schemas.openxmlformats.org/officeDocument/2006/relationships/slideLayout" Target="../slideLayouts/slideLayout150.xml"/><Relationship Id="rId147" Type="http://schemas.openxmlformats.org/officeDocument/2006/relationships/slideLayout" Target="../slideLayouts/slideLayout171.xml"/><Relationship Id="rId8" Type="http://schemas.openxmlformats.org/officeDocument/2006/relationships/slideLayout" Target="../slideLayouts/slideLayout32.xml"/><Relationship Id="rId51" Type="http://schemas.openxmlformats.org/officeDocument/2006/relationships/slideLayout" Target="../slideLayouts/slideLayout75.xml"/><Relationship Id="rId72" Type="http://schemas.openxmlformats.org/officeDocument/2006/relationships/slideLayout" Target="../slideLayouts/slideLayout96.xml"/><Relationship Id="rId93" Type="http://schemas.openxmlformats.org/officeDocument/2006/relationships/slideLayout" Target="../slideLayouts/slideLayout117.xml"/><Relationship Id="rId98" Type="http://schemas.openxmlformats.org/officeDocument/2006/relationships/slideLayout" Target="../slideLayouts/slideLayout122.xml"/><Relationship Id="rId121" Type="http://schemas.openxmlformats.org/officeDocument/2006/relationships/slideLayout" Target="../slideLayouts/slideLayout145.xml"/><Relationship Id="rId142" Type="http://schemas.openxmlformats.org/officeDocument/2006/relationships/slideLayout" Target="../slideLayouts/slideLayout166.xml"/><Relationship Id="rId3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6.xml"/><Relationship Id="rId3" Type="http://schemas.openxmlformats.org/officeDocument/2006/relationships/slideLayout" Target="../slideLayouts/slideLayout181.xml"/><Relationship Id="rId7" Type="http://schemas.openxmlformats.org/officeDocument/2006/relationships/slideLayout" Target="../slideLayouts/slideLayout18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80.xml"/><Relationship Id="rId1" Type="http://schemas.openxmlformats.org/officeDocument/2006/relationships/slideLayout" Target="../slideLayouts/slideLayout179.xml"/><Relationship Id="rId6" Type="http://schemas.openxmlformats.org/officeDocument/2006/relationships/slideLayout" Target="../slideLayouts/slideLayout184.xml"/><Relationship Id="rId11" Type="http://schemas.openxmlformats.org/officeDocument/2006/relationships/slideLayout" Target="../slideLayouts/slideLayout189.xml"/><Relationship Id="rId5" Type="http://schemas.openxmlformats.org/officeDocument/2006/relationships/slideLayout" Target="../slideLayouts/slideLayout183.xml"/><Relationship Id="rId10" Type="http://schemas.openxmlformats.org/officeDocument/2006/relationships/slideLayout" Target="../slideLayouts/slideLayout188.xml"/><Relationship Id="rId4" Type="http://schemas.openxmlformats.org/officeDocument/2006/relationships/slideLayout" Target="../slideLayouts/slideLayout182.xml"/><Relationship Id="rId9" Type="http://schemas.openxmlformats.org/officeDocument/2006/relationships/slideLayout" Target="../slideLayouts/slideLayout18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91.xml"/><Relationship Id="rId1" Type="http://schemas.openxmlformats.org/officeDocument/2006/relationships/slideLayout" Target="../slideLayouts/slideLayout1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524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17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870" r:id="rId12"/>
    <p:sldLayoutId id="2147483871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08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  <p:sldLayoutId id="2147483706" r:id="rId27"/>
    <p:sldLayoutId id="2147483707" r:id="rId28"/>
    <p:sldLayoutId id="2147483708" r:id="rId29"/>
    <p:sldLayoutId id="2147483709" r:id="rId30"/>
    <p:sldLayoutId id="2147483710" r:id="rId31"/>
    <p:sldLayoutId id="2147483711" r:id="rId32"/>
    <p:sldLayoutId id="2147483712" r:id="rId33"/>
    <p:sldLayoutId id="2147483713" r:id="rId34"/>
    <p:sldLayoutId id="2147483714" r:id="rId35"/>
    <p:sldLayoutId id="2147483715" r:id="rId36"/>
    <p:sldLayoutId id="2147483716" r:id="rId37"/>
    <p:sldLayoutId id="2147483717" r:id="rId38"/>
    <p:sldLayoutId id="2147483718" r:id="rId39"/>
    <p:sldLayoutId id="2147483719" r:id="rId40"/>
    <p:sldLayoutId id="2147483720" r:id="rId41"/>
    <p:sldLayoutId id="2147483721" r:id="rId42"/>
    <p:sldLayoutId id="2147483722" r:id="rId43"/>
    <p:sldLayoutId id="2147483723" r:id="rId44"/>
    <p:sldLayoutId id="2147483724" r:id="rId45"/>
    <p:sldLayoutId id="2147483725" r:id="rId46"/>
    <p:sldLayoutId id="2147483726" r:id="rId47"/>
    <p:sldLayoutId id="2147483727" r:id="rId48"/>
    <p:sldLayoutId id="2147483728" r:id="rId49"/>
    <p:sldLayoutId id="2147483729" r:id="rId50"/>
    <p:sldLayoutId id="2147483730" r:id="rId51"/>
    <p:sldLayoutId id="2147483731" r:id="rId52"/>
    <p:sldLayoutId id="2147483732" r:id="rId53"/>
    <p:sldLayoutId id="2147483733" r:id="rId54"/>
    <p:sldLayoutId id="2147483734" r:id="rId55"/>
    <p:sldLayoutId id="2147483735" r:id="rId56"/>
    <p:sldLayoutId id="2147483736" r:id="rId57"/>
    <p:sldLayoutId id="2147483737" r:id="rId58"/>
    <p:sldLayoutId id="2147483738" r:id="rId59"/>
    <p:sldLayoutId id="2147483739" r:id="rId60"/>
    <p:sldLayoutId id="2147483740" r:id="rId61"/>
    <p:sldLayoutId id="2147483741" r:id="rId62"/>
    <p:sldLayoutId id="2147483742" r:id="rId63"/>
    <p:sldLayoutId id="2147483743" r:id="rId64"/>
    <p:sldLayoutId id="2147483744" r:id="rId65"/>
    <p:sldLayoutId id="2147483745" r:id="rId66"/>
    <p:sldLayoutId id="2147483746" r:id="rId67"/>
    <p:sldLayoutId id="2147483747" r:id="rId68"/>
    <p:sldLayoutId id="2147483748" r:id="rId69"/>
    <p:sldLayoutId id="2147483749" r:id="rId70"/>
    <p:sldLayoutId id="2147483750" r:id="rId71"/>
    <p:sldLayoutId id="2147483751" r:id="rId72"/>
    <p:sldLayoutId id="2147483752" r:id="rId73"/>
    <p:sldLayoutId id="2147483753" r:id="rId74"/>
    <p:sldLayoutId id="2147483754" r:id="rId75"/>
    <p:sldLayoutId id="2147483755" r:id="rId76"/>
    <p:sldLayoutId id="2147483756" r:id="rId77"/>
    <p:sldLayoutId id="2147483757" r:id="rId78"/>
    <p:sldLayoutId id="2147483758" r:id="rId79"/>
    <p:sldLayoutId id="2147483759" r:id="rId80"/>
    <p:sldLayoutId id="2147483760" r:id="rId81"/>
    <p:sldLayoutId id="2147483761" r:id="rId82"/>
    <p:sldLayoutId id="2147483762" r:id="rId83"/>
    <p:sldLayoutId id="2147483763" r:id="rId84"/>
    <p:sldLayoutId id="2147483764" r:id="rId85"/>
    <p:sldLayoutId id="2147483765" r:id="rId86"/>
    <p:sldLayoutId id="2147483766" r:id="rId87"/>
    <p:sldLayoutId id="2147483767" r:id="rId88"/>
    <p:sldLayoutId id="2147483768" r:id="rId89"/>
    <p:sldLayoutId id="2147483769" r:id="rId90"/>
    <p:sldLayoutId id="2147483770" r:id="rId91"/>
    <p:sldLayoutId id="2147483771" r:id="rId92"/>
    <p:sldLayoutId id="2147483772" r:id="rId93"/>
    <p:sldLayoutId id="2147483773" r:id="rId94"/>
    <p:sldLayoutId id="2147483774" r:id="rId95"/>
    <p:sldLayoutId id="2147483775" r:id="rId96"/>
    <p:sldLayoutId id="2147483776" r:id="rId97"/>
    <p:sldLayoutId id="2147483777" r:id="rId98"/>
    <p:sldLayoutId id="2147483778" r:id="rId99"/>
    <p:sldLayoutId id="2147483779" r:id="rId100"/>
    <p:sldLayoutId id="2147483780" r:id="rId101"/>
    <p:sldLayoutId id="2147483781" r:id="rId102"/>
    <p:sldLayoutId id="2147483782" r:id="rId103"/>
    <p:sldLayoutId id="2147483783" r:id="rId104"/>
    <p:sldLayoutId id="2147483784" r:id="rId105"/>
    <p:sldLayoutId id="2147483785" r:id="rId106"/>
    <p:sldLayoutId id="2147483786" r:id="rId107"/>
    <p:sldLayoutId id="2147483787" r:id="rId108"/>
    <p:sldLayoutId id="2147483788" r:id="rId109"/>
    <p:sldLayoutId id="2147483789" r:id="rId110"/>
    <p:sldLayoutId id="2147483790" r:id="rId111"/>
    <p:sldLayoutId id="2147483791" r:id="rId112"/>
    <p:sldLayoutId id="2147483792" r:id="rId113"/>
    <p:sldLayoutId id="2147483793" r:id="rId114"/>
    <p:sldLayoutId id="2147483794" r:id="rId115"/>
    <p:sldLayoutId id="2147483795" r:id="rId116"/>
    <p:sldLayoutId id="2147483796" r:id="rId117"/>
    <p:sldLayoutId id="2147483797" r:id="rId118"/>
    <p:sldLayoutId id="2147483798" r:id="rId119"/>
    <p:sldLayoutId id="2147483799" r:id="rId120"/>
    <p:sldLayoutId id="2147483800" r:id="rId121"/>
    <p:sldLayoutId id="2147483801" r:id="rId122"/>
    <p:sldLayoutId id="2147483802" r:id="rId123"/>
    <p:sldLayoutId id="2147483803" r:id="rId124"/>
    <p:sldLayoutId id="2147483804" r:id="rId125"/>
    <p:sldLayoutId id="2147483805" r:id="rId126"/>
    <p:sldLayoutId id="2147483806" r:id="rId127"/>
    <p:sldLayoutId id="2147483807" r:id="rId128"/>
    <p:sldLayoutId id="2147483808" r:id="rId129"/>
    <p:sldLayoutId id="2147483809" r:id="rId130"/>
    <p:sldLayoutId id="2147483810" r:id="rId131"/>
    <p:sldLayoutId id="2147483811" r:id="rId132"/>
    <p:sldLayoutId id="2147483812" r:id="rId133"/>
    <p:sldLayoutId id="2147483813" r:id="rId134"/>
    <p:sldLayoutId id="2147483814" r:id="rId135"/>
    <p:sldLayoutId id="2147483815" r:id="rId136"/>
    <p:sldLayoutId id="2147483816" r:id="rId137"/>
    <p:sldLayoutId id="2147483817" r:id="rId138"/>
    <p:sldLayoutId id="2147483818" r:id="rId139"/>
    <p:sldLayoutId id="2147483819" r:id="rId140"/>
    <p:sldLayoutId id="2147483820" r:id="rId141"/>
    <p:sldLayoutId id="2147483821" r:id="rId142"/>
    <p:sldLayoutId id="2147483822" r:id="rId143"/>
    <p:sldLayoutId id="2147483823" r:id="rId144"/>
    <p:sldLayoutId id="2147483824" r:id="rId145"/>
    <p:sldLayoutId id="2147483825" r:id="rId146"/>
    <p:sldLayoutId id="2147483826" r:id="rId147"/>
    <p:sldLayoutId id="2147483827" r:id="rId148"/>
    <p:sldLayoutId id="2147483828" r:id="rId149"/>
    <p:sldLayoutId id="2147483829" r:id="rId150"/>
    <p:sldLayoutId id="2147483830" r:id="rId151"/>
    <p:sldLayoutId id="2147483831" r:id="rId152"/>
    <p:sldLayoutId id="2147483832" r:id="rId153"/>
    <p:sldLayoutId id="2147483833" r:id="rId15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2813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defTabSz="912813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227013" algn="l" defTabSz="912813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4225" indent="-227013" algn="l" defTabSz="912813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027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758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491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223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32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64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96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928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662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392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125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859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97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1"/>
          <p:cNvGrpSpPr>
            <a:grpSpLocks/>
          </p:cNvGrpSpPr>
          <p:nvPr userDrawn="1"/>
        </p:nvGrpSpPr>
        <p:grpSpPr bwMode="auto">
          <a:xfrm>
            <a:off x="0" y="252413"/>
            <a:ext cx="9144000" cy="4891087"/>
            <a:chOff x="0" y="252132"/>
            <a:chExt cx="9144000" cy="4891368"/>
          </a:xfrm>
        </p:grpSpPr>
        <p:sp>
          <p:nvSpPr>
            <p:cNvPr id="56" name="Rectangle 55"/>
            <p:cNvSpPr>
              <a:spLocks noChangeArrowheads="1"/>
            </p:cNvSpPr>
            <p:nvPr userDrawn="1"/>
          </p:nvSpPr>
          <p:spPr bwMode="white">
            <a:xfrm>
              <a:off x="0" y="5029193"/>
              <a:ext cx="9144000" cy="114307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Rectangle 56"/>
            <p:cNvSpPr/>
            <p:nvPr userDrawn="1"/>
          </p:nvSpPr>
          <p:spPr>
            <a:xfrm>
              <a:off x="495300" y="252132"/>
              <a:ext cx="8135938" cy="4605602"/>
            </a:xfrm>
            <a:prstGeom prst="rect">
              <a:avLst/>
            </a:prstGeom>
            <a:solidFill>
              <a:srgbClr val="002060"/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647700" y="971310"/>
              <a:ext cx="7820025" cy="3676861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" name="Oval 58"/>
            <p:cNvSpPr/>
            <p:nvPr userDrawn="1"/>
          </p:nvSpPr>
          <p:spPr>
            <a:xfrm>
              <a:off x="4302125" y="818902"/>
              <a:ext cx="457200" cy="450876"/>
            </a:xfrm>
            <a:prstGeom prst="ellipse">
              <a:avLst/>
            </a:prstGeom>
            <a:solidFill>
              <a:srgbClr val="FFFFFF"/>
            </a:solidFill>
            <a:ln w="50800" cap="rnd" cmpd="dbl" algn="ctr">
              <a:solidFill>
                <a:srgbClr val="00206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 userDrawn="1"/>
          </p:nvSpPr>
          <p:spPr bwMode="white">
            <a:xfrm>
              <a:off x="660400" y="266420"/>
              <a:ext cx="7797800" cy="70489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035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 txBox="1">
            <a:spLocks/>
          </p:cNvSpPr>
          <p:nvPr/>
        </p:nvSpPr>
        <p:spPr>
          <a:xfrm>
            <a:off x="682170" y="318408"/>
            <a:ext cx="7772400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pPr algn="ctr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/>
            </a:pPr>
            <a:r>
              <a:rPr lang="en-US" sz="4000" b="1" dirty="0" smtClean="0">
                <a:solidFill>
                  <a:srgbClr val="002060"/>
                </a:solidFill>
                <a:latin typeface="Bookman Old Style" pitchFamily="18" charset="0"/>
              </a:rPr>
              <a:t>CIRCLE</a:t>
            </a:r>
          </a:p>
        </p:txBody>
      </p:sp>
      <p:grpSp>
        <p:nvGrpSpPr>
          <p:cNvPr id="153605" name="Group 153604"/>
          <p:cNvGrpSpPr/>
          <p:nvPr/>
        </p:nvGrpSpPr>
        <p:grpSpPr>
          <a:xfrm>
            <a:off x="895985" y="1100931"/>
            <a:ext cx="3486034" cy="3355185"/>
            <a:chOff x="895985" y="1100931"/>
            <a:chExt cx="3486034" cy="3355185"/>
          </a:xfrm>
        </p:grpSpPr>
        <p:sp>
          <p:nvSpPr>
            <p:cNvPr id="18" name="Hexagon 17"/>
            <p:cNvSpPr/>
            <p:nvPr/>
          </p:nvSpPr>
          <p:spPr>
            <a:xfrm>
              <a:off x="2477020" y="1965583"/>
              <a:ext cx="1904999" cy="163238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Hexagon 11"/>
            <p:cNvSpPr/>
            <p:nvPr/>
          </p:nvSpPr>
          <p:spPr>
            <a:xfrm>
              <a:off x="895985" y="1123993"/>
              <a:ext cx="1904999" cy="163238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Hexagon 12"/>
            <p:cNvSpPr/>
            <p:nvPr/>
          </p:nvSpPr>
          <p:spPr>
            <a:xfrm>
              <a:off x="921385" y="2823736"/>
              <a:ext cx="1904999" cy="163238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114127" y="1100931"/>
              <a:ext cx="1240114" cy="1297417"/>
              <a:chOff x="5432137" y="1311420"/>
              <a:chExt cx="3063494" cy="3205054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5936185" y="1822363"/>
                <a:ext cx="1928019" cy="2266950"/>
              </a:xfrm>
              <a:custGeom>
                <a:avLst/>
                <a:gdLst/>
                <a:ahLst/>
                <a:cxnLst>
                  <a:cxn ang="0">
                    <a:pos x="249" y="62"/>
                  </a:cxn>
                  <a:cxn ang="0">
                    <a:pos x="0" y="1142"/>
                  </a:cxn>
                  <a:cxn ang="0">
                    <a:pos x="1339" y="1550"/>
                  </a:cxn>
                  <a:cxn ang="0">
                    <a:pos x="1329" y="0"/>
                  </a:cxn>
                  <a:cxn ang="0">
                    <a:pos x="249" y="62"/>
                  </a:cxn>
                </a:cxnLst>
                <a:rect l="0" t="0" r="r" b="b"/>
                <a:pathLst>
                  <a:path w="1339" h="1550">
                    <a:moveTo>
                      <a:pt x="249" y="62"/>
                    </a:moveTo>
                    <a:lnTo>
                      <a:pt x="0" y="1142"/>
                    </a:lnTo>
                    <a:lnTo>
                      <a:pt x="1339" y="1550"/>
                    </a:lnTo>
                    <a:lnTo>
                      <a:pt x="1329" y="0"/>
                    </a:lnTo>
                    <a:lnTo>
                      <a:pt x="249" y="62"/>
                    </a:lnTo>
                    <a:close/>
                  </a:path>
                </a:pathLst>
              </a:custGeom>
              <a:solidFill>
                <a:srgbClr val="FFFB61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solidFill>
                    <a:srgbClr val="003399"/>
                  </a:solidFill>
                </a:endParaRPr>
              </a:p>
            </p:txBody>
          </p:sp>
          <p:sp>
            <p:nvSpPr>
              <p:cNvPr id="8" name="Arc 7"/>
              <p:cNvSpPr/>
              <p:nvPr/>
            </p:nvSpPr>
            <p:spPr>
              <a:xfrm rot="21108705">
                <a:off x="7499766" y="1411429"/>
                <a:ext cx="774613" cy="774613"/>
              </a:xfrm>
              <a:prstGeom prst="arc">
                <a:avLst>
                  <a:gd name="adj1" fmla="val 6237743"/>
                  <a:gd name="adj2" fmla="val 10997671"/>
                </a:avLst>
              </a:prstGeom>
              <a:solidFill>
                <a:srgbClr val="ED4DE5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/>
              <p:cNvSpPr/>
              <p:nvPr/>
            </p:nvSpPr>
            <p:spPr>
              <a:xfrm>
                <a:off x="5525068" y="3093350"/>
                <a:ext cx="774613" cy="774613"/>
              </a:xfrm>
              <a:prstGeom prst="arc">
                <a:avLst>
                  <a:gd name="adj1" fmla="val 17181174"/>
                  <a:gd name="adj2" fmla="val 1049787"/>
                </a:avLst>
              </a:prstGeom>
              <a:solidFill>
                <a:srgbClr val="2D4870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/>
              <p:cNvSpPr/>
              <p:nvPr/>
            </p:nvSpPr>
            <p:spPr>
              <a:xfrm rot="21108705">
                <a:off x="7486500" y="3730578"/>
                <a:ext cx="774613" cy="774613"/>
              </a:xfrm>
              <a:prstGeom prst="arc">
                <a:avLst>
                  <a:gd name="adj1" fmla="val 12521095"/>
                  <a:gd name="adj2" fmla="val 16554437"/>
                </a:avLst>
              </a:prstGeom>
              <a:solidFill>
                <a:srgbClr val="00B050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/>
              <p:cNvSpPr/>
              <p:nvPr/>
            </p:nvSpPr>
            <p:spPr>
              <a:xfrm>
                <a:off x="5899208" y="1504949"/>
                <a:ext cx="774613" cy="774613"/>
              </a:xfrm>
              <a:prstGeom prst="arc">
                <a:avLst>
                  <a:gd name="adj1" fmla="val 21498033"/>
                  <a:gd name="adj2" fmla="val 6070105"/>
                </a:avLst>
              </a:prstGeom>
              <a:solidFill>
                <a:srgbClr val="FF0000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>
                <a:spLocks noChangeArrowheads="1"/>
              </p:cNvSpPr>
              <p:nvPr/>
            </p:nvSpPr>
            <p:spPr bwMode="auto">
              <a:xfrm>
                <a:off x="5792119" y="1584836"/>
                <a:ext cx="2703512" cy="2703512"/>
              </a:xfrm>
              <a:prstGeom prst="ellipse">
                <a:avLst/>
              </a:prstGeom>
              <a:noFill/>
              <a:ln w="38100" algn="ctr">
                <a:solidFill>
                  <a:srgbClr val="00051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solidFill>
                    <a:srgbClr val="003399"/>
                  </a:solidFill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5773994" y="1311420"/>
                <a:ext cx="405453" cy="5364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06" tIns="45702" rIns="91406" bIns="45702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r>
                  <a:rPr lang="en-US" sz="1100" b="1" dirty="0">
                    <a:solidFill>
                      <a:srgbClr val="000514"/>
                    </a:solidFill>
                    <a:latin typeface="Bookman Old Style" pitchFamily="18" charset="0"/>
                  </a:rPr>
                  <a:t>A</a:t>
                </a: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5432137" y="3287414"/>
                <a:ext cx="405452" cy="536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06" tIns="45702" rIns="91406" bIns="45702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r>
                  <a:rPr lang="en-US" sz="1100" b="1" dirty="0">
                    <a:solidFill>
                      <a:srgbClr val="000514"/>
                    </a:solidFill>
                    <a:latin typeface="Bookman Old Style" pitchFamily="18" charset="0"/>
                  </a:rPr>
                  <a:t>B</a:t>
                </a: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7619781" y="3980074"/>
                <a:ext cx="405453" cy="536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06" tIns="45702" rIns="91406" bIns="45702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r>
                  <a:rPr lang="en-US" sz="1100" b="1" dirty="0">
                    <a:solidFill>
                      <a:srgbClr val="000514"/>
                    </a:solidFill>
                    <a:latin typeface="Bookman Old Style" pitchFamily="18" charset="0"/>
                  </a:rPr>
                  <a:t>C</a:t>
                </a:r>
              </a:p>
            </p:txBody>
          </p:sp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7656387" y="1311420"/>
                <a:ext cx="524953" cy="5364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06" tIns="45702" rIns="91406" bIns="45702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r>
                  <a:rPr lang="en-US" sz="1100" b="1" dirty="0">
                    <a:solidFill>
                      <a:srgbClr val="000514"/>
                    </a:solidFill>
                    <a:latin typeface="Bookman Old Style" pitchFamily="18" charset="0"/>
                  </a:rPr>
                  <a:t>D</a:t>
                </a: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938837" y="1819274"/>
                <a:ext cx="1928019" cy="2266950"/>
              </a:xfrm>
              <a:custGeom>
                <a:avLst/>
                <a:gdLst/>
                <a:ahLst/>
                <a:cxnLst>
                  <a:cxn ang="0">
                    <a:pos x="249" y="62"/>
                  </a:cxn>
                  <a:cxn ang="0">
                    <a:pos x="0" y="1142"/>
                  </a:cxn>
                  <a:cxn ang="0">
                    <a:pos x="1339" y="1550"/>
                  </a:cxn>
                  <a:cxn ang="0">
                    <a:pos x="1329" y="0"/>
                  </a:cxn>
                  <a:cxn ang="0">
                    <a:pos x="249" y="62"/>
                  </a:cxn>
                </a:cxnLst>
                <a:rect l="0" t="0" r="r" b="b"/>
                <a:pathLst>
                  <a:path w="1339" h="1550">
                    <a:moveTo>
                      <a:pt x="249" y="62"/>
                    </a:moveTo>
                    <a:lnTo>
                      <a:pt x="0" y="1142"/>
                    </a:lnTo>
                    <a:lnTo>
                      <a:pt x="1339" y="1550"/>
                    </a:lnTo>
                    <a:lnTo>
                      <a:pt x="1329" y="0"/>
                    </a:lnTo>
                    <a:lnTo>
                      <a:pt x="249" y="62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solidFill>
                    <a:srgbClr val="003399"/>
                  </a:solidFill>
                </a:endParaRPr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1249864" y="2317428"/>
              <a:ext cx="1175322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050" b="1" dirty="0" smtClean="0"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ymbol" pitchFamily="18" charset="2"/>
                </a:rPr>
                <a:t>Ð</a:t>
              </a:r>
              <a:r>
                <a:rPr lang="pt-BR" sz="1050" b="1" dirty="0" smtClean="0"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Bookman Old Style" pitchFamily="18" charset="0"/>
                </a:rPr>
                <a:t>A+</a:t>
              </a:r>
              <a:r>
                <a:rPr lang="pt-BR" sz="1050" b="1" dirty="0"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ymbol" pitchFamily="18" charset="2"/>
                </a:rPr>
                <a:t> </a:t>
              </a:r>
              <a:r>
                <a:rPr lang="pt-BR" sz="1050" b="1" dirty="0" smtClean="0"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ymbol" pitchFamily="18" charset="2"/>
                </a:rPr>
                <a:t>Ð</a:t>
              </a:r>
              <a:r>
                <a:rPr lang="pt-BR" sz="1050" b="1" dirty="0" smtClean="0"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Bookman Old Style" pitchFamily="18" charset="0"/>
                </a:rPr>
                <a:t>C = 180</a:t>
              </a:r>
              <a:r>
                <a:rPr lang="pt-BR" sz="1050" b="1" baseline="46000" dirty="0" smtClean="0"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Bookman Old Style" pitchFamily="18" charset="0"/>
                </a:rPr>
                <a:t>º</a:t>
              </a:r>
            </a:p>
            <a:p>
              <a:r>
                <a:rPr lang="pt-BR" sz="1050" b="1" dirty="0" smtClean="0"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ymbol" pitchFamily="18" charset="2"/>
                </a:rPr>
                <a:t>Ð</a:t>
              </a:r>
              <a:r>
                <a:rPr lang="pt-BR" sz="1050" b="1" dirty="0" smtClean="0"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Bookman Old Style" pitchFamily="18" charset="0"/>
                </a:rPr>
                <a:t>B+</a:t>
              </a:r>
              <a:r>
                <a:rPr lang="pt-BR" sz="1050" b="1" dirty="0" smtClean="0"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ymbol" pitchFamily="18" charset="2"/>
                </a:rPr>
                <a:t> Ð</a:t>
              </a:r>
              <a:r>
                <a:rPr lang="pt-BR" sz="1050" b="1" dirty="0" smtClean="0"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Bookman Old Style" pitchFamily="18" charset="0"/>
                </a:rPr>
                <a:t>D </a:t>
              </a:r>
              <a:r>
                <a:rPr lang="pt-BR" sz="1050" b="1" dirty="0"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Bookman Old Style" pitchFamily="18" charset="0"/>
                </a:rPr>
                <a:t>= 180</a:t>
              </a:r>
              <a:r>
                <a:rPr lang="pt-BR" sz="1050" b="1" baseline="46000" dirty="0"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Bookman Old Style" pitchFamily="18" charset="0"/>
                </a:rPr>
                <a:t>º</a:t>
              </a:r>
              <a:endParaRPr lang="en-US" sz="1050" b="1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206614" y="2815048"/>
              <a:ext cx="1123807" cy="1280702"/>
              <a:chOff x="5760423" y="1016350"/>
              <a:chExt cx="1123807" cy="1280702"/>
            </a:xfrm>
          </p:grpSpPr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5784522" y="1202661"/>
                <a:ext cx="1094392" cy="1094391"/>
              </a:xfrm>
              <a:prstGeom prst="ellipse">
                <a:avLst/>
              </a:prstGeom>
              <a:noFill/>
              <a:ln w="28575" algn="ctr">
                <a:solidFill>
                  <a:srgbClr val="00051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solidFill>
                    <a:srgbClr val="003399"/>
                  </a:solidFill>
                </a:endParaRPr>
              </a:p>
            </p:txBody>
          </p:sp>
          <p:sp>
            <p:nvSpPr>
              <p:cNvPr id="37" name="Rectangle 36"/>
              <p:cNvSpPr>
                <a:spLocks noChangeArrowheads="1"/>
              </p:cNvSpPr>
              <p:nvPr/>
            </p:nvSpPr>
            <p:spPr bwMode="auto">
              <a:xfrm>
                <a:off x="6019800" y="1016350"/>
                <a:ext cx="164129" cy="217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06" tIns="45702" rIns="91406" bIns="45702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r>
                  <a:rPr lang="en-US" sz="1100" b="1" dirty="0">
                    <a:solidFill>
                      <a:srgbClr val="000514"/>
                    </a:solidFill>
                    <a:latin typeface="Bookman Old Style" pitchFamily="18" charset="0"/>
                  </a:rPr>
                  <a:t>A</a:t>
                </a:r>
              </a:p>
            </p:txBody>
          </p:sp>
          <p:sp>
            <p:nvSpPr>
              <p:cNvPr id="38" name="Rectangle 37"/>
              <p:cNvSpPr>
                <a:spLocks noChangeArrowheads="1"/>
              </p:cNvSpPr>
              <p:nvPr/>
            </p:nvSpPr>
            <p:spPr bwMode="auto">
              <a:xfrm>
                <a:off x="5760423" y="2076753"/>
                <a:ext cx="164129" cy="217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06" tIns="45702" rIns="91406" bIns="45702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r>
                  <a:rPr lang="en-US" sz="1100" b="1" dirty="0">
                    <a:solidFill>
                      <a:srgbClr val="000514"/>
                    </a:solidFill>
                    <a:latin typeface="Bookman Old Style" pitchFamily="18" charset="0"/>
                  </a:rPr>
                  <a:t>B</a:t>
                </a:r>
              </a:p>
            </p:txBody>
          </p:sp>
          <p:sp>
            <p:nvSpPr>
              <p:cNvPr id="39" name="Rectangle 38"/>
              <p:cNvSpPr>
                <a:spLocks noChangeArrowheads="1"/>
              </p:cNvSpPr>
              <p:nvPr/>
            </p:nvSpPr>
            <p:spPr bwMode="auto">
              <a:xfrm>
                <a:off x="6720101" y="1974283"/>
                <a:ext cx="164129" cy="217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06" tIns="45702" rIns="91406" bIns="45702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r>
                  <a:rPr lang="en-US" sz="1100" b="1" dirty="0">
                    <a:solidFill>
                      <a:srgbClr val="000514"/>
                    </a:solidFill>
                    <a:latin typeface="Bookman Old Style" pitchFamily="18" charset="0"/>
                  </a:rPr>
                  <a:t>C</a:t>
                </a:r>
              </a:p>
            </p:txBody>
          </p:sp>
          <p:sp>
            <p:nvSpPr>
              <p:cNvPr id="40" name="Rectangle 39"/>
              <p:cNvSpPr>
                <a:spLocks noChangeArrowheads="1"/>
              </p:cNvSpPr>
              <p:nvPr/>
            </p:nvSpPr>
            <p:spPr bwMode="auto">
              <a:xfrm>
                <a:off x="6209726" y="1528760"/>
                <a:ext cx="212503" cy="2615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06" tIns="45702" rIns="91406" bIns="45702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9pPr>
              </a:lstStyle>
              <a:p>
                <a:pPr algn="ctr" eaLnBrk="0" hangingPunct="0">
                  <a:defRPr/>
                </a:pPr>
                <a:r>
                  <a:rPr lang="en-US" sz="1100" b="1" dirty="0" smtClean="0">
                    <a:solidFill>
                      <a:srgbClr val="000514"/>
                    </a:solidFill>
                    <a:latin typeface="Bookman Old Style" pitchFamily="18" charset="0"/>
                  </a:rPr>
                  <a:t>O</a:t>
                </a:r>
                <a:endParaRPr lang="en-US" sz="1100" b="1" dirty="0">
                  <a:solidFill>
                    <a:srgbClr val="000514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5938838" y="1233487"/>
                <a:ext cx="854869" cy="902494"/>
              </a:xfrm>
              <a:custGeom>
                <a:avLst/>
                <a:gdLst>
                  <a:gd name="connsiteX0" fmla="*/ 0 w 854869"/>
                  <a:gd name="connsiteY0" fmla="*/ 902494 h 902494"/>
                  <a:gd name="connsiteX1" fmla="*/ 219075 w 854869"/>
                  <a:gd name="connsiteY1" fmla="*/ 0 h 902494"/>
                  <a:gd name="connsiteX2" fmla="*/ 854869 w 854869"/>
                  <a:gd name="connsiteY2" fmla="*/ 812006 h 902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4869" h="902494">
                    <a:moveTo>
                      <a:pt x="0" y="902494"/>
                    </a:moveTo>
                    <a:lnTo>
                      <a:pt x="219075" y="0"/>
                    </a:lnTo>
                    <a:lnTo>
                      <a:pt x="854869" y="812006"/>
                    </a:lnTo>
                  </a:path>
                </a:pathLst>
              </a:custGeom>
              <a:noFill/>
              <a:ln>
                <a:solidFill>
                  <a:srgbClr val="2133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 flipV="1">
                <a:off x="6297387" y="1723834"/>
                <a:ext cx="52045" cy="5204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5936456" y="1743075"/>
                <a:ext cx="857250" cy="392906"/>
              </a:xfrm>
              <a:custGeom>
                <a:avLst/>
                <a:gdLst>
                  <a:gd name="connsiteX0" fmla="*/ 0 w 857250"/>
                  <a:gd name="connsiteY0" fmla="*/ 392906 h 392906"/>
                  <a:gd name="connsiteX1" fmla="*/ 388144 w 857250"/>
                  <a:gd name="connsiteY1" fmla="*/ 0 h 392906"/>
                  <a:gd name="connsiteX2" fmla="*/ 857250 w 857250"/>
                  <a:gd name="connsiteY2" fmla="*/ 302419 h 39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7250" h="392906">
                    <a:moveTo>
                      <a:pt x="0" y="392906"/>
                    </a:moveTo>
                    <a:lnTo>
                      <a:pt x="388144" y="0"/>
                    </a:lnTo>
                    <a:lnTo>
                      <a:pt x="857250" y="302419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Arc 42"/>
              <p:cNvSpPr/>
              <p:nvPr/>
            </p:nvSpPr>
            <p:spPr>
              <a:xfrm>
                <a:off x="6197872" y="1609229"/>
                <a:ext cx="267691" cy="267691"/>
              </a:xfrm>
              <a:prstGeom prst="arc">
                <a:avLst>
                  <a:gd name="adj1" fmla="val 2040542"/>
                  <a:gd name="adj2" fmla="val 820465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c 45"/>
              <p:cNvSpPr/>
              <p:nvPr/>
            </p:nvSpPr>
            <p:spPr>
              <a:xfrm>
                <a:off x="5980211" y="1028106"/>
                <a:ext cx="367010" cy="367010"/>
              </a:xfrm>
              <a:prstGeom prst="arc">
                <a:avLst>
                  <a:gd name="adj1" fmla="val 3421720"/>
                  <a:gd name="adj2" fmla="val 6068404"/>
                </a:avLst>
              </a:prstGeom>
              <a:solidFill>
                <a:srgbClr val="0000FF"/>
              </a:solidFill>
              <a:ln>
                <a:solidFill>
                  <a:srgbClr val="2133E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1387223" y="4146634"/>
              <a:ext cx="861133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050" b="1" dirty="0" smtClean="0"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ymbol" pitchFamily="18" charset="2"/>
                </a:rPr>
                <a:t>Ð</a:t>
              </a:r>
              <a:r>
                <a:rPr lang="pt-BR" sz="1050" b="1" dirty="0" smtClean="0"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Bookman Old Style" pitchFamily="18" charset="0"/>
                </a:rPr>
                <a:t>O = 2</a:t>
              </a:r>
              <a:r>
                <a:rPr lang="pt-BR" sz="1050" b="1" dirty="0" smtClean="0"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ymbol" pitchFamily="18" charset="2"/>
                </a:rPr>
                <a:t>Ð</a:t>
              </a:r>
              <a:r>
                <a:rPr lang="pt-BR" sz="1050" b="1" dirty="0" smtClean="0"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Bookman Old Style" pitchFamily="18" charset="0"/>
                </a:rPr>
                <a:t>A</a:t>
              </a:r>
              <a:endParaRPr lang="en-US" sz="1050" b="1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grpSp>
          <p:nvGrpSpPr>
            <p:cNvPr id="153604" name="Group 153603"/>
            <p:cNvGrpSpPr/>
            <p:nvPr/>
          </p:nvGrpSpPr>
          <p:grpSpPr>
            <a:xfrm>
              <a:off x="2829754" y="1931670"/>
              <a:ext cx="1123807" cy="1280702"/>
              <a:chOff x="5943600" y="1596647"/>
              <a:chExt cx="1123807" cy="1280702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5962650" y="1783556"/>
                <a:ext cx="1100138" cy="928688"/>
              </a:xfrm>
              <a:custGeom>
                <a:avLst/>
                <a:gdLst>
                  <a:gd name="connsiteX0" fmla="*/ 161925 w 1100138"/>
                  <a:gd name="connsiteY0" fmla="*/ 928688 h 928688"/>
                  <a:gd name="connsiteX1" fmla="*/ 1014413 w 1100138"/>
                  <a:gd name="connsiteY1" fmla="*/ 833438 h 928688"/>
                  <a:gd name="connsiteX2" fmla="*/ 1066800 w 1100138"/>
                  <a:gd name="connsiteY2" fmla="*/ 745332 h 928688"/>
                  <a:gd name="connsiteX3" fmla="*/ 1100138 w 1100138"/>
                  <a:gd name="connsiteY3" fmla="*/ 607219 h 928688"/>
                  <a:gd name="connsiteX4" fmla="*/ 1085850 w 1100138"/>
                  <a:gd name="connsiteY4" fmla="*/ 407194 h 928688"/>
                  <a:gd name="connsiteX5" fmla="*/ 1042988 w 1100138"/>
                  <a:gd name="connsiteY5" fmla="*/ 300038 h 928688"/>
                  <a:gd name="connsiteX6" fmla="*/ 971550 w 1100138"/>
                  <a:gd name="connsiteY6" fmla="*/ 200025 h 928688"/>
                  <a:gd name="connsiteX7" fmla="*/ 881063 w 1100138"/>
                  <a:gd name="connsiteY7" fmla="*/ 107157 h 928688"/>
                  <a:gd name="connsiteX8" fmla="*/ 759619 w 1100138"/>
                  <a:gd name="connsiteY8" fmla="*/ 35719 h 928688"/>
                  <a:gd name="connsiteX9" fmla="*/ 604838 w 1100138"/>
                  <a:gd name="connsiteY9" fmla="*/ 0 h 928688"/>
                  <a:gd name="connsiteX10" fmla="*/ 445294 w 1100138"/>
                  <a:gd name="connsiteY10" fmla="*/ 9525 h 928688"/>
                  <a:gd name="connsiteX11" fmla="*/ 300038 w 1100138"/>
                  <a:gd name="connsiteY11" fmla="*/ 57150 h 928688"/>
                  <a:gd name="connsiteX12" fmla="*/ 190500 w 1100138"/>
                  <a:gd name="connsiteY12" fmla="*/ 130969 h 928688"/>
                  <a:gd name="connsiteX13" fmla="*/ 95250 w 1100138"/>
                  <a:gd name="connsiteY13" fmla="*/ 238125 h 928688"/>
                  <a:gd name="connsiteX14" fmla="*/ 30956 w 1100138"/>
                  <a:gd name="connsiteY14" fmla="*/ 369094 h 928688"/>
                  <a:gd name="connsiteX15" fmla="*/ 0 w 1100138"/>
                  <a:gd name="connsiteY15" fmla="*/ 542925 h 928688"/>
                  <a:gd name="connsiteX16" fmla="*/ 35719 w 1100138"/>
                  <a:gd name="connsiteY16" fmla="*/ 716757 h 928688"/>
                  <a:gd name="connsiteX17" fmla="*/ 90488 w 1100138"/>
                  <a:gd name="connsiteY17" fmla="*/ 833438 h 928688"/>
                  <a:gd name="connsiteX18" fmla="*/ 161925 w 1100138"/>
                  <a:gd name="connsiteY18" fmla="*/ 928688 h 928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00138" h="928688">
                    <a:moveTo>
                      <a:pt x="161925" y="928688"/>
                    </a:moveTo>
                    <a:lnTo>
                      <a:pt x="1014413" y="833438"/>
                    </a:lnTo>
                    <a:lnTo>
                      <a:pt x="1066800" y="745332"/>
                    </a:lnTo>
                    <a:lnTo>
                      <a:pt x="1100138" y="607219"/>
                    </a:lnTo>
                    <a:lnTo>
                      <a:pt x="1085850" y="407194"/>
                    </a:lnTo>
                    <a:lnTo>
                      <a:pt x="1042988" y="300038"/>
                    </a:lnTo>
                    <a:lnTo>
                      <a:pt x="971550" y="200025"/>
                    </a:lnTo>
                    <a:lnTo>
                      <a:pt x="881063" y="107157"/>
                    </a:lnTo>
                    <a:lnTo>
                      <a:pt x="759619" y="35719"/>
                    </a:lnTo>
                    <a:lnTo>
                      <a:pt x="604838" y="0"/>
                    </a:lnTo>
                    <a:lnTo>
                      <a:pt x="445294" y="9525"/>
                    </a:lnTo>
                    <a:lnTo>
                      <a:pt x="300038" y="57150"/>
                    </a:lnTo>
                    <a:lnTo>
                      <a:pt x="190500" y="130969"/>
                    </a:lnTo>
                    <a:lnTo>
                      <a:pt x="95250" y="238125"/>
                    </a:lnTo>
                    <a:lnTo>
                      <a:pt x="30956" y="369094"/>
                    </a:lnTo>
                    <a:lnTo>
                      <a:pt x="0" y="542925"/>
                    </a:lnTo>
                    <a:lnTo>
                      <a:pt x="35719" y="716757"/>
                    </a:lnTo>
                    <a:lnTo>
                      <a:pt x="90488" y="833438"/>
                    </a:lnTo>
                    <a:lnTo>
                      <a:pt x="161925" y="928688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5943600" y="1596647"/>
                <a:ext cx="1123807" cy="1280702"/>
                <a:chOff x="5760423" y="1016350"/>
                <a:chExt cx="1123807" cy="1280702"/>
              </a:xfrm>
            </p:grpSpPr>
            <p:sp>
              <p:nvSpPr>
                <p:cNvPr id="50" name="Oval 49"/>
                <p:cNvSpPr>
                  <a:spLocks noChangeArrowheads="1"/>
                </p:cNvSpPr>
                <p:nvPr/>
              </p:nvSpPr>
              <p:spPr bwMode="auto">
                <a:xfrm>
                  <a:off x="5784522" y="1202661"/>
                  <a:ext cx="1094392" cy="1094391"/>
                </a:xfrm>
                <a:prstGeom prst="ellipse">
                  <a:avLst/>
                </a:prstGeom>
                <a:noFill/>
                <a:ln w="28575" algn="ctr">
                  <a:solidFill>
                    <a:srgbClr val="000514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bg1"/>
                      </a:solidFill>
                      <a:latin typeface="Arial Rounded MT Bold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bg1"/>
                      </a:solidFill>
                      <a:latin typeface="Arial Rounded MT Bold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bg1"/>
                      </a:solidFill>
                      <a:latin typeface="Arial Rounded MT Bold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bg1"/>
                      </a:solidFill>
                      <a:latin typeface="Arial Rounded MT Bold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bg1"/>
                      </a:solidFill>
                      <a:latin typeface="Arial Rounded MT Bold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 Rounded MT Bold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 Rounded MT Bold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 Rounded MT Bold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 Rounded MT Bold" pitchFamily="34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solidFill>
                      <a:srgbClr val="003399"/>
                    </a:solidFill>
                  </a:endParaRPr>
                </a:p>
              </p:txBody>
            </p:sp>
            <p:sp>
              <p:nvSpPr>
                <p:cNvPr id="51" name="Rectangle 50"/>
                <p:cNvSpPr>
                  <a:spLocks noChangeArrowheads="1"/>
                </p:cNvSpPr>
                <p:nvPr/>
              </p:nvSpPr>
              <p:spPr bwMode="auto">
                <a:xfrm>
                  <a:off x="6019800" y="1016350"/>
                  <a:ext cx="164129" cy="2171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06" tIns="45702" rIns="91406" bIns="45702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bg1"/>
                      </a:solidFill>
                      <a:latin typeface="Arial Rounded MT Bold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bg1"/>
                      </a:solidFill>
                      <a:latin typeface="Arial Rounded MT Bold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bg1"/>
                      </a:solidFill>
                      <a:latin typeface="Arial Rounded MT Bold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bg1"/>
                      </a:solidFill>
                      <a:latin typeface="Arial Rounded MT Bold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bg1"/>
                      </a:solidFill>
                      <a:latin typeface="Arial Rounded MT Bold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 Rounded MT Bold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 Rounded MT Bold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 Rounded MT Bold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 Rounded MT Bold" pitchFamily="34" charset="0"/>
                      <a:ea typeface="+mn-ea"/>
                      <a:cs typeface="+mn-cs"/>
                    </a:defRPr>
                  </a:lvl9pPr>
                </a:lstStyle>
                <a:p>
                  <a:pPr eaLnBrk="0" hangingPunct="0">
                    <a:defRPr/>
                  </a:pPr>
                  <a:r>
                    <a:rPr lang="en-US" sz="1100" b="1" dirty="0">
                      <a:solidFill>
                        <a:srgbClr val="000514"/>
                      </a:solidFill>
                      <a:latin typeface="Bookman Old Style" pitchFamily="18" charset="0"/>
                    </a:rPr>
                    <a:t>A</a:t>
                  </a:r>
                </a:p>
              </p:txBody>
            </p:sp>
            <p:sp>
              <p:nvSpPr>
                <p:cNvPr id="52" name="Rectangle 51"/>
                <p:cNvSpPr>
                  <a:spLocks noChangeArrowheads="1"/>
                </p:cNvSpPr>
                <p:nvPr/>
              </p:nvSpPr>
              <p:spPr bwMode="auto">
                <a:xfrm>
                  <a:off x="5760423" y="2076753"/>
                  <a:ext cx="164129" cy="2171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06" tIns="45702" rIns="91406" bIns="45702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bg1"/>
                      </a:solidFill>
                      <a:latin typeface="Arial Rounded MT Bold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bg1"/>
                      </a:solidFill>
                      <a:latin typeface="Arial Rounded MT Bold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bg1"/>
                      </a:solidFill>
                      <a:latin typeface="Arial Rounded MT Bold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bg1"/>
                      </a:solidFill>
                      <a:latin typeface="Arial Rounded MT Bold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bg1"/>
                      </a:solidFill>
                      <a:latin typeface="Arial Rounded MT Bold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 Rounded MT Bold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 Rounded MT Bold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 Rounded MT Bold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 Rounded MT Bold" pitchFamily="34" charset="0"/>
                      <a:ea typeface="+mn-ea"/>
                      <a:cs typeface="+mn-cs"/>
                    </a:defRPr>
                  </a:lvl9pPr>
                </a:lstStyle>
                <a:p>
                  <a:pPr eaLnBrk="0" hangingPunct="0">
                    <a:defRPr/>
                  </a:pPr>
                  <a:r>
                    <a:rPr lang="en-US" sz="1100" b="1" dirty="0">
                      <a:solidFill>
                        <a:srgbClr val="000514"/>
                      </a:solidFill>
                      <a:latin typeface="Bookman Old Style" pitchFamily="18" charset="0"/>
                    </a:rPr>
                    <a:t>B</a:t>
                  </a:r>
                </a:p>
              </p:txBody>
            </p:sp>
            <p:sp>
              <p:nvSpPr>
                <p:cNvPr id="53" name="Rectangle 52"/>
                <p:cNvSpPr>
                  <a:spLocks noChangeArrowheads="1"/>
                </p:cNvSpPr>
                <p:nvPr/>
              </p:nvSpPr>
              <p:spPr bwMode="auto">
                <a:xfrm>
                  <a:off x="6720101" y="1974283"/>
                  <a:ext cx="164129" cy="2171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06" tIns="45702" rIns="91406" bIns="45702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bg1"/>
                      </a:solidFill>
                      <a:latin typeface="Arial Rounded MT Bold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bg1"/>
                      </a:solidFill>
                      <a:latin typeface="Arial Rounded MT Bold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bg1"/>
                      </a:solidFill>
                      <a:latin typeface="Arial Rounded MT Bold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bg1"/>
                      </a:solidFill>
                      <a:latin typeface="Arial Rounded MT Bold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bg1"/>
                      </a:solidFill>
                      <a:latin typeface="Arial Rounded MT Bold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 Rounded MT Bold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 Rounded MT Bold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 Rounded MT Bold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 Rounded MT Bold" pitchFamily="34" charset="0"/>
                      <a:ea typeface="+mn-ea"/>
                      <a:cs typeface="+mn-cs"/>
                    </a:defRPr>
                  </a:lvl9pPr>
                </a:lstStyle>
                <a:p>
                  <a:pPr eaLnBrk="0" hangingPunct="0">
                    <a:defRPr/>
                  </a:pPr>
                  <a:r>
                    <a:rPr lang="en-US" sz="1100" b="1" dirty="0">
                      <a:solidFill>
                        <a:srgbClr val="000514"/>
                      </a:solidFill>
                      <a:latin typeface="Bookman Old Style" pitchFamily="18" charset="0"/>
                    </a:rPr>
                    <a:t>C</a:t>
                  </a:r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6312871" y="1616857"/>
                  <a:ext cx="212503" cy="2615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06" tIns="45702" rIns="91406" bIns="45702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bg1"/>
                      </a:solidFill>
                      <a:latin typeface="Arial Rounded MT Bold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bg1"/>
                      </a:solidFill>
                      <a:latin typeface="Arial Rounded MT Bold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bg1"/>
                      </a:solidFill>
                      <a:latin typeface="Arial Rounded MT Bold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bg1"/>
                      </a:solidFill>
                      <a:latin typeface="Arial Rounded MT Bold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bg1"/>
                      </a:solidFill>
                      <a:latin typeface="Arial Rounded MT Bold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 Rounded MT Bold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 Rounded MT Bold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 Rounded MT Bold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bg1"/>
                      </a:solidFill>
                      <a:latin typeface="Arial Rounded MT Bold" pitchFamily="34" charset="0"/>
                      <a:ea typeface="+mn-ea"/>
                      <a:cs typeface="+mn-cs"/>
                    </a:defRPr>
                  </a:lvl9pPr>
                </a:lstStyle>
                <a:p>
                  <a:pPr algn="ctr" eaLnBrk="0" hangingPunct="0">
                    <a:defRPr/>
                  </a:pPr>
                  <a:r>
                    <a:rPr lang="en-US" sz="1100" b="1" dirty="0" smtClean="0">
                      <a:solidFill>
                        <a:srgbClr val="000514"/>
                      </a:solidFill>
                      <a:latin typeface="Bookman Old Style" pitchFamily="18" charset="0"/>
                    </a:rPr>
                    <a:t>O</a:t>
                  </a:r>
                  <a:endParaRPr lang="en-US" sz="1100" b="1" dirty="0">
                    <a:solidFill>
                      <a:srgbClr val="000514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55" name="Freeform 54"/>
                <p:cNvSpPr/>
                <p:nvPr/>
              </p:nvSpPr>
              <p:spPr>
                <a:xfrm>
                  <a:off x="5938838" y="1233487"/>
                  <a:ext cx="854869" cy="902494"/>
                </a:xfrm>
                <a:custGeom>
                  <a:avLst/>
                  <a:gdLst>
                    <a:gd name="connsiteX0" fmla="*/ 0 w 854869"/>
                    <a:gd name="connsiteY0" fmla="*/ 902494 h 902494"/>
                    <a:gd name="connsiteX1" fmla="*/ 219075 w 854869"/>
                    <a:gd name="connsiteY1" fmla="*/ 0 h 902494"/>
                    <a:gd name="connsiteX2" fmla="*/ 854869 w 854869"/>
                    <a:gd name="connsiteY2" fmla="*/ 812006 h 9024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54869" h="902494">
                      <a:moveTo>
                        <a:pt x="0" y="902494"/>
                      </a:moveTo>
                      <a:lnTo>
                        <a:pt x="219075" y="0"/>
                      </a:lnTo>
                      <a:lnTo>
                        <a:pt x="854869" y="812006"/>
                      </a:lnTo>
                    </a:path>
                  </a:pathLst>
                </a:custGeom>
                <a:noFill/>
                <a:ln>
                  <a:solidFill>
                    <a:srgbClr val="2133E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 flipV="1">
                  <a:off x="6297387" y="1723834"/>
                  <a:ext cx="52045" cy="5204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Arc 58"/>
                <p:cNvSpPr/>
                <p:nvPr/>
              </p:nvSpPr>
              <p:spPr>
                <a:xfrm>
                  <a:off x="5980211" y="1028106"/>
                  <a:ext cx="367010" cy="367010"/>
                </a:xfrm>
                <a:prstGeom prst="arc">
                  <a:avLst>
                    <a:gd name="adj1" fmla="val 3421720"/>
                    <a:gd name="adj2" fmla="val 6068404"/>
                  </a:avLst>
                </a:prstGeom>
                <a:solidFill>
                  <a:srgbClr val="0000FF"/>
                </a:solidFill>
                <a:ln>
                  <a:solidFill>
                    <a:srgbClr val="2133E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Freeform 44"/>
              <p:cNvSpPr/>
              <p:nvPr/>
            </p:nvSpPr>
            <p:spPr>
              <a:xfrm>
                <a:off x="6122194" y="1821656"/>
                <a:ext cx="852487" cy="892969"/>
              </a:xfrm>
              <a:custGeom>
                <a:avLst/>
                <a:gdLst>
                  <a:gd name="connsiteX0" fmla="*/ 0 w 852487"/>
                  <a:gd name="connsiteY0" fmla="*/ 892969 h 892969"/>
                  <a:gd name="connsiteX1" fmla="*/ 604837 w 852487"/>
                  <a:gd name="connsiteY1" fmla="*/ 0 h 892969"/>
                  <a:gd name="connsiteX2" fmla="*/ 852487 w 852487"/>
                  <a:gd name="connsiteY2" fmla="*/ 800100 h 892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2487" h="892969">
                    <a:moveTo>
                      <a:pt x="0" y="892969"/>
                    </a:moveTo>
                    <a:lnTo>
                      <a:pt x="604837" y="0"/>
                    </a:lnTo>
                    <a:lnTo>
                      <a:pt x="852487" y="80010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>
                <a:spLocks noChangeArrowheads="1"/>
              </p:cNvSpPr>
              <p:nvPr/>
            </p:nvSpPr>
            <p:spPr bwMode="auto">
              <a:xfrm>
                <a:off x="6617671" y="1604519"/>
                <a:ext cx="164129" cy="2615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06" tIns="45702" rIns="91406" bIns="45702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 Rounded MT Bold" pitchFamily="34" charset="0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r>
                  <a:rPr lang="en-US" sz="1100" b="1" dirty="0" smtClean="0">
                    <a:solidFill>
                      <a:srgbClr val="000514"/>
                    </a:solidFill>
                    <a:latin typeface="Bookman Old Style" pitchFamily="18" charset="0"/>
                  </a:rPr>
                  <a:t>D</a:t>
                </a:r>
                <a:endParaRPr lang="en-US" sz="1100" b="1" dirty="0">
                  <a:solidFill>
                    <a:srgbClr val="000514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62" name="Arc 61"/>
              <p:cNvSpPr/>
              <p:nvPr/>
            </p:nvSpPr>
            <p:spPr>
              <a:xfrm rot="1001564">
                <a:off x="6543363" y="1648404"/>
                <a:ext cx="367010" cy="367010"/>
              </a:xfrm>
              <a:prstGeom prst="arc">
                <a:avLst>
                  <a:gd name="adj1" fmla="val 3421720"/>
                  <a:gd name="adj2" fmla="val 6526183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601" name="Straight Connector 153600"/>
              <p:cNvCxnSpPr>
                <a:stCxn id="45" idx="0"/>
                <a:endCxn id="45" idx="2"/>
              </p:cNvCxnSpPr>
              <p:nvPr/>
            </p:nvCxnSpPr>
            <p:spPr>
              <a:xfrm flipV="1">
                <a:off x="6122194" y="2621756"/>
                <a:ext cx="852487" cy="9286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Rectangle 67"/>
            <p:cNvSpPr/>
            <p:nvPr/>
          </p:nvSpPr>
          <p:spPr>
            <a:xfrm>
              <a:off x="3048000" y="3234800"/>
              <a:ext cx="76815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050" b="1" dirty="0" smtClean="0"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ymbol" pitchFamily="18" charset="2"/>
                </a:rPr>
                <a:t>Ð</a:t>
              </a:r>
              <a:r>
                <a:rPr lang="pt-BR" sz="1050" b="1" dirty="0" smtClean="0"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Bookman Old Style" pitchFamily="18" charset="0"/>
                </a:rPr>
                <a:t>A = </a:t>
              </a:r>
              <a:r>
                <a:rPr lang="pt-BR" sz="1050" b="1" dirty="0" smtClean="0"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ymbol" pitchFamily="18" charset="2"/>
                </a:rPr>
                <a:t>Ð</a:t>
              </a:r>
              <a:r>
                <a:rPr lang="pt-BR" sz="1050" b="1" dirty="0" smtClean="0"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Bookman Old Style" pitchFamily="18" charset="0"/>
                </a:rPr>
                <a:t>D</a:t>
              </a:r>
              <a:endParaRPr lang="en-US" sz="1050" b="1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232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reeform 161"/>
          <p:cNvSpPr/>
          <p:nvPr/>
        </p:nvSpPr>
        <p:spPr>
          <a:xfrm>
            <a:off x="7358857" y="2078205"/>
            <a:ext cx="978693" cy="473868"/>
          </a:xfrm>
          <a:custGeom>
            <a:avLst/>
            <a:gdLst>
              <a:gd name="connsiteX0" fmla="*/ 0 w 978693"/>
              <a:gd name="connsiteY0" fmla="*/ 471487 h 473868"/>
              <a:gd name="connsiteX1" fmla="*/ 978693 w 978693"/>
              <a:gd name="connsiteY1" fmla="*/ 473868 h 473868"/>
              <a:gd name="connsiteX2" fmla="*/ 488156 w 978693"/>
              <a:gd name="connsiteY2" fmla="*/ 0 h 473868"/>
              <a:gd name="connsiteX3" fmla="*/ 0 w 978693"/>
              <a:gd name="connsiteY3" fmla="*/ 471487 h 47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693" h="473868">
                <a:moveTo>
                  <a:pt x="0" y="471487"/>
                </a:moveTo>
                <a:lnTo>
                  <a:pt x="978693" y="473868"/>
                </a:lnTo>
                <a:lnTo>
                  <a:pt x="488156" y="0"/>
                </a:lnTo>
                <a:lnTo>
                  <a:pt x="0" y="471487"/>
                </a:lnTo>
                <a:close/>
              </a:path>
            </a:pathLst>
          </a:cu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 162"/>
          <p:cNvSpPr/>
          <p:nvPr/>
        </p:nvSpPr>
        <p:spPr>
          <a:xfrm>
            <a:off x="5493461" y="2070100"/>
            <a:ext cx="978693" cy="473868"/>
          </a:xfrm>
          <a:custGeom>
            <a:avLst/>
            <a:gdLst>
              <a:gd name="connsiteX0" fmla="*/ 0 w 978693"/>
              <a:gd name="connsiteY0" fmla="*/ 471487 h 473868"/>
              <a:gd name="connsiteX1" fmla="*/ 978693 w 978693"/>
              <a:gd name="connsiteY1" fmla="*/ 473868 h 473868"/>
              <a:gd name="connsiteX2" fmla="*/ 488156 w 978693"/>
              <a:gd name="connsiteY2" fmla="*/ 0 h 473868"/>
              <a:gd name="connsiteX3" fmla="*/ 0 w 978693"/>
              <a:gd name="connsiteY3" fmla="*/ 471487 h 47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693" h="473868">
                <a:moveTo>
                  <a:pt x="0" y="471487"/>
                </a:moveTo>
                <a:lnTo>
                  <a:pt x="978693" y="473868"/>
                </a:lnTo>
                <a:lnTo>
                  <a:pt x="488156" y="0"/>
                </a:lnTo>
                <a:lnTo>
                  <a:pt x="0" y="471487"/>
                </a:lnTo>
                <a:close/>
              </a:path>
            </a:pathLst>
          </a:cu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ounded Rectangle 153"/>
          <p:cNvSpPr/>
          <p:nvPr/>
        </p:nvSpPr>
        <p:spPr>
          <a:xfrm>
            <a:off x="2921880" y="1070338"/>
            <a:ext cx="3197373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214443" y="1075589"/>
            <a:ext cx="2707773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>
            <a:off x="457200" y="784759"/>
            <a:ext cx="848659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ounded Rectangle 120"/>
          <p:cNvSpPr/>
          <p:nvPr/>
        </p:nvSpPr>
        <p:spPr>
          <a:xfrm>
            <a:off x="1640871" y="793065"/>
            <a:ext cx="2133600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5481992" y="2542785"/>
            <a:ext cx="98023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291492" y="1380260"/>
            <a:ext cx="1371600" cy="1371600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1600" y="2377210"/>
            <a:ext cx="33214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A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64100" y="2403681"/>
            <a:ext cx="33214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B</a:t>
            </a:r>
            <a:endParaRPr lang="en-US" sz="1600" b="1" dirty="0">
              <a:latin typeface="Bookman Old Style" pitchFamily="18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7344484" y="2547432"/>
            <a:ext cx="98023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153984" y="1380260"/>
            <a:ext cx="1371600" cy="1371600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44092" y="2377210"/>
            <a:ext cx="33695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C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297717" y="2413306"/>
            <a:ext cx="34496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D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37231" y="1401857"/>
            <a:ext cx="9835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>
                <a:latin typeface="Bookman Old Style" pitchFamily="18" charset="0"/>
              </a:rPr>
              <a:t>Given :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425453" y="1411233"/>
            <a:ext cx="8183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AOB 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400300" y="1409700"/>
            <a:ext cx="8763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CPD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29139" y="1771650"/>
            <a:ext cx="1676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>
                <a:latin typeface="Bookman Old Style" pitchFamily="18" charset="0"/>
              </a:rPr>
              <a:t>To Prove :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702943" y="1797048"/>
            <a:ext cx="5175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AB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354108" y="1797048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CD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37231" y="2192565"/>
            <a:ext cx="1219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>
                <a:latin typeface="Bookman Old Style" pitchFamily="18" charset="0"/>
              </a:rPr>
              <a:t>Proof :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33400" y="2537996"/>
            <a:ext cx="21986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In </a:t>
            </a:r>
            <a:r>
              <a:rPr lang="pt-BR" sz="1600" dirty="0" smtClean="0">
                <a:latin typeface="Symbol" pitchFamily="18" charset="2"/>
              </a:rPr>
              <a:t>D</a:t>
            </a:r>
            <a:r>
              <a:rPr lang="pt-BR" sz="1600" dirty="0" smtClean="0">
                <a:latin typeface="Bookman Old Style" pitchFamily="18" charset="0"/>
              </a:rPr>
              <a:t>AOB and </a:t>
            </a:r>
            <a:r>
              <a:rPr lang="pt-BR" sz="1600" dirty="0" smtClean="0">
                <a:latin typeface="Symbol" pitchFamily="18" charset="2"/>
              </a:rPr>
              <a:t>D</a:t>
            </a:r>
            <a:r>
              <a:rPr lang="pt-BR" sz="1600" dirty="0" smtClean="0">
                <a:latin typeface="Bookman Old Style" pitchFamily="18" charset="0"/>
              </a:rPr>
              <a:t>CPD,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9413" y="2918996"/>
            <a:ext cx="10113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latin typeface="Bookman Old Style" pitchFamily="18" charset="0"/>
              </a:rPr>
              <a:t>AO  =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550145" y="2918996"/>
            <a:ext cx="1447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CP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362200" y="2918996"/>
            <a:ext cx="32556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>
                <a:latin typeface="Bookman Old Style" pitchFamily="18" charset="0"/>
              </a:rPr>
              <a:t>[Radii of the congruent circles]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60201" y="3638550"/>
            <a:ext cx="962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latin typeface="Bookman Old Style" pitchFamily="18" charset="0"/>
              </a:rPr>
              <a:t>BO  =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552443" y="3638550"/>
            <a:ext cx="1447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DP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62200" y="3638550"/>
            <a:ext cx="33281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latin typeface="Bookman Old Style" pitchFamily="18" charset="0"/>
              </a:rPr>
              <a:t>[</a:t>
            </a:r>
            <a:r>
              <a:rPr lang="pt-BR" sz="1600" dirty="0" smtClean="0">
                <a:latin typeface="Bookman Old Style" pitchFamily="18" charset="0"/>
              </a:rPr>
              <a:t>Radii of the congruent circles]</a:t>
            </a:r>
            <a:endParaRPr lang="en-US" sz="1600" dirty="0">
              <a:latin typeface="Bookman Old Style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829366" y="1743734"/>
            <a:ext cx="348172" cy="356820"/>
            <a:chOff x="5814404" y="1290140"/>
            <a:chExt cx="348172" cy="356820"/>
          </a:xfrm>
        </p:grpSpPr>
        <p:sp>
          <p:nvSpPr>
            <p:cNvPr id="34" name="Oval 33"/>
            <p:cNvSpPr/>
            <p:nvPr/>
          </p:nvSpPr>
          <p:spPr>
            <a:xfrm>
              <a:off x="5939192" y="157076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814404" y="1290140"/>
              <a:ext cx="348172" cy="3385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</a:rPr>
                <a:t>O</a:t>
              </a:r>
              <a:endParaRPr lang="en-US" sz="1600" b="1" dirty="0">
                <a:latin typeface="Bookman Old Style" pitchFamily="18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721737" y="1755442"/>
            <a:ext cx="320922" cy="355068"/>
            <a:chOff x="7705862" y="1291892"/>
            <a:chExt cx="320922" cy="355068"/>
          </a:xfrm>
        </p:grpSpPr>
        <p:sp>
          <p:nvSpPr>
            <p:cNvPr id="45" name="Oval 44"/>
            <p:cNvSpPr/>
            <p:nvPr/>
          </p:nvSpPr>
          <p:spPr>
            <a:xfrm>
              <a:off x="7801684" y="157076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705862" y="1291892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</a:rPr>
                <a:t>P</a:t>
              </a:r>
              <a:endParaRPr lang="en-US" sz="1600" b="1" dirty="0">
                <a:latin typeface="Bookman Old Style" pitchFamily="18" charset="0"/>
              </a:endParaRPr>
            </a:p>
          </p:txBody>
        </p:sp>
      </p:grpSp>
      <p:cxnSp>
        <p:nvCxnSpPr>
          <p:cNvPr id="91" name="Straight Connector 90"/>
          <p:cNvCxnSpPr/>
          <p:nvPr/>
        </p:nvCxnSpPr>
        <p:spPr>
          <a:xfrm>
            <a:off x="5694362" y="2262900"/>
            <a:ext cx="104978" cy="868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539943" y="2262541"/>
            <a:ext cx="104978" cy="868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8023936" y="2241159"/>
            <a:ext cx="131868" cy="121145"/>
            <a:chOff x="7985470" y="2026521"/>
            <a:chExt cx="131868" cy="121145"/>
          </a:xfrm>
        </p:grpSpPr>
        <p:cxnSp>
          <p:nvCxnSpPr>
            <p:cNvPr id="94" name="Straight Connector 93"/>
            <p:cNvCxnSpPr/>
            <p:nvPr/>
          </p:nvCxnSpPr>
          <p:spPr>
            <a:xfrm flipH="1">
              <a:off x="7985470" y="2026521"/>
              <a:ext cx="104400" cy="86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8012938" y="2061266"/>
              <a:ext cx="104400" cy="86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6138590" y="2228535"/>
            <a:ext cx="131868" cy="121145"/>
            <a:chOff x="7985470" y="2026521"/>
            <a:chExt cx="131868" cy="121145"/>
          </a:xfrm>
        </p:grpSpPr>
        <p:cxnSp>
          <p:nvCxnSpPr>
            <p:cNvPr id="98" name="Straight Connector 97"/>
            <p:cNvCxnSpPr/>
            <p:nvPr/>
          </p:nvCxnSpPr>
          <p:spPr>
            <a:xfrm flipH="1">
              <a:off x="7985470" y="2026521"/>
              <a:ext cx="104400" cy="86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8012938" y="2061266"/>
              <a:ext cx="104400" cy="86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/>
          <p:cNvSpPr/>
          <p:nvPr/>
        </p:nvSpPr>
        <p:spPr>
          <a:xfrm>
            <a:off x="482170" y="3257550"/>
            <a:ext cx="15655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AOB  =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455965" y="3257550"/>
            <a:ext cx="10719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CPD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362200" y="3257550"/>
            <a:ext cx="914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[Given]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362200" y="3977104"/>
            <a:ext cx="19916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>
                <a:latin typeface="Bookman Old Style" pitchFamily="18" charset="0"/>
              </a:rPr>
              <a:t>[SAS criterion]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7950" y="3977104"/>
            <a:ext cx="15655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Symbol" pitchFamily="18" charset="2"/>
              </a:rPr>
              <a:t>D</a:t>
            </a:r>
            <a:r>
              <a:rPr lang="pt-BR" sz="1600" dirty="0" smtClean="0">
                <a:latin typeface="Bookman Old Style" pitchFamily="18" charset="0"/>
              </a:rPr>
              <a:t>AOB  </a:t>
            </a:r>
            <a:r>
              <a:rPr lang="pt-BR" sz="1600" dirty="0" smtClean="0">
                <a:latin typeface="Symbol" pitchFamily="18" charset="2"/>
              </a:rPr>
              <a:t>@</a:t>
            </a:r>
            <a:endParaRPr lang="en-US" sz="1600" dirty="0">
              <a:latin typeface="Symbol" pitchFamily="18" charset="2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584750" y="3977104"/>
            <a:ext cx="1447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Symbol" pitchFamily="18" charset="2"/>
              </a:rPr>
              <a:t>D</a:t>
            </a:r>
            <a:r>
              <a:rPr lang="pt-BR" sz="1600" dirty="0" smtClean="0">
                <a:latin typeface="Bookman Old Style" pitchFamily="18" charset="0"/>
              </a:rPr>
              <a:t>CPD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31233" y="4393900"/>
            <a:ext cx="12224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latin typeface="Bookman Old Style" pitchFamily="18" charset="0"/>
              </a:rPr>
              <a:t>AB   =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507783" y="4388614"/>
            <a:ext cx="7359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 smtClean="0">
                <a:latin typeface="Bookman Old Style" pitchFamily="18" charset="0"/>
              </a:rPr>
              <a:t>CD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383266" y="4401266"/>
            <a:ext cx="12573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Bookman Old Style" pitchFamily="18" charset="0"/>
              </a:rPr>
              <a:t>[</a:t>
            </a:r>
            <a:r>
              <a:rPr lang="pt-BR" sz="1600" dirty="0" smtClean="0">
                <a:latin typeface="Bookman Old Style" pitchFamily="18" charset="0"/>
              </a:rPr>
              <a:t>C.P.C.T</a:t>
            </a:r>
            <a:r>
              <a:rPr lang="pt-BR" sz="1600" dirty="0">
                <a:latin typeface="Bookman Old Style" pitchFamily="18" charset="0"/>
              </a:rPr>
              <a:t>]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28600" y="4383707"/>
            <a:ext cx="914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>
                <a:latin typeface="Symbol" pitchFamily="18" charset="2"/>
              </a:rPr>
              <a:t>\</a:t>
            </a:r>
            <a:endParaRPr lang="en-US" sz="1600" dirty="0">
              <a:latin typeface="Symbol" pitchFamily="18" charset="2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3774471" y="796018"/>
            <a:ext cx="1789888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/>
          <p:cNvGrpSpPr/>
          <p:nvPr/>
        </p:nvGrpSpPr>
        <p:grpSpPr>
          <a:xfrm>
            <a:off x="2273933" y="2811648"/>
            <a:ext cx="4114800" cy="1436502"/>
            <a:chOff x="1467846" y="4899858"/>
            <a:chExt cx="4114800" cy="1436502"/>
          </a:xfrm>
        </p:grpSpPr>
        <p:sp>
          <p:nvSpPr>
            <p:cNvPr id="137" name="Cloud 136"/>
            <p:cNvSpPr/>
            <p:nvPr/>
          </p:nvSpPr>
          <p:spPr>
            <a:xfrm>
              <a:off x="1989993" y="4899858"/>
              <a:ext cx="3122738" cy="1436502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467846" y="5119528"/>
              <a:ext cx="411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Angle subtended 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by chord AB at the </a:t>
              </a:r>
            </a:p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centre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 is ______</a:t>
              </a: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4597633" y="3558672"/>
            <a:ext cx="57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484199" y="3558672"/>
            <a:ext cx="82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solidFill>
                  <a:srgbClr val="FFFF00"/>
                </a:solidFill>
              </a:rPr>
              <a:t>AOB</a:t>
            </a:r>
            <a:endParaRPr lang="en-US" b="1" dirty="0">
              <a:solidFill>
                <a:srgbClr val="FFFF00"/>
              </a:solidFill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2269663" y="2809875"/>
            <a:ext cx="4114800" cy="1436502"/>
            <a:chOff x="1467846" y="4899858"/>
            <a:chExt cx="4114800" cy="1436502"/>
          </a:xfrm>
        </p:grpSpPr>
        <p:sp>
          <p:nvSpPr>
            <p:cNvPr id="142" name="Cloud 141"/>
            <p:cNvSpPr/>
            <p:nvPr/>
          </p:nvSpPr>
          <p:spPr>
            <a:xfrm>
              <a:off x="1989993" y="4899858"/>
              <a:ext cx="3122738" cy="1436502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467846" y="5119528"/>
              <a:ext cx="411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Angle subtended 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by chord CD at the </a:t>
              </a:r>
            </a:p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centre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 is ______</a:t>
              </a: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4614044" y="3582332"/>
            <a:ext cx="57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462654" y="3559790"/>
            <a:ext cx="82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solidFill>
                  <a:srgbClr val="FFFF00"/>
                </a:solidFill>
              </a:rPr>
              <a:t>CPD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46" name="Pie 145"/>
          <p:cNvSpPr/>
          <p:nvPr/>
        </p:nvSpPr>
        <p:spPr>
          <a:xfrm rot="3860807">
            <a:off x="5829094" y="1908157"/>
            <a:ext cx="310994" cy="310994"/>
          </a:xfrm>
          <a:prstGeom prst="pie">
            <a:avLst>
              <a:gd name="adj1" fmla="val 20421318"/>
              <a:gd name="adj2" fmla="val 4361899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 flipV="1">
            <a:off x="5493200" y="2052663"/>
            <a:ext cx="500827" cy="48257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48" name="Straight Connector 147"/>
          <p:cNvCxnSpPr/>
          <p:nvPr/>
        </p:nvCxnSpPr>
        <p:spPr>
          <a:xfrm rot="16200000" flipH="1">
            <a:off x="5979739" y="2060599"/>
            <a:ext cx="479426" cy="47625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49" name="Straight Connector 148"/>
          <p:cNvCxnSpPr/>
          <p:nvPr/>
        </p:nvCxnSpPr>
        <p:spPr>
          <a:xfrm>
            <a:off x="5493591" y="2540000"/>
            <a:ext cx="980234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cxnSp>
      <p:sp>
        <p:nvSpPr>
          <p:cNvPr id="150" name="Pie 149"/>
          <p:cNvSpPr/>
          <p:nvPr/>
        </p:nvSpPr>
        <p:spPr>
          <a:xfrm rot="3860807">
            <a:off x="7699423" y="1918892"/>
            <a:ext cx="310994" cy="310994"/>
          </a:xfrm>
          <a:prstGeom prst="pie">
            <a:avLst>
              <a:gd name="adj1" fmla="val 20421318"/>
              <a:gd name="adj2" fmla="val 4508092"/>
            </a:avLst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1" name="Straight Connector 150"/>
          <p:cNvCxnSpPr/>
          <p:nvPr/>
        </p:nvCxnSpPr>
        <p:spPr>
          <a:xfrm flipV="1">
            <a:off x="7357689" y="2066936"/>
            <a:ext cx="494850" cy="467519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52" name="Straight Connector 151"/>
          <p:cNvCxnSpPr/>
          <p:nvPr/>
        </p:nvCxnSpPr>
        <p:spPr>
          <a:xfrm rot="16200000" flipH="1">
            <a:off x="7842670" y="2063761"/>
            <a:ext cx="479426" cy="47625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53" name="Straight Connector 152"/>
          <p:cNvCxnSpPr/>
          <p:nvPr/>
        </p:nvCxnSpPr>
        <p:spPr>
          <a:xfrm>
            <a:off x="7354141" y="2545101"/>
            <a:ext cx="980234" cy="0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sp>
        <p:nvSpPr>
          <p:cNvPr id="155" name="Rectangle 154"/>
          <p:cNvSpPr/>
          <p:nvPr/>
        </p:nvSpPr>
        <p:spPr>
          <a:xfrm>
            <a:off x="2091366" y="1805328"/>
            <a:ext cx="30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=</a:t>
            </a:r>
            <a:endParaRPr lang="en-US" sz="1600" dirty="0">
              <a:latin typeface="Bookman Old Style" pitchFamily="18" charset="0"/>
            </a:endParaRPr>
          </a:p>
        </p:txBody>
      </p:sp>
      <p:grpSp>
        <p:nvGrpSpPr>
          <p:cNvPr id="159" name="Group 158"/>
          <p:cNvGrpSpPr/>
          <p:nvPr/>
        </p:nvGrpSpPr>
        <p:grpSpPr>
          <a:xfrm>
            <a:off x="2362200" y="2779741"/>
            <a:ext cx="4114800" cy="1305911"/>
            <a:chOff x="1467846" y="5086350"/>
            <a:chExt cx="4114800" cy="1305911"/>
          </a:xfrm>
        </p:grpSpPr>
        <p:sp>
          <p:nvSpPr>
            <p:cNvPr id="160" name="Cloud 159"/>
            <p:cNvSpPr/>
            <p:nvPr/>
          </p:nvSpPr>
          <p:spPr>
            <a:xfrm>
              <a:off x="1631687" y="5086350"/>
              <a:ext cx="3778513" cy="1305911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467846" y="5342526"/>
              <a:ext cx="4114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For proving chords equal, 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Prove triangles congruent</a:t>
              </a:r>
            </a:p>
          </p:txBody>
        </p:sp>
      </p:grpSp>
      <p:sp>
        <p:nvSpPr>
          <p:cNvPr id="164" name="Rectangle 163"/>
          <p:cNvSpPr/>
          <p:nvPr/>
        </p:nvSpPr>
        <p:spPr>
          <a:xfrm>
            <a:off x="2152650" y="1440992"/>
            <a:ext cx="30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=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4792574" y="806919"/>
            <a:ext cx="744146" cy="277091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742950"/>
            <a:ext cx="6870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If chords of congruent circles subtend equal </a:t>
            </a:r>
          </a:p>
          <a:p>
            <a:pPr marL="685800" indent="-685800" algn="just"/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angles at their centre, then the chords are equal.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61921" y="133350"/>
            <a:ext cx="1449436" cy="369332"/>
          </a:xfrm>
          <a:prstGeom prst="rect">
            <a:avLst/>
          </a:prstGeom>
          <a:solidFill>
            <a:srgbClr val="002060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THEOREM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28600" y="3977104"/>
            <a:ext cx="914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>
                <a:latin typeface="Symbol" pitchFamily="18" charset="2"/>
              </a:rPr>
              <a:t>\</a:t>
            </a:r>
            <a:endParaRPr lang="en-US" sz="1600" dirty="0"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4009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000"/>
                            </p:stCondLst>
                            <p:childTnLst>
                              <p:par>
                                <p:cTn id="2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00"/>
                            </p:stCondLst>
                            <p:childTnLst>
                              <p:par>
                                <p:cTn id="2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500"/>
                            </p:stCondLst>
                            <p:childTnLst>
                              <p:par>
                                <p:cTn id="3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500"/>
                            </p:stCondLst>
                            <p:childTnLst>
                              <p:par>
                                <p:cTn id="3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00"/>
                            </p:stCondLst>
                            <p:childTnLst>
                              <p:par>
                                <p:cTn id="3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500"/>
                            </p:stCondLst>
                            <p:childTnLst>
                              <p:par>
                                <p:cTn id="3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163" grpId="0" animBg="1"/>
      <p:bldP spid="154" grpId="0" animBg="1"/>
      <p:bldP spid="154" grpId="1" animBg="1"/>
      <p:bldP spid="114" grpId="0" animBg="1"/>
      <p:bldP spid="114" grpId="1" animBg="1"/>
      <p:bldP spid="122" grpId="0" animBg="1"/>
      <p:bldP spid="122" grpId="1" animBg="1"/>
      <p:bldP spid="121" grpId="0" animBg="1"/>
      <p:bldP spid="121" grpId="1" animBg="1"/>
      <p:bldP spid="31" grpId="0" animBg="1"/>
      <p:bldP spid="38" grpId="0"/>
      <p:bldP spid="39" grpId="0"/>
      <p:bldP spid="42" grpId="0" animBg="1"/>
      <p:bldP spid="49" grpId="0"/>
      <p:bldP spid="50" grpId="0"/>
      <p:bldP spid="65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8" grpId="0"/>
      <p:bldP spid="79" grpId="0"/>
      <p:bldP spid="80" grpId="0"/>
      <p:bldP spid="102" grpId="0"/>
      <p:bldP spid="103" grpId="0"/>
      <p:bldP spid="104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05" grpId="0" animBg="1"/>
      <p:bldP spid="105" grpId="1" animBg="1"/>
      <p:bldP spid="139" grpId="0"/>
      <p:bldP spid="139" grpId="1"/>
      <p:bldP spid="140" grpId="0"/>
      <p:bldP spid="140" grpId="1"/>
      <p:bldP spid="144" grpId="0"/>
      <p:bldP spid="144" grpId="1"/>
      <p:bldP spid="145" grpId="0"/>
      <p:bldP spid="145" grpId="1"/>
      <p:bldP spid="146" grpId="0" animBg="1"/>
      <p:bldP spid="150" grpId="0" animBg="1"/>
      <p:bldP spid="155" grpId="0"/>
      <p:bldP spid="164" grpId="0"/>
      <p:bldP spid="165" grpId="0" animBg="1"/>
      <p:bldP spid="165" grpId="1" animBg="1"/>
      <p:bldP spid="3" grpId="0" build="allAtOnce"/>
      <p:bldP spid="89" grpId="0" animBg="1"/>
      <p:bldP spid="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65735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MODULE 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310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251520" y="886425"/>
            <a:ext cx="2090666" cy="26869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516216" y="627534"/>
            <a:ext cx="1298139" cy="26869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837049" y="615320"/>
            <a:ext cx="975311" cy="26869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1520" y="615320"/>
            <a:ext cx="4929683" cy="26869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23344" y="615320"/>
            <a:ext cx="975311" cy="26869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39968" y="168022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P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" y="182880"/>
            <a:ext cx="1449436" cy="369332"/>
          </a:xfrm>
          <a:prstGeom prst="rect">
            <a:avLst/>
          </a:prstGeom>
          <a:solidFill>
            <a:srgbClr val="002060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THEOREM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" y="548640"/>
            <a:ext cx="7741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The perpendicular drawn from the centre of a circle to a chord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bisects the chord</a:t>
            </a:r>
            <a:endParaRPr lang="en-IN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" y="1203598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Given :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5840" y="1203598"/>
            <a:ext cx="29258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</a:rPr>
              <a:t>In a circle with centre P,</a:t>
            </a:r>
          </a:p>
          <a:p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</a:rPr>
              <a:t>PE </a:t>
            </a:r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 </a:t>
            </a:r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</a:rPr>
              <a:t>AB,</a:t>
            </a:r>
            <a:endParaRPr lang="en-IN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33600" y="1477918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</a:rPr>
              <a:t>A–E–B</a:t>
            </a:r>
            <a:endParaRPr lang="en-IN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2880" y="1843678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To prove :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80160" y="1843678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</a:rPr>
              <a:t>AE = EB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2880" y="2209438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Construction :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737360" y="2209438"/>
            <a:ext cx="2048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</a:rPr>
              <a:t>Draw PA and 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160888" y="1102990"/>
            <a:ext cx="1828800" cy="1828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6075288" y="2013972"/>
            <a:ext cx="0" cy="5450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6" idx="3"/>
          </p:cNvCxnSpPr>
          <p:nvPr/>
        </p:nvCxnSpPr>
        <p:spPr>
          <a:xfrm flipH="1">
            <a:off x="5343769" y="2046301"/>
            <a:ext cx="699190" cy="51273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46" idx="5"/>
          </p:cNvCxnSpPr>
          <p:nvPr/>
        </p:nvCxnSpPr>
        <p:spPr>
          <a:xfrm flipH="1" flipV="1">
            <a:off x="6107617" y="2046301"/>
            <a:ext cx="699191" cy="5127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171152" y="254431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83320" y="2544316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19130" y="254431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E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2880" y="2643758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Proof :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14400" y="3024396"/>
            <a:ext cx="240803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</a:rPr>
              <a:t>In </a:t>
            </a:r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</a:rPr>
              <a:t>PEA and </a:t>
            </a:r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</a:rPr>
              <a:t>PEB,</a:t>
            </a:r>
          </a:p>
          <a:p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</a:rPr>
              <a:t>PEA </a:t>
            </a:r>
            <a:r>
              <a:rPr lang="en-IN" dirty="0" smtClean="0">
                <a:solidFill>
                  <a:prstClr val="black"/>
                </a:solidFill>
                <a:latin typeface="Bookman Old Style" panose="02050604050505020204" pitchFamily="18" charset="0"/>
                <a:ea typeface="Cambria Math"/>
              </a:rPr>
              <a:t>=</a:t>
            </a:r>
            <a:r>
              <a:rPr lang="en-IN" dirty="0" smtClean="0">
                <a:solidFill>
                  <a:prstClr val="black"/>
                </a:solidFill>
                <a:latin typeface="Cambria Math"/>
                <a:ea typeface="Cambria Math"/>
              </a:rPr>
              <a:t> </a:t>
            </a:r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</a:rPr>
              <a:t>PEB = 90</a:t>
            </a:r>
            <a:r>
              <a:rPr lang="en-IN" baseline="30000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</a:p>
          <a:p>
            <a:r>
              <a:rPr lang="en-IN" dirty="0" err="1" smtClean="0">
                <a:solidFill>
                  <a:prstClr val="black"/>
                </a:solidFill>
                <a:latin typeface="Bookman Old Style" pitchFamily="18" charset="0"/>
              </a:rPr>
              <a:t>hypt</a:t>
            </a:r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</a:rPr>
              <a:t>. PA = </a:t>
            </a:r>
            <a:r>
              <a:rPr lang="en-IN" dirty="0" err="1" smtClean="0">
                <a:solidFill>
                  <a:prstClr val="black"/>
                </a:solidFill>
                <a:latin typeface="Bookman Old Style" pitchFamily="18" charset="0"/>
              </a:rPr>
              <a:t>hypt</a:t>
            </a:r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</a:rPr>
              <a:t>. PB</a:t>
            </a:r>
          </a:p>
          <a:p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</a:rPr>
              <a:t>     PE = PE</a:t>
            </a:r>
          </a:p>
          <a:p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</a:rPr>
              <a:t>PEA  </a:t>
            </a:r>
            <a:r>
              <a:rPr lang="en-IN" dirty="0" smtClean="0">
                <a:solidFill>
                  <a:prstClr val="black"/>
                </a:solidFill>
                <a:latin typeface="Cambria Math"/>
                <a:ea typeface="Cambria Math"/>
              </a:rPr>
              <a:t>≅ </a:t>
            </a:r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</a:rPr>
              <a:t>PEB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600203" y="329871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Bookman Old Style" pitchFamily="18" charset="0"/>
              </a:rPr>
              <a:t>[Given]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600203" y="3573036"/>
            <a:ext cx="2520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Bookman Old Style" pitchFamily="18" charset="0"/>
              </a:rPr>
              <a:t>[Radii of same circle]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00203" y="3847356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Bookman Old Style" pitchFamily="18" charset="0"/>
              </a:rPr>
              <a:t>[Common side]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600203" y="4121676"/>
            <a:ext cx="13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Bookman Old Style" pitchFamily="18" charset="0"/>
              </a:rPr>
              <a:t>[RHS rule]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0080" y="4395996"/>
            <a:ext cx="1816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IN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  </a:t>
            </a:r>
            <a:r>
              <a:rPr lang="en-IN" b="1" dirty="0" smtClean="0">
                <a:solidFill>
                  <a:prstClr val="black"/>
                </a:solidFill>
                <a:latin typeface="Bookman Old Style" pitchFamily="18" charset="0"/>
              </a:rPr>
              <a:t>AE  = EB</a:t>
            </a:r>
            <a:endParaRPr lang="en-IN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600203" y="4395996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Bookman Old Style" pitchFamily="18" charset="0"/>
              </a:rPr>
              <a:t>[c.p.c.t.]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31172" y="2534151"/>
            <a:ext cx="3092439" cy="1483182"/>
            <a:chOff x="3863416" y="-596602"/>
            <a:chExt cx="3092439" cy="1483182"/>
          </a:xfrm>
        </p:grpSpPr>
        <p:sp>
          <p:nvSpPr>
            <p:cNvPr id="23" name="Cloud 22"/>
            <p:cNvSpPr/>
            <p:nvPr/>
          </p:nvSpPr>
          <p:spPr>
            <a:xfrm>
              <a:off x="3863416" y="-596602"/>
              <a:ext cx="2819904" cy="1483182"/>
            </a:xfrm>
            <a:prstGeom prst="cloud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 smtClean="0">
                <a:solidFill>
                  <a:prstClr val="white"/>
                </a:solidFill>
              </a:endParaRPr>
            </a:p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211960" y="-367804"/>
              <a:ext cx="274389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prstClr val="white"/>
                  </a:solidFill>
                </a:rPr>
                <a:t>means Chord </a:t>
              </a:r>
              <a:r>
                <a:rPr lang="en-US" dirty="0">
                  <a:solidFill>
                    <a:prstClr val="white"/>
                  </a:solidFill>
                </a:rPr>
                <a:t>getting </a:t>
              </a:r>
              <a:endParaRPr lang="en-US" dirty="0" smtClean="0">
                <a:solidFill>
                  <a:prstClr val="white"/>
                </a:solidFill>
              </a:endParaRPr>
            </a:p>
            <a:p>
              <a:r>
                <a:rPr lang="en-US" dirty="0" smtClean="0">
                  <a:solidFill>
                    <a:prstClr val="white"/>
                  </a:solidFill>
                </a:rPr>
                <a:t>divided </a:t>
              </a:r>
              <a:r>
                <a:rPr lang="en-US" dirty="0">
                  <a:solidFill>
                    <a:prstClr val="white"/>
                  </a:solidFill>
                </a:rPr>
                <a:t>into two equal parts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87481" y="2447752"/>
            <a:ext cx="3494652" cy="1114336"/>
            <a:chOff x="3823365" y="-538410"/>
            <a:chExt cx="3494652" cy="1114336"/>
          </a:xfrm>
        </p:grpSpPr>
        <p:sp>
          <p:nvSpPr>
            <p:cNvPr id="65" name="Cloud 64"/>
            <p:cNvSpPr/>
            <p:nvPr/>
          </p:nvSpPr>
          <p:spPr>
            <a:xfrm>
              <a:off x="3823365" y="-538410"/>
              <a:ext cx="3412083" cy="1114336"/>
            </a:xfrm>
            <a:prstGeom prst="cloud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 smtClean="0">
                <a:solidFill>
                  <a:prstClr val="white"/>
                </a:solidFill>
              </a:endParaRPr>
            </a:p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211960" y="-367804"/>
              <a:ext cx="310605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prstClr val="white"/>
                  </a:solidFill>
                </a:rPr>
                <a:t>For proving sides equal, </a:t>
              </a:r>
            </a:p>
            <a:p>
              <a:r>
                <a:rPr lang="en-US" dirty="0" smtClean="0">
                  <a:solidFill>
                    <a:prstClr val="white"/>
                  </a:solidFill>
                </a:rPr>
                <a:t>Prove triangles congruent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293480" y="2426991"/>
            <a:ext cx="3494652" cy="1348347"/>
            <a:chOff x="3823365" y="-538410"/>
            <a:chExt cx="3494652" cy="1114336"/>
          </a:xfrm>
        </p:grpSpPr>
        <p:sp>
          <p:nvSpPr>
            <p:cNvPr id="72" name="Cloud 71"/>
            <p:cNvSpPr/>
            <p:nvPr/>
          </p:nvSpPr>
          <p:spPr>
            <a:xfrm>
              <a:off x="3823365" y="-538410"/>
              <a:ext cx="3412083" cy="1114336"/>
            </a:xfrm>
            <a:prstGeom prst="cloud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 smtClean="0">
                <a:solidFill>
                  <a:prstClr val="white"/>
                </a:solidFill>
              </a:endParaRPr>
            </a:p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211960" y="-367804"/>
              <a:ext cx="3106057" cy="763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prstClr val="white"/>
                  </a:solidFill>
                </a:rPr>
                <a:t>Once triangles are congruent,</a:t>
              </a:r>
            </a:p>
            <a:p>
              <a:r>
                <a:rPr lang="en-US" dirty="0" smtClean="0">
                  <a:solidFill>
                    <a:prstClr val="white"/>
                  </a:solidFill>
                </a:rPr>
                <a:t>Remaining parts are automatically equal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834294" y="2447752"/>
            <a:ext cx="3176956" cy="691915"/>
            <a:chOff x="3823365" y="-538410"/>
            <a:chExt cx="3494652" cy="1114336"/>
          </a:xfrm>
        </p:grpSpPr>
        <p:sp>
          <p:nvSpPr>
            <p:cNvPr id="75" name="Cloud 74"/>
            <p:cNvSpPr/>
            <p:nvPr/>
          </p:nvSpPr>
          <p:spPr>
            <a:xfrm>
              <a:off x="3823365" y="-538410"/>
              <a:ext cx="3412083" cy="1114336"/>
            </a:xfrm>
            <a:prstGeom prst="cloud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 smtClean="0">
                <a:solidFill>
                  <a:prstClr val="white"/>
                </a:solidFill>
              </a:endParaRPr>
            </a:p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211960" y="-367804"/>
              <a:ext cx="3106057" cy="3052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prstClr val="white"/>
                  </a:solidFill>
                </a:rPr>
                <a:t>Do we have triangles ?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742058" y="2559041"/>
            <a:ext cx="1447056" cy="691915"/>
            <a:chOff x="3823365" y="-538410"/>
            <a:chExt cx="3412083" cy="1114336"/>
          </a:xfrm>
        </p:grpSpPr>
        <p:sp>
          <p:nvSpPr>
            <p:cNvPr id="78" name="Cloud 77"/>
            <p:cNvSpPr/>
            <p:nvPr/>
          </p:nvSpPr>
          <p:spPr>
            <a:xfrm>
              <a:off x="3823365" y="-538410"/>
              <a:ext cx="3412083" cy="1114336"/>
            </a:xfrm>
            <a:prstGeom prst="cloud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 smtClean="0">
                <a:solidFill>
                  <a:prstClr val="white"/>
                </a:solidFill>
              </a:endParaRPr>
            </a:p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984209" y="-306471"/>
              <a:ext cx="1995659" cy="5948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prstClr val="white"/>
                  </a:solidFill>
                </a:rPr>
                <a:t>NO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645801" y="2550710"/>
            <a:ext cx="2068099" cy="1062433"/>
            <a:chOff x="3852511" y="-538410"/>
            <a:chExt cx="3412083" cy="2012175"/>
          </a:xfrm>
        </p:grpSpPr>
        <p:sp>
          <p:nvSpPr>
            <p:cNvPr id="81" name="Cloud 80"/>
            <p:cNvSpPr/>
            <p:nvPr/>
          </p:nvSpPr>
          <p:spPr>
            <a:xfrm>
              <a:off x="3852511" y="-538410"/>
              <a:ext cx="3412083" cy="2012175"/>
            </a:xfrm>
            <a:prstGeom prst="cloud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 smtClean="0">
                <a:solidFill>
                  <a:prstClr val="white"/>
                </a:solidFill>
              </a:endParaRPr>
            </a:p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538485" y="-174815"/>
              <a:ext cx="1995660" cy="12241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prstClr val="white"/>
                  </a:solidFill>
                </a:rPr>
                <a:t>Will have to create..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497309" y="2439153"/>
            <a:ext cx="2274909" cy="1285545"/>
            <a:chOff x="3852511" y="-538410"/>
            <a:chExt cx="3412083" cy="2012175"/>
          </a:xfrm>
        </p:grpSpPr>
        <p:sp>
          <p:nvSpPr>
            <p:cNvPr id="84" name="Cloud 83"/>
            <p:cNvSpPr/>
            <p:nvPr/>
          </p:nvSpPr>
          <p:spPr>
            <a:xfrm>
              <a:off x="3852511" y="-538410"/>
              <a:ext cx="3412083" cy="2012175"/>
            </a:xfrm>
            <a:prstGeom prst="cloud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 smtClean="0">
                <a:solidFill>
                  <a:prstClr val="white"/>
                </a:solidFill>
              </a:endParaRPr>
            </a:p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538486" y="-174815"/>
              <a:ext cx="2552594" cy="1011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prstClr val="white"/>
                  </a:solidFill>
                </a:rPr>
                <a:t>By drawing </a:t>
              </a:r>
            </a:p>
            <a:p>
              <a:r>
                <a:rPr lang="en-US" dirty="0" smtClean="0">
                  <a:solidFill>
                    <a:prstClr val="white"/>
                  </a:solidFill>
                </a:rPr>
                <a:t>PA and PB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9" name="Freeform 28"/>
          <p:cNvSpPr/>
          <p:nvPr/>
        </p:nvSpPr>
        <p:spPr>
          <a:xfrm>
            <a:off x="5330835" y="2013621"/>
            <a:ext cx="744455" cy="555625"/>
          </a:xfrm>
          <a:custGeom>
            <a:avLst/>
            <a:gdLst>
              <a:gd name="connsiteX0" fmla="*/ 730250 w 730250"/>
              <a:gd name="connsiteY0" fmla="*/ 0 h 555625"/>
              <a:gd name="connsiteX1" fmla="*/ 730250 w 730250"/>
              <a:gd name="connsiteY1" fmla="*/ 549275 h 555625"/>
              <a:gd name="connsiteX2" fmla="*/ 0 w 730250"/>
              <a:gd name="connsiteY2" fmla="*/ 555625 h 555625"/>
              <a:gd name="connsiteX3" fmla="*/ 730250 w 730250"/>
              <a:gd name="connsiteY3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250" h="555625">
                <a:moveTo>
                  <a:pt x="730250" y="0"/>
                </a:moveTo>
                <a:lnTo>
                  <a:pt x="730250" y="549275"/>
                </a:lnTo>
                <a:lnTo>
                  <a:pt x="0" y="555625"/>
                </a:lnTo>
                <a:lnTo>
                  <a:pt x="73025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7" name="Freeform 86"/>
          <p:cNvSpPr/>
          <p:nvPr/>
        </p:nvSpPr>
        <p:spPr>
          <a:xfrm flipH="1">
            <a:off x="6080437" y="2016125"/>
            <a:ext cx="751849" cy="555625"/>
          </a:xfrm>
          <a:custGeom>
            <a:avLst/>
            <a:gdLst>
              <a:gd name="connsiteX0" fmla="*/ 730250 w 730250"/>
              <a:gd name="connsiteY0" fmla="*/ 0 h 555625"/>
              <a:gd name="connsiteX1" fmla="*/ 730250 w 730250"/>
              <a:gd name="connsiteY1" fmla="*/ 549275 h 555625"/>
              <a:gd name="connsiteX2" fmla="*/ 0 w 730250"/>
              <a:gd name="connsiteY2" fmla="*/ 555625 h 555625"/>
              <a:gd name="connsiteX3" fmla="*/ 730250 w 730250"/>
              <a:gd name="connsiteY3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250" h="555625">
                <a:moveTo>
                  <a:pt x="730250" y="0"/>
                </a:moveTo>
                <a:lnTo>
                  <a:pt x="730250" y="549275"/>
                </a:lnTo>
                <a:lnTo>
                  <a:pt x="0" y="555625"/>
                </a:lnTo>
                <a:lnTo>
                  <a:pt x="730250" y="0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029568" y="1968252"/>
            <a:ext cx="91440" cy="9144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6076608" y="2492515"/>
            <a:ext cx="87130" cy="83273"/>
          </a:xfrm>
          <a:custGeom>
            <a:avLst/>
            <a:gdLst>
              <a:gd name="connsiteX0" fmla="*/ 0 w 187325"/>
              <a:gd name="connsiteY0" fmla="*/ 3175 h 146050"/>
              <a:gd name="connsiteX1" fmla="*/ 184150 w 187325"/>
              <a:gd name="connsiteY1" fmla="*/ 0 h 146050"/>
              <a:gd name="connsiteX2" fmla="*/ 187325 w 187325"/>
              <a:gd name="connsiteY2" fmla="*/ 146050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325" h="146050">
                <a:moveTo>
                  <a:pt x="0" y="3175"/>
                </a:moveTo>
                <a:lnTo>
                  <a:pt x="184150" y="0"/>
                </a:lnTo>
                <a:cubicBezTo>
                  <a:pt x="185208" y="48683"/>
                  <a:pt x="186267" y="97367"/>
                  <a:pt x="187325" y="1460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5652120" y="2225588"/>
            <a:ext cx="103539" cy="108036"/>
            <a:chOff x="5652120" y="2225588"/>
            <a:chExt cx="103539" cy="108036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652120" y="2243963"/>
              <a:ext cx="72008" cy="89661"/>
            </a:xfrm>
            <a:prstGeom prst="line">
              <a:avLst/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683651" y="2225588"/>
              <a:ext cx="72008" cy="89661"/>
            </a:xfrm>
            <a:prstGeom prst="line">
              <a:avLst/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 rot="4977436">
            <a:off x="6416379" y="2235765"/>
            <a:ext cx="96400" cy="112798"/>
            <a:chOff x="5652120" y="2220826"/>
            <a:chExt cx="96400" cy="112798"/>
          </a:xfrm>
        </p:grpSpPr>
        <p:cxnSp>
          <p:nvCxnSpPr>
            <p:cNvPr id="90" name="Straight Connector 89"/>
            <p:cNvCxnSpPr/>
            <p:nvPr/>
          </p:nvCxnSpPr>
          <p:spPr>
            <a:xfrm>
              <a:off x="5652120" y="2243963"/>
              <a:ext cx="72008" cy="89661"/>
            </a:xfrm>
            <a:prstGeom prst="line">
              <a:avLst/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5676512" y="2220826"/>
              <a:ext cx="72008" cy="89661"/>
            </a:xfrm>
            <a:prstGeom prst="line">
              <a:avLst/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6024065" y="2258513"/>
            <a:ext cx="98680" cy="85308"/>
            <a:chOff x="6024065" y="2258513"/>
            <a:chExt cx="98680" cy="85308"/>
          </a:xfrm>
        </p:grpSpPr>
        <p:cxnSp>
          <p:nvCxnSpPr>
            <p:cNvPr id="58" name="Straight Connector 57"/>
            <p:cNvCxnSpPr/>
            <p:nvPr/>
          </p:nvCxnSpPr>
          <p:spPr>
            <a:xfrm flipH="1">
              <a:off x="6031305" y="2258513"/>
              <a:ext cx="91440" cy="85308"/>
            </a:xfrm>
            <a:prstGeom prst="line">
              <a:avLst/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 flipV="1">
              <a:off x="6024065" y="2262293"/>
              <a:ext cx="95456" cy="79147"/>
            </a:xfrm>
            <a:prstGeom prst="line">
              <a:avLst/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5343768" y="2566030"/>
            <a:ext cx="1463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343066" y="2566886"/>
            <a:ext cx="731520" cy="0"/>
          </a:xfrm>
          <a:prstGeom prst="line">
            <a:avLst/>
          </a:prstGeom>
          <a:ln w="38100">
            <a:solidFill>
              <a:srgbClr val="FF33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6072263" y="2571750"/>
            <a:ext cx="731520" cy="0"/>
          </a:xfrm>
          <a:prstGeom prst="line">
            <a:avLst/>
          </a:prstGeom>
          <a:ln w="38100">
            <a:solidFill>
              <a:srgbClr val="00FF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35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000"/>
                            </p:stCondLst>
                            <p:childTnLst>
                              <p:par>
                                <p:cTn id="2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35" grpId="0" animBg="1"/>
      <p:bldP spid="35" grpId="1" animBg="1"/>
      <p:bldP spid="34" grpId="0" animBg="1"/>
      <p:bldP spid="34" grpId="1" animBg="1"/>
      <p:bldP spid="33" grpId="0" animBg="1"/>
      <p:bldP spid="33" grpId="1" animBg="1"/>
      <p:bldP spid="9" grpId="0" animBg="1"/>
      <p:bldP spid="9" grpId="1" animBg="1"/>
      <p:bldP spid="24" grpId="0"/>
      <p:bldP spid="6" grpId="0" animBg="1"/>
      <p:bldP spid="8" grpId="0"/>
      <p:bldP spid="5" grpId="0"/>
      <p:bldP spid="39" grpId="0"/>
      <p:bldP spid="10" grpId="0"/>
      <p:bldP spid="41" grpId="0"/>
      <p:bldP spid="42" grpId="0"/>
      <p:bldP spid="13" grpId="0" animBg="1"/>
      <p:bldP spid="59" grpId="0"/>
      <p:bldP spid="60" grpId="0"/>
      <p:bldP spid="61" grpId="0"/>
      <p:bldP spid="62" grpId="0"/>
      <p:bldP spid="63" grpId="0"/>
      <p:bldP spid="25" grpId="0"/>
      <p:bldP spid="66" grpId="0"/>
      <p:bldP spid="67" grpId="0"/>
      <p:bldP spid="68" grpId="0"/>
      <p:bldP spid="26" grpId="0"/>
      <p:bldP spid="70" grpId="0"/>
      <p:bldP spid="29" grpId="0" animBg="1"/>
      <p:bldP spid="87" grpId="0" animBg="1"/>
      <p:bldP spid="46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165735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13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ounded Rectangle 103"/>
          <p:cNvSpPr/>
          <p:nvPr/>
        </p:nvSpPr>
        <p:spPr>
          <a:xfrm>
            <a:off x="3531351" y="4417119"/>
            <a:ext cx="4803646" cy="36804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Freeform 101"/>
          <p:cNvSpPr/>
          <p:nvPr/>
        </p:nvSpPr>
        <p:spPr>
          <a:xfrm>
            <a:off x="7049791" y="1688570"/>
            <a:ext cx="744455" cy="555625"/>
          </a:xfrm>
          <a:custGeom>
            <a:avLst/>
            <a:gdLst>
              <a:gd name="connsiteX0" fmla="*/ 730250 w 730250"/>
              <a:gd name="connsiteY0" fmla="*/ 0 h 555625"/>
              <a:gd name="connsiteX1" fmla="*/ 730250 w 730250"/>
              <a:gd name="connsiteY1" fmla="*/ 549275 h 555625"/>
              <a:gd name="connsiteX2" fmla="*/ 0 w 730250"/>
              <a:gd name="connsiteY2" fmla="*/ 555625 h 555625"/>
              <a:gd name="connsiteX3" fmla="*/ 730250 w 730250"/>
              <a:gd name="connsiteY3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250" h="555625">
                <a:moveTo>
                  <a:pt x="730250" y="0"/>
                </a:moveTo>
                <a:lnTo>
                  <a:pt x="730250" y="549275"/>
                </a:lnTo>
                <a:lnTo>
                  <a:pt x="0" y="555625"/>
                </a:lnTo>
                <a:lnTo>
                  <a:pt x="73025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209800" y="504468"/>
            <a:ext cx="6553200" cy="29556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14183" y="255599"/>
            <a:ext cx="5151607" cy="29556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13178" y="512160"/>
            <a:ext cx="1820422" cy="29556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055545" y="250910"/>
            <a:ext cx="1095914" cy="29556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519" y="209550"/>
            <a:ext cx="887614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smtClean="0">
                <a:solidFill>
                  <a:srgbClr val="0000FF"/>
                </a:solidFill>
                <a:latin typeface="Bookman Old Style" pitchFamily="18" charset="0"/>
              </a:rPr>
              <a:t>Q. The radius of a circle with centre P is 25 cm and  length of </a:t>
            </a:r>
          </a:p>
          <a:p>
            <a:r>
              <a:rPr lang="en-US" sz="17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700" b="1" dirty="0" smtClean="0">
                <a:solidFill>
                  <a:srgbClr val="0000FF"/>
                </a:solidFill>
                <a:latin typeface="Bookman Old Style" pitchFamily="18" charset="0"/>
              </a:rPr>
              <a:t>   chord is 48 cm. Find the distance of the chord from centre P of the circle.</a:t>
            </a:r>
            <a:endParaRPr lang="en-IN" sz="1700" b="1" dirty="0">
              <a:solidFill>
                <a:srgbClr val="FF3300"/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519" y="897111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Bookman Old Style" panose="02050604050505020204" pitchFamily="18" charset="0"/>
              </a:rPr>
              <a:t>Given :</a:t>
            </a:r>
            <a:endParaRPr lang="en-IN" sz="1600" dirty="0"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2479" y="897111"/>
            <a:ext cx="26276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</a:rPr>
              <a:t>In a circle with centre P,</a:t>
            </a:r>
          </a:p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</a:rPr>
              <a:t>PM </a:t>
            </a:r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 </a:t>
            </a:r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</a:rPr>
              <a:t>AB,  PA = 25 cm, </a:t>
            </a:r>
            <a:endParaRPr lang="en-IN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866911" y="788102"/>
            <a:ext cx="1859384" cy="1828800"/>
            <a:chOff x="7020272" y="1174998"/>
            <a:chExt cx="1859384" cy="1828800"/>
          </a:xfrm>
        </p:grpSpPr>
        <p:sp>
          <p:nvSpPr>
            <p:cNvPr id="38" name="TextBox 37"/>
            <p:cNvSpPr txBox="1"/>
            <p:nvPr/>
          </p:nvSpPr>
          <p:spPr>
            <a:xfrm>
              <a:off x="7799352" y="1752228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P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7020272" y="1174998"/>
              <a:ext cx="1828800" cy="1828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7203152" y="2638038"/>
              <a:ext cx="14630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7888952" y="2040260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7934672" y="2085980"/>
              <a:ext cx="0" cy="5450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7791824" y="2496312"/>
              <a:ext cx="137160" cy="1371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44" name="Straight Connector 43"/>
            <p:cNvCxnSpPr>
              <a:stCxn id="41" idx="3"/>
            </p:cNvCxnSpPr>
            <p:nvPr/>
          </p:nvCxnSpPr>
          <p:spPr>
            <a:xfrm flipH="1">
              <a:off x="7203153" y="2118309"/>
              <a:ext cx="699190" cy="512739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7030536" y="2616324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542704" y="2616324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778514" y="2616324"/>
              <a:ext cx="3738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M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864351" y="1400031"/>
            <a:ext cx="13500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  <a:latin typeface="Bookman Old Style" pitchFamily="18" charset="0"/>
              </a:rPr>
              <a:t>AB = 48 cm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519" y="1628631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To find :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66800" y="1628631"/>
            <a:ext cx="5132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</a:rPr>
              <a:t>PM</a:t>
            </a:r>
            <a:endParaRPr lang="en-IN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117255" y="1716224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25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74455" y="2539184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48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071535" y="2676344"/>
            <a:ext cx="1417320" cy="0"/>
            <a:chOff x="6720840" y="3063240"/>
            <a:chExt cx="1417320" cy="0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6720840" y="3063240"/>
              <a:ext cx="54864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7589520" y="3063240"/>
              <a:ext cx="54864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7757335" y="1807664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?</a:t>
            </a:r>
            <a:endParaRPr lang="en-US" sz="14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6151" y="190295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Sol :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78159" y="1902951"/>
            <a:ext cx="11544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</a:rPr>
              <a:t>PM </a:t>
            </a:r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 </a:t>
            </a:r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</a:rPr>
              <a:t>AB,</a:t>
            </a:r>
            <a:endParaRPr lang="en-IN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9519" y="2512551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</a:rPr>
              <a:t>AM =</a:t>
            </a:r>
            <a:endParaRPr lang="en-IN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943919" y="2329671"/>
            <a:ext cx="705012" cy="704314"/>
            <a:chOff x="1143000" y="2743200"/>
            <a:chExt cx="705012" cy="704314"/>
          </a:xfrm>
        </p:grpSpPr>
        <p:sp>
          <p:nvSpPr>
            <p:cNvPr id="68" name="Rectangle 67"/>
            <p:cNvSpPr/>
            <p:nvPr/>
          </p:nvSpPr>
          <p:spPr>
            <a:xfrm>
              <a:off x="1143000" y="2743200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6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1</a:t>
              </a:r>
              <a:endParaRPr lang="en-IN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371600" y="2926080"/>
              <a:ext cx="4764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6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AB</a:t>
              </a:r>
              <a:endParaRPr lang="en-IN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143000" y="3108960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6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</a:t>
              </a:r>
              <a:endParaRPr lang="en-IN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188720" y="3108960"/>
              <a:ext cx="228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/>
          <p:cNvSpPr/>
          <p:nvPr/>
        </p:nvSpPr>
        <p:spPr>
          <a:xfrm>
            <a:off x="204570" y="2976522"/>
            <a:ext cx="28696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srgbClr val="FF0000"/>
                </a:solidFill>
                <a:latin typeface="Bookman Old Style" pitchFamily="18" charset="0"/>
              </a:rPr>
              <a:t>[Perpendicular drawn from</a:t>
            </a:r>
          </a:p>
          <a:p>
            <a:r>
              <a:rPr lang="en-IN" sz="1600" dirty="0" smtClean="0">
                <a:solidFill>
                  <a:srgbClr val="FF0000"/>
                </a:solidFill>
                <a:latin typeface="Bookman Old Style" pitchFamily="18" charset="0"/>
              </a:rPr>
              <a:t>centre of the circle to the</a:t>
            </a:r>
          </a:p>
          <a:p>
            <a:r>
              <a:rPr lang="en-IN" sz="1600" dirty="0" smtClean="0">
                <a:solidFill>
                  <a:srgbClr val="FF0000"/>
                </a:solidFill>
                <a:latin typeface="Bookman Old Style" pitchFamily="18" charset="0"/>
              </a:rPr>
              <a:t>chord bisects the chord]</a:t>
            </a:r>
            <a:endParaRPr lang="en-IN" sz="16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6151" y="3987125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</a:rPr>
              <a:t>AM =</a:t>
            </a:r>
            <a:endParaRPr lang="en-IN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943919" y="3804245"/>
            <a:ext cx="863710" cy="704314"/>
            <a:chOff x="1143000" y="2743200"/>
            <a:chExt cx="863710" cy="704314"/>
          </a:xfrm>
        </p:grpSpPr>
        <p:sp>
          <p:nvSpPr>
            <p:cNvPr id="73" name="Rectangle 72"/>
            <p:cNvSpPr/>
            <p:nvPr/>
          </p:nvSpPr>
          <p:spPr>
            <a:xfrm>
              <a:off x="1143000" y="2743200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6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1</a:t>
              </a:r>
              <a:endParaRPr lang="en-IN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371600" y="2926080"/>
              <a:ext cx="6351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600" dirty="0" smtClean="0">
                  <a:solidFill>
                    <a:prstClr val="black"/>
                  </a:solidFill>
                  <a:latin typeface="Arial Rounded MT Bold" pitchFamily="34" charset="0"/>
                  <a:sym typeface="Symbol"/>
                </a:rPr>
                <a:t>x</a:t>
              </a:r>
              <a:r>
                <a:rPr lang="en-IN" sz="16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 48</a:t>
              </a:r>
              <a:endParaRPr lang="en-IN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143000" y="3108960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6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</a:t>
              </a:r>
              <a:endParaRPr lang="en-IN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1188720" y="3108960"/>
              <a:ext cx="228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Rectangle 76"/>
          <p:cNvSpPr/>
          <p:nvPr/>
        </p:nvSpPr>
        <p:spPr>
          <a:xfrm>
            <a:off x="29519" y="4535765"/>
            <a:ext cx="16289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</a:rPr>
              <a:t>AM = 24 cm</a:t>
            </a:r>
            <a:endParaRPr lang="en-IN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3378951" y="1576383"/>
            <a:ext cx="0" cy="3319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882801" y="1624784"/>
            <a:ext cx="13821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In PMA,</a:t>
            </a:r>
          </a:p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PMA = 90</a:t>
            </a:r>
            <a:r>
              <a:rPr lang="en-IN" sz="1600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</a:t>
            </a:r>
            <a:endParaRPr lang="en-IN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928521" y="2173424"/>
            <a:ext cx="7521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PA</a:t>
            </a:r>
            <a:r>
              <a:rPr lang="en-IN" sz="1600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522881" y="2173424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PM</a:t>
            </a:r>
            <a:r>
              <a:rPr lang="en-IN" sz="1600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IN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162961" y="2173424"/>
            <a:ext cx="6142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AM</a:t>
            </a:r>
            <a:r>
              <a:rPr lang="en-IN" sz="1600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635593" y="2724108"/>
            <a:ext cx="989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25</a:t>
            </a:r>
            <a:r>
              <a:rPr lang="en-IN" sz="1600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544585" y="2724108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PM</a:t>
            </a:r>
            <a:r>
              <a:rPr lang="en-IN" sz="1600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IN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184665" y="2724108"/>
            <a:ext cx="5229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24</a:t>
            </a:r>
            <a:r>
              <a:rPr lang="en-IN" sz="1600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635593" y="2998428"/>
            <a:ext cx="9957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625 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522881" y="2998428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PM</a:t>
            </a:r>
            <a:r>
              <a:rPr lang="en-IN" sz="1600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IN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162961" y="2998428"/>
            <a:ext cx="564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576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635593" y="3350319"/>
            <a:ext cx="8066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625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397593" y="3350319"/>
            <a:ext cx="7328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– 576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037673" y="3350319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PM</a:t>
            </a:r>
            <a:r>
              <a:rPr lang="en-IN" sz="1600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635593" y="3731319"/>
            <a:ext cx="10214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PM</a:t>
            </a:r>
            <a:r>
              <a:rPr lang="en-IN" sz="1600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 </a:t>
            </a:r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522881" y="3731319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49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635593" y="4005639"/>
            <a:ext cx="9557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PM 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522881" y="4005639"/>
            <a:ext cx="6767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7 cm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071521" y="4005639"/>
            <a:ext cx="23054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srgbClr val="FF0000"/>
                </a:solidFill>
                <a:latin typeface="Bookman Old Style" pitchFamily="18" charset="0"/>
              </a:rPr>
              <a:t>[Taking square roots]</a:t>
            </a:r>
            <a:endParaRPr lang="en-IN" sz="16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570141" y="4431367"/>
            <a:ext cx="4899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Distance of chord AB from centre P is 7 cm.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226951" y="2237117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FF"/>
                </a:solidFill>
                <a:latin typeface="Bookman Old Style" pitchFamily="18" charset="0"/>
              </a:rPr>
              <a:t>24</a:t>
            </a:r>
            <a:endParaRPr lang="en-US" sz="1400" b="1" dirty="0">
              <a:solidFill>
                <a:srgbClr val="FF00FF"/>
              </a:solidFill>
              <a:latin typeface="Bookman Old Style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974241" y="2402024"/>
            <a:ext cx="23118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srgbClr val="FF0000"/>
                </a:solidFill>
                <a:latin typeface="Bookman Old Style" pitchFamily="18" charset="0"/>
              </a:rPr>
              <a:t>[Pythagoras theorem]</a:t>
            </a:r>
            <a:endParaRPr lang="en-IN" sz="16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7780641" y="1695904"/>
            <a:ext cx="0" cy="548640"/>
          </a:xfrm>
          <a:prstGeom prst="line">
            <a:avLst/>
          </a:prstGeom>
          <a:ln>
            <a:solidFill>
              <a:srgbClr val="00B05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7051144" y="2244928"/>
            <a:ext cx="1463040" cy="0"/>
          </a:xfrm>
          <a:prstGeom prst="line">
            <a:avLst/>
          </a:prstGeom>
          <a:ln>
            <a:solidFill>
              <a:srgbClr val="FF33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4725376" y="2693072"/>
            <a:ext cx="2346159" cy="891955"/>
            <a:chOff x="2347864" y="5151557"/>
            <a:chExt cx="2346159" cy="891955"/>
          </a:xfrm>
        </p:grpSpPr>
        <p:sp>
          <p:nvSpPr>
            <p:cNvPr id="105" name="Cloud 104"/>
            <p:cNvSpPr/>
            <p:nvPr/>
          </p:nvSpPr>
          <p:spPr>
            <a:xfrm>
              <a:off x="2347864" y="5151557"/>
              <a:ext cx="2346159" cy="891955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514478" y="5342526"/>
              <a:ext cx="2053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Consider </a:t>
              </a:r>
              <a:r>
                <a:rPr lang="en-US" b="1" dirty="0" smtClean="0">
                  <a:solidFill>
                    <a:schemeClr val="bg1"/>
                  </a:solidFill>
                  <a:latin typeface="Symbol" panose="05050102010706020507" pitchFamily="18" charset="2"/>
                  <a:sym typeface="Symbol"/>
                </a:rPr>
                <a:t>D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PMA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276596" y="987865"/>
            <a:ext cx="3454952" cy="1859096"/>
            <a:chOff x="2354332" y="5237756"/>
            <a:chExt cx="2346159" cy="1859096"/>
          </a:xfrm>
        </p:grpSpPr>
        <p:sp>
          <p:nvSpPr>
            <p:cNvPr id="108" name="Cloud 107"/>
            <p:cNvSpPr/>
            <p:nvPr/>
          </p:nvSpPr>
          <p:spPr>
            <a:xfrm>
              <a:off x="2354332" y="5237756"/>
              <a:ext cx="2346159" cy="1580153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514478" y="5342526"/>
              <a:ext cx="205309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We know that,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Perpendicular drawn from the </a:t>
              </a:r>
              <a:r>
                <a:rPr lang="en-US" b="1" dirty="0" err="1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centre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 to the chord, bisects the chord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201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750"/>
                            </p:stCondLst>
                            <p:childTnLst>
                              <p:par>
                                <p:cTn id="2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2" grpId="0" animBg="1"/>
      <p:bldP spid="79" grpId="0" animBg="1"/>
      <p:bldP spid="79" grpId="1" animBg="1"/>
      <p:bldP spid="78" grpId="0" animBg="1"/>
      <p:bldP spid="78" grpId="1" animBg="1"/>
      <p:bldP spid="69" grpId="0" animBg="1"/>
      <p:bldP spid="69" grpId="1" animBg="1"/>
      <p:bldP spid="67" grpId="0" animBg="1"/>
      <p:bldP spid="67" grpId="1" animBg="1"/>
      <p:bldP spid="8" grpId="0"/>
      <p:bldP spid="5" grpId="0"/>
      <p:bldP spid="50" grpId="0"/>
      <p:bldP spid="51" grpId="0"/>
      <p:bldP spid="52" grpId="0"/>
      <p:bldP spid="53" grpId="0"/>
      <p:bldP spid="60" grpId="0"/>
      <p:bldP spid="61" grpId="0"/>
      <p:bldP spid="62" grpId="0"/>
      <p:bldP spid="63" grpId="0"/>
      <p:bldP spid="71" grpId="0"/>
      <p:bldP spid="77" grpId="0"/>
      <p:bldP spid="22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165735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MODULE 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5966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3962400" y="4489708"/>
            <a:ext cx="2940480" cy="36804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6331227" y="1563635"/>
            <a:ext cx="726281" cy="540544"/>
          </a:xfrm>
          <a:custGeom>
            <a:avLst/>
            <a:gdLst>
              <a:gd name="connsiteX0" fmla="*/ 0 w 726281"/>
              <a:gd name="connsiteY0" fmla="*/ 540544 h 540544"/>
              <a:gd name="connsiteX1" fmla="*/ 721519 w 726281"/>
              <a:gd name="connsiteY1" fmla="*/ 533400 h 540544"/>
              <a:gd name="connsiteX2" fmla="*/ 726281 w 726281"/>
              <a:gd name="connsiteY2" fmla="*/ 0 h 540544"/>
              <a:gd name="connsiteX3" fmla="*/ 0 w 726281"/>
              <a:gd name="connsiteY3" fmla="*/ 540544 h 54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281" h="540544">
                <a:moveTo>
                  <a:pt x="0" y="540544"/>
                </a:moveTo>
                <a:lnTo>
                  <a:pt x="721519" y="533400"/>
                </a:lnTo>
                <a:cubicBezTo>
                  <a:pt x="723106" y="355600"/>
                  <a:pt x="724694" y="177800"/>
                  <a:pt x="726281" y="0"/>
                </a:cubicBezTo>
                <a:lnTo>
                  <a:pt x="0" y="540544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214807" y="269394"/>
            <a:ext cx="2526610" cy="26869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83447" y="249938"/>
            <a:ext cx="2159753" cy="26869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" y="209550"/>
            <a:ext cx="664476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smtClean="0">
                <a:solidFill>
                  <a:srgbClr val="0000FF"/>
                </a:solidFill>
                <a:latin typeface="Bookman Old Style" pitchFamily="18" charset="0"/>
              </a:rPr>
              <a:t>Q.  AP = 34,  AM = 30.  If AM </a:t>
            </a:r>
            <a:r>
              <a:rPr lang="en-US" sz="1700" b="1" dirty="0" smtClean="0">
                <a:solidFill>
                  <a:srgbClr val="0000FF"/>
                </a:solidFill>
                <a:latin typeface="Symbol" panose="05050102010706020507" pitchFamily="18" charset="2"/>
              </a:rPr>
              <a:t>^ </a:t>
            </a:r>
            <a:r>
              <a:rPr lang="en-US" sz="1700" b="1" dirty="0" smtClean="0">
                <a:solidFill>
                  <a:srgbClr val="0000FF"/>
                </a:solidFill>
                <a:latin typeface="Bookman Old Style" pitchFamily="18" charset="0"/>
              </a:rPr>
              <a:t>PQ,  find the length of PQ.</a:t>
            </a:r>
            <a:endParaRPr lang="en-IN" sz="1700" b="1" dirty="0">
              <a:solidFill>
                <a:srgbClr val="FF3300"/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" y="758190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Bookman Old Style" panose="02050604050505020204" pitchFamily="18" charset="0"/>
              </a:rPr>
              <a:t>Given :</a:t>
            </a:r>
            <a:endParaRPr lang="en-IN" sz="1600" dirty="0"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5840" y="758190"/>
            <a:ext cx="26404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</a:rPr>
              <a:t>In a circle with centre A,</a:t>
            </a:r>
          </a:p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</a:rPr>
              <a:t>AM </a:t>
            </a:r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 </a:t>
            </a:r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</a:rPr>
              <a:t>PQ,</a:t>
            </a:r>
          </a:p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</a:rPr>
              <a:t>AM = 30,  AP </a:t>
            </a:r>
            <a:r>
              <a:rPr lang="en-IN" sz="1600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</a:rPr>
              <a:t>34 </a:t>
            </a:r>
            <a:endParaRPr lang="en-IN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44638" y="645705"/>
            <a:ext cx="1870604" cy="1828800"/>
            <a:chOff x="6144638" y="984795"/>
            <a:chExt cx="1870604" cy="1828800"/>
          </a:xfrm>
        </p:grpSpPr>
        <p:sp>
          <p:nvSpPr>
            <p:cNvPr id="38" name="TextBox 37"/>
            <p:cNvSpPr txBox="1"/>
            <p:nvPr/>
          </p:nvSpPr>
          <p:spPr>
            <a:xfrm>
              <a:off x="6923718" y="1562025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144638" y="984795"/>
              <a:ext cx="1828800" cy="1828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6327518" y="2447835"/>
              <a:ext cx="14630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7013318" y="1850057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7059038" y="1895777"/>
              <a:ext cx="0" cy="5450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6916190" y="2306109"/>
              <a:ext cx="137160" cy="1371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44" name="Straight Connector 43"/>
            <p:cNvCxnSpPr>
              <a:stCxn id="41" idx="3"/>
            </p:cNvCxnSpPr>
            <p:nvPr/>
          </p:nvCxnSpPr>
          <p:spPr>
            <a:xfrm flipH="1">
              <a:off x="6327519" y="1928106"/>
              <a:ext cx="699190" cy="512739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154902" y="2426121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P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667070" y="2426121"/>
              <a:ext cx="348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Q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902880" y="2426121"/>
              <a:ext cx="3738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M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82880" y="1489710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To find :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97280" y="1489710"/>
            <a:ext cx="4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</a:rPr>
              <a:t>PQ</a:t>
            </a:r>
            <a:endParaRPr lang="en-IN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01492" y="1662672"/>
            <a:ext cx="370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0000FF"/>
                </a:solidFill>
                <a:latin typeface="Bookman Old Style" pitchFamily="18" charset="0"/>
              </a:rPr>
              <a:t>30</a:t>
            </a:r>
            <a:endParaRPr lang="en-US" sz="105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9512" y="1821418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Sol :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087287" y="1809750"/>
            <a:ext cx="1170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</a:rPr>
              <a:t>AM </a:t>
            </a:r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 </a:t>
            </a:r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</a:rPr>
              <a:t>PQ,</a:t>
            </a:r>
            <a:endParaRPr lang="en-IN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828542" y="2297430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</a:rPr>
              <a:t>PM =</a:t>
            </a:r>
            <a:endParaRPr lang="en-IN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742942" y="2114550"/>
            <a:ext cx="713028" cy="704314"/>
            <a:chOff x="1143000" y="2743200"/>
            <a:chExt cx="713028" cy="704314"/>
          </a:xfrm>
        </p:grpSpPr>
        <p:sp>
          <p:nvSpPr>
            <p:cNvPr id="68" name="Rectangle 67"/>
            <p:cNvSpPr/>
            <p:nvPr/>
          </p:nvSpPr>
          <p:spPr>
            <a:xfrm>
              <a:off x="1143000" y="2743200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6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1</a:t>
              </a:r>
              <a:endParaRPr lang="en-IN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371600" y="2926080"/>
              <a:ext cx="4844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6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PQ</a:t>
              </a:r>
              <a:endParaRPr lang="en-IN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143000" y="3108960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6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</a:t>
              </a:r>
              <a:endParaRPr lang="en-IN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188720" y="3108960"/>
              <a:ext cx="228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/>
          <p:cNvSpPr/>
          <p:nvPr/>
        </p:nvSpPr>
        <p:spPr>
          <a:xfrm>
            <a:off x="3988419" y="2647950"/>
            <a:ext cx="28696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srgbClr val="FF0000"/>
                </a:solidFill>
                <a:latin typeface="Bookman Old Style" pitchFamily="18" charset="0"/>
              </a:rPr>
              <a:t>[Perpendicular drawn from</a:t>
            </a:r>
          </a:p>
          <a:p>
            <a:r>
              <a:rPr lang="en-IN" sz="1600" dirty="0" smtClean="0">
                <a:solidFill>
                  <a:srgbClr val="FF0000"/>
                </a:solidFill>
                <a:latin typeface="Bookman Old Style" pitchFamily="18" charset="0"/>
              </a:rPr>
              <a:t>centre of the circle to the</a:t>
            </a:r>
          </a:p>
          <a:p>
            <a:r>
              <a:rPr lang="en-IN" sz="1600" dirty="0" smtClean="0">
                <a:solidFill>
                  <a:srgbClr val="FF0000"/>
                </a:solidFill>
                <a:latin typeface="Bookman Old Style" pitchFamily="18" charset="0"/>
              </a:rPr>
              <a:t>chord bisects the chord]</a:t>
            </a:r>
            <a:endParaRPr lang="en-IN" sz="16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825174" y="3589556"/>
            <a:ext cx="8996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</a:rPr>
              <a:t>16 =</a:t>
            </a:r>
            <a:endParaRPr lang="en-IN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4742942" y="3406676"/>
            <a:ext cx="711424" cy="704314"/>
            <a:chOff x="1143000" y="2743200"/>
            <a:chExt cx="711424" cy="704314"/>
          </a:xfrm>
        </p:grpSpPr>
        <p:sp>
          <p:nvSpPr>
            <p:cNvPr id="73" name="Rectangle 72"/>
            <p:cNvSpPr/>
            <p:nvPr/>
          </p:nvSpPr>
          <p:spPr>
            <a:xfrm>
              <a:off x="1143000" y="2743200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6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1</a:t>
              </a:r>
              <a:endParaRPr lang="en-IN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371600" y="2926080"/>
              <a:ext cx="48282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600" dirty="0" smtClean="0">
                  <a:solidFill>
                    <a:prstClr val="black"/>
                  </a:solidFill>
                  <a:latin typeface="Bookman Old Style" panose="02050604050505020204" pitchFamily="18" charset="0"/>
                  <a:sym typeface="Symbol"/>
                </a:rPr>
                <a:t>PQ</a:t>
              </a:r>
              <a:endParaRPr lang="en-IN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143000" y="3108960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6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</a:t>
              </a:r>
              <a:endParaRPr lang="en-IN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1188720" y="3108960"/>
              <a:ext cx="228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Rectangle 76"/>
          <p:cNvSpPr/>
          <p:nvPr/>
        </p:nvSpPr>
        <p:spPr>
          <a:xfrm>
            <a:off x="3828542" y="4138196"/>
            <a:ext cx="12698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</a:rPr>
              <a:t>PQ = 32</a:t>
            </a:r>
            <a:endParaRPr lang="en-IN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3562968" y="1771033"/>
            <a:ext cx="0" cy="31629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88926" y="2217956"/>
            <a:ext cx="13821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In AMP,</a:t>
            </a:r>
          </a:p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AMP = 90</a:t>
            </a:r>
            <a:r>
              <a:rPr lang="en-IN" sz="1600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</a:t>
            </a:r>
            <a:endParaRPr lang="en-IN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8926" y="2766596"/>
            <a:ext cx="7521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AP</a:t>
            </a:r>
            <a:r>
              <a:rPr lang="en-IN" sz="1600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029006" y="2766596"/>
            <a:ext cx="8082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AM</a:t>
            </a:r>
            <a:r>
              <a:rPr lang="en-IN" sz="1600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+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824129" y="2766596"/>
            <a:ext cx="6030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PM</a:t>
            </a:r>
            <a:r>
              <a:rPr lang="en-IN" sz="1600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06" y="3317280"/>
            <a:ext cx="989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34</a:t>
            </a:r>
            <a:r>
              <a:rPr lang="en-IN" sz="1600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029006" y="3317280"/>
            <a:ext cx="7120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30</a:t>
            </a:r>
            <a:r>
              <a:rPr lang="en-IN" sz="1600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+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69086" y="3317280"/>
            <a:ext cx="6030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PM</a:t>
            </a:r>
            <a:r>
              <a:rPr lang="en-IN" sz="1600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14606" y="3591600"/>
            <a:ext cx="1122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1156 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219200" y="3591600"/>
            <a:ext cx="8194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900  +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073568" y="3591600"/>
            <a:ext cx="6030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PM</a:t>
            </a:r>
            <a:r>
              <a:rPr lang="en-IN" sz="1600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aseline="30000" dirty="0"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14606" y="3863876"/>
            <a:ext cx="851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PM</a:t>
            </a:r>
            <a:r>
              <a:rPr lang="en-IN" sz="1600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aseline="30000" dirty="0">
              <a:solidFill>
                <a:prstClr val="black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00406" y="3863876"/>
            <a:ext cx="1604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1156  -  900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14606" y="4138196"/>
            <a:ext cx="10454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PM</a:t>
            </a:r>
            <a:r>
              <a:rPr lang="en-IN" sz="1600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29006" y="4138196"/>
            <a:ext cx="564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256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049648" y="4503956"/>
            <a:ext cx="29306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Length of PQ is 32 units.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827091" y="2995196"/>
            <a:ext cx="23118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srgbClr val="FF0000"/>
                </a:solidFill>
                <a:latin typeface="Bookman Old Style" pitchFamily="18" charset="0"/>
              </a:rPr>
              <a:t>[Pythagoras theorem]</a:t>
            </a:r>
            <a:endParaRPr lang="en-IN" sz="16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7058368" y="1559436"/>
            <a:ext cx="0" cy="548640"/>
          </a:xfrm>
          <a:prstGeom prst="line">
            <a:avLst/>
          </a:prstGeom>
          <a:ln>
            <a:solidFill>
              <a:srgbClr val="00B05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316966" y="2103698"/>
            <a:ext cx="1463040" cy="0"/>
          </a:xfrm>
          <a:prstGeom prst="line">
            <a:avLst/>
          </a:prstGeom>
          <a:ln>
            <a:solidFill>
              <a:srgbClr val="FF33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425271" y="1620887"/>
            <a:ext cx="370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0000FF"/>
                </a:solidFill>
                <a:latin typeface="Bookman Old Style" pitchFamily="18" charset="0"/>
              </a:rPr>
              <a:t>34</a:t>
            </a:r>
            <a:endParaRPr lang="en-US" sz="105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14606" y="4476750"/>
            <a:ext cx="10262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PM  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029006" y="4476750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16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3673641" y="819150"/>
            <a:ext cx="2346159" cy="891955"/>
            <a:chOff x="2347864" y="5151557"/>
            <a:chExt cx="2346159" cy="891955"/>
          </a:xfrm>
        </p:grpSpPr>
        <p:sp>
          <p:nvSpPr>
            <p:cNvPr id="92" name="Cloud 91"/>
            <p:cNvSpPr/>
            <p:nvPr/>
          </p:nvSpPr>
          <p:spPr>
            <a:xfrm>
              <a:off x="2347864" y="5151557"/>
              <a:ext cx="2346159" cy="891955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514478" y="5342526"/>
              <a:ext cx="2053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Consider </a:t>
              </a:r>
              <a:r>
                <a:rPr lang="en-US" b="1" dirty="0" smtClean="0">
                  <a:solidFill>
                    <a:schemeClr val="bg1"/>
                  </a:solidFill>
                  <a:latin typeface="Symbol" panose="05050102010706020507" pitchFamily="18" charset="2"/>
                  <a:sym typeface="Symbol"/>
                </a:rPr>
                <a:t>D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AMP</a:t>
              </a:r>
            </a:p>
          </p:txBody>
        </p:sp>
      </p:grpSp>
      <p:sp>
        <p:nvSpPr>
          <p:cNvPr id="94" name="Rectangle 93"/>
          <p:cNvSpPr/>
          <p:nvPr/>
        </p:nvSpPr>
        <p:spPr>
          <a:xfrm>
            <a:off x="1495707" y="4476750"/>
            <a:ext cx="19159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srgbClr val="FF0000"/>
                </a:solidFill>
                <a:latin typeface="Bookman Old Style" pitchFamily="18" charset="0"/>
              </a:rPr>
              <a:t>[Taking sq. roots]</a:t>
            </a:r>
            <a:endParaRPr lang="en-IN" sz="16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609644" y="2105025"/>
            <a:ext cx="360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  <a:latin typeface="Bookman Old Style" pitchFamily="18" charset="0"/>
              </a:rPr>
              <a:t>16</a:t>
            </a:r>
            <a:endParaRPr lang="en-US" sz="105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5213756" y="2557009"/>
            <a:ext cx="3454952" cy="1859096"/>
            <a:chOff x="2354332" y="5237756"/>
            <a:chExt cx="2346159" cy="1859096"/>
          </a:xfrm>
        </p:grpSpPr>
        <p:sp>
          <p:nvSpPr>
            <p:cNvPr id="101" name="Cloud 100"/>
            <p:cNvSpPr/>
            <p:nvPr/>
          </p:nvSpPr>
          <p:spPr>
            <a:xfrm>
              <a:off x="2354332" y="5237756"/>
              <a:ext cx="2346159" cy="1580153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514478" y="5342526"/>
              <a:ext cx="205309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We know that,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Perpendicular drawn from the </a:t>
              </a:r>
              <a:r>
                <a:rPr lang="en-US" b="1" dirty="0" err="1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centre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 to the chord, bisects the chord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485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500"/>
                            </p:stCondLst>
                            <p:childTnLst>
                              <p:par>
                                <p:cTn id="1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"/>
                            </p:stCondLst>
                            <p:childTnLst>
                              <p:par>
                                <p:cTn id="1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000"/>
                            </p:stCondLst>
                            <p:childTnLst>
                              <p:par>
                                <p:cTn id="2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750"/>
                            </p:stCondLst>
                            <p:childTnLst>
                              <p:par>
                                <p:cTn id="2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250"/>
                            </p:stCondLst>
                            <p:childTnLst>
                              <p:par>
                                <p:cTn id="2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12" grpId="1" animBg="1"/>
      <p:bldP spid="67" grpId="0" animBg="1"/>
      <p:bldP spid="67" grpId="1" animBg="1"/>
      <p:bldP spid="66" grpId="0" animBg="1"/>
      <p:bldP spid="66" grpId="1" animBg="1"/>
      <p:bldP spid="8" grpId="0"/>
      <p:bldP spid="50" grpId="0"/>
      <p:bldP spid="51" grpId="0"/>
      <p:bldP spid="52" grpId="0"/>
      <p:bldP spid="61" grpId="0"/>
      <p:bldP spid="62" grpId="0"/>
      <p:bldP spid="63" grpId="0"/>
      <p:bldP spid="71" grpId="0"/>
      <p:bldP spid="77" grpId="0"/>
      <p:bldP spid="22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5" grpId="0"/>
      <p:bldP spid="96" grpId="0"/>
      <p:bldP spid="98" grpId="0"/>
      <p:bldP spid="100" grpId="0"/>
      <p:bldP spid="69" grpId="0"/>
      <p:bldP spid="78" grpId="0"/>
      <p:bldP spid="79" grpId="0"/>
      <p:bldP spid="94" grpId="0"/>
      <p:bldP spid="97" grpId="0"/>
      <p:bldP spid="9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04480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65735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MODULE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7078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86885" y="695738"/>
            <a:ext cx="1906588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392238" y="2571750"/>
            <a:ext cx="1828800" cy="1828800"/>
            <a:chOff x="2046" y="1476"/>
            <a:chExt cx="2608" cy="2368"/>
          </a:xfrm>
        </p:grpSpPr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2046" y="1476"/>
              <a:ext cx="2608" cy="2368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" name="Oval 10"/>
            <p:cNvSpPr>
              <a:spLocks noChangeArrowheads="1"/>
            </p:cNvSpPr>
            <p:nvPr/>
          </p:nvSpPr>
          <p:spPr bwMode="auto">
            <a:xfrm>
              <a:off x="2176" y="1592"/>
              <a:ext cx="2347" cy="2136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3317" y="2493"/>
              <a:ext cx="65" cy="334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-152400" y="4437063"/>
            <a:ext cx="53641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Boundary rope of a cricket ground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736098" y="2038350"/>
            <a:ext cx="1416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Bangle</a:t>
            </a:r>
          </a:p>
        </p:txBody>
      </p:sp>
      <p:pic>
        <p:nvPicPr>
          <p:cNvPr id="10" name="Picture 15" descr="images (2)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075" y="625475"/>
            <a:ext cx="2143125" cy="16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0090" y="820738"/>
            <a:ext cx="1218733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6308725" y="2027238"/>
            <a:ext cx="14160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Coins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3827463" y="2100263"/>
            <a:ext cx="14160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Ball</a:t>
            </a: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5791200" y="-153075"/>
            <a:ext cx="2662238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en-US" sz="21000" dirty="0">
                <a:solidFill>
                  <a:srgbClr val="6600FF"/>
                </a:solidFill>
                <a:ea typeface="Calibri" pitchFamily="34" charset="0"/>
                <a:cs typeface="Times New Roman" pitchFamily="18" charset="0"/>
                <a:sym typeface="Wingdings" pitchFamily="2" charset="2"/>
              </a:rPr>
              <a:t></a:t>
            </a:r>
            <a:r>
              <a:rPr lang="en-US" altLang="en-US" sz="21000" dirty="0">
                <a:solidFill>
                  <a:srgbClr val="6600FF"/>
                </a:solidFill>
                <a:latin typeface="Book Antiqua" pitchFamily="18" charset="0"/>
                <a:ea typeface="Calibri" pitchFamily="34" charset="0"/>
                <a:cs typeface="Times New Roman" pitchFamily="18" charset="0"/>
              </a:rPr>
              <a:t> </a:t>
            </a: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3276600" y="-153075"/>
            <a:ext cx="2662238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en-US" sz="21000" dirty="0">
                <a:solidFill>
                  <a:srgbClr val="6600FF"/>
                </a:solidFill>
                <a:ea typeface="Calibri" pitchFamily="34" charset="0"/>
                <a:cs typeface="Times New Roman" pitchFamily="18" charset="0"/>
                <a:sym typeface="Wingdings" pitchFamily="2" charset="2"/>
              </a:rPr>
              <a:t></a:t>
            </a:r>
            <a:r>
              <a:rPr lang="en-US" altLang="en-US" sz="21000" dirty="0">
                <a:solidFill>
                  <a:srgbClr val="6600FF"/>
                </a:solidFill>
                <a:latin typeface="Book Antiqua" pitchFamily="18" charset="0"/>
                <a:ea typeface="Calibri" pitchFamily="34" charset="0"/>
                <a:cs typeface="Times New Roman" pitchFamily="18" charset="0"/>
              </a:rPr>
              <a:t>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68080" y="1156483"/>
            <a:ext cx="3455170" cy="911527"/>
            <a:chOff x="4926830" y="4003373"/>
            <a:chExt cx="3455170" cy="911527"/>
          </a:xfrm>
        </p:grpSpPr>
        <p:sp>
          <p:nvSpPr>
            <p:cNvPr id="17" name="Cloud Callout 16"/>
            <p:cNvSpPr/>
            <p:nvPr/>
          </p:nvSpPr>
          <p:spPr bwMode="auto">
            <a:xfrm>
              <a:off x="4926830" y="4003373"/>
              <a:ext cx="3455170" cy="911527"/>
            </a:xfrm>
            <a:prstGeom prst="cloudCallout">
              <a:avLst>
                <a:gd name="adj1" fmla="val -35985"/>
                <a:gd name="adj2" fmla="val -98140"/>
              </a:avLst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endParaRPr lang="en-US" alt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19700" y="4212171"/>
              <a:ext cx="29718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Let us see some examples of circle from day-to-day life.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404363" y="3412422"/>
            <a:ext cx="2338216" cy="911928"/>
            <a:chOff x="4924885" y="4006349"/>
            <a:chExt cx="2338216" cy="911928"/>
          </a:xfrm>
        </p:grpSpPr>
        <p:sp>
          <p:nvSpPr>
            <p:cNvPr id="20" name="Cloud Callout 29"/>
            <p:cNvSpPr/>
            <p:nvPr/>
          </p:nvSpPr>
          <p:spPr bwMode="auto">
            <a:xfrm>
              <a:off x="4924885" y="4006349"/>
              <a:ext cx="2338216" cy="911928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1619414 w 2335189"/>
                <a:gd name="connsiteY0" fmla="*/ 266038 h 911527"/>
                <a:gd name="connsiteX1" fmla="*/ 1594094 w 2335189"/>
                <a:gd name="connsiteY1" fmla="*/ 291358 h 911527"/>
                <a:gd name="connsiteX2" fmla="*/ 1568774 w 2335189"/>
                <a:gd name="connsiteY2" fmla="*/ 266038 h 911527"/>
                <a:gd name="connsiteX3" fmla="*/ 1594094 w 2335189"/>
                <a:gd name="connsiteY3" fmla="*/ 240718 h 911527"/>
                <a:gd name="connsiteX4" fmla="*/ 1619414 w 2335189"/>
                <a:gd name="connsiteY4" fmla="*/ 266038 h 911527"/>
                <a:gd name="connsiteX0" fmla="*/ 1743845 w 2335189"/>
                <a:gd name="connsiteY0" fmla="*/ 221949 h 911527"/>
                <a:gd name="connsiteX1" fmla="*/ 1693205 w 2335189"/>
                <a:gd name="connsiteY1" fmla="*/ 272589 h 911527"/>
                <a:gd name="connsiteX2" fmla="*/ 1642565 w 2335189"/>
                <a:gd name="connsiteY2" fmla="*/ 221949 h 911527"/>
                <a:gd name="connsiteX3" fmla="*/ 1693205 w 2335189"/>
                <a:gd name="connsiteY3" fmla="*/ 171309 h 911527"/>
                <a:gd name="connsiteX4" fmla="*/ 1743845 w 2335189"/>
                <a:gd name="connsiteY4" fmla="*/ 221949 h 911527"/>
                <a:gd name="connsiteX0" fmla="*/ 1914545 w 2335189"/>
                <a:gd name="connsiteY0" fmla="*/ 157278 h 911527"/>
                <a:gd name="connsiteX1" fmla="*/ 1838584 w 2335189"/>
                <a:gd name="connsiteY1" fmla="*/ 233239 h 911527"/>
                <a:gd name="connsiteX2" fmla="*/ 1762623 w 2335189"/>
                <a:gd name="connsiteY2" fmla="*/ 157278 h 911527"/>
                <a:gd name="connsiteX3" fmla="*/ 1838584 w 2335189"/>
                <a:gd name="connsiteY3" fmla="*/ 81317 h 911527"/>
                <a:gd name="connsiteX4" fmla="*/ 1914545 w 2335189"/>
                <a:gd name="connsiteY4" fmla="*/ 157278 h 911527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621360 w 2338216"/>
                <a:gd name="connsiteY0" fmla="*/ 263063 h 911928"/>
                <a:gd name="connsiteX1" fmla="*/ 1596040 w 2338216"/>
                <a:gd name="connsiteY1" fmla="*/ 288383 h 911928"/>
                <a:gd name="connsiteX2" fmla="*/ 1570720 w 2338216"/>
                <a:gd name="connsiteY2" fmla="*/ 263063 h 911928"/>
                <a:gd name="connsiteX3" fmla="*/ 1596040 w 2338216"/>
                <a:gd name="connsiteY3" fmla="*/ 237743 h 911928"/>
                <a:gd name="connsiteX4" fmla="*/ 1621360 w 2338216"/>
                <a:gd name="connsiteY4" fmla="*/ 263063 h 911928"/>
                <a:gd name="connsiteX0" fmla="*/ 1745791 w 2338216"/>
                <a:gd name="connsiteY0" fmla="*/ 218974 h 911928"/>
                <a:gd name="connsiteX1" fmla="*/ 1695151 w 2338216"/>
                <a:gd name="connsiteY1" fmla="*/ 269614 h 911928"/>
                <a:gd name="connsiteX2" fmla="*/ 1644511 w 2338216"/>
                <a:gd name="connsiteY2" fmla="*/ 218974 h 911928"/>
                <a:gd name="connsiteX3" fmla="*/ 1695151 w 2338216"/>
                <a:gd name="connsiteY3" fmla="*/ 168334 h 911928"/>
                <a:gd name="connsiteX4" fmla="*/ 1745791 w 2338216"/>
                <a:gd name="connsiteY4" fmla="*/ 218974 h 911928"/>
                <a:gd name="connsiteX0" fmla="*/ 1916491 w 2338216"/>
                <a:gd name="connsiteY0" fmla="*/ 154303 h 911928"/>
                <a:gd name="connsiteX1" fmla="*/ 1764569 w 2338216"/>
                <a:gd name="connsiteY1" fmla="*/ 154303 h 911928"/>
                <a:gd name="connsiteX2" fmla="*/ 1840530 w 2338216"/>
                <a:gd name="connsiteY2" fmla="*/ 78342 h 911928"/>
                <a:gd name="connsiteX3" fmla="*/ 1916491 w 2338216"/>
                <a:gd name="connsiteY3" fmla="*/ 154303 h 911928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621360 w 2338216"/>
                <a:gd name="connsiteY0" fmla="*/ 263063 h 911928"/>
                <a:gd name="connsiteX1" fmla="*/ 1596040 w 2338216"/>
                <a:gd name="connsiteY1" fmla="*/ 288383 h 911928"/>
                <a:gd name="connsiteX2" fmla="*/ 1570720 w 2338216"/>
                <a:gd name="connsiteY2" fmla="*/ 263063 h 911928"/>
                <a:gd name="connsiteX3" fmla="*/ 1596040 w 2338216"/>
                <a:gd name="connsiteY3" fmla="*/ 237743 h 911928"/>
                <a:gd name="connsiteX4" fmla="*/ 1621360 w 2338216"/>
                <a:gd name="connsiteY4" fmla="*/ 263063 h 911928"/>
                <a:gd name="connsiteX0" fmla="*/ 1745791 w 2338216"/>
                <a:gd name="connsiteY0" fmla="*/ 218974 h 911928"/>
                <a:gd name="connsiteX1" fmla="*/ 1695151 w 2338216"/>
                <a:gd name="connsiteY1" fmla="*/ 269614 h 911928"/>
                <a:gd name="connsiteX2" fmla="*/ 1644511 w 2338216"/>
                <a:gd name="connsiteY2" fmla="*/ 218974 h 911928"/>
                <a:gd name="connsiteX3" fmla="*/ 1695151 w 2338216"/>
                <a:gd name="connsiteY3" fmla="*/ 168334 h 911928"/>
                <a:gd name="connsiteX4" fmla="*/ 1745791 w 2338216"/>
                <a:gd name="connsiteY4" fmla="*/ 218974 h 911928"/>
                <a:gd name="connsiteX0" fmla="*/ 1840530 w 2338216"/>
                <a:gd name="connsiteY0" fmla="*/ 78342 h 911928"/>
                <a:gd name="connsiteX1" fmla="*/ 1764569 w 2338216"/>
                <a:gd name="connsiteY1" fmla="*/ 154303 h 911928"/>
                <a:gd name="connsiteX2" fmla="*/ 1840530 w 2338216"/>
                <a:gd name="connsiteY2" fmla="*/ 78342 h 911928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621360 w 2338216"/>
                <a:gd name="connsiteY0" fmla="*/ 263063 h 911928"/>
                <a:gd name="connsiteX1" fmla="*/ 1596040 w 2338216"/>
                <a:gd name="connsiteY1" fmla="*/ 288383 h 911928"/>
                <a:gd name="connsiteX2" fmla="*/ 1570720 w 2338216"/>
                <a:gd name="connsiteY2" fmla="*/ 263063 h 911928"/>
                <a:gd name="connsiteX3" fmla="*/ 1596040 w 2338216"/>
                <a:gd name="connsiteY3" fmla="*/ 237743 h 911928"/>
                <a:gd name="connsiteX4" fmla="*/ 1621360 w 2338216"/>
                <a:gd name="connsiteY4" fmla="*/ 263063 h 911928"/>
                <a:gd name="connsiteX0" fmla="*/ 1745791 w 2338216"/>
                <a:gd name="connsiteY0" fmla="*/ 218974 h 911928"/>
                <a:gd name="connsiteX1" fmla="*/ 1695151 w 2338216"/>
                <a:gd name="connsiteY1" fmla="*/ 269614 h 911928"/>
                <a:gd name="connsiteX2" fmla="*/ 1644511 w 2338216"/>
                <a:gd name="connsiteY2" fmla="*/ 218974 h 911928"/>
                <a:gd name="connsiteX3" fmla="*/ 1695151 w 2338216"/>
                <a:gd name="connsiteY3" fmla="*/ 168334 h 911928"/>
                <a:gd name="connsiteX4" fmla="*/ 1745791 w 2338216"/>
                <a:gd name="connsiteY4" fmla="*/ 218974 h 911928"/>
                <a:gd name="connsiteX0" fmla="*/ 1840530 w 2338216"/>
                <a:gd name="connsiteY0" fmla="*/ 78342 h 911928"/>
                <a:gd name="connsiteX1" fmla="*/ 1764569 w 2338216"/>
                <a:gd name="connsiteY1" fmla="*/ 154303 h 911928"/>
                <a:gd name="connsiteX2" fmla="*/ 1840530 w 2338216"/>
                <a:gd name="connsiteY2" fmla="*/ 78342 h 911928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621360 w 2338216"/>
                <a:gd name="connsiteY0" fmla="*/ 263063 h 911928"/>
                <a:gd name="connsiteX1" fmla="*/ 1596040 w 2338216"/>
                <a:gd name="connsiteY1" fmla="*/ 288383 h 911928"/>
                <a:gd name="connsiteX2" fmla="*/ 1570720 w 2338216"/>
                <a:gd name="connsiteY2" fmla="*/ 263063 h 911928"/>
                <a:gd name="connsiteX3" fmla="*/ 1596040 w 2338216"/>
                <a:gd name="connsiteY3" fmla="*/ 237743 h 911928"/>
                <a:gd name="connsiteX4" fmla="*/ 1621360 w 2338216"/>
                <a:gd name="connsiteY4" fmla="*/ 263063 h 911928"/>
                <a:gd name="connsiteX0" fmla="*/ 1745791 w 2338216"/>
                <a:gd name="connsiteY0" fmla="*/ 218974 h 911928"/>
                <a:gd name="connsiteX1" fmla="*/ 1695151 w 2338216"/>
                <a:gd name="connsiteY1" fmla="*/ 269614 h 911928"/>
                <a:gd name="connsiteX2" fmla="*/ 1644511 w 2338216"/>
                <a:gd name="connsiteY2" fmla="*/ 218974 h 911928"/>
                <a:gd name="connsiteX3" fmla="*/ 1695151 w 2338216"/>
                <a:gd name="connsiteY3" fmla="*/ 168334 h 911928"/>
                <a:gd name="connsiteX4" fmla="*/ 1745791 w 2338216"/>
                <a:gd name="connsiteY4" fmla="*/ 218974 h 911928"/>
                <a:gd name="connsiteX0" fmla="*/ 1840530 w 2338216"/>
                <a:gd name="connsiteY0" fmla="*/ 78342 h 911928"/>
                <a:gd name="connsiteX1" fmla="*/ 1764569 w 2338216"/>
                <a:gd name="connsiteY1" fmla="*/ 154303 h 911928"/>
                <a:gd name="connsiteX2" fmla="*/ 1840530 w 2338216"/>
                <a:gd name="connsiteY2" fmla="*/ 78342 h 911928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621360 w 2338216"/>
                <a:gd name="connsiteY0" fmla="*/ 263063 h 911928"/>
                <a:gd name="connsiteX1" fmla="*/ 1596040 w 2338216"/>
                <a:gd name="connsiteY1" fmla="*/ 288383 h 911928"/>
                <a:gd name="connsiteX2" fmla="*/ 1570720 w 2338216"/>
                <a:gd name="connsiteY2" fmla="*/ 263063 h 911928"/>
                <a:gd name="connsiteX3" fmla="*/ 1596040 w 2338216"/>
                <a:gd name="connsiteY3" fmla="*/ 237743 h 911928"/>
                <a:gd name="connsiteX4" fmla="*/ 1621360 w 2338216"/>
                <a:gd name="connsiteY4" fmla="*/ 263063 h 911928"/>
                <a:gd name="connsiteX0" fmla="*/ 1745791 w 2338216"/>
                <a:gd name="connsiteY0" fmla="*/ 218974 h 911928"/>
                <a:gd name="connsiteX1" fmla="*/ 1695151 w 2338216"/>
                <a:gd name="connsiteY1" fmla="*/ 269614 h 911928"/>
                <a:gd name="connsiteX2" fmla="*/ 1644511 w 2338216"/>
                <a:gd name="connsiteY2" fmla="*/ 218974 h 911928"/>
                <a:gd name="connsiteX3" fmla="*/ 1745791 w 2338216"/>
                <a:gd name="connsiteY3" fmla="*/ 218974 h 911928"/>
                <a:gd name="connsiteX0" fmla="*/ 1840530 w 2338216"/>
                <a:gd name="connsiteY0" fmla="*/ 78342 h 911928"/>
                <a:gd name="connsiteX1" fmla="*/ 1764569 w 2338216"/>
                <a:gd name="connsiteY1" fmla="*/ 154303 h 911928"/>
                <a:gd name="connsiteX2" fmla="*/ 1840530 w 2338216"/>
                <a:gd name="connsiteY2" fmla="*/ 78342 h 911928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621360 w 2338216"/>
                <a:gd name="connsiteY0" fmla="*/ 263063 h 911928"/>
                <a:gd name="connsiteX1" fmla="*/ 1596040 w 2338216"/>
                <a:gd name="connsiteY1" fmla="*/ 288383 h 911928"/>
                <a:gd name="connsiteX2" fmla="*/ 1570720 w 2338216"/>
                <a:gd name="connsiteY2" fmla="*/ 263063 h 911928"/>
                <a:gd name="connsiteX3" fmla="*/ 1596040 w 2338216"/>
                <a:gd name="connsiteY3" fmla="*/ 237743 h 911928"/>
                <a:gd name="connsiteX4" fmla="*/ 1621360 w 2338216"/>
                <a:gd name="connsiteY4" fmla="*/ 263063 h 911928"/>
                <a:gd name="connsiteX0" fmla="*/ 1644511 w 2338216"/>
                <a:gd name="connsiteY0" fmla="*/ 218974 h 911928"/>
                <a:gd name="connsiteX1" fmla="*/ 1695151 w 2338216"/>
                <a:gd name="connsiteY1" fmla="*/ 269614 h 911928"/>
                <a:gd name="connsiteX2" fmla="*/ 1644511 w 2338216"/>
                <a:gd name="connsiteY2" fmla="*/ 218974 h 911928"/>
                <a:gd name="connsiteX0" fmla="*/ 1840530 w 2338216"/>
                <a:gd name="connsiteY0" fmla="*/ 78342 h 911928"/>
                <a:gd name="connsiteX1" fmla="*/ 1764569 w 2338216"/>
                <a:gd name="connsiteY1" fmla="*/ 154303 h 911928"/>
                <a:gd name="connsiteX2" fmla="*/ 1840530 w 2338216"/>
                <a:gd name="connsiteY2" fmla="*/ 78342 h 911928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621360 w 2338216"/>
                <a:gd name="connsiteY0" fmla="*/ 263063 h 911928"/>
                <a:gd name="connsiteX1" fmla="*/ 1596040 w 2338216"/>
                <a:gd name="connsiteY1" fmla="*/ 288383 h 911928"/>
                <a:gd name="connsiteX2" fmla="*/ 1570720 w 2338216"/>
                <a:gd name="connsiteY2" fmla="*/ 263063 h 911928"/>
                <a:gd name="connsiteX3" fmla="*/ 1596040 w 2338216"/>
                <a:gd name="connsiteY3" fmla="*/ 237743 h 911928"/>
                <a:gd name="connsiteX4" fmla="*/ 1621360 w 2338216"/>
                <a:gd name="connsiteY4" fmla="*/ 263063 h 911928"/>
                <a:gd name="connsiteX0" fmla="*/ 1644511 w 2338216"/>
                <a:gd name="connsiteY0" fmla="*/ 218974 h 911928"/>
                <a:gd name="connsiteX1" fmla="*/ 1695151 w 2338216"/>
                <a:gd name="connsiteY1" fmla="*/ 269614 h 911928"/>
                <a:gd name="connsiteX2" fmla="*/ 1644511 w 2338216"/>
                <a:gd name="connsiteY2" fmla="*/ 218974 h 911928"/>
                <a:gd name="connsiteX0" fmla="*/ 1840530 w 2338216"/>
                <a:gd name="connsiteY0" fmla="*/ 78342 h 911928"/>
                <a:gd name="connsiteX1" fmla="*/ 1764569 w 2338216"/>
                <a:gd name="connsiteY1" fmla="*/ 154303 h 911928"/>
                <a:gd name="connsiteX2" fmla="*/ 1840530 w 2338216"/>
                <a:gd name="connsiteY2" fmla="*/ 78342 h 911928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621360 w 2338216"/>
                <a:gd name="connsiteY0" fmla="*/ 263063 h 911928"/>
                <a:gd name="connsiteX1" fmla="*/ 1596040 w 2338216"/>
                <a:gd name="connsiteY1" fmla="*/ 288383 h 911928"/>
                <a:gd name="connsiteX2" fmla="*/ 1570720 w 2338216"/>
                <a:gd name="connsiteY2" fmla="*/ 263063 h 911928"/>
                <a:gd name="connsiteX3" fmla="*/ 1621360 w 2338216"/>
                <a:gd name="connsiteY3" fmla="*/ 263063 h 911928"/>
                <a:gd name="connsiteX0" fmla="*/ 1644511 w 2338216"/>
                <a:gd name="connsiteY0" fmla="*/ 218974 h 911928"/>
                <a:gd name="connsiteX1" fmla="*/ 1695151 w 2338216"/>
                <a:gd name="connsiteY1" fmla="*/ 269614 h 911928"/>
                <a:gd name="connsiteX2" fmla="*/ 1644511 w 2338216"/>
                <a:gd name="connsiteY2" fmla="*/ 218974 h 911928"/>
                <a:gd name="connsiteX0" fmla="*/ 1840530 w 2338216"/>
                <a:gd name="connsiteY0" fmla="*/ 78342 h 911928"/>
                <a:gd name="connsiteX1" fmla="*/ 1764569 w 2338216"/>
                <a:gd name="connsiteY1" fmla="*/ 154303 h 911928"/>
                <a:gd name="connsiteX2" fmla="*/ 1840530 w 2338216"/>
                <a:gd name="connsiteY2" fmla="*/ 78342 h 911928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621360 w 2338216"/>
                <a:gd name="connsiteY0" fmla="*/ 263063 h 911928"/>
                <a:gd name="connsiteX1" fmla="*/ 1570720 w 2338216"/>
                <a:gd name="connsiteY1" fmla="*/ 263063 h 911928"/>
                <a:gd name="connsiteX2" fmla="*/ 1621360 w 2338216"/>
                <a:gd name="connsiteY2" fmla="*/ 263063 h 911928"/>
                <a:gd name="connsiteX0" fmla="*/ 1644511 w 2338216"/>
                <a:gd name="connsiteY0" fmla="*/ 218974 h 911928"/>
                <a:gd name="connsiteX1" fmla="*/ 1695151 w 2338216"/>
                <a:gd name="connsiteY1" fmla="*/ 269614 h 911928"/>
                <a:gd name="connsiteX2" fmla="*/ 1644511 w 2338216"/>
                <a:gd name="connsiteY2" fmla="*/ 218974 h 911928"/>
                <a:gd name="connsiteX0" fmla="*/ 1840530 w 2338216"/>
                <a:gd name="connsiteY0" fmla="*/ 78342 h 911928"/>
                <a:gd name="connsiteX1" fmla="*/ 1764569 w 2338216"/>
                <a:gd name="connsiteY1" fmla="*/ 154303 h 911928"/>
                <a:gd name="connsiteX2" fmla="*/ 1840530 w 2338216"/>
                <a:gd name="connsiteY2" fmla="*/ 78342 h 911928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621360 w 2338216"/>
                <a:gd name="connsiteY0" fmla="*/ 263063 h 911928"/>
                <a:gd name="connsiteX1" fmla="*/ 1570720 w 2338216"/>
                <a:gd name="connsiteY1" fmla="*/ 258301 h 911928"/>
                <a:gd name="connsiteX2" fmla="*/ 1621360 w 2338216"/>
                <a:gd name="connsiteY2" fmla="*/ 263063 h 911928"/>
                <a:gd name="connsiteX0" fmla="*/ 1644511 w 2338216"/>
                <a:gd name="connsiteY0" fmla="*/ 218974 h 911928"/>
                <a:gd name="connsiteX1" fmla="*/ 1695151 w 2338216"/>
                <a:gd name="connsiteY1" fmla="*/ 269614 h 911928"/>
                <a:gd name="connsiteX2" fmla="*/ 1644511 w 2338216"/>
                <a:gd name="connsiteY2" fmla="*/ 218974 h 911928"/>
                <a:gd name="connsiteX0" fmla="*/ 1840530 w 2338216"/>
                <a:gd name="connsiteY0" fmla="*/ 78342 h 911928"/>
                <a:gd name="connsiteX1" fmla="*/ 1764569 w 2338216"/>
                <a:gd name="connsiteY1" fmla="*/ 154303 h 911928"/>
                <a:gd name="connsiteX2" fmla="*/ 1840530 w 2338216"/>
                <a:gd name="connsiteY2" fmla="*/ 78342 h 911928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621360 w 2338216"/>
                <a:gd name="connsiteY0" fmla="*/ 263063 h 911928"/>
                <a:gd name="connsiteX1" fmla="*/ 1570720 w 2338216"/>
                <a:gd name="connsiteY1" fmla="*/ 258301 h 911928"/>
                <a:gd name="connsiteX2" fmla="*/ 1621360 w 2338216"/>
                <a:gd name="connsiteY2" fmla="*/ 263063 h 911928"/>
                <a:gd name="connsiteX0" fmla="*/ 1644511 w 2338216"/>
                <a:gd name="connsiteY0" fmla="*/ 218974 h 911928"/>
                <a:gd name="connsiteX1" fmla="*/ 1695151 w 2338216"/>
                <a:gd name="connsiteY1" fmla="*/ 269614 h 911928"/>
                <a:gd name="connsiteX2" fmla="*/ 1644511 w 2338216"/>
                <a:gd name="connsiteY2" fmla="*/ 218974 h 911928"/>
                <a:gd name="connsiteX0" fmla="*/ 1840530 w 2338216"/>
                <a:gd name="connsiteY0" fmla="*/ 78342 h 911928"/>
                <a:gd name="connsiteX1" fmla="*/ 1764569 w 2338216"/>
                <a:gd name="connsiteY1" fmla="*/ 154303 h 911928"/>
                <a:gd name="connsiteX2" fmla="*/ 1840530 w 2338216"/>
                <a:gd name="connsiteY2" fmla="*/ 78342 h 911928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621360 w 2338216"/>
                <a:gd name="connsiteY0" fmla="*/ 263063 h 911928"/>
                <a:gd name="connsiteX1" fmla="*/ 1570720 w 2338216"/>
                <a:gd name="connsiteY1" fmla="*/ 258301 h 911928"/>
                <a:gd name="connsiteX2" fmla="*/ 1621360 w 2338216"/>
                <a:gd name="connsiteY2" fmla="*/ 263063 h 911928"/>
                <a:gd name="connsiteX0" fmla="*/ 1644511 w 2338216"/>
                <a:gd name="connsiteY0" fmla="*/ 218974 h 911928"/>
                <a:gd name="connsiteX1" fmla="*/ 1695151 w 2338216"/>
                <a:gd name="connsiteY1" fmla="*/ 269614 h 911928"/>
                <a:gd name="connsiteX2" fmla="*/ 1644511 w 2338216"/>
                <a:gd name="connsiteY2" fmla="*/ 218974 h 911928"/>
                <a:gd name="connsiteX0" fmla="*/ 1840530 w 2338216"/>
                <a:gd name="connsiteY0" fmla="*/ 78342 h 911928"/>
                <a:gd name="connsiteX1" fmla="*/ 1743138 w 2338216"/>
                <a:gd name="connsiteY1" fmla="*/ 9047 h 911928"/>
                <a:gd name="connsiteX2" fmla="*/ 1840530 w 2338216"/>
                <a:gd name="connsiteY2" fmla="*/ 78342 h 911928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621360 w 2338216"/>
                <a:gd name="connsiteY0" fmla="*/ 263063 h 911928"/>
                <a:gd name="connsiteX1" fmla="*/ 1570720 w 2338216"/>
                <a:gd name="connsiteY1" fmla="*/ 258301 h 911928"/>
                <a:gd name="connsiteX2" fmla="*/ 1621360 w 2338216"/>
                <a:gd name="connsiteY2" fmla="*/ 263063 h 911928"/>
                <a:gd name="connsiteX0" fmla="*/ 1644511 w 2338216"/>
                <a:gd name="connsiteY0" fmla="*/ 218974 h 911928"/>
                <a:gd name="connsiteX1" fmla="*/ 1695151 w 2338216"/>
                <a:gd name="connsiteY1" fmla="*/ 269614 h 911928"/>
                <a:gd name="connsiteX2" fmla="*/ 1644511 w 2338216"/>
                <a:gd name="connsiteY2" fmla="*/ 218974 h 911928"/>
                <a:gd name="connsiteX0" fmla="*/ 1881012 w 2338216"/>
                <a:gd name="connsiteY0" fmla="*/ 6904 h 911928"/>
                <a:gd name="connsiteX1" fmla="*/ 1743138 w 2338216"/>
                <a:gd name="connsiteY1" fmla="*/ 9047 h 911928"/>
                <a:gd name="connsiteX2" fmla="*/ 1881012 w 2338216"/>
                <a:gd name="connsiteY2" fmla="*/ 6904 h 911928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621360 w 2338216"/>
                <a:gd name="connsiteY0" fmla="*/ 263063 h 911928"/>
                <a:gd name="connsiteX1" fmla="*/ 1570720 w 2338216"/>
                <a:gd name="connsiteY1" fmla="*/ 258301 h 911928"/>
                <a:gd name="connsiteX2" fmla="*/ 1586737 w 2338216"/>
                <a:gd name="connsiteY2" fmla="*/ 259081 h 911928"/>
                <a:gd name="connsiteX3" fmla="*/ 1621360 w 2338216"/>
                <a:gd name="connsiteY3" fmla="*/ 263063 h 911928"/>
                <a:gd name="connsiteX0" fmla="*/ 1644511 w 2338216"/>
                <a:gd name="connsiteY0" fmla="*/ 218974 h 911928"/>
                <a:gd name="connsiteX1" fmla="*/ 1695151 w 2338216"/>
                <a:gd name="connsiteY1" fmla="*/ 269614 h 911928"/>
                <a:gd name="connsiteX2" fmla="*/ 1644511 w 2338216"/>
                <a:gd name="connsiteY2" fmla="*/ 218974 h 911928"/>
                <a:gd name="connsiteX0" fmla="*/ 1881012 w 2338216"/>
                <a:gd name="connsiteY0" fmla="*/ 6904 h 911928"/>
                <a:gd name="connsiteX1" fmla="*/ 1743138 w 2338216"/>
                <a:gd name="connsiteY1" fmla="*/ 9047 h 911928"/>
                <a:gd name="connsiteX2" fmla="*/ 1881012 w 2338216"/>
                <a:gd name="connsiteY2" fmla="*/ 6904 h 911928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586737 w 2338216"/>
                <a:gd name="connsiteY0" fmla="*/ 259081 h 911928"/>
                <a:gd name="connsiteX1" fmla="*/ 1570720 w 2338216"/>
                <a:gd name="connsiteY1" fmla="*/ 258301 h 911928"/>
                <a:gd name="connsiteX2" fmla="*/ 1586737 w 2338216"/>
                <a:gd name="connsiteY2" fmla="*/ 259081 h 911928"/>
                <a:gd name="connsiteX0" fmla="*/ 1644511 w 2338216"/>
                <a:gd name="connsiteY0" fmla="*/ 218974 h 911928"/>
                <a:gd name="connsiteX1" fmla="*/ 1695151 w 2338216"/>
                <a:gd name="connsiteY1" fmla="*/ 269614 h 911928"/>
                <a:gd name="connsiteX2" fmla="*/ 1644511 w 2338216"/>
                <a:gd name="connsiteY2" fmla="*/ 218974 h 911928"/>
                <a:gd name="connsiteX0" fmla="*/ 1881012 w 2338216"/>
                <a:gd name="connsiteY0" fmla="*/ 6904 h 911928"/>
                <a:gd name="connsiteX1" fmla="*/ 1743138 w 2338216"/>
                <a:gd name="connsiteY1" fmla="*/ 9047 h 911928"/>
                <a:gd name="connsiteX2" fmla="*/ 1881012 w 2338216"/>
                <a:gd name="connsiteY2" fmla="*/ 6904 h 911928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524824 w 2338216"/>
                <a:gd name="connsiteY0" fmla="*/ 4287 h 911928"/>
                <a:gd name="connsiteX1" fmla="*/ 1570720 w 2338216"/>
                <a:gd name="connsiteY1" fmla="*/ 258301 h 911928"/>
                <a:gd name="connsiteX2" fmla="*/ 1524824 w 2338216"/>
                <a:gd name="connsiteY2" fmla="*/ 4287 h 911928"/>
                <a:gd name="connsiteX0" fmla="*/ 1644511 w 2338216"/>
                <a:gd name="connsiteY0" fmla="*/ 218974 h 911928"/>
                <a:gd name="connsiteX1" fmla="*/ 1695151 w 2338216"/>
                <a:gd name="connsiteY1" fmla="*/ 269614 h 911928"/>
                <a:gd name="connsiteX2" fmla="*/ 1644511 w 2338216"/>
                <a:gd name="connsiteY2" fmla="*/ 218974 h 911928"/>
                <a:gd name="connsiteX0" fmla="*/ 1881012 w 2338216"/>
                <a:gd name="connsiteY0" fmla="*/ 6904 h 911928"/>
                <a:gd name="connsiteX1" fmla="*/ 1743138 w 2338216"/>
                <a:gd name="connsiteY1" fmla="*/ 9047 h 911928"/>
                <a:gd name="connsiteX2" fmla="*/ 1881012 w 2338216"/>
                <a:gd name="connsiteY2" fmla="*/ 6904 h 911928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524824 w 2338216"/>
                <a:gd name="connsiteY0" fmla="*/ 4287 h 911928"/>
                <a:gd name="connsiteX1" fmla="*/ 1558814 w 2338216"/>
                <a:gd name="connsiteY1" fmla="*/ 20176 h 911928"/>
                <a:gd name="connsiteX2" fmla="*/ 1524824 w 2338216"/>
                <a:gd name="connsiteY2" fmla="*/ 4287 h 911928"/>
                <a:gd name="connsiteX0" fmla="*/ 1644511 w 2338216"/>
                <a:gd name="connsiteY0" fmla="*/ 218974 h 911928"/>
                <a:gd name="connsiteX1" fmla="*/ 1695151 w 2338216"/>
                <a:gd name="connsiteY1" fmla="*/ 269614 h 911928"/>
                <a:gd name="connsiteX2" fmla="*/ 1644511 w 2338216"/>
                <a:gd name="connsiteY2" fmla="*/ 218974 h 911928"/>
                <a:gd name="connsiteX0" fmla="*/ 1881012 w 2338216"/>
                <a:gd name="connsiteY0" fmla="*/ 6904 h 911928"/>
                <a:gd name="connsiteX1" fmla="*/ 1743138 w 2338216"/>
                <a:gd name="connsiteY1" fmla="*/ 9047 h 911928"/>
                <a:gd name="connsiteX2" fmla="*/ 1881012 w 2338216"/>
                <a:gd name="connsiteY2" fmla="*/ 6904 h 911928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524824 w 2338216"/>
                <a:gd name="connsiteY0" fmla="*/ 4287 h 911928"/>
                <a:gd name="connsiteX1" fmla="*/ 1558814 w 2338216"/>
                <a:gd name="connsiteY1" fmla="*/ 20176 h 911928"/>
                <a:gd name="connsiteX2" fmla="*/ 1524824 w 2338216"/>
                <a:gd name="connsiteY2" fmla="*/ 4287 h 911928"/>
                <a:gd name="connsiteX0" fmla="*/ 1644511 w 2338216"/>
                <a:gd name="connsiteY0" fmla="*/ 218974 h 911928"/>
                <a:gd name="connsiteX1" fmla="*/ 1673720 w 2338216"/>
                <a:gd name="connsiteY1" fmla="*/ 241039 h 911928"/>
                <a:gd name="connsiteX2" fmla="*/ 1644511 w 2338216"/>
                <a:gd name="connsiteY2" fmla="*/ 218974 h 911928"/>
                <a:gd name="connsiteX0" fmla="*/ 1881012 w 2338216"/>
                <a:gd name="connsiteY0" fmla="*/ 6904 h 911928"/>
                <a:gd name="connsiteX1" fmla="*/ 1743138 w 2338216"/>
                <a:gd name="connsiteY1" fmla="*/ 9047 h 911928"/>
                <a:gd name="connsiteX2" fmla="*/ 1881012 w 2338216"/>
                <a:gd name="connsiteY2" fmla="*/ 6904 h 911928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524824 w 2338216"/>
                <a:gd name="connsiteY0" fmla="*/ 4287 h 911928"/>
                <a:gd name="connsiteX1" fmla="*/ 1558814 w 2338216"/>
                <a:gd name="connsiteY1" fmla="*/ 20176 h 911928"/>
                <a:gd name="connsiteX2" fmla="*/ 1524824 w 2338216"/>
                <a:gd name="connsiteY2" fmla="*/ 4287 h 911928"/>
                <a:gd name="connsiteX0" fmla="*/ 1644511 w 2338216"/>
                <a:gd name="connsiteY0" fmla="*/ 218974 h 911928"/>
                <a:gd name="connsiteX1" fmla="*/ 1673720 w 2338216"/>
                <a:gd name="connsiteY1" fmla="*/ 241039 h 911928"/>
                <a:gd name="connsiteX2" fmla="*/ 1644511 w 2338216"/>
                <a:gd name="connsiteY2" fmla="*/ 218974 h 911928"/>
                <a:gd name="connsiteX0" fmla="*/ 1881012 w 2338216"/>
                <a:gd name="connsiteY0" fmla="*/ 6904 h 911928"/>
                <a:gd name="connsiteX1" fmla="*/ 1743138 w 2338216"/>
                <a:gd name="connsiteY1" fmla="*/ 9047 h 911928"/>
                <a:gd name="connsiteX2" fmla="*/ 1881012 w 2338216"/>
                <a:gd name="connsiteY2" fmla="*/ 6904 h 911928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524824 w 2338216"/>
                <a:gd name="connsiteY0" fmla="*/ 4287 h 911928"/>
                <a:gd name="connsiteX1" fmla="*/ 1558814 w 2338216"/>
                <a:gd name="connsiteY1" fmla="*/ 20176 h 911928"/>
                <a:gd name="connsiteX2" fmla="*/ 1524824 w 2338216"/>
                <a:gd name="connsiteY2" fmla="*/ 4287 h 911928"/>
                <a:gd name="connsiteX0" fmla="*/ 1644511 w 2338216"/>
                <a:gd name="connsiteY0" fmla="*/ 218974 h 911928"/>
                <a:gd name="connsiteX1" fmla="*/ 1654670 w 2338216"/>
                <a:gd name="connsiteY1" fmla="*/ 219608 h 911928"/>
                <a:gd name="connsiteX2" fmla="*/ 1644511 w 2338216"/>
                <a:gd name="connsiteY2" fmla="*/ 218974 h 911928"/>
                <a:gd name="connsiteX0" fmla="*/ 1881012 w 2338216"/>
                <a:gd name="connsiteY0" fmla="*/ 6904 h 911928"/>
                <a:gd name="connsiteX1" fmla="*/ 1743138 w 2338216"/>
                <a:gd name="connsiteY1" fmla="*/ 9047 h 911928"/>
                <a:gd name="connsiteX2" fmla="*/ 1881012 w 2338216"/>
                <a:gd name="connsiteY2" fmla="*/ 6904 h 911928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524824 w 2338216"/>
                <a:gd name="connsiteY0" fmla="*/ 4287 h 911928"/>
                <a:gd name="connsiteX1" fmla="*/ 1558814 w 2338216"/>
                <a:gd name="connsiteY1" fmla="*/ 20176 h 911928"/>
                <a:gd name="connsiteX2" fmla="*/ 1524824 w 2338216"/>
                <a:gd name="connsiteY2" fmla="*/ 4287 h 911928"/>
                <a:gd name="connsiteX0" fmla="*/ 1644511 w 2338216"/>
                <a:gd name="connsiteY0" fmla="*/ 218974 h 911928"/>
                <a:gd name="connsiteX1" fmla="*/ 964107 w 2338216"/>
                <a:gd name="connsiteY1" fmla="*/ 29108 h 911928"/>
                <a:gd name="connsiteX2" fmla="*/ 1644511 w 2338216"/>
                <a:gd name="connsiteY2" fmla="*/ 218974 h 911928"/>
                <a:gd name="connsiteX0" fmla="*/ 1881012 w 2338216"/>
                <a:gd name="connsiteY0" fmla="*/ 6904 h 911928"/>
                <a:gd name="connsiteX1" fmla="*/ 1743138 w 2338216"/>
                <a:gd name="connsiteY1" fmla="*/ 9047 h 911928"/>
                <a:gd name="connsiteX2" fmla="*/ 1881012 w 2338216"/>
                <a:gd name="connsiteY2" fmla="*/ 6904 h 911928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524824 w 2338216"/>
                <a:gd name="connsiteY0" fmla="*/ 4287 h 911928"/>
                <a:gd name="connsiteX1" fmla="*/ 1558814 w 2338216"/>
                <a:gd name="connsiteY1" fmla="*/ 20176 h 911928"/>
                <a:gd name="connsiteX2" fmla="*/ 1524824 w 2338216"/>
                <a:gd name="connsiteY2" fmla="*/ 4287 h 911928"/>
                <a:gd name="connsiteX0" fmla="*/ 1023005 w 2338216"/>
                <a:gd name="connsiteY0" fmla="*/ 14186 h 911928"/>
                <a:gd name="connsiteX1" fmla="*/ 964107 w 2338216"/>
                <a:gd name="connsiteY1" fmla="*/ 29108 h 911928"/>
                <a:gd name="connsiteX2" fmla="*/ 1023005 w 2338216"/>
                <a:gd name="connsiteY2" fmla="*/ 14186 h 911928"/>
                <a:gd name="connsiteX0" fmla="*/ 1881012 w 2338216"/>
                <a:gd name="connsiteY0" fmla="*/ 6904 h 911928"/>
                <a:gd name="connsiteX1" fmla="*/ 1743138 w 2338216"/>
                <a:gd name="connsiteY1" fmla="*/ 9047 h 911928"/>
                <a:gd name="connsiteX2" fmla="*/ 1881012 w 2338216"/>
                <a:gd name="connsiteY2" fmla="*/ 6904 h 911928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56" h="43219">
                  <a:moveTo>
                    <a:pt x="3936" y="14229"/>
                  </a:moveTo>
                  <a:cubicBezTo>
                    <a:pt x="3665" y="11516"/>
                    <a:pt x="4297" y="8780"/>
                    <a:pt x="5659" y="6766"/>
                  </a:cubicBezTo>
                  <a:cubicBezTo>
                    <a:pt x="7811" y="3585"/>
                    <a:pt x="11300" y="2876"/>
                    <a:pt x="14041" y="5061"/>
                  </a:cubicBezTo>
                  <a:cubicBezTo>
                    <a:pt x="15714" y="768"/>
                    <a:pt x="19950" y="-119"/>
                    <a:pt x="22492" y="3291"/>
                  </a:cubicBezTo>
                  <a:cubicBezTo>
                    <a:pt x="23133" y="1542"/>
                    <a:pt x="24364" y="333"/>
                    <a:pt x="25785" y="59"/>
                  </a:cubicBezTo>
                  <a:cubicBezTo>
                    <a:pt x="27349" y="-243"/>
                    <a:pt x="28911" y="629"/>
                    <a:pt x="29869" y="2340"/>
                  </a:cubicBezTo>
                  <a:cubicBezTo>
                    <a:pt x="31251" y="126"/>
                    <a:pt x="33537" y="-601"/>
                    <a:pt x="35499" y="549"/>
                  </a:cubicBezTo>
                  <a:cubicBezTo>
                    <a:pt x="36994" y="1425"/>
                    <a:pt x="38066" y="3259"/>
                    <a:pt x="38354" y="5435"/>
                  </a:cubicBezTo>
                  <a:cubicBezTo>
                    <a:pt x="40082" y="6077"/>
                    <a:pt x="41458" y="7857"/>
                    <a:pt x="42018" y="10177"/>
                  </a:cubicBezTo>
                  <a:cubicBezTo>
                    <a:pt x="42425" y="11861"/>
                    <a:pt x="42367" y="13690"/>
                    <a:pt x="41854" y="15319"/>
                  </a:cubicBezTo>
                  <a:cubicBezTo>
                    <a:pt x="43115" y="17553"/>
                    <a:pt x="43556" y="20449"/>
                    <a:pt x="43052" y="23181"/>
                  </a:cubicBezTo>
                  <a:cubicBezTo>
                    <a:pt x="42382" y="26813"/>
                    <a:pt x="40164" y="29533"/>
                    <a:pt x="37440" y="30063"/>
                  </a:cubicBezTo>
                  <a:cubicBezTo>
                    <a:pt x="37427" y="32330"/>
                    <a:pt x="36694" y="34480"/>
                    <a:pt x="35431" y="35960"/>
                  </a:cubicBezTo>
                  <a:cubicBezTo>
                    <a:pt x="33512" y="38209"/>
                    <a:pt x="30740" y="38498"/>
                    <a:pt x="28591" y="36674"/>
                  </a:cubicBezTo>
                  <a:cubicBezTo>
                    <a:pt x="27896" y="39807"/>
                    <a:pt x="26035" y="42202"/>
                    <a:pt x="23703" y="42965"/>
                  </a:cubicBezTo>
                  <a:cubicBezTo>
                    <a:pt x="20955" y="43864"/>
                    <a:pt x="18087" y="42332"/>
                    <a:pt x="16516" y="39125"/>
                  </a:cubicBezTo>
                  <a:cubicBezTo>
                    <a:pt x="12808" y="42169"/>
                    <a:pt x="7992" y="40458"/>
                    <a:pt x="5840" y="35331"/>
                  </a:cubicBezTo>
                  <a:cubicBezTo>
                    <a:pt x="3726" y="35668"/>
                    <a:pt x="1741" y="33883"/>
                    <a:pt x="1146" y="31109"/>
                  </a:cubicBezTo>
                  <a:cubicBezTo>
                    <a:pt x="715" y="29102"/>
                    <a:pt x="1096" y="26936"/>
                    <a:pt x="2149" y="25410"/>
                  </a:cubicBezTo>
                  <a:cubicBezTo>
                    <a:pt x="655" y="24213"/>
                    <a:pt x="-177" y="21916"/>
                    <a:pt x="31" y="19563"/>
                  </a:cubicBezTo>
                  <a:cubicBezTo>
                    <a:pt x="275" y="16808"/>
                    <a:pt x="1881" y="14650"/>
                    <a:pt x="3899" y="14366"/>
                  </a:cubicBezTo>
                  <a:cubicBezTo>
                    <a:pt x="3911" y="14320"/>
                    <a:pt x="3924" y="14275"/>
                    <a:pt x="3936" y="14229"/>
                  </a:cubicBezTo>
                  <a:close/>
                </a:path>
                <a:path w="2338216" h="911928">
                  <a:moveTo>
                    <a:pt x="1524824" y="4287"/>
                  </a:moveTo>
                  <a:lnTo>
                    <a:pt x="1558814" y="20176"/>
                  </a:lnTo>
                  <a:cubicBezTo>
                    <a:pt x="1556615" y="19909"/>
                    <a:pt x="1524824" y="4287"/>
                    <a:pt x="1524824" y="4287"/>
                  </a:cubicBezTo>
                  <a:close/>
                </a:path>
                <a:path w="2338216" h="911928">
                  <a:moveTo>
                    <a:pt x="1023005" y="14186"/>
                  </a:moveTo>
                  <a:cubicBezTo>
                    <a:pt x="1032741" y="21541"/>
                    <a:pt x="964107" y="29108"/>
                    <a:pt x="964107" y="29108"/>
                  </a:cubicBezTo>
                  <a:cubicBezTo>
                    <a:pt x="964107" y="29108"/>
                    <a:pt x="1023005" y="42154"/>
                    <a:pt x="1023005" y="14186"/>
                  </a:cubicBezTo>
                  <a:close/>
                </a:path>
                <a:path w="2338216" h="911928">
                  <a:moveTo>
                    <a:pt x="1881012" y="6904"/>
                  </a:moveTo>
                  <a:lnTo>
                    <a:pt x="1743138" y="9047"/>
                  </a:lnTo>
                  <a:lnTo>
                    <a:pt x="1881012" y="6904"/>
                  </a:lnTo>
                  <a:close/>
                </a:path>
                <a:path w="43256" h="43219" fill="none" extrusionOk="0">
                  <a:moveTo>
                    <a:pt x="4729" y="26036"/>
                  </a:moveTo>
                  <a:cubicBezTo>
                    <a:pt x="3845" y="26130"/>
                    <a:pt x="2961" y="25852"/>
                    <a:pt x="2196" y="25239"/>
                  </a:cubicBezTo>
                  <a:moveTo>
                    <a:pt x="6964" y="34758"/>
                  </a:moveTo>
                  <a:cubicBezTo>
                    <a:pt x="6609" y="34951"/>
                    <a:pt x="6236" y="35079"/>
                    <a:pt x="5856" y="35139"/>
                  </a:cubicBezTo>
                  <a:moveTo>
                    <a:pt x="16514" y="38949"/>
                  </a:moveTo>
                  <a:cubicBezTo>
                    <a:pt x="16247" y="38403"/>
                    <a:pt x="16023" y="37820"/>
                    <a:pt x="15846" y="37209"/>
                  </a:cubicBezTo>
                  <a:moveTo>
                    <a:pt x="28863" y="34610"/>
                  </a:moveTo>
                  <a:cubicBezTo>
                    <a:pt x="28824" y="35257"/>
                    <a:pt x="28734" y="35897"/>
                    <a:pt x="28596" y="36519"/>
                  </a:cubicBezTo>
                  <a:moveTo>
                    <a:pt x="34165" y="22813"/>
                  </a:moveTo>
                  <a:cubicBezTo>
                    <a:pt x="36169" y="24141"/>
                    <a:pt x="37434" y="26917"/>
                    <a:pt x="37416" y="29949"/>
                  </a:cubicBezTo>
                  <a:moveTo>
                    <a:pt x="41834" y="15213"/>
                  </a:moveTo>
                  <a:cubicBezTo>
                    <a:pt x="41509" y="16245"/>
                    <a:pt x="41014" y="17161"/>
                    <a:pt x="40386" y="17889"/>
                  </a:cubicBezTo>
                  <a:moveTo>
                    <a:pt x="38360" y="5285"/>
                  </a:moveTo>
                  <a:cubicBezTo>
                    <a:pt x="38415" y="5702"/>
                    <a:pt x="38441" y="6125"/>
                    <a:pt x="38436" y="6549"/>
                  </a:cubicBezTo>
                  <a:moveTo>
                    <a:pt x="29114" y="3811"/>
                  </a:moveTo>
                  <a:cubicBezTo>
                    <a:pt x="29303" y="3228"/>
                    <a:pt x="29552" y="2685"/>
                    <a:pt x="29856" y="2199"/>
                  </a:cubicBezTo>
                  <a:moveTo>
                    <a:pt x="22177" y="4579"/>
                  </a:moveTo>
                  <a:cubicBezTo>
                    <a:pt x="22254" y="4097"/>
                    <a:pt x="22375" y="3630"/>
                    <a:pt x="22536" y="3189"/>
                  </a:cubicBezTo>
                  <a:moveTo>
                    <a:pt x="14036" y="5051"/>
                  </a:moveTo>
                  <a:cubicBezTo>
                    <a:pt x="14508" y="5427"/>
                    <a:pt x="14944" y="5880"/>
                    <a:pt x="15336" y="6399"/>
                  </a:cubicBezTo>
                  <a:moveTo>
                    <a:pt x="4163" y="15648"/>
                  </a:moveTo>
                  <a:cubicBezTo>
                    <a:pt x="4060" y="15184"/>
                    <a:pt x="3984" y="14710"/>
                    <a:pt x="3936" y="14229"/>
                  </a:cubicBezTo>
                </a:path>
              </a:pathLst>
            </a:cu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endParaRPr lang="en-US" alt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983378" y="4212171"/>
              <a:ext cx="224482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Of these 4 examples, </a:t>
              </a:r>
            </a:p>
            <a:p>
              <a:pPr algn="ctr"/>
              <a:r>
                <a:rPr lang="en-US" alt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2 are wrong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44628" y="1992783"/>
            <a:ext cx="2465772" cy="1159079"/>
            <a:chOff x="4544628" y="1992783"/>
            <a:chExt cx="2465772" cy="1159079"/>
          </a:xfrm>
        </p:grpSpPr>
        <p:grpSp>
          <p:nvGrpSpPr>
            <p:cNvPr id="23" name="Group 22"/>
            <p:cNvGrpSpPr/>
            <p:nvPr/>
          </p:nvGrpSpPr>
          <p:grpSpPr>
            <a:xfrm>
              <a:off x="4544628" y="1992783"/>
              <a:ext cx="2465772" cy="1159079"/>
              <a:chOff x="4211253" y="2011833"/>
              <a:chExt cx="3455170" cy="1400589"/>
            </a:xfrm>
          </p:grpSpPr>
          <p:sp>
            <p:nvSpPr>
              <p:cNvPr id="25" name="Cloud Callout 24"/>
              <p:cNvSpPr/>
              <p:nvPr/>
            </p:nvSpPr>
            <p:spPr bwMode="auto">
              <a:xfrm>
                <a:off x="4211253" y="2500895"/>
                <a:ext cx="3455170" cy="911527"/>
              </a:xfrm>
              <a:prstGeom prst="cloudCallout">
                <a:avLst>
                  <a:gd name="adj1" fmla="val -35985"/>
                  <a:gd name="adj2" fmla="val -98140"/>
                </a:avLst>
              </a:prstGeom>
              <a:solidFill>
                <a:srgbClr val="482D7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347" tIns="45669" rIns="91347" bIns="45669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alt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694024" y="2272295"/>
                <a:ext cx="151840" cy="151840"/>
              </a:xfrm>
              <a:prstGeom prst="ellipse">
                <a:avLst/>
              </a:prstGeom>
              <a:solidFill>
                <a:srgbClr val="482D7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7105205" y="2011833"/>
                <a:ext cx="54864" cy="54864"/>
              </a:xfrm>
              <a:prstGeom prst="ellipse">
                <a:avLst/>
              </a:prstGeom>
              <a:solidFill>
                <a:srgbClr val="482D7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909816" y="2134511"/>
                <a:ext cx="100584" cy="100584"/>
              </a:xfrm>
              <a:prstGeom prst="ellipse">
                <a:avLst/>
              </a:prstGeom>
              <a:solidFill>
                <a:srgbClr val="482D7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4740275" y="2524780"/>
              <a:ext cx="196532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Why are these </a:t>
              </a:r>
            </a:p>
            <a:p>
              <a:pPr algn="ctr"/>
              <a:r>
                <a:rPr lang="en-US" alt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examples wrong ?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410104" y="3399035"/>
            <a:ext cx="2367410" cy="911928"/>
            <a:chOff x="6338887" y="3229536"/>
            <a:chExt cx="2367410" cy="911928"/>
          </a:xfrm>
        </p:grpSpPr>
        <p:sp>
          <p:nvSpPr>
            <p:cNvPr id="30" name="Cloud Callout 29"/>
            <p:cNvSpPr/>
            <p:nvPr/>
          </p:nvSpPr>
          <p:spPr bwMode="auto">
            <a:xfrm>
              <a:off x="6368081" y="3229536"/>
              <a:ext cx="2338216" cy="911928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1619414 w 2335189"/>
                <a:gd name="connsiteY0" fmla="*/ 266038 h 911527"/>
                <a:gd name="connsiteX1" fmla="*/ 1594094 w 2335189"/>
                <a:gd name="connsiteY1" fmla="*/ 291358 h 911527"/>
                <a:gd name="connsiteX2" fmla="*/ 1568774 w 2335189"/>
                <a:gd name="connsiteY2" fmla="*/ 266038 h 911527"/>
                <a:gd name="connsiteX3" fmla="*/ 1594094 w 2335189"/>
                <a:gd name="connsiteY3" fmla="*/ 240718 h 911527"/>
                <a:gd name="connsiteX4" fmla="*/ 1619414 w 2335189"/>
                <a:gd name="connsiteY4" fmla="*/ 266038 h 911527"/>
                <a:gd name="connsiteX0" fmla="*/ 1743845 w 2335189"/>
                <a:gd name="connsiteY0" fmla="*/ 221949 h 911527"/>
                <a:gd name="connsiteX1" fmla="*/ 1693205 w 2335189"/>
                <a:gd name="connsiteY1" fmla="*/ 272589 h 911527"/>
                <a:gd name="connsiteX2" fmla="*/ 1642565 w 2335189"/>
                <a:gd name="connsiteY2" fmla="*/ 221949 h 911527"/>
                <a:gd name="connsiteX3" fmla="*/ 1693205 w 2335189"/>
                <a:gd name="connsiteY3" fmla="*/ 171309 h 911527"/>
                <a:gd name="connsiteX4" fmla="*/ 1743845 w 2335189"/>
                <a:gd name="connsiteY4" fmla="*/ 221949 h 911527"/>
                <a:gd name="connsiteX0" fmla="*/ 1914545 w 2335189"/>
                <a:gd name="connsiteY0" fmla="*/ 157278 h 911527"/>
                <a:gd name="connsiteX1" fmla="*/ 1838584 w 2335189"/>
                <a:gd name="connsiteY1" fmla="*/ 233239 h 911527"/>
                <a:gd name="connsiteX2" fmla="*/ 1762623 w 2335189"/>
                <a:gd name="connsiteY2" fmla="*/ 157278 h 911527"/>
                <a:gd name="connsiteX3" fmla="*/ 1838584 w 2335189"/>
                <a:gd name="connsiteY3" fmla="*/ 81317 h 911527"/>
                <a:gd name="connsiteX4" fmla="*/ 1914545 w 2335189"/>
                <a:gd name="connsiteY4" fmla="*/ 157278 h 911527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621360 w 2338216"/>
                <a:gd name="connsiteY0" fmla="*/ 263063 h 911928"/>
                <a:gd name="connsiteX1" fmla="*/ 1596040 w 2338216"/>
                <a:gd name="connsiteY1" fmla="*/ 288383 h 911928"/>
                <a:gd name="connsiteX2" fmla="*/ 1570720 w 2338216"/>
                <a:gd name="connsiteY2" fmla="*/ 263063 h 911928"/>
                <a:gd name="connsiteX3" fmla="*/ 1596040 w 2338216"/>
                <a:gd name="connsiteY3" fmla="*/ 237743 h 911928"/>
                <a:gd name="connsiteX4" fmla="*/ 1621360 w 2338216"/>
                <a:gd name="connsiteY4" fmla="*/ 263063 h 911928"/>
                <a:gd name="connsiteX0" fmla="*/ 1745791 w 2338216"/>
                <a:gd name="connsiteY0" fmla="*/ 218974 h 911928"/>
                <a:gd name="connsiteX1" fmla="*/ 1695151 w 2338216"/>
                <a:gd name="connsiteY1" fmla="*/ 269614 h 911928"/>
                <a:gd name="connsiteX2" fmla="*/ 1644511 w 2338216"/>
                <a:gd name="connsiteY2" fmla="*/ 218974 h 911928"/>
                <a:gd name="connsiteX3" fmla="*/ 1695151 w 2338216"/>
                <a:gd name="connsiteY3" fmla="*/ 168334 h 911928"/>
                <a:gd name="connsiteX4" fmla="*/ 1745791 w 2338216"/>
                <a:gd name="connsiteY4" fmla="*/ 218974 h 911928"/>
                <a:gd name="connsiteX0" fmla="*/ 1916491 w 2338216"/>
                <a:gd name="connsiteY0" fmla="*/ 154303 h 911928"/>
                <a:gd name="connsiteX1" fmla="*/ 1764569 w 2338216"/>
                <a:gd name="connsiteY1" fmla="*/ 154303 h 911928"/>
                <a:gd name="connsiteX2" fmla="*/ 1840530 w 2338216"/>
                <a:gd name="connsiteY2" fmla="*/ 78342 h 911928"/>
                <a:gd name="connsiteX3" fmla="*/ 1916491 w 2338216"/>
                <a:gd name="connsiteY3" fmla="*/ 154303 h 911928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621360 w 2338216"/>
                <a:gd name="connsiteY0" fmla="*/ 263063 h 911928"/>
                <a:gd name="connsiteX1" fmla="*/ 1596040 w 2338216"/>
                <a:gd name="connsiteY1" fmla="*/ 288383 h 911928"/>
                <a:gd name="connsiteX2" fmla="*/ 1570720 w 2338216"/>
                <a:gd name="connsiteY2" fmla="*/ 263063 h 911928"/>
                <a:gd name="connsiteX3" fmla="*/ 1596040 w 2338216"/>
                <a:gd name="connsiteY3" fmla="*/ 237743 h 911928"/>
                <a:gd name="connsiteX4" fmla="*/ 1621360 w 2338216"/>
                <a:gd name="connsiteY4" fmla="*/ 263063 h 911928"/>
                <a:gd name="connsiteX0" fmla="*/ 1745791 w 2338216"/>
                <a:gd name="connsiteY0" fmla="*/ 218974 h 911928"/>
                <a:gd name="connsiteX1" fmla="*/ 1695151 w 2338216"/>
                <a:gd name="connsiteY1" fmla="*/ 269614 h 911928"/>
                <a:gd name="connsiteX2" fmla="*/ 1644511 w 2338216"/>
                <a:gd name="connsiteY2" fmla="*/ 218974 h 911928"/>
                <a:gd name="connsiteX3" fmla="*/ 1695151 w 2338216"/>
                <a:gd name="connsiteY3" fmla="*/ 168334 h 911928"/>
                <a:gd name="connsiteX4" fmla="*/ 1745791 w 2338216"/>
                <a:gd name="connsiteY4" fmla="*/ 218974 h 911928"/>
                <a:gd name="connsiteX0" fmla="*/ 1840530 w 2338216"/>
                <a:gd name="connsiteY0" fmla="*/ 78342 h 911928"/>
                <a:gd name="connsiteX1" fmla="*/ 1764569 w 2338216"/>
                <a:gd name="connsiteY1" fmla="*/ 154303 h 911928"/>
                <a:gd name="connsiteX2" fmla="*/ 1840530 w 2338216"/>
                <a:gd name="connsiteY2" fmla="*/ 78342 h 911928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621360 w 2338216"/>
                <a:gd name="connsiteY0" fmla="*/ 263063 h 911928"/>
                <a:gd name="connsiteX1" fmla="*/ 1596040 w 2338216"/>
                <a:gd name="connsiteY1" fmla="*/ 288383 h 911928"/>
                <a:gd name="connsiteX2" fmla="*/ 1570720 w 2338216"/>
                <a:gd name="connsiteY2" fmla="*/ 263063 h 911928"/>
                <a:gd name="connsiteX3" fmla="*/ 1596040 w 2338216"/>
                <a:gd name="connsiteY3" fmla="*/ 237743 h 911928"/>
                <a:gd name="connsiteX4" fmla="*/ 1621360 w 2338216"/>
                <a:gd name="connsiteY4" fmla="*/ 263063 h 911928"/>
                <a:gd name="connsiteX0" fmla="*/ 1745791 w 2338216"/>
                <a:gd name="connsiteY0" fmla="*/ 218974 h 911928"/>
                <a:gd name="connsiteX1" fmla="*/ 1695151 w 2338216"/>
                <a:gd name="connsiteY1" fmla="*/ 269614 h 911928"/>
                <a:gd name="connsiteX2" fmla="*/ 1644511 w 2338216"/>
                <a:gd name="connsiteY2" fmla="*/ 218974 h 911928"/>
                <a:gd name="connsiteX3" fmla="*/ 1695151 w 2338216"/>
                <a:gd name="connsiteY3" fmla="*/ 168334 h 911928"/>
                <a:gd name="connsiteX4" fmla="*/ 1745791 w 2338216"/>
                <a:gd name="connsiteY4" fmla="*/ 218974 h 911928"/>
                <a:gd name="connsiteX0" fmla="*/ 1840530 w 2338216"/>
                <a:gd name="connsiteY0" fmla="*/ 78342 h 911928"/>
                <a:gd name="connsiteX1" fmla="*/ 1764569 w 2338216"/>
                <a:gd name="connsiteY1" fmla="*/ 154303 h 911928"/>
                <a:gd name="connsiteX2" fmla="*/ 1840530 w 2338216"/>
                <a:gd name="connsiteY2" fmla="*/ 78342 h 911928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621360 w 2338216"/>
                <a:gd name="connsiteY0" fmla="*/ 263063 h 911928"/>
                <a:gd name="connsiteX1" fmla="*/ 1596040 w 2338216"/>
                <a:gd name="connsiteY1" fmla="*/ 288383 h 911928"/>
                <a:gd name="connsiteX2" fmla="*/ 1570720 w 2338216"/>
                <a:gd name="connsiteY2" fmla="*/ 263063 h 911928"/>
                <a:gd name="connsiteX3" fmla="*/ 1596040 w 2338216"/>
                <a:gd name="connsiteY3" fmla="*/ 237743 h 911928"/>
                <a:gd name="connsiteX4" fmla="*/ 1621360 w 2338216"/>
                <a:gd name="connsiteY4" fmla="*/ 263063 h 911928"/>
                <a:gd name="connsiteX0" fmla="*/ 1745791 w 2338216"/>
                <a:gd name="connsiteY0" fmla="*/ 218974 h 911928"/>
                <a:gd name="connsiteX1" fmla="*/ 1695151 w 2338216"/>
                <a:gd name="connsiteY1" fmla="*/ 269614 h 911928"/>
                <a:gd name="connsiteX2" fmla="*/ 1644511 w 2338216"/>
                <a:gd name="connsiteY2" fmla="*/ 218974 h 911928"/>
                <a:gd name="connsiteX3" fmla="*/ 1695151 w 2338216"/>
                <a:gd name="connsiteY3" fmla="*/ 168334 h 911928"/>
                <a:gd name="connsiteX4" fmla="*/ 1745791 w 2338216"/>
                <a:gd name="connsiteY4" fmla="*/ 218974 h 911928"/>
                <a:gd name="connsiteX0" fmla="*/ 1840530 w 2338216"/>
                <a:gd name="connsiteY0" fmla="*/ 78342 h 911928"/>
                <a:gd name="connsiteX1" fmla="*/ 1764569 w 2338216"/>
                <a:gd name="connsiteY1" fmla="*/ 154303 h 911928"/>
                <a:gd name="connsiteX2" fmla="*/ 1840530 w 2338216"/>
                <a:gd name="connsiteY2" fmla="*/ 78342 h 911928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621360 w 2338216"/>
                <a:gd name="connsiteY0" fmla="*/ 263063 h 911928"/>
                <a:gd name="connsiteX1" fmla="*/ 1596040 w 2338216"/>
                <a:gd name="connsiteY1" fmla="*/ 288383 h 911928"/>
                <a:gd name="connsiteX2" fmla="*/ 1570720 w 2338216"/>
                <a:gd name="connsiteY2" fmla="*/ 263063 h 911928"/>
                <a:gd name="connsiteX3" fmla="*/ 1596040 w 2338216"/>
                <a:gd name="connsiteY3" fmla="*/ 237743 h 911928"/>
                <a:gd name="connsiteX4" fmla="*/ 1621360 w 2338216"/>
                <a:gd name="connsiteY4" fmla="*/ 263063 h 911928"/>
                <a:gd name="connsiteX0" fmla="*/ 1745791 w 2338216"/>
                <a:gd name="connsiteY0" fmla="*/ 218974 h 911928"/>
                <a:gd name="connsiteX1" fmla="*/ 1695151 w 2338216"/>
                <a:gd name="connsiteY1" fmla="*/ 269614 h 911928"/>
                <a:gd name="connsiteX2" fmla="*/ 1644511 w 2338216"/>
                <a:gd name="connsiteY2" fmla="*/ 218974 h 911928"/>
                <a:gd name="connsiteX3" fmla="*/ 1745791 w 2338216"/>
                <a:gd name="connsiteY3" fmla="*/ 218974 h 911928"/>
                <a:gd name="connsiteX0" fmla="*/ 1840530 w 2338216"/>
                <a:gd name="connsiteY0" fmla="*/ 78342 h 911928"/>
                <a:gd name="connsiteX1" fmla="*/ 1764569 w 2338216"/>
                <a:gd name="connsiteY1" fmla="*/ 154303 h 911928"/>
                <a:gd name="connsiteX2" fmla="*/ 1840530 w 2338216"/>
                <a:gd name="connsiteY2" fmla="*/ 78342 h 911928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621360 w 2338216"/>
                <a:gd name="connsiteY0" fmla="*/ 263063 h 911928"/>
                <a:gd name="connsiteX1" fmla="*/ 1596040 w 2338216"/>
                <a:gd name="connsiteY1" fmla="*/ 288383 h 911928"/>
                <a:gd name="connsiteX2" fmla="*/ 1570720 w 2338216"/>
                <a:gd name="connsiteY2" fmla="*/ 263063 h 911928"/>
                <a:gd name="connsiteX3" fmla="*/ 1596040 w 2338216"/>
                <a:gd name="connsiteY3" fmla="*/ 237743 h 911928"/>
                <a:gd name="connsiteX4" fmla="*/ 1621360 w 2338216"/>
                <a:gd name="connsiteY4" fmla="*/ 263063 h 911928"/>
                <a:gd name="connsiteX0" fmla="*/ 1644511 w 2338216"/>
                <a:gd name="connsiteY0" fmla="*/ 218974 h 911928"/>
                <a:gd name="connsiteX1" fmla="*/ 1695151 w 2338216"/>
                <a:gd name="connsiteY1" fmla="*/ 269614 h 911928"/>
                <a:gd name="connsiteX2" fmla="*/ 1644511 w 2338216"/>
                <a:gd name="connsiteY2" fmla="*/ 218974 h 911928"/>
                <a:gd name="connsiteX0" fmla="*/ 1840530 w 2338216"/>
                <a:gd name="connsiteY0" fmla="*/ 78342 h 911928"/>
                <a:gd name="connsiteX1" fmla="*/ 1764569 w 2338216"/>
                <a:gd name="connsiteY1" fmla="*/ 154303 h 911928"/>
                <a:gd name="connsiteX2" fmla="*/ 1840530 w 2338216"/>
                <a:gd name="connsiteY2" fmla="*/ 78342 h 911928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621360 w 2338216"/>
                <a:gd name="connsiteY0" fmla="*/ 263063 h 911928"/>
                <a:gd name="connsiteX1" fmla="*/ 1596040 w 2338216"/>
                <a:gd name="connsiteY1" fmla="*/ 288383 h 911928"/>
                <a:gd name="connsiteX2" fmla="*/ 1570720 w 2338216"/>
                <a:gd name="connsiteY2" fmla="*/ 263063 h 911928"/>
                <a:gd name="connsiteX3" fmla="*/ 1596040 w 2338216"/>
                <a:gd name="connsiteY3" fmla="*/ 237743 h 911928"/>
                <a:gd name="connsiteX4" fmla="*/ 1621360 w 2338216"/>
                <a:gd name="connsiteY4" fmla="*/ 263063 h 911928"/>
                <a:gd name="connsiteX0" fmla="*/ 1644511 w 2338216"/>
                <a:gd name="connsiteY0" fmla="*/ 218974 h 911928"/>
                <a:gd name="connsiteX1" fmla="*/ 1695151 w 2338216"/>
                <a:gd name="connsiteY1" fmla="*/ 269614 h 911928"/>
                <a:gd name="connsiteX2" fmla="*/ 1644511 w 2338216"/>
                <a:gd name="connsiteY2" fmla="*/ 218974 h 911928"/>
                <a:gd name="connsiteX0" fmla="*/ 1840530 w 2338216"/>
                <a:gd name="connsiteY0" fmla="*/ 78342 h 911928"/>
                <a:gd name="connsiteX1" fmla="*/ 1764569 w 2338216"/>
                <a:gd name="connsiteY1" fmla="*/ 154303 h 911928"/>
                <a:gd name="connsiteX2" fmla="*/ 1840530 w 2338216"/>
                <a:gd name="connsiteY2" fmla="*/ 78342 h 911928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621360 w 2338216"/>
                <a:gd name="connsiteY0" fmla="*/ 263063 h 911928"/>
                <a:gd name="connsiteX1" fmla="*/ 1596040 w 2338216"/>
                <a:gd name="connsiteY1" fmla="*/ 288383 h 911928"/>
                <a:gd name="connsiteX2" fmla="*/ 1570720 w 2338216"/>
                <a:gd name="connsiteY2" fmla="*/ 263063 h 911928"/>
                <a:gd name="connsiteX3" fmla="*/ 1621360 w 2338216"/>
                <a:gd name="connsiteY3" fmla="*/ 263063 h 911928"/>
                <a:gd name="connsiteX0" fmla="*/ 1644511 w 2338216"/>
                <a:gd name="connsiteY0" fmla="*/ 218974 h 911928"/>
                <a:gd name="connsiteX1" fmla="*/ 1695151 w 2338216"/>
                <a:gd name="connsiteY1" fmla="*/ 269614 h 911928"/>
                <a:gd name="connsiteX2" fmla="*/ 1644511 w 2338216"/>
                <a:gd name="connsiteY2" fmla="*/ 218974 h 911928"/>
                <a:gd name="connsiteX0" fmla="*/ 1840530 w 2338216"/>
                <a:gd name="connsiteY0" fmla="*/ 78342 h 911928"/>
                <a:gd name="connsiteX1" fmla="*/ 1764569 w 2338216"/>
                <a:gd name="connsiteY1" fmla="*/ 154303 h 911928"/>
                <a:gd name="connsiteX2" fmla="*/ 1840530 w 2338216"/>
                <a:gd name="connsiteY2" fmla="*/ 78342 h 911928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621360 w 2338216"/>
                <a:gd name="connsiteY0" fmla="*/ 263063 h 911928"/>
                <a:gd name="connsiteX1" fmla="*/ 1570720 w 2338216"/>
                <a:gd name="connsiteY1" fmla="*/ 263063 h 911928"/>
                <a:gd name="connsiteX2" fmla="*/ 1621360 w 2338216"/>
                <a:gd name="connsiteY2" fmla="*/ 263063 h 911928"/>
                <a:gd name="connsiteX0" fmla="*/ 1644511 w 2338216"/>
                <a:gd name="connsiteY0" fmla="*/ 218974 h 911928"/>
                <a:gd name="connsiteX1" fmla="*/ 1695151 w 2338216"/>
                <a:gd name="connsiteY1" fmla="*/ 269614 h 911928"/>
                <a:gd name="connsiteX2" fmla="*/ 1644511 w 2338216"/>
                <a:gd name="connsiteY2" fmla="*/ 218974 h 911928"/>
                <a:gd name="connsiteX0" fmla="*/ 1840530 w 2338216"/>
                <a:gd name="connsiteY0" fmla="*/ 78342 h 911928"/>
                <a:gd name="connsiteX1" fmla="*/ 1764569 w 2338216"/>
                <a:gd name="connsiteY1" fmla="*/ 154303 h 911928"/>
                <a:gd name="connsiteX2" fmla="*/ 1840530 w 2338216"/>
                <a:gd name="connsiteY2" fmla="*/ 78342 h 911928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621360 w 2338216"/>
                <a:gd name="connsiteY0" fmla="*/ 263063 h 911928"/>
                <a:gd name="connsiteX1" fmla="*/ 1570720 w 2338216"/>
                <a:gd name="connsiteY1" fmla="*/ 258301 h 911928"/>
                <a:gd name="connsiteX2" fmla="*/ 1621360 w 2338216"/>
                <a:gd name="connsiteY2" fmla="*/ 263063 h 911928"/>
                <a:gd name="connsiteX0" fmla="*/ 1644511 w 2338216"/>
                <a:gd name="connsiteY0" fmla="*/ 218974 h 911928"/>
                <a:gd name="connsiteX1" fmla="*/ 1695151 w 2338216"/>
                <a:gd name="connsiteY1" fmla="*/ 269614 h 911928"/>
                <a:gd name="connsiteX2" fmla="*/ 1644511 w 2338216"/>
                <a:gd name="connsiteY2" fmla="*/ 218974 h 911928"/>
                <a:gd name="connsiteX0" fmla="*/ 1840530 w 2338216"/>
                <a:gd name="connsiteY0" fmla="*/ 78342 h 911928"/>
                <a:gd name="connsiteX1" fmla="*/ 1764569 w 2338216"/>
                <a:gd name="connsiteY1" fmla="*/ 154303 h 911928"/>
                <a:gd name="connsiteX2" fmla="*/ 1840530 w 2338216"/>
                <a:gd name="connsiteY2" fmla="*/ 78342 h 911928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621360 w 2338216"/>
                <a:gd name="connsiteY0" fmla="*/ 263063 h 911928"/>
                <a:gd name="connsiteX1" fmla="*/ 1570720 w 2338216"/>
                <a:gd name="connsiteY1" fmla="*/ 258301 h 911928"/>
                <a:gd name="connsiteX2" fmla="*/ 1621360 w 2338216"/>
                <a:gd name="connsiteY2" fmla="*/ 263063 h 911928"/>
                <a:gd name="connsiteX0" fmla="*/ 1644511 w 2338216"/>
                <a:gd name="connsiteY0" fmla="*/ 218974 h 911928"/>
                <a:gd name="connsiteX1" fmla="*/ 1695151 w 2338216"/>
                <a:gd name="connsiteY1" fmla="*/ 269614 h 911928"/>
                <a:gd name="connsiteX2" fmla="*/ 1644511 w 2338216"/>
                <a:gd name="connsiteY2" fmla="*/ 218974 h 911928"/>
                <a:gd name="connsiteX0" fmla="*/ 1840530 w 2338216"/>
                <a:gd name="connsiteY0" fmla="*/ 78342 h 911928"/>
                <a:gd name="connsiteX1" fmla="*/ 1764569 w 2338216"/>
                <a:gd name="connsiteY1" fmla="*/ 154303 h 911928"/>
                <a:gd name="connsiteX2" fmla="*/ 1840530 w 2338216"/>
                <a:gd name="connsiteY2" fmla="*/ 78342 h 911928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621360 w 2338216"/>
                <a:gd name="connsiteY0" fmla="*/ 263063 h 911928"/>
                <a:gd name="connsiteX1" fmla="*/ 1570720 w 2338216"/>
                <a:gd name="connsiteY1" fmla="*/ 258301 h 911928"/>
                <a:gd name="connsiteX2" fmla="*/ 1621360 w 2338216"/>
                <a:gd name="connsiteY2" fmla="*/ 263063 h 911928"/>
                <a:gd name="connsiteX0" fmla="*/ 1644511 w 2338216"/>
                <a:gd name="connsiteY0" fmla="*/ 218974 h 911928"/>
                <a:gd name="connsiteX1" fmla="*/ 1695151 w 2338216"/>
                <a:gd name="connsiteY1" fmla="*/ 269614 h 911928"/>
                <a:gd name="connsiteX2" fmla="*/ 1644511 w 2338216"/>
                <a:gd name="connsiteY2" fmla="*/ 218974 h 911928"/>
                <a:gd name="connsiteX0" fmla="*/ 1840530 w 2338216"/>
                <a:gd name="connsiteY0" fmla="*/ 78342 h 911928"/>
                <a:gd name="connsiteX1" fmla="*/ 1743138 w 2338216"/>
                <a:gd name="connsiteY1" fmla="*/ 9047 h 911928"/>
                <a:gd name="connsiteX2" fmla="*/ 1840530 w 2338216"/>
                <a:gd name="connsiteY2" fmla="*/ 78342 h 911928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621360 w 2338216"/>
                <a:gd name="connsiteY0" fmla="*/ 263063 h 911928"/>
                <a:gd name="connsiteX1" fmla="*/ 1570720 w 2338216"/>
                <a:gd name="connsiteY1" fmla="*/ 258301 h 911928"/>
                <a:gd name="connsiteX2" fmla="*/ 1621360 w 2338216"/>
                <a:gd name="connsiteY2" fmla="*/ 263063 h 911928"/>
                <a:gd name="connsiteX0" fmla="*/ 1644511 w 2338216"/>
                <a:gd name="connsiteY0" fmla="*/ 218974 h 911928"/>
                <a:gd name="connsiteX1" fmla="*/ 1695151 w 2338216"/>
                <a:gd name="connsiteY1" fmla="*/ 269614 h 911928"/>
                <a:gd name="connsiteX2" fmla="*/ 1644511 w 2338216"/>
                <a:gd name="connsiteY2" fmla="*/ 218974 h 911928"/>
                <a:gd name="connsiteX0" fmla="*/ 1881012 w 2338216"/>
                <a:gd name="connsiteY0" fmla="*/ 6904 h 911928"/>
                <a:gd name="connsiteX1" fmla="*/ 1743138 w 2338216"/>
                <a:gd name="connsiteY1" fmla="*/ 9047 h 911928"/>
                <a:gd name="connsiteX2" fmla="*/ 1881012 w 2338216"/>
                <a:gd name="connsiteY2" fmla="*/ 6904 h 911928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621360 w 2338216"/>
                <a:gd name="connsiteY0" fmla="*/ 263063 h 911928"/>
                <a:gd name="connsiteX1" fmla="*/ 1570720 w 2338216"/>
                <a:gd name="connsiteY1" fmla="*/ 258301 h 911928"/>
                <a:gd name="connsiteX2" fmla="*/ 1586737 w 2338216"/>
                <a:gd name="connsiteY2" fmla="*/ 259081 h 911928"/>
                <a:gd name="connsiteX3" fmla="*/ 1621360 w 2338216"/>
                <a:gd name="connsiteY3" fmla="*/ 263063 h 911928"/>
                <a:gd name="connsiteX0" fmla="*/ 1644511 w 2338216"/>
                <a:gd name="connsiteY0" fmla="*/ 218974 h 911928"/>
                <a:gd name="connsiteX1" fmla="*/ 1695151 w 2338216"/>
                <a:gd name="connsiteY1" fmla="*/ 269614 h 911928"/>
                <a:gd name="connsiteX2" fmla="*/ 1644511 w 2338216"/>
                <a:gd name="connsiteY2" fmla="*/ 218974 h 911928"/>
                <a:gd name="connsiteX0" fmla="*/ 1881012 w 2338216"/>
                <a:gd name="connsiteY0" fmla="*/ 6904 h 911928"/>
                <a:gd name="connsiteX1" fmla="*/ 1743138 w 2338216"/>
                <a:gd name="connsiteY1" fmla="*/ 9047 h 911928"/>
                <a:gd name="connsiteX2" fmla="*/ 1881012 w 2338216"/>
                <a:gd name="connsiteY2" fmla="*/ 6904 h 911928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586737 w 2338216"/>
                <a:gd name="connsiteY0" fmla="*/ 259081 h 911928"/>
                <a:gd name="connsiteX1" fmla="*/ 1570720 w 2338216"/>
                <a:gd name="connsiteY1" fmla="*/ 258301 h 911928"/>
                <a:gd name="connsiteX2" fmla="*/ 1586737 w 2338216"/>
                <a:gd name="connsiteY2" fmla="*/ 259081 h 911928"/>
                <a:gd name="connsiteX0" fmla="*/ 1644511 w 2338216"/>
                <a:gd name="connsiteY0" fmla="*/ 218974 h 911928"/>
                <a:gd name="connsiteX1" fmla="*/ 1695151 w 2338216"/>
                <a:gd name="connsiteY1" fmla="*/ 269614 h 911928"/>
                <a:gd name="connsiteX2" fmla="*/ 1644511 w 2338216"/>
                <a:gd name="connsiteY2" fmla="*/ 218974 h 911928"/>
                <a:gd name="connsiteX0" fmla="*/ 1881012 w 2338216"/>
                <a:gd name="connsiteY0" fmla="*/ 6904 h 911928"/>
                <a:gd name="connsiteX1" fmla="*/ 1743138 w 2338216"/>
                <a:gd name="connsiteY1" fmla="*/ 9047 h 911928"/>
                <a:gd name="connsiteX2" fmla="*/ 1881012 w 2338216"/>
                <a:gd name="connsiteY2" fmla="*/ 6904 h 911928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524824 w 2338216"/>
                <a:gd name="connsiteY0" fmla="*/ 4287 h 911928"/>
                <a:gd name="connsiteX1" fmla="*/ 1570720 w 2338216"/>
                <a:gd name="connsiteY1" fmla="*/ 258301 h 911928"/>
                <a:gd name="connsiteX2" fmla="*/ 1524824 w 2338216"/>
                <a:gd name="connsiteY2" fmla="*/ 4287 h 911928"/>
                <a:gd name="connsiteX0" fmla="*/ 1644511 w 2338216"/>
                <a:gd name="connsiteY0" fmla="*/ 218974 h 911928"/>
                <a:gd name="connsiteX1" fmla="*/ 1695151 w 2338216"/>
                <a:gd name="connsiteY1" fmla="*/ 269614 h 911928"/>
                <a:gd name="connsiteX2" fmla="*/ 1644511 w 2338216"/>
                <a:gd name="connsiteY2" fmla="*/ 218974 h 911928"/>
                <a:gd name="connsiteX0" fmla="*/ 1881012 w 2338216"/>
                <a:gd name="connsiteY0" fmla="*/ 6904 h 911928"/>
                <a:gd name="connsiteX1" fmla="*/ 1743138 w 2338216"/>
                <a:gd name="connsiteY1" fmla="*/ 9047 h 911928"/>
                <a:gd name="connsiteX2" fmla="*/ 1881012 w 2338216"/>
                <a:gd name="connsiteY2" fmla="*/ 6904 h 911928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524824 w 2338216"/>
                <a:gd name="connsiteY0" fmla="*/ 4287 h 911928"/>
                <a:gd name="connsiteX1" fmla="*/ 1558814 w 2338216"/>
                <a:gd name="connsiteY1" fmla="*/ 20176 h 911928"/>
                <a:gd name="connsiteX2" fmla="*/ 1524824 w 2338216"/>
                <a:gd name="connsiteY2" fmla="*/ 4287 h 911928"/>
                <a:gd name="connsiteX0" fmla="*/ 1644511 w 2338216"/>
                <a:gd name="connsiteY0" fmla="*/ 218974 h 911928"/>
                <a:gd name="connsiteX1" fmla="*/ 1695151 w 2338216"/>
                <a:gd name="connsiteY1" fmla="*/ 269614 h 911928"/>
                <a:gd name="connsiteX2" fmla="*/ 1644511 w 2338216"/>
                <a:gd name="connsiteY2" fmla="*/ 218974 h 911928"/>
                <a:gd name="connsiteX0" fmla="*/ 1881012 w 2338216"/>
                <a:gd name="connsiteY0" fmla="*/ 6904 h 911928"/>
                <a:gd name="connsiteX1" fmla="*/ 1743138 w 2338216"/>
                <a:gd name="connsiteY1" fmla="*/ 9047 h 911928"/>
                <a:gd name="connsiteX2" fmla="*/ 1881012 w 2338216"/>
                <a:gd name="connsiteY2" fmla="*/ 6904 h 911928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524824 w 2338216"/>
                <a:gd name="connsiteY0" fmla="*/ 4287 h 911928"/>
                <a:gd name="connsiteX1" fmla="*/ 1558814 w 2338216"/>
                <a:gd name="connsiteY1" fmla="*/ 20176 h 911928"/>
                <a:gd name="connsiteX2" fmla="*/ 1524824 w 2338216"/>
                <a:gd name="connsiteY2" fmla="*/ 4287 h 911928"/>
                <a:gd name="connsiteX0" fmla="*/ 1644511 w 2338216"/>
                <a:gd name="connsiteY0" fmla="*/ 218974 h 911928"/>
                <a:gd name="connsiteX1" fmla="*/ 1673720 w 2338216"/>
                <a:gd name="connsiteY1" fmla="*/ 241039 h 911928"/>
                <a:gd name="connsiteX2" fmla="*/ 1644511 w 2338216"/>
                <a:gd name="connsiteY2" fmla="*/ 218974 h 911928"/>
                <a:gd name="connsiteX0" fmla="*/ 1881012 w 2338216"/>
                <a:gd name="connsiteY0" fmla="*/ 6904 h 911928"/>
                <a:gd name="connsiteX1" fmla="*/ 1743138 w 2338216"/>
                <a:gd name="connsiteY1" fmla="*/ 9047 h 911928"/>
                <a:gd name="connsiteX2" fmla="*/ 1881012 w 2338216"/>
                <a:gd name="connsiteY2" fmla="*/ 6904 h 911928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524824 w 2338216"/>
                <a:gd name="connsiteY0" fmla="*/ 4287 h 911928"/>
                <a:gd name="connsiteX1" fmla="*/ 1558814 w 2338216"/>
                <a:gd name="connsiteY1" fmla="*/ 20176 h 911928"/>
                <a:gd name="connsiteX2" fmla="*/ 1524824 w 2338216"/>
                <a:gd name="connsiteY2" fmla="*/ 4287 h 911928"/>
                <a:gd name="connsiteX0" fmla="*/ 1644511 w 2338216"/>
                <a:gd name="connsiteY0" fmla="*/ 218974 h 911928"/>
                <a:gd name="connsiteX1" fmla="*/ 1673720 w 2338216"/>
                <a:gd name="connsiteY1" fmla="*/ 241039 h 911928"/>
                <a:gd name="connsiteX2" fmla="*/ 1644511 w 2338216"/>
                <a:gd name="connsiteY2" fmla="*/ 218974 h 911928"/>
                <a:gd name="connsiteX0" fmla="*/ 1881012 w 2338216"/>
                <a:gd name="connsiteY0" fmla="*/ 6904 h 911928"/>
                <a:gd name="connsiteX1" fmla="*/ 1743138 w 2338216"/>
                <a:gd name="connsiteY1" fmla="*/ 9047 h 911928"/>
                <a:gd name="connsiteX2" fmla="*/ 1881012 w 2338216"/>
                <a:gd name="connsiteY2" fmla="*/ 6904 h 911928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524824 w 2338216"/>
                <a:gd name="connsiteY0" fmla="*/ 4287 h 911928"/>
                <a:gd name="connsiteX1" fmla="*/ 1558814 w 2338216"/>
                <a:gd name="connsiteY1" fmla="*/ 20176 h 911928"/>
                <a:gd name="connsiteX2" fmla="*/ 1524824 w 2338216"/>
                <a:gd name="connsiteY2" fmla="*/ 4287 h 911928"/>
                <a:gd name="connsiteX0" fmla="*/ 1644511 w 2338216"/>
                <a:gd name="connsiteY0" fmla="*/ 218974 h 911928"/>
                <a:gd name="connsiteX1" fmla="*/ 1654670 w 2338216"/>
                <a:gd name="connsiteY1" fmla="*/ 219608 h 911928"/>
                <a:gd name="connsiteX2" fmla="*/ 1644511 w 2338216"/>
                <a:gd name="connsiteY2" fmla="*/ 218974 h 911928"/>
                <a:gd name="connsiteX0" fmla="*/ 1881012 w 2338216"/>
                <a:gd name="connsiteY0" fmla="*/ 6904 h 911928"/>
                <a:gd name="connsiteX1" fmla="*/ 1743138 w 2338216"/>
                <a:gd name="connsiteY1" fmla="*/ 9047 h 911928"/>
                <a:gd name="connsiteX2" fmla="*/ 1881012 w 2338216"/>
                <a:gd name="connsiteY2" fmla="*/ 6904 h 911928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524824 w 2338216"/>
                <a:gd name="connsiteY0" fmla="*/ 4287 h 911928"/>
                <a:gd name="connsiteX1" fmla="*/ 1558814 w 2338216"/>
                <a:gd name="connsiteY1" fmla="*/ 20176 h 911928"/>
                <a:gd name="connsiteX2" fmla="*/ 1524824 w 2338216"/>
                <a:gd name="connsiteY2" fmla="*/ 4287 h 911928"/>
                <a:gd name="connsiteX0" fmla="*/ 1644511 w 2338216"/>
                <a:gd name="connsiteY0" fmla="*/ 218974 h 911928"/>
                <a:gd name="connsiteX1" fmla="*/ 964107 w 2338216"/>
                <a:gd name="connsiteY1" fmla="*/ 29108 h 911928"/>
                <a:gd name="connsiteX2" fmla="*/ 1644511 w 2338216"/>
                <a:gd name="connsiteY2" fmla="*/ 218974 h 911928"/>
                <a:gd name="connsiteX0" fmla="*/ 1881012 w 2338216"/>
                <a:gd name="connsiteY0" fmla="*/ 6904 h 911928"/>
                <a:gd name="connsiteX1" fmla="*/ 1743138 w 2338216"/>
                <a:gd name="connsiteY1" fmla="*/ 9047 h 911928"/>
                <a:gd name="connsiteX2" fmla="*/ 1881012 w 2338216"/>
                <a:gd name="connsiteY2" fmla="*/ 6904 h 911928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524824 w 2338216"/>
                <a:gd name="connsiteY0" fmla="*/ 4287 h 911928"/>
                <a:gd name="connsiteX1" fmla="*/ 1558814 w 2338216"/>
                <a:gd name="connsiteY1" fmla="*/ 20176 h 911928"/>
                <a:gd name="connsiteX2" fmla="*/ 1524824 w 2338216"/>
                <a:gd name="connsiteY2" fmla="*/ 4287 h 911928"/>
                <a:gd name="connsiteX0" fmla="*/ 1023005 w 2338216"/>
                <a:gd name="connsiteY0" fmla="*/ 14186 h 911928"/>
                <a:gd name="connsiteX1" fmla="*/ 964107 w 2338216"/>
                <a:gd name="connsiteY1" fmla="*/ 29108 h 911928"/>
                <a:gd name="connsiteX2" fmla="*/ 1023005 w 2338216"/>
                <a:gd name="connsiteY2" fmla="*/ 14186 h 911928"/>
                <a:gd name="connsiteX0" fmla="*/ 1881012 w 2338216"/>
                <a:gd name="connsiteY0" fmla="*/ 6904 h 911928"/>
                <a:gd name="connsiteX1" fmla="*/ 1743138 w 2338216"/>
                <a:gd name="connsiteY1" fmla="*/ 9047 h 911928"/>
                <a:gd name="connsiteX2" fmla="*/ 1881012 w 2338216"/>
                <a:gd name="connsiteY2" fmla="*/ 6904 h 911928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56" h="43219">
                  <a:moveTo>
                    <a:pt x="3936" y="14229"/>
                  </a:moveTo>
                  <a:cubicBezTo>
                    <a:pt x="3665" y="11516"/>
                    <a:pt x="4297" y="8780"/>
                    <a:pt x="5659" y="6766"/>
                  </a:cubicBezTo>
                  <a:cubicBezTo>
                    <a:pt x="7811" y="3585"/>
                    <a:pt x="11300" y="2876"/>
                    <a:pt x="14041" y="5061"/>
                  </a:cubicBezTo>
                  <a:cubicBezTo>
                    <a:pt x="15714" y="768"/>
                    <a:pt x="19950" y="-119"/>
                    <a:pt x="22492" y="3291"/>
                  </a:cubicBezTo>
                  <a:cubicBezTo>
                    <a:pt x="23133" y="1542"/>
                    <a:pt x="24364" y="333"/>
                    <a:pt x="25785" y="59"/>
                  </a:cubicBezTo>
                  <a:cubicBezTo>
                    <a:pt x="27349" y="-243"/>
                    <a:pt x="28911" y="629"/>
                    <a:pt x="29869" y="2340"/>
                  </a:cubicBezTo>
                  <a:cubicBezTo>
                    <a:pt x="31251" y="126"/>
                    <a:pt x="33537" y="-601"/>
                    <a:pt x="35499" y="549"/>
                  </a:cubicBezTo>
                  <a:cubicBezTo>
                    <a:pt x="36994" y="1425"/>
                    <a:pt x="38066" y="3259"/>
                    <a:pt x="38354" y="5435"/>
                  </a:cubicBezTo>
                  <a:cubicBezTo>
                    <a:pt x="40082" y="6077"/>
                    <a:pt x="41458" y="7857"/>
                    <a:pt x="42018" y="10177"/>
                  </a:cubicBezTo>
                  <a:cubicBezTo>
                    <a:pt x="42425" y="11861"/>
                    <a:pt x="42367" y="13690"/>
                    <a:pt x="41854" y="15319"/>
                  </a:cubicBezTo>
                  <a:cubicBezTo>
                    <a:pt x="43115" y="17553"/>
                    <a:pt x="43556" y="20449"/>
                    <a:pt x="43052" y="23181"/>
                  </a:cubicBezTo>
                  <a:cubicBezTo>
                    <a:pt x="42382" y="26813"/>
                    <a:pt x="40164" y="29533"/>
                    <a:pt x="37440" y="30063"/>
                  </a:cubicBezTo>
                  <a:cubicBezTo>
                    <a:pt x="37427" y="32330"/>
                    <a:pt x="36694" y="34480"/>
                    <a:pt x="35431" y="35960"/>
                  </a:cubicBezTo>
                  <a:cubicBezTo>
                    <a:pt x="33512" y="38209"/>
                    <a:pt x="30740" y="38498"/>
                    <a:pt x="28591" y="36674"/>
                  </a:cubicBezTo>
                  <a:cubicBezTo>
                    <a:pt x="27896" y="39807"/>
                    <a:pt x="26035" y="42202"/>
                    <a:pt x="23703" y="42965"/>
                  </a:cubicBezTo>
                  <a:cubicBezTo>
                    <a:pt x="20955" y="43864"/>
                    <a:pt x="18087" y="42332"/>
                    <a:pt x="16516" y="39125"/>
                  </a:cubicBezTo>
                  <a:cubicBezTo>
                    <a:pt x="12808" y="42169"/>
                    <a:pt x="7992" y="40458"/>
                    <a:pt x="5840" y="35331"/>
                  </a:cubicBezTo>
                  <a:cubicBezTo>
                    <a:pt x="3726" y="35668"/>
                    <a:pt x="1741" y="33883"/>
                    <a:pt x="1146" y="31109"/>
                  </a:cubicBezTo>
                  <a:cubicBezTo>
                    <a:pt x="715" y="29102"/>
                    <a:pt x="1096" y="26936"/>
                    <a:pt x="2149" y="25410"/>
                  </a:cubicBezTo>
                  <a:cubicBezTo>
                    <a:pt x="655" y="24213"/>
                    <a:pt x="-177" y="21916"/>
                    <a:pt x="31" y="19563"/>
                  </a:cubicBezTo>
                  <a:cubicBezTo>
                    <a:pt x="275" y="16808"/>
                    <a:pt x="1881" y="14650"/>
                    <a:pt x="3899" y="14366"/>
                  </a:cubicBezTo>
                  <a:cubicBezTo>
                    <a:pt x="3911" y="14320"/>
                    <a:pt x="3924" y="14275"/>
                    <a:pt x="3936" y="14229"/>
                  </a:cubicBezTo>
                  <a:close/>
                </a:path>
                <a:path w="2338216" h="911928">
                  <a:moveTo>
                    <a:pt x="1524824" y="4287"/>
                  </a:moveTo>
                  <a:lnTo>
                    <a:pt x="1558814" y="20176"/>
                  </a:lnTo>
                  <a:cubicBezTo>
                    <a:pt x="1556615" y="19909"/>
                    <a:pt x="1524824" y="4287"/>
                    <a:pt x="1524824" y="4287"/>
                  </a:cubicBezTo>
                  <a:close/>
                </a:path>
                <a:path w="2338216" h="911928">
                  <a:moveTo>
                    <a:pt x="1023005" y="14186"/>
                  </a:moveTo>
                  <a:cubicBezTo>
                    <a:pt x="1032741" y="21541"/>
                    <a:pt x="964107" y="29108"/>
                    <a:pt x="964107" y="29108"/>
                  </a:cubicBezTo>
                  <a:cubicBezTo>
                    <a:pt x="964107" y="29108"/>
                    <a:pt x="1023005" y="42154"/>
                    <a:pt x="1023005" y="14186"/>
                  </a:cubicBezTo>
                  <a:close/>
                </a:path>
                <a:path w="2338216" h="911928">
                  <a:moveTo>
                    <a:pt x="1881012" y="6904"/>
                  </a:moveTo>
                  <a:lnTo>
                    <a:pt x="1743138" y="9047"/>
                  </a:lnTo>
                  <a:lnTo>
                    <a:pt x="1881012" y="6904"/>
                  </a:lnTo>
                  <a:close/>
                </a:path>
                <a:path w="43256" h="43219" fill="none" extrusionOk="0">
                  <a:moveTo>
                    <a:pt x="4729" y="26036"/>
                  </a:moveTo>
                  <a:cubicBezTo>
                    <a:pt x="3845" y="26130"/>
                    <a:pt x="2961" y="25852"/>
                    <a:pt x="2196" y="25239"/>
                  </a:cubicBezTo>
                  <a:moveTo>
                    <a:pt x="6964" y="34758"/>
                  </a:moveTo>
                  <a:cubicBezTo>
                    <a:pt x="6609" y="34951"/>
                    <a:pt x="6236" y="35079"/>
                    <a:pt x="5856" y="35139"/>
                  </a:cubicBezTo>
                  <a:moveTo>
                    <a:pt x="16514" y="38949"/>
                  </a:moveTo>
                  <a:cubicBezTo>
                    <a:pt x="16247" y="38403"/>
                    <a:pt x="16023" y="37820"/>
                    <a:pt x="15846" y="37209"/>
                  </a:cubicBezTo>
                  <a:moveTo>
                    <a:pt x="28863" y="34610"/>
                  </a:moveTo>
                  <a:cubicBezTo>
                    <a:pt x="28824" y="35257"/>
                    <a:pt x="28734" y="35897"/>
                    <a:pt x="28596" y="36519"/>
                  </a:cubicBezTo>
                  <a:moveTo>
                    <a:pt x="34165" y="22813"/>
                  </a:moveTo>
                  <a:cubicBezTo>
                    <a:pt x="36169" y="24141"/>
                    <a:pt x="37434" y="26917"/>
                    <a:pt x="37416" y="29949"/>
                  </a:cubicBezTo>
                  <a:moveTo>
                    <a:pt x="41834" y="15213"/>
                  </a:moveTo>
                  <a:cubicBezTo>
                    <a:pt x="41509" y="16245"/>
                    <a:pt x="41014" y="17161"/>
                    <a:pt x="40386" y="17889"/>
                  </a:cubicBezTo>
                  <a:moveTo>
                    <a:pt x="38360" y="5285"/>
                  </a:moveTo>
                  <a:cubicBezTo>
                    <a:pt x="38415" y="5702"/>
                    <a:pt x="38441" y="6125"/>
                    <a:pt x="38436" y="6549"/>
                  </a:cubicBezTo>
                  <a:moveTo>
                    <a:pt x="29114" y="3811"/>
                  </a:moveTo>
                  <a:cubicBezTo>
                    <a:pt x="29303" y="3228"/>
                    <a:pt x="29552" y="2685"/>
                    <a:pt x="29856" y="2199"/>
                  </a:cubicBezTo>
                  <a:moveTo>
                    <a:pt x="22177" y="4579"/>
                  </a:moveTo>
                  <a:cubicBezTo>
                    <a:pt x="22254" y="4097"/>
                    <a:pt x="22375" y="3630"/>
                    <a:pt x="22536" y="3189"/>
                  </a:cubicBezTo>
                  <a:moveTo>
                    <a:pt x="14036" y="5051"/>
                  </a:moveTo>
                  <a:cubicBezTo>
                    <a:pt x="14508" y="5427"/>
                    <a:pt x="14944" y="5880"/>
                    <a:pt x="15336" y="6399"/>
                  </a:cubicBezTo>
                  <a:moveTo>
                    <a:pt x="4163" y="15648"/>
                  </a:moveTo>
                  <a:cubicBezTo>
                    <a:pt x="4060" y="15184"/>
                    <a:pt x="3984" y="14710"/>
                    <a:pt x="3936" y="14229"/>
                  </a:cubicBezTo>
                </a:path>
              </a:pathLst>
            </a:cu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endParaRPr lang="en-US" alt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338887" y="3290501"/>
              <a:ext cx="2281238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For this, let’s </a:t>
              </a:r>
            </a:p>
            <a:p>
              <a:pPr algn="ctr"/>
              <a:r>
                <a:rPr lang="en-US" alt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understand the </a:t>
              </a:r>
            </a:p>
            <a:p>
              <a:pPr algn="ctr"/>
              <a:r>
                <a:rPr lang="en-US" alt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definition of circle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31875" y="210193"/>
            <a:ext cx="6912000" cy="461562"/>
          </a:xfrm>
          <a:prstGeom prst="rect">
            <a:avLst/>
          </a:prstGeom>
          <a:solidFill>
            <a:srgbClr val="26004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347" tIns="45669" rIns="91347" bIns="45669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sz="2400" spc="150" dirty="0">
                <a:ln w="11430"/>
                <a:solidFill>
                  <a:prstClr val="white"/>
                </a:solidFill>
                <a:latin typeface="Bookman Old Style" pitchFamily="18" charset="0"/>
              </a:rPr>
              <a:t>CIRCLE</a:t>
            </a:r>
          </a:p>
        </p:txBody>
      </p:sp>
    </p:spTree>
    <p:extLst>
      <p:ext uri="{BB962C8B-B14F-4D97-AF65-F5344CB8AC3E}">
        <p14:creationId xmlns:p14="http://schemas.microsoft.com/office/powerpoint/2010/main" val="418433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V="1">
            <a:off x="2045949" y="2687380"/>
            <a:ext cx="1372496" cy="512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1875" y="210193"/>
            <a:ext cx="6912000" cy="461562"/>
          </a:xfrm>
          <a:prstGeom prst="rect">
            <a:avLst/>
          </a:prstGeom>
          <a:solidFill>
            <a:srgbClr val="26004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347" tIns="45669" rIns="91347" bIns="45669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sz="2400" spc="150" dirty="0">
                <a:ln w="11430"/>
                <a:solidFill>
                  <a:prstClr val="white"/>
                </a:solidFill>
                <a:latin typeface="Bookman Old Style" pitchFamily="18" charset="0"/>
              </a:rPr>
              <a:t>CIRCLE</a:t>
            </a:r>
          </a:p>
        </p:txBody>
      </p:sp>
      <p:sp>
        <p:nvSpPr>
          <p:cNvPr id="6" name="Oval 19"/>
          <p:cNvSpPr>
            <a:spLocks noChangeArrowheads="1"/>
          </p:cNvSpPr>
          <p:nvPr/>
        </p:nvSpPr>
        <p:spPr bwMode="auto">
          <a:xfrm>
            <a:off x="625200" y="1749150"/>
            <a:ext cx="2880000" cy="2880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680537" y="3000791"/>
            <a:ext cx="6381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Arial Rounded MT Bold" pitchFamily="34" charset="0"/>
              </a:rPr>
              <a:t>O</a:t>
            </a:r>
          </a:p>
        </p:txBody>
      </p:sp>
      <p:sp>
        <p:nvSpPr>
          <p:cNvPr id="5" name="Oval 18"/>
          <p:cNvSpPr>
            <a:spLocks noChangeArrowheads="1"/>
          </p:cNvSpPr>
          <p:nvPr/>
        </p:nvSpPr>
        <p:spPr bwMode="auto">
          <a:xfrm>
            <a:off x="2009949" y="3149195"/>
            <a:ext cx="90000" cy="9000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Cloud 12"/>
          <p:cNvSpPr/>
          <p:nvPr/>
        </p:nvSpPr>
        <p:spPr bwMode="auto">
          <a:xfrm flipH="1" flipV="1">
            <a:off x="3352800" y="1581150"/>
            <a:ext cx="2764014" cy="990599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29417" y="1932607"/>
            <a:ext cx="3057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What do you observe ?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65876" y="1732552"/>
            <a:ext cx="18902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Comic Sans MS" pitchFamily="66" charset="0"/>
              </a:rPr>
              <a:t>A circle with </a:t>
            </a:r>
          </a:p>
          <a:p>
            <a:pPr algn="ctr"/>
            <a:r>
              <a:rPr lang="en-US" sz="2000" b="1" dirty="0" err="1">
                <a:solidFill>
                  <a:srgbClr val="FFFF00"/>
                </a:solidFill>
                <a:latin typeface="Comic Sans MS" pitchFamily="66" charset="0"/>
              </a:rPr>
              <a:t>centre</a:t>
            </a:r>
            <a:r>
              <a:rPr lang="en-US" sz="2000" b="1" dirty="0">
                <a:solidFill>
                  <a:srgbClr val="FFFF00"/>
                </a:solidFill>
                <a:latin typeface="Comic Sans MS" pitchFamily="66" charset="0"/>
              </a:rPr>
              <a:t> O</a:t>
            </a:r>
            <a:endParaRPr lang="en-IN" sz="2000" baseline="50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6" name="Cloud 15"/>
          <p:cNvSpPr/>
          <p:nvPr/>
        </p:nvSpPr>
        <p:spPr bwMode="auto">
          <a:xfrm flipH="1" flipV="1">
            <a:off x="3352800" y="1581150"/>
            <a:ext cx="2764014" cy="990599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29417" y="1932607"/>
            <a:ext cx="3057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Let us define circle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" name="Oval 3"/>
          <p:cNvSpPr>
            <a:spLocks noChangeArrowheads="1"/>
          </p:cNvSpPr>
          <p:nvPr/>
        </p:nvSpPr>
        <p:spPr bwMode="auto">
          <a:xfrm>
            <a:off x="620751" y="1749150"/>
            <a:ext cx="2880000" cy="2880000"/>
          </a:xfrm>
          <a:prstGeom prst="ellips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1874" y="775384"/>
            <a:ext cx="6245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Bookman Old Style" pitchFamily="18" charset="0"/>
              </a:rPr>
              <a:t>Circle is the set of points in a given plane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20" name="Cloud 19"/>
          <p:cNvSpPr/>
          <p:nvPr/>
        </p:nvSpPr>
        <p:spPr bwMode="auto">
          <a:xfrm flipH="1" flipV="1">
            <a:off x="2827235" y="1184718"/>
            <a:ext cx="3429000" cy="944267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16736" y="1467872"/>
            <a:ext cx="3057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can any set of points in plane be called as a circle ?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069954" y="1987744"/>
            <a:ext cx="1916266" cy="1934585"/>
            <a:chOff x="5069954" y="1987744"/>
            <a:chExt cx="1916266" cy="1934585"/>
          </a:xfrm>
        </p:grpSpPr>
        <p:pic>
          <p:nvPicPr>
            <p:cNvPr id="22" name="Picture 21" descr="32887-Curious-Little-Boy-Touching-His-Chin-While-Thinking.jpg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67" b="100000" l="0" r="53906"/>
                      </a14:imgEffect>
                    </a14:imgLayer>
                  </a14:imgProps>
                </a:ext>
              </a:extLst>
            </a:blip>
            <a:srcRect r="12791"/>
            <a:stretch>
              <a:fillRect/>
            </a:stretch>
          </p:blipFill>
          <p:spPr>
            <a:xfrm>
              <a:off x="5069954" y="1991092"/>
              <a:ext cx="1916266" cy="1931237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6090355" y="2052041"/>
              <a:ext cx="35618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000" dirty="0">
                  <a:solidFill>
                    <a:srgbClr val="0070C0"/>
                  </a:solidFill>
                  <a:latin typeface="Symbol" panose="05050102010706020507" pitchFamily="18" charset="2"/>
                </a:rPr>
                <a:t>?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83694" y="2017421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>
                  <a:solidFill>
                    <a:srgbClr val="0070C0"/>
                  </a:solidFill>
                  <a:latin typeface="Symbol" panose="05050102010706020507" pitchFamily="18" charset="2"/>
                </a:rPr>
                <a:t>?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56887" y="1987744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solidFill>
                    <a:srgbClr val="0070C0"/>
                  </a:solidFill>
                  <a:latin typeface="Symbol" panose="05050102010706020507" pitchFamily="18" charset="2"/>
                </a:rPr>
                <a:t>?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444155" y="1213454"/>
            <a:ext cx="2193574" cy="944267"/>
            <a:chOff x="6444155" y="1213454"/>
            <a:chExt cx="2193574" cy="944267"/>
          </a:xfrm>
        </p:grpSpPr>
        <p:sp>
          <p:nvSpPr>
            <p:cNvPr id="27" name="Cloud 26"/>
            <p:cNvSpPr/>
            <p:nvPr/>
          </p:nvSpPr>
          <p:spPr bwMode="auto">
            <a:xfrm flipH="1" flipV="1">
              <a:off x="6444155" y="1213454"/>
              <a:ext cx="2193574" cy="944267"/>
            </a:xfrm>
            <a:prstGeom prst="cloud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6905812" y="1453554"/>
              <a:ext cx="409388" cy="563867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7474123" y="1434515"/>
              <a:ext cx="483983" cy="4446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</p:grpSp>
      <p:sp>
        <p:nvSpPr>
          <p:cNvPr id="34" name="Cloud Callout 33"/>
          <p:cNvSpPr/>
          <p:nvPr/>
        </p:nvSpPr>
        <p:spPr bwMode="auto">
          <a:xfrm flipH="1" flipV="1">
            <a:off x="6451032" y="2378782"/>
            <a:ext cx="2098306" cy="944267"/>
          </a:xfrm>
          <a:prstGeom prst="cloudCallout">
            <a:avLst>
              <a:gd name="adj1" fmla="val 2019"/>
              <a:gd name="adj2" fmla="val 82576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29528" y="2634922"/>
            <a:ext cx="1726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Are these set of </a:t>
            </a:r>
          </a:p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points circles ?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230983" y="2620082"/>
            <a:ext cx="596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No</a:t>
            </a:r>
            <a:endParaRPr lang="en-IN" sz="2400" baseline="50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138169" y="1422862"/>
            <a:ext cx="596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No</a:t>
            </a:r>
            <a:endParaRPr lang="en-IN" sz="2400" baseline="50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8" name="Cloud 37"/>
          <p:cNvSpPr/>
          <p:nvPr/>
        </p:nvSpPr>
        <p:spPr bwMode="auto">
          <a:xfrm flipH="1" flipV="1">
            <a:off x="2867852" y="1171045"/>
            <a:ext cx="3429000" cy="944267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46561" y="1276350"/>
            <a:ext cx="3057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Each of 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these </a:t>
            </a: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points here satisfy a condition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46561" y="1696125"/>
            <a:ext cx="3057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Let us understand that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371226" y="2491591"/>
            <a:ext cx="332142" cy="338554"/>
            <a:chOff x="3371226" y="2491591"/>
            <a:chExt cx="332142" cy="338554"/>
          </a:xfrm>
        </p:grpSpPr>
        <p:sp>
          <p:nvSpPr>
            <p:cNvPr id="41" name="Oval 40"/>
            <p:cNvSpPr/>
            <p:nvPr/>
          </p:nvSpPr>
          <p:spPr>
            <a:xfrm>
              <a:off x="3412196" y="2680640"/>
              <a:ext cx="18000" cy="1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371226" y="2491591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28"/>
          <a:stretch/>
        </p:blipFill>
        <p:spPr>
          <a:xfrm rot="20340000">
            <a:off x="1973037" y="2194366"/>
            <a:ext cx="5728080" cy="8955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20394851">
            <a:off x="2176603" y="2680499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4 cm</a:t>
            </a:r>
          </a:p>
        </p:txBody>
      </p:sp>
      <p:cxnSp>
        <p:nvCxnSpPr>
          <p:cNvPr id="43" name="Straight Connector 42"/>
          <p:cNvCxnSpPr/>
          <p:nvPr/>
        </p:nvCxnSpPr>
        <p:spPr>
          <a:xfrm rot="-3600000" flipV="1">
            <a:off x="1480517" y="2227946"/>
            <a:ext cx="1372496" cy="512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 rot="-60000">
            <a:off x="2135659" y="1464751"/>
            <a:ext cx="332142" cy="338554"/>
            <a:chOff x="3271318" y="2383267"/>
            <a:chExt cx="332142" cy="338554"/>
          </a:xfrm>
        </p:grpSpPr>
        <p:sp>
          <p:nvSpPr>
            <p:cNvPr id="47" name="Oval 46"/>
            <p:cNvSpPr/>
            <p:nvPr/>
          </p:nvSpPr>
          <p:spPr>
            <a:xfrm>
              <a:off x="3412196" y="2680640"/>
              <a:ext cx="18000" cy="1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271318" y="2383267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B</a:t>
              </a:r>
            </a:p>
          </p:txBody>
        </p:sp>
      </p:grp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28"/>
          <a:stretch/>
        </p:blipFill>
        <p:spPr>
          <a:xfrm rot="16800894">
            <a:off x="117429" y="73742"/>
            <a:ext cx="5728080" cy="89559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 rot="16654111">
            <a:off x="1625269" y="241870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4 cm</a:t>
            </a:r>
          </a:p>
        </p:txBody>
      </p:sp>
      <p:cxnSp>
        <p:nvCxnSpPr>
          <p:cNvPr id="51" name="Straight Connector 50"/>
          <p:cNvCxnSpPr/>
          <p:nvPr/>
        </p:nvCxnSpPr>
        <p:spPr>
          <a:xfrm flipH="1" flipV="1">
            <a:off x="910164" y="2345317"/>
            <a:ext cx="1141505" cy="843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 rot="-60000">
            <a:off x="636157" y="2054956"/>
            <a:ext cx="336952" cy="338554"/>
            <a:chOff x="3158380" y="2402921"/>
            <a:chExt cx="336952" cy="338554"/>
          </a:xfrm>
        </p:grpSpPr>
        <p:sp>
          <p:nvSpPr>
            <p:cNvPr id="53" name="Oval 52"/>
            <p:cNvSpPr/>
            <p:nvPr/>
          </p:nvSpPr>
          <p:spPr>
            <a:xfrm>
              <a:off x="3412196" y="2680640"/>
              <a:ext cx="18000" cy="1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158380" y="2402921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C</a:t>
              </a:r>
            </a:p>
          </p:txBody>
        </p:sp>
      </p:grp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28"/>
          <a:stretch/>
        </p:blipFill>
        <p:spPr>
          <a:xfrm rot="2100000">
            <a:off x="40831" y="3893385"/>
            <a:ext cx="5728080" cy="89559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 rot="1994526">
            <a:off x="1229394" y="255398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4 cm</a:t>
            </a:r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867817" y="3186413"/>
            <a:ext cx="1184533" cy="7902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 rot="-60000">
            <a:off x="595344" y="3922811"/>
            <a:ext cx="344966" cy="338554"/>
            <a:chOff x="3162007" y="2634267"/>
            <a:chExt cx="344966" cy="338554"/>
          </a:xfrm>
        </p:grpSpPr>
        <p:sp>
          <p:nvSpPr>
            <p:cNvPr id="59" name="Oval 58"/>
            <p:cNvSpPr/>
            <p:nvPr/>
          </p:nvSpPr>
          <p:spPr>
            <a:xfrm>
              <a:off x="3412196" y="2680640"/>
              <a:ext cx="18000" cy="1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162007" y="2634267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D</a:t>
              </a:r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28"/>
          <a:stretch/>
        </p:blipFill>
        <p:spPr>
          <a:xfrm rot="19641518">
            <a:off x="588480" y="2398352"/>
            <a:ext cx="5728080" cy="89559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 rot="19593022">
            <a:off x="1068931" y="3235897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4 cm</a:t>
            </a:r>
          </a:p>
        </p:txBody>
      </p:sp>
      <p:cxnSp>
        <p:nvCxnSpPr>
          <p:cNvPr id="63" name="Straight Connector 62"/>
          <p:cNvCxnSpPr/>
          <p:nvPr/>
        </p:nvCxnSpPr>
        <p:spPr>
          <a:xfrm flipH="1" flipV="1">
            <a:off x="2052078" y="3202684"/>
            <a:ext cx="743329" cy="1230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 rot="-60000">
            <a:off x="2652225" y="4432751"/>
            <a:ext cx="332142" cy="345926"/>
            <a:chOff x="3265998" y="2680640"/>
            <a:chExt cx="332142" cy="345926"/>
          </a:xfrm>
        </p:grpSpPr>
        <p:sp>
          <p:nvSpPr>
            <p:cNvPr id="65" name="Oval 64"/>
            <p:cNvSpPr/>
            <p:nvPr/>
          </p:nvSpPr>
          <p:spPr>
            <a:xfrm>
              <a:off x="3412196" y="2680640"/>
              <a:ext cx="18000" cy="1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65998" y="2688012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E</a:t>
              </a:r>
            </a:p>
          </p:txBody>
        </p:sp>
      </p:grpSp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28"/>
          <a:stretch/>
        </p:blipFill>
        <p:spPr>
          <a:xfrm rot="3516517">
            <a:off x="242919" y="5372199"/>
            <a:ext cx="5728080" cy="89559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 rot="3509833">
            <a:off x="2029895" y="3380202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4 cm</a:t>
            </a:r>
          </a:p>
        </p:txBody>
      </p:sp>
      <p:sp>
        <p:nvSpPr>
          <p:cNvPr id="69" name="Cloud 68"/>
          <p:cNvSpPr/>
          <p:nvPr/>
        </p:nvSpPr>
        <p:spPr bwMode="auto">
          <a:xfrm flipH="1" flipV="1">
            <a:off x="2890575" y="1173372"/>
            <a:ext cx="3429000" cy="944267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69284" y="1423940"/>
            <a:ext cx="3057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What can you say about OA, OB, OC, OD and OE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01582" y="1460716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mic Sans MS" pitchFamily="66" charset="0"/>
              </a:rPr>
              <a:t>OA = OB = OC = OD = OE</a:t>
            </a:r>
            <a:endParaRPr lang="en-IN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2081923" y="2170354"/>
            <a:ext cx="292111" cy="7155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08299" y="2485335"/>
            <a:ext cx="209634" cy="23657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1122571" y="3616337"/>
            <a:ext cx="143027" cy="22267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2423742" y="3957513"/>
            <a:ext cx="240610" cy="17316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987360" y="2749040"/>
            <a:ext cx="68116" cy="18589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ular Callout 79"/>
          <p:cNvSpPr/>
          <p:nvPr/>
        </p:nvSpPr>
        <p:spPr bwMode="auto">
          <a:xfrm>
            <a:off x="3993502" y="1472933"/>
            <a:ext cx="3626498" cy="666489"/>
          </a:xfrm>
          <a:prstGeom prst="wedgeRoundRectCallout">
            <a:avLst>
              <a:gd name="adj1" fmla="val -61063"/>
              <a:gd name="adj2" fmla="val 118531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All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these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points are equidistant from a fixed point O</a:t>
            </a:r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332822" y="775812"/>
            <a:ext cx="35825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1657350" algn="l"/>
              </a:tabLst>
            </a:pPr>
            <a:r>
              <a:rPr lang="en-US" b="1" dirty="0">
                <a:solidFill>
                  <a:srgbClr val="0070C0"/>
                </a:solidFill>
                <a:latin typeface="Bookman Old Style" pitchFamily="18" charset="0"/>
              </a:rPr>
              <a:t>which are at a fixed 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58047" y="109676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tabLst>
                <a:tab pos="1657350" algn="l"/>
              </a:tabLst>
            </a:pPr>
            <a:r>
              <a:rPr lang="en-US" b="1" dirty="0">
                <a:solidFill>
                  <a:srgbClr val="0070C0"/>
                </a:solidFill>
                <a:latin typeface="Bookman Old Style" pitchFamily="18" charset="0"/>
              </a:rPr>
              <a:t>distance from a fixed point.</a:t>
            </a:r>
          </a:p>
        </p:txBody>
      </p:sp>
      <p:sp>
        <p:nvSpPr>
          <p:cNvPr id="83" name="Rounded Rectangular Callout 82"/>
          <p:cNvSpPr/>
          <p:nvPr/>
        </p:nvSpPr>
        <p:spPr bwMode="auto">
          <a:xfrm>
            <a:off x="2886555" y="3395307"/>
            <a:ext cx="3626498" cy="666489"/>
          </a:xfrm>
          <a:prstGeom prst="wedgeRoundRectCallout">
            <a:avLst>
              <a:gd name="adj1" fmla="val -55169"/>
              <a:gd name="adj2" fmla="val -111318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This fixed distance is called a 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radius</a:t>
            </a:r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80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2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00"/>
                            </p:stCondLst>
                            <p:childTnLst>
                              <p:par>
                                <p:cTn id="2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500"/>
                            </p:stCondLst>
                            <p:childTnLst>
                              <p:par>
                                <p:cTn id="33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3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1500"/>
                            </p:stCondLst>
                            <p:childTnLst>
                              <p:par>
                                <p:cTn id="34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2000"/>
                            </p:stCondLst>
                            <p:childTnLst>
                              <p:par>
                                <p:cTn id="34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25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500"/>
                            </p:stCondLst>
                            <p:childTnLst>
                              <p:par>
                                <p:cTn id="3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" grpId="0"/>
      <p:bldP spid="5" grpId="0" animBg="1"/>
      <p:bldP spid="13" grpId="0" animBg="1"/>
      <p:bldP spid="13" grpId="1" animBg="1"/>
      <p:bldP spid="14" grpId="0"/>
      <p:bldP spid="14" grpId="1"/>
      <p:bldP spid="15" grpId="0" build="allAtOnce"/>
      <p:bldP spid="16" grpId="0" animBg="1"/>
      <p:bldP spid="16" grpId="1" animBg="1"/>
      <p:bldP spid="17" grpId="0"/>
      <p:bldP spid="17" grpId="1"/>
      <p:bldP spid="18" grpId="0" animBg="1"/>
      <p:bldP spid="20" grpId="0" animBg="1"/>
      <p:bldP spid="20" grpId="1" animBg="1"/>
      <p:bldP spid="21" grpId="0"/>
      <p:bldP spid="21" grpId="1"/>
      <p:bldP spid="34" grpId="0" animBg="1"/>
      <p:bldP spid="34" grpId="1" animBg="1"/>
      <p:bldP spid="35" grpId="0"/>
      <p:bldP spid="35" grpId="1"/>
      <p:bldP spid="36" grpId="0" build="allAtOnce"/>
      <p:bldP spid="37" grpId="0" build="allAtOnce"/>
      <p:bldP spid="38" grpId="0" animBg="1"/>
      <p:bldP spid="38" grpId="1" animBg="1"/>
      <p:bldP spid="39" grpId="0"/>
      <p:bldP spid="39" grpId="1"/>
      <p:bldP spid="40" grpId="0"/>
      <p:bldP spid="40" grpId="1"/>
      <p:bldP spid="8" grpId="0"/>
      <p:bldP spid="8" grpId="1"/>
      <p:bldP spid="50" grpId="0"/>
      <p:bldP spid="50" grpId="1"/>
      <p:bldP spid="56" grpId="0"/>
      <p:bldP spid="56" grpId="1"/>
      <p:bldP spid="62" grpId="0"/>
      <p:bldP spid="62" grpId="1"/>
      <p:bldP spid="68" grpId="0"/>
      <p:bldP spid="68" grpId="1"/>
      <p:bldP spid="69" grpId="0" animBg="1"/>
      <p:bldP spid="69" grpId="1" animBg="1"/>
      <p:bldP spid="70" grpId="0"/>
      <p:bldP spid="70" grpId="1"/>
      <p:bldP spid="71" grpId="0" build="allAtOnce"/>
      <p:bldP spid="80" grpId="0" animBg="1"/>
      <p:bldP spid="80" grpId="1" animBg="1"/>
      <p:bldP spid="8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875" y="210193"/>
            <a:ext cx="6912000" cy="461562"/>
          </a:xfrm>
          <a:prstGeom prst="rect">
            <a:avLst/>
          </a:prstGeom>
          <a:solidFill>
            <a:srgbClr val="26004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347" tIns="45669" rIns="91347" bIns="45669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sz="2400" spc="150" dirty="0">
                <a:ln w="11430"/>
                <a:solidFill>
                  <a:prstClr val="white"/>
                </a:solidFill>
                <a:latin typeface="Bookman Old Style" pitchFamily="18" charset="0"/>
              </a:rPr>
              <a:t>CIRCLE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045949" y="2687380"/>
            <a:ext cx="1372496" cy="512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620751" y="1749150"/>
            <a:ext cx="2880000" cy="2880000"/>
          </a:xfrm>
          <a:prstGeom prst="ellipse">
            <a:avLst/>
          </a:prstGeom>
          <a:noFill/>
          <a:ln w="38100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70680" y="2511363"/>
            <a:ext cx="332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</a:p>
        </p:txBody>
      </p:sp>
      <p:sp>
        <p:nvSpPr>
          <p:cNvPr id="10" name="Cloud 9"/>
          <p:cNvSpPr/>
          <p:nvPr/>
        </p:nvSpPr>
        <p:spPr bwMode="auto">
          <a:xfrm flipH="1" flipV="1">
            <a:off x="3200400" y="1500532"/>
            <a:ext cx="2098306" cy="944267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0751" y="1793521"/>
            <a:ext cx="1726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What is OA ?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33800" y="1741832"/>
            <a:ext cx="1263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Radius </a:t>
            </a:r>
            <a:endParaRPr lang="en-IN" sz="2400" baseline="50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 flipH="1" flipV="1">
            <a:off x="3166235" y="1444909"/>
            <a:ext cx="2823849" cy="944267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66587" y="1599798"/>
            <a:ext cx="2279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How many such radii can we draw in a circle ?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99138" y="1720295"/>
            <a:ext cx="1455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Infinite </a:t>
            </a:r>
            <a:endParaRPr lang="en-IN" sz="2400" baseline="50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 rot="20418459">
            <a:off x="2225749" y="2625070"/>
            <a:ext cx="11287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radius</a:t>
            </a:r>
          </a:p>
        </p:txBody>
      </p:sp>
      <p:pic>
        <p:nvPicPr>
          <p:cNvPr id="19" name="Picture 18" descr="32887-Curious-Little-Boy-Touching-His-Chin-While-Thinking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7" b="100000" l="0" r="53906"/>
                    </a14:imgEffect>
                  </a14:imgLayer>
                </a14:imgProps>
              </a:ext>
            </a:extLst>
          </a:blip>
          <a:srcRect r="12791"/>
          <a:stretch>
            <a:fillRect/>
          </a:stretch>
        </p:blipFill>
        <p:spPr>
          <a:xfrm>
            <a:off x="4339156" y="1218945"/>
            <a:ext cx="1916266" cy="1931237"/>
          </a:xfrm>
          <a:prstGeom prst="rect">
            <a:avLst/>
          </a:prstGeom>
        </p:spPr>
      </p:pic>
      <p:sp>
        <p:nvSpPr>
          <p:cNvPr id="23" name="Oval Callout 22"/>
          <p:cNvSpPr/>
          <p:nvPr/>
        </p:nvSpPr>
        <p:spPr bwMode="auto">
          <a:xfrm flipH="1" flipV="1">
            <a:off x="5869398" y="1200150"/>
            <a:ext cx="2823849" cy="944267"/>
          </a:xfrm>
          <a:prstGeom prst="wedgeEllipseCallout">
            <a:avLst>
              <a:gd name="adj1" fmla="val 65787"/>
              <a:gd name="adj2" fmla="val -6496"/>
            </a:avLst>
          </a:prstGeom>
          <a:solidFill>
            <a:schemeClr val="accent3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74519" y="1273788"/>
            <a:ext cx="2279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4BACC6">
                    <a:lumMod val="50000"/>
                  </a:srgbClr>
                </a:solidFill>
                <a:latin typeface="Bookman Old Style" pitchFamily="18" charset="0"/>
                <a:sym typeface="Symbol"/>
              </a:rPr>
              <a:t>Remember :</a:t>
            </a:r>
          </a:p>
          <a:p>
            <a:pPr algn="ctr"/>
            <a:r>
              <a:rPr lang="en-US" sz="1400" b="1" dirty="0">
                <a:solidFill>
                  <a:srgbClr val="660066"/>
                </a:solidFill>
                <a:latin typeface="Bookman Old Style" pitchFamily="18" charset="0"/>
                <a:sym typeface="Symbol"/>
              </a:rPr>
              <a:t>Radii of the same circle are EQUAL</a:t>
            </a:r>
            <a:endParaRPr lang="en-US" sz="1400" b="1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25" name="Cloud 24"/>
          <p:cNvSpPr/>
          <p:nvPr/>
        </p:nvSpPr>
        <p:spPr bwMode="auto">
          <a:xfrm flipH="1" flipV="1">
            <a:off x="3238561" y="1451575"/>
            <a:ext cx="2823849" cy="944267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38913" y="1606464"/>
            <a:ext cx="2279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Now let us understand few more elements of circle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91159" y="1527810"/>
            <a:ext cx="2504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Let us consider 2 distinct points C and D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367405" y="2438760"/>
            <a:ext cx="32226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0000FF"/>
                </a:solidFill>
                <a:latin typeface="Arial Rounded MT Bold" pitchFamily="34" charset="0"/>
              </a:rPr>
              <a:t>C</a:t>
            </a:r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2526086" y="1524360"/>
            <a:ext cx="58896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0000FF"/>
                </a:solidFill>
                <a:latin typeface="Arial Rounded MT Bold" pitchFamily="34" charset="0"/>
              </a:rPr>
              <a:t>D</a:t>
            </a:r>
          </a:p>
        </p:txBody>
      </p:sp>
      <p:sp>
        <p:nvSpPr>
          <p:cNvPr id="30" name="Oval 40"/>
          <p:cNvSpPr>
            <a:spLocks noChangeArrowheads="1"/>
          </p:cNvSpPr>
          <p:nvPr/>
        </p:nvSpPr>
        <p:spPr bwMode="auto">
          <a:xfrm>
            <a:off x="666806" y="2644500"/>
            <a:ext cx="88900" cy="88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rgbClr val="0000FF"/>
              </a:solidFill>
            </a:endParaRPr>
          </a:p>
        </p:txBody>
      </p:sp>
      <p:sp>
        <p:nvSpPr>
          <p:cNvPr id="31" name="Oval 41"/>
          <p:cNvSpPr>
            <a:spLocks noChangeArrowheads="1"/>
          </p:cNvSpPr>
          <p:nvPr/>
        </p:nvSpPr>
        <p:spPr bwMode="auto">
          <a:xfrm>
            <a:off x="2533706" y="1798680"/>
            <a:ext cx="88900" cy="88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rgbClr val="0000FF"/>
              </a:solidFill>
            </a:endParaRPr>
          </a:p>
        </p:txBody>
      </p:sp>
      <p:sp>
        <p:nvSpPr>
          <p:cNvPr id="32" name="Oval 18"/>
          <p:cNvSpPr>
            <a:spLocks noChangeArrowheads="1"/>
          </p:cNvSpPr>
          <p:nvPr/>
        </p:nvSpPr>
        <p:spPr bwMode="auto">
          <a:xfrm>
            <a:off x="3364445" y="2647703"/>
            <a:ext cx="90000" cy="9000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48076" y="1988014"/>
            <a:ext cx="2504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Join them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H="1">
            <a:off x="714565" y="1843130"/>
            <a:ext cx="1874520" cy="8445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5" name="Cloud 34"/>
          <p:cNvSpPr/>
          <p:nvPr/>
        </p:nvSpPr>
        <p:spPr bwMode="auto">
          <a:xfrm flipH="1" flipV="1">
            <a:off x="3217422" y="1458241"/>
            <a:ext cx="2823849" cy="944267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33054" y="1810501"/>
            <a:ext cx="2504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What do we get ?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823935" y="1717802"/>
            <a:ext cx="1742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A segment</a:t>
            </a:r>
            <a:endParaRPr lang="en-IN" sz="2400" baseline="50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8" name="Rounded Rectangular Callout 37"/>
          <p:cNvSpPr/>
          <p:nvPr/>
        </p:nvSpPr>
        <p:spPr bwMode="auto">
          <a:xfrm>
            <a:off x="3291028" y="1715017"/>
            <a:ext cx="3626498" cy="666489"/>
          </a:xfrm>
          <a:prstGeom prst="wedgeRoundRectCallout">
            <a:avLst>
              <a:gd name="adj1" fmla="val -86057"/>
              <a:gd name="adj2" fmla="val 17304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Such a segment is called a 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chord</a:t>
            </a:r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31874" y="775384"/>
            <a:ext cx="8461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Bookman Old Style" pitchFamily="18" charset="0"/>
              </a:rPr>
              <a:t>A segment joining two distinct points on a circle is called a chord.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 rot="20227680">
            <a:off x="1184795" y="1899718"/>
            <a:ext cx="11001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chord</a:t>
            </a:r>
          </a:p>
        </p:txBody>
      </p:sp>
      <p:sp>
        <p:nvSpPr>
          <p:cNvPr id="41" name="Cloud 40"/>
          <p:cNvSpPr/>
          <p:nvPr/>
        </p:nvSpPr>
        <p:spPr bwMode="auto">
          <a:xfrm flipH="1" flipV="1">
            <a:off x="3139841" y="1492374"/>
            <a:ext cx="3067662" cy="944267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18337" y="1748515"/>
            <a:ext cx="275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How many chords can we draw in a circle ?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070884" y="1788221"/>
            <a:ext cx="1455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Infinite </a:t>
            </a:r>
            <a:endParaRPr lang="en-IN" sz="2400" baseline="50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680537" y="3000791"/>
            <a:ext cx="6381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Arial Rounded MT Bold" pitchFamily="34" charset="0"/>
              </a:rPr>
              <a:t>O</a:t>
            </a:r>
          </a:p>
        </p:txBody>
      </p:sp>
      <p:sp>
        <p:nvSpPr>
          <p:cNvPr id="5" name="Oval 18"/>
          <p:cNvSpPr>
            <a:spLocks noChangeArrowheads="1"/>
          </p:cNvSpPr>
          <p:nvPr/>
        </p:nvSpPr>
        <p:spPr bwMode="auto">
          <a:xfrm>
            <a:off x="2009949" y="3149195"/>
            <a:ext cx="90000" cy="9000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7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2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  <p:bldP spid="12" grpId="0" build="allAtOnce"/>
      <p:bldP spid="13" grpId="0" animBg="1"/>
      <p:bldP spid="13" grpId="1" animBg="1"/>
      <p:bldP spid="14" grpId="0"/>
      <p:bldP spid="14" grpId="1"/>
      <p:bldP spid="15" grpId="0" build="allAtOnce"/>
      <p:bldP spid="17" grpId="0"/>
      <p:bldP spid="23" grpId="0" animBg="1"/>
      <p:bldP spid="23" grpId="1" animBg="1"/>
      <p:bldP spid="24" grpId="0"/>
      <p:bldP spid="24" grpId="1"/>
      <p:bldP spid="25" grpId="0" animBg="1"/>
      <p:bldP spid="25" grpId="1" animBg="1"/>
      <p:bldP spid="26" grpId="0"/>
      <p:bldP spid="26" grpId="1"/>
      <p:bldP spid="27" grpId="0"/>
      <p:bldP spid="27" grpId="1"/>
      <p:bldP spid="28" grpId="0"/>
      <p:bldP spid="30" grpId="0" animBg="1"/>
      <p:bldP spid="31" grpId="0" animBg="1"/>
      <p:bldP spid="33" grpId="0"/>
      <p:bldP spid="33" grpId="1"/>
      <p:bldP spid="34" grpId="0" animBg="1"/>
      <p:bldP spid="35" grpId="0" animBg="1"/>
      <p:bldP spid="35" grpId="1" animBg="1"/>
      <p:bldP spid="36" grpId="0"/>
      <p:bldP spid="36" grpId="1"/>
      <p:bldP spid="37" grpId="0" build="allAtOnce"/>
      <p:bldP spid="38" grpId="0" animBg="1"/>
      <p:bldP spid="38" grpId="1" animBg="1"/>
      <p:bldP spid="40" grpId="0"/>
      <p:bldP spid="41" grpId="0" animBg="1"/>
      <p:bldP spid="41" grpId="1" animBg="1"/>
      <p:bldP spid="42" grpId="0"/>
      <p:bldP spid="42" grpId="1"/>
      <p:bldP spid="4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2045949" y="2687380"/>
            <a:ext cx="1372496" cy="512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620751" y="1749150"/>
            <a:ext cx="2880000" cy="2880000"/>
          </a:xfrm>
          <a:prstGeom prst="ellipse">
            <a:avLst/>
          </a:prstGeom>
          <a:noFill/>
          <a:ln w="38100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70680" y="2511363"/>
            <a:ext cx="332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20418459">
            <a:off x="2225749" y="2625070"/>
            <a:ext cx="11287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radius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67405" y="2438760"/>
            <a:ext cx="32226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0000FF"/>
                </a:solidFill>
                <a:latin typeface="Arial Rounded MT Bold" pitchFamily="34" charset="0"/>
              </a:rPr>
              <a:t>C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2526086" y="1524360"/>
            <a:ext cx="58896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0000FF"/>
                </a:solidFill>
                <a:latin typeface="Arial Rounded MT Bold" pitchFamily="34" charset="0"/>
              </a:rPr>
              <a:t>D</a:t>
            </a:r>
          </a:p>
        </p:txBody>
      </p:sp>
      <p:sp>
        <p:nvSpPr>
          <p:cNvPr id="10" name="Oval 40"/>
          <p:cNvSpPr>
            <a:spLocks noChangeArrowheads="1"/>
          </p:cNvSpPr>
          <p:nvPr/>
        </p:nvSpPr>
        <p:spPr bwMode="auto">
          <a:xfrm>
            <a:off x="666806" y="2644500"/>
            <a:ext cx="88900" cy="88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rgbClr val="0000FF"/>
              </a:solidFill>
            </a:endParaRPr>
          </a:p>
        </p:txBody>
      </p:sp>
      <p:sp>
        <p:nvSpPr>
          <p:cNvPr id="11" name="Oval 41"/>
          <p:cNvSpPr>
            <a:spLocks noChangeArrowheads="1"/>
          </p:cNvSpPr>
          <p:nvPr/>
        </p:nvSpPr>
        <p:spPr bwMode="auto">
          <a:xfrm>
            <a:off x="2533706" y="1798680"/>
            <a:ext cx="88900" cy="88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rgbClr val="0000FF"/>
              </a:solidFill>
            </a:endParaRPr>
          </a:p>
        </p:txBody>
      </p:sp>
      <p:sp>
        <p:nvSpPr>
          <p:cNvPr id="12" name="Oval 18"/>
          <p:cNvSpPr>
            <a:spLocks noChangeArrowheads="1"/>
          </p:cNvSpPr>
          <p:nvPr/>
        </p:nvSpPr>
        <p:spPr bwMode="auto">
          <a:xfrm>
            <a:off x="3362237" y="2644500"/>
            <a:ext cx="90000" cy="9000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714565" y="1843130"/>
            <a:ext cx="1874520" cy="8445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1875" y="210193"/>
            <a:ext cx="6912000" cy="461562"/>
          </a:xfrm>
          <a:prstGeom prst="rect">
            <a:avLst/>
          </a:prstGeom>
          <a:solidFill>
            <a:srgbClr val="26004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347" tIns="45669" rIns="91347" bIns="45669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sz="2400" spc="150" dirty="0">
                <a:ln w="11430"/>
                <a:solidFill>
                  <a:prstClr val="white"/>
                </a:solidFill>
                <a:latin typeface="Bookman Old Style" pitchFamily="18" charset="0"/>
              </a:rPr>
              <a:t>CIRCLE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 flipH="1">
            <a:off x="1613138" y="1412737"/>
            <a:ext cx="30479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C00000"/>
                </a:solidFill>
                <a:latin typeface="Arial Rounded MT Bold" pitchFamily="34" charset="0"/>
              </a:rPr>
              <a:t>P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2158318" y="4570128"/>
            <a:ext cx="32226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C00000"/>
                </a:solidFill>
                <a:latin typeface="Arial Rounded MT Bold" pitchFamily="34" charset="0"/>
              </a:rPr>
              <a:t>Q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752998" y="1743353"/>
            <a:ext cx="591820" cy="2893260"/>
            <a:chOff x="7079834" y="2838870"/>
            <a:chExt cx="591820" cy="2893260"/>
          </a:xfrm>
          <a:solidFill>
            <a:srgbClr val="C00000"/>
          </a:solidFill>
        </p:grpSpPr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7124284" y="2865235"/>
              <a:ext cx="502920" cy="2846070"/>
            </a:xfrm>
            <a:prstGeom prst="line">
              <a:avLst/>
            </a:prstGeom>
            <a:grpFill/>
            <a:ln w="38100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Oval 40"/>
            <p:cNvSpPr>
              <a:spLocks noChangeArrowheads="1"/>
            </p:cNvSpPr>
            <p:nvPr/>
          </p:nvSpPr>
          <p:spPr bwMode="auto">
            <a:xfrm>
              <a:off x="7079834" y="2838870"/>
              <a:ext cx="88900" cy="88900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1" name="Oval 41"/>
            <p:cNvSpPr>
              <a:spLocks noChangeArrowheads="1"/>
            </p:cNvSpPr>
            <p:nvPr/>
          </p:nvSpPr>
          <p:spPr bwMode="auto">
            <a:xfrm>
              <a:off x="7582754" y="5643230"/>
              <a:ext cx="88900" cy="88900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680537" y="3000791"/>
            <a:ext cx="6381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Arial Rounded MT Bold" pitchFamily="34" charset="0"/>
              </a:rPr>
              <a:t>O</a:t>
            </a:r>
          </a:p>
        </p:txBody>
      </p:sp>
      <p:sp>
        <p:nvSpPr>
          <p:cNvPr id="4" name="Oval 18"/>
          <p:cNvSpPr>
            <a:spLocks noChangeArrowheads="1"/>
          </p:cNvSpPr>
          <p:nvPr/>
        </p:nvSpPr>
        <p:spPr bwMode="auto">
          <a:xfrm>
            <a:off x="2009949" y="3149195"/>
            <a:ext cx="90000" cy="9000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Cloud 21"/>
          <p:cNvSpPr/>
          <p:nvPr/>
        </p:nvSpPr>
        <p:spPr bwMode="auto">
          <a:xfrm flipH="1" flipV="1">
            <a:off x="3228093" y="1263867"/>
            <a:ext cx="3067662" cy="1195006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12535" y="1726611"/>
            <a:ext cx="2755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What is </a:t>
            </a:r>
            <a:r>
              <a:rPr lang="en-US" sz="1400" b="1" dirty="0" err="1">
                <a:solidFill>
                  <a:prstClr val="white"/>
                </a:solidFill>
                <a:latin typeface="Bookman Old Style" pitchFamily="18" charset="0"/>
                <a:sym typeface="Symbol"/>
              </a:rPr>
              <a:t>seg</a:t>
            </a: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PQ ?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31196" y="1678223"/>
            <a:ext cx="2130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It is a chord</a:t>
            </a:r>
            <a:endParaRPr lang="en-IN" sz="2400" baseline="50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08871" y="1572721"/>
            <a:ext cx="2755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But, this is a special chord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84078" y="1783155"/>
            <a:ext cx="275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Because it passes through the </a:t>
            </a:r>
            <a:r>
              <a:rPr lang="en-US" sz="1400" b="1" dirty="0" err="1">
                <a:solidFill>
                  <a:srgbClr val="FFFF00"/>
                </a:solidFill>
                <a:latin typeface="Bookman Old Style" pitchFamily="18" charset="0"/>
                <a:sym typeface="Symbol"/>
              </a:rPr>
              <a:t>centre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29" name="Rounded Rectangular Callout 28"/>
          <p:cNvSpPr/>
          <p:nvPr/>
        </p:nvSpPr>
        <p:spPr bwMode="auto">
          <a:xfrm>
            <a:off x="2935566" y="2996277"/>
            <a:ext cx="3626498" cy="666489"/>
          </a:xfrm>
          <a:prstGeom prst="wedgeRoundRectCallout">
            <a:avLst>
              <a:gd name="adj1" fmla="val -68722"/>
              <a:gd name="adj2" fmla="val 125346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Such a chord is called a 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diameter</a:t>
            </a:r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1271699" y="4046281"/>
            <a:ext cx="17732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400" b="1" dirty="0">
                <a:solidFill>
                  <a:srgbClr val="C00000"/>
                </a:solidFill>
                <a:latin typeface="Bookman Old Style" pitchFamily="18" charset="0"/>
              </a:rPr>
              <a:t>diameter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31874" y="775384"/>
            <a:ext cx="8461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Bookman Old Style" pitchFamily="18" charset="0"/>
              </a:rPr>
              <a:t>A chord passing through the </a:t>
            </a:r>
            <a:r>
              <a:rPr lang="en-US" b="1" dirty="0" err="1">
                <a:solidFill>
                  <a:srgbClr val="0070C0"/>
                </a:solidFill>
                <a:latin typeface="Bookman Old Style" pitchFamily="18" charset="0"/>
              </a:rPr>
              <a:t>centre</a:t>
            </a:r>
            <a:r>
              <a:rPr lang="en-US" b="1" dirty="0">
                <a:solidFill>
                  <a:srgbClr val="0070C0"/>
                </a:solidFill>
                <a:latin typeface="Bookman Old Style" pitchFamily="18" charset="0"/>
              </a:rPr>
              <a:t> of the circle is called a diameter.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2" name="Cloud 31"/>
          <p:cNvSpPr/>
          <p:nvPr/>
        </p:nvSpPr>
        <p:spPr bwMode="auto">
          <a:xfrm flipH="1" flipV="1">
            <a:off x="3256938" y="1428750"/>
            <a:ext cx="3067662" cy="944267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35434" y="1684891"/>
            <a:ext cx="275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How many such diameters can we draw in a circle ?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187981" y="1724597"/>
            <a:ext cx="1455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Infinite </a:t>
            </a:r>
            <a:endParaRPr lang="en-IN" sz="2400" baseline="50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 rot="20227680">
            <a:off x="1082496" y="1945873"/>
            <a:ext cx="11001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chord</a:t>
            </a:r>
          </a:p>
        </p:txBody>
      </p:sp>
    </p:spTree>
    <p:extLst>
      <p:ext uri="{BB962C8B-B14F-4D97-AF65-F5344CB8AC3E}">
        <p14:creationId xmlns:p14="http://schemas.microsoft.com/office/powerpoint/2010/main" val="235294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2" grpId="0" animBg="1"/>
      <p:bldP spid="22" grpId="1" animBg="1"/>
      <p:bldP spid="23" grpId="0"/>
      <p:bldP spid="23" grpId="1"/>
      <p:bldP spid="24" grpId="0" build="allAtOnce"/>
      <p:bldP spid="27" grpId="0"/>
      <p:bldP spid="27" grpId="1"/>
      <p:bldP spid="28" grpId="0"/>
      <p:bldP spid="28" grpId="1"/>
      <p:bldP spid="29" grpId="0" animBg="1"/>
      <p:bldP spid="29" grpId="1" animBg="1"/>
      <p:bldP spid="30" grpId="0"/>
      <p:bldP spid="32" grpId="0" animBg="1"/>
      <p:bldP spid="32" grpId="1" animBg="1"/>
      <p:bldP spid="33" grpId="0"/>
      <p:bldP spid="33" grpId="1"/>
      <p:bldP spid="34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65735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MODULE 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2161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reeform 115"/>
          <p:cNvSpPr/>
          <p:nvPr/>
        </p:nvSpPr>
        <p:spPr>
          <a:xfrm>
            <a:off x="6978734" y="2044868"/>
            <a:ext cx="978693" cy="473868"/>
          </a:xfrm>
          <a:custGeom>
            <a:avLst/>
            <a:gdLst>
              <a:gd name="connsiteX0" fmla="*/ 0 w 978693"/>
              <a:gd name="connsiteY0" fmla="*/ 471487 h 473868"/>
              <a:gd name="connsiteX1" fmla="*/ 978693 w 978693"/>
              <a:gd name="connsiteY1" fmla="*/ 473868 h 473868"/>
              <a:gd name="connsiteX2" fmla="*/ 488156 w 978693"/>
              <a:gd name="connsiteY2" fmla="*/ 0 h 473868"/>
              <a:gd name="connsiteX3" fmla="*/ 0 w 978693"/>
              <a:gd name="connsiteY3" fmla="*/ 471487 h 47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693" h="473868">
                <a:moveTo>
                  <a:pt x="0" y="471487"/>
                </a:moveTo>
                <a:lnTo>
                  <a:pt x="978693" y="473868"/>
                </a:lnTo>
                <a:lnTo>
                  <a:pt x="488156" y="0"/>
                </a:lnTo>
                <a:lnTo>
                  <a:pt x="0" y="471487"/>
                </a:lnTo>
                <a:close/>
              </a:path>
            </a:pathLst>
          </a:cu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5138738" y="2043113"/>
            <a:ext cx="978693" cy="473868"/>
          </a:xfrm>
          <a:custGeom>
            <a:avLst/>
            <a:gdLst>
              <a:gd name="connsiteX0" fmla="*/ 0 w 978693"/>
              <a:gd name="connsiteY0" fmla="*/ 471487 h 473868"/>
              <a:gd name="connsiteX1" fmla="*/ 978693 w 978693"/>
              <a:gd name="connsiteY1" fmla="*/ 473868 h 473868"/>
              <a:gd name="connsiteX2" fmla="*/ 488156 w 978693"/>
              <a:gd name="connsiteY2" fmla="*/ 0 h 473868"/>
              <a:gd name="connsiteX3" fmla="*/ 0 w 978693"/>
              <a:gd name="connsiteY3" fmla="*/ 471487 h 47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693" h="473868">
                <a:moveTo>
                  <a:pt x="0" y="471487"/>
                </a:moveTo>
                <a:lnTo>
                  <a:pt x="978693" y="473868"/>
                </a:lnTo>
                <a:lnTo>
                  <a:pt x="488156" y="0"/>
                </a:lnTo>
                <a:lnTo>
                  <a:pt x="0" y="471487"/>
                </a:lnTo>
                <a:close/>
              </a:path>
            </a:pathLst>
          </a:cu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Pie 114"/>
          <p:cNvSpPr/>
          <p:nvPr/>
        </p:nvSpPr>
        <p:spPr>
          <a:xfrm rot="3860807">
            <a:off x="7323090" y="1895068"/>
            <a:ext cx="310994" cy="310994"/>
          </a:xfrm>
          <a:prstGeom prst="pie">
            <a:avLst>
              <a:gd name="adj1" fmla="val 20421318"/>
              <a:gd name="adj2" fmla="val 4508092"/>
            </a:avLst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ie 7"/>
          <p:cNvSpPr/>
          <p:nvPr/>
        </p:nvSpPr>
        <p:spPr>
          <a:xfrm rot="3860807">
            <a:off x="5476219" y="1888534"/>
            <a:ext cx="310994" cy="310994"/>
          </a:xfrm>
          <a:prstGeom prst="pie">
            <a:avLst>
              <a:gd name="adj1" fmla="val 20421318"/>
              <a:gd name="adj2" fmla="val 4361899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371476" y="915993"/>
            <a:ext cx="3525699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4457700" y="633407"/>
            <a:ext cx="1047750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381000" y="633407"/>
            <a:ext cx="1655655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33623" y="633407"/>
            <a:ext cx="2133600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76261" y="1377375"/>
            <a:ext cx="10799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Given :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00607" y="1377375"/>
            <a:ext cx="54716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>
                <a:latin typeface="Bookman Old Style" pitchFamily="18" charset="0"/>
              </a:rPr>
              <a:t>AB and CD are two equal chords</a:t>
            </a:r>
          </a:p>
          <a:p>
            <a:pPr algn="just"/>
            <a:r>
              <a:rPr lang="pt-BR" sz="1600" dirty="0" smtClean="0">
                <a:latin typeface="Bookman Old Style" pitchFamily="18" charset="0"/>
              </a:rPr>
              <a:t>of congruent circles with centre </a:t>
            </a:r>
          </a:p>
          <a:p>
            <a:pPr algn="just"/>
            <a:r>
              <a:rPr lang="pt-BR" sz="1600" dirty="0" smtClean="0">
                <a:latin typeface="Bookman Old Style" pitchFamily="18" charset="0"/>
              </a:rPr>
              <a:t>at O and P resp.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65870" y="2233196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To prove :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36580" y="2233196"/>
            <a:ext cx="18122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AOB</a:t>
            </a:r>
            <a:endParaRPr lang="en-US" sz="1600" dirty="0">
              <a:latin typeface="Bookman Old Style" pitchFamily="18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5145851" y="2517456"/>
            <a:ext cx="98023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45" name="Straight Connector 44"/>
          <p:cNvCxnSpPr>
            <a:stCxn id="18" idx="0"/>
          </p:cNvCxnSpPr>
          <p:nvPr/>
        </p:nvCxnSpPr>
        <p:spPr>
          <a:xfrm flipV="1">
            <a:off x="5138738" y="2032025"/>
            <a:ext cx="500827" cy="48257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46" name="Straight Connector 45"/>
          <p:cNvCxnSpPr/>
          <p:nvPr/>
        </p:nvCxnSpPr>
        <p:spPr>
          <a:xfrm rot="16200000" flipH="1">
            <a:off x="5625277" y="2039961"/>
            <a:ext cx="479426" cy="47625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4813602" y="2374214"/>
            <a:ext cx="33214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A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68658" y="2385596"/>
            <a:ext cx="33214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B</a:t>
            </a:r>
            <a:endParaRPr lang="en-US" sz="1600" b="1" dirty="0">
              <a:latin typeface="Bookman Old Style" pitchFamily="18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6979768" y="2519837"/>
            <a:ext cx="98023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56" name="Straight Connector 55"/>
          <p:cNvCxnSpPr/>
          <p:nvPr/>
        </p:nvCxnSpPr>
        <p:spPr>
          <a:xfrm flipV="1">
            <a:off x="6981356" y="2043112"/>
            <a:ext cx="494850" cy="467519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57" name="Straight Connector 56"/>
          <p:cNvCxnSpPr/>
          <p:nvPr/>
        </p:nvCxnSpPr>
        <p:spPr>
          <a:xfrm rot="16200000" flipH="1">
            <a:off x="7466337" y="2039937"/>
            <a:ext cx="479426" cy="47625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6645563" y="2368550"/>
            <a:ext cx="33695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C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954933" y="2381786"/>
            <a:ext cx="34496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D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5870" y="2537996"/>
            <a:ext cx="9009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Proof :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36024" y="2792165"/>
            <a:ext cx="23206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>
                <a:latin typeface="Bookman Old Style" pitchFamily="18" charset="0"/>
              </a:rPr>
              <a:t>In </a:t>
            </a:r>
            <a:r>
              <a:rPr lang="pt-BR" sz="1600" dirty="0" smtClean="0">
                <a:latin typeface="Symbol" pitchFamily="18" charset="2"/>
              </a:rPr>
              <a:t>D</a:t>
            </a:r>
            <a:r>
              <a:rPr lang="pt-BR" sz="1600" dirty="0" smtClean="0">
                <a:latin typeface="Bookman Old Style" pitchFamily="18" charset="0"/>
              </a:rPr>
              <a:t> AOB and </a:t>
            </a:r>
            <a:r>
              <a:rPr lang="pt-BR" sz="1600" dirty="0">
                <a:latin typeface="Symbol" pitchFamily="18" charset="2"/>
              </a:rPr>
              <a:t>D</a:t>
            </a:r>
            <a:r>
              <a:rPr lang="pt-BR" sz="1600" dirty="0">
                <a:latin typeface="Bookman Old Style" pitchFamily="18" charset="0"/>
              </a:rPr>
              <a:t> </a:t>
            </a:r>
            <a:r>
              <a:rPr lang="pt-BR" sz="1600" dirty="0" smtClean="0">
                <a:latin typeface="Bookman Old Style" pitchFamily="18" charset="0"/>
              </a:rPr>
              <a:t>CPD,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36024" y="3161566"/>
            <a:ext cx="1219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>
                <a:latin typeface="Bookman Old Style" pitchFamily="18" charset="0"/>
              </a:rPr>
              <a:t>AO  =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491095" y="3151175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>
                <a:latin typeface="Bookman Old Style" pitchFamily="18" charset="0"/>
              </a:rPr>
              <a:t>CP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619858" y="3140784"/>
            <a:ext cx="32404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>
                <a:latin typeface="Bookman Old Style" pitchFamily="18" charset="0"/>
              </a:rPr>
              <a:t>[Radii of the congruent circles]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36024" y="3515469"/>
            <a:ext cx="1219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>
                <a:latin typeface="Bookman Old Style" pitchFamily="18" charset="0"/>
              </a:rPr>
              <a:t>BO  =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524000" y="3515469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>
                <a:latin typeface="Bookman Old Style" pitchFamily="18" charset="0"/>
              </a:rPr>
              <a:t>DP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619858" y="3484296"/>
            <a:ext cx="33774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latin typeface="Bookman Old Style" pitchFamily="18" charset="0"/>
              </a:rPr>
              <a:t>[</a:t>
            </a:r>
            <a:r>
              <a:rPr lang="pt-BR" sz="1600" dirty="0" smtClean="0">
                <a:latin typeface="Bookman Old Style" pitchFamily="18" charset="0"/>
              </a:rPr>
              <a:t>Radii of the congruent circles]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49011" y="3858099"/>
            <a:ext cx="1219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>
                <a:latin typeface="Bookman Old Style" pitchFamily="18" charset="0"/>
              </a:rPr>
              <a:t>AB  =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450397" y="3858965"/>
            <a:ext cx="6413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>
                <a:latin typeface="Bookman Old Style" pitchFamily="18" charset="0"/>
              </a:rPr>
              <a:t> CD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619858" y="3826926"/>
            <a:ext cx="11112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latin typeface="Bookman Old Style" pitchFamily="18" charset="0"/>
              </a:rPr>
              <a:t>[</a:t>
            </a:r>
            <a:r>
              <a:rPr lang="pt-BR" sz="1600" dirty="0" smtClean="0">
                <a:latin typeface="Bookman Old Style" pitchFamily="18" charset="0"/>
              </a:rPr>
              <a:t>Given</a:t>
            </a:r>
            <a:r>
              <a:rPr lang="pt-BR" sz="1600" dirty="0">
                <a:latin typeface="Bookman Old Style" pitchFamily="18" charset="0"/>
              </a:rPr>
              <a:t>]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64457" y="1727744"/>
            <a:ext cx="34817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O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602516" y="2012650"/>
            <a:ext cx="57250" cy="5725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uLnTx/>
              <a:uFillTx/>
              <a:latin typeface="Bookman Old Style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4948208" y="1352550"/>
            <a:ext cx="1371600" cy="1371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uLnTx/>
              <a:uFillTx/>
              <a:latin typeface="Bookman Old Style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6782125" y="1352550"/>
            <a:ext cx="1371600" cy="1371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uLnTx/>
              <a:uFillTx/>
              <a:latin typeface="Bookman Old Style" pitchFamily="18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7449033" y="2017419"/>
            <a:ext cx="57250" cy="5725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uLnTx/>
              <a:uFillTx/>
              <a:latin typeface="Bookman Old Style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18126" y="1706939"/>
            <a:ext cx="32092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P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39434" y="4239965"/>
            <a:ext cx="6511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>
                <a:latin typeface="Symbol" pitchFamily="18" charset="2"/>
              </a:rPr>
              <a:t>\</a:t>
            </a:r>
            <a:endParaRPr lang="en-US" sz="1600" dirty="0">
              <a:latin typeface="Symbol" pitchFamily="18" charset="2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619858" y="4239965"/>
            <a:ext cx="33999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[By SSS criterion]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749011" y="4239965"/>
            <a:ext cx="11702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>
                <a:latin typeface="Symbol" pitchFamily="18" charset="2"/>
              </a:rPr>
              <a:t>D</a:t>
            </a:r>
            <a:r>
              <a:rPr lang="pt-BR" sz="1600" dirty="0" smtClean="0">
                <a:latin typeface="Bookman Old Style" pitchFamily="18" charset="0"/>
              </a:rPr>
              <a:t>AOB  </a:t>
            </a:r>
            <a:r>
              <a:rPr lang="pt-BR" sz="1600" dirty="0" smtClean="0">
                <a:latin typeface="Symbol" panose="05050102010706020507" pitchFamily="18" charset="2"/>
              </a:rPr>
              <a:t>@</a:t>
            </a:r>
            <a:endParaRPr lang="en-US" sz="1600" dirty="0">
              <a:latin typeface="Symbol" panose="05050102010706020507" pitchFamily="18" charset="2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676400" y="4239965"/>
            <a:ext cx="152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>
                <a:latin typeface="Symbol" pitchFamily="18" charset="2"/>
              </a:rPr>
              <a:t>D</a:t>
            </a:r>
            <a:r>
              <a:rPr lang="pt-BR" sz="1600" dirty="0" smtClean="0">
                <a:latin typeface="Bookman Old Style" pitchFamily="18" charset="0"/>
              </a:rPr>
              <a:t>CPD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676400" y="4654719"/>
            <a:ext cx="9012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b="1" dirty="0" smtClean="0">
                <a:latin typeface="Symbol" pitchFamily="18" charset="2"/>
              </a:rPr>
              <a:t>Ð</a:t>
            </a:r>
            <a:r>
              <a:rPr lang="pt-BR" sz="1600" b="1" dirty="0" smtClean="0">
                <a:latin typeface="Bookman Old Style" pitchFamily="18" charset="0"/>
              </a:rPr>
              <a:t>CPD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591282" y="4654719"/>
            <a:ext cx="13603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>
                <a:latin typeface="Bookman Old Style" pitchFamily="18" charset="0"/>
              </a:rPr>
              <a:t>[C.P.C.T.]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749011" y="4654719"/>
            <a:ext cx="10982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b="1" dirty="0" smtClean="0">
                <a:latin typeface="Symbol" pitchFamily="18" charset="2"/>
              </a:rPr>
              <a:t>Ð</a:t>
            </a:r>
            <a:r>
              <a:rPr lang="pt-BR" sz="1600" b="1" dirty="0" smtClean="0">
                <a:latin typeface="Bookman Old Style" pitchFamily="18" charset="0"/>
              </a:rPr>
              <a:t>AOB  =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24635" y="4654719"/>
            <a:ext cx="6511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b="1" dirty="0" smtClean="0">
                <a:latin typeface="Symbol" pitchFamily="18" charset="2"/>
              </a:rPr>
              <a:t>\</a:t>
            </a:r>
            <a:endParaRPr lang="en-US" sz="1600" b="1" dirty="0">
              <a:latin typeface="Symbol" pitchFamily="18" charset="2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223197" y="2826382"/>
            <a:ext cx="4114800" cy="1305911"/>
            <a:chOff x="1467846" y="5086350"/>
            <a:chExt cx="4114800" cy="1305911"/>
          </a:xfrm>
        </p:grpSpPr>
        <p:sp>
          <p:nvSpPr>
            <p:cNvPr id="88" name="Cloud 87"/>
            <p:cNvSpPr/>
            <p:nvPr/>
          </p:nvSpPr>
          <p:spPr>
            <a:xfrm>
              <a:off x="1631687" y="5086350"/>
              <a:ext cx="3778513" cy="1305911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467846" y="5342526"/>
              <a:ext cx="4114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For proving angles equal, 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Prove triangles congruent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23817" y="2454076"/>
            <a:ext cx="34350" cy="113905"/>
            <a:chOff x="6338409" y="2530475"/>
            <a:chExt cx="61119" cy="151606"/>
          </a:xfrm>
          <a:effectLst/>
        </p:grpSpPr>
        <p:cxnSp>
          <p:nvCxnSpPr>
            <p:cNvPr id="49" name="Straight Connector 48"/>
            <p:cNvCxnSpPr/>
            <p:nvPr/>
          </p:nvCxnSpPr>
          <p:spPr>
            <a:xfrm rot="5400000">
              <a:off x="6263003" y="2605881"/>
              <a:ext cx="151606" cy="7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0" name="Straight Connector 49"/>
            <p:cNvCxnSpPr/>
            <p:nvPr/>
          </p:nvCxnSpPr>
          <p:spPr>
            <a:xfrm rot="5400000">
              <a:off x="6323328" y="2605881"/>
              <a:ext cx="151606" cy="7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cxnSp>
        <p:nvCxnSpPr>
          <p:cNvPr id="28" name="Straight Connector 27"/>
          <p:cNvCxnSpPr/>
          <p:nvPr/>
        </p:nvCxnSpPr>
        <p:spPr>
          <a:xfrm rot="-720000">
            <a:off x="5353338" y="2231498"/>
            <a:ext cx="61624" cy="866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5796994" y="2221272"/>
            <a:ext cx="144472" cy="130249"/>
            <a:chOff x="6148473" y="2028253"/>
            <a:chExt cx="144472" cy="130249"/>
          </a:xfrm>
        </p:grpSpPr>
        <p:cxnSp>
          <p:nvCxnSpPr>
            <p:cNvPr id="123" name="Straight Connector 122"/>
            <p:cNvCxnSpPr/>
            <p:nvPr/>
          </p:nvCxnSpPr>
          <p:spPr>
            <a:xfrm flipH="1">
              <a:off x="6148473" y="2028253"/>
              <a:ext cx="104400" cy="864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6168393" y="2050021"/>
              <a:ext cx="104400" cy="864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6188545" y="2072102"/>
              <a:ext cx="104400" cy="86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7475933" y="2464325"/>
            <a:ext cx="34350" cy="113905"/>
            <a:chOff x="6338409" y="2530475"/>
            <a:chExt cx="61119" cy="151606"/>
          </a:xfrm>
          <a:effectLst/>
        </p:grpSpPr>
        <p:cxnSp>
          <p:nvCxnSpPr>
            <p:cNvPr id="108" name="Straight Connector 107"/>
            <p:cNvCxnSpPr/>
            <p:nvPr/>
          </p:nvCxnSpPr>
          <p:spPr>
            <a:xfrm rot="5400000">
              <a:off x="6263003" y="2605881"/>
              <a:ext cx="151606" cy="7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9" name="Straight Connector 108"/>
            <p:cNvCxnSpPr/>
            <p:nvPr/>
          </p:nvCxnSpPr>
          <p:spPr>
            <a:xfrm rot="5400000">
              <a:off x="6323328" y="2605881"/>
              <a:ext cx="151606" cy="7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cxnSp>
        <p:nvCxnSpPr>
          <p:cNvPr id="110" name="Straight Connector 109"/>
          <p:cNvCxnSpPr/>
          <p:nvPr/>
        </p:nvCxnSpPr>
        <p:spPr>
          <a:xfrm rot="-720000">
            <a:off x="7200692" y="2227461"/>
            <a:ext cx="61624" cy="866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7639586" y="2214854"/>
            <a:ext cx="144472" cy="130249"/>
            <a:chOff x="6148473" y="2028253"/>
            <a:chExt cx="144472" cy="130249"/>
          </a:xfrm>
        </p:grpSpPr>
        <p:cxnSp>
          <p:nvCxnSpPr>
            <p:cNvPr id="112" name="Straight Connector 111"/>
            <p:cNvCxnSpPr/>
            <p:nvPr/>
          </p:nvCxnSpPr>
          <p:spPr>
            <a:xfrm flipH="1">
              <a:off x="6148473" y="2028253"/>
              <a:ext cx="104400" cy="864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6168393" y="2050021"/>
              <a:ext cx="104400" cy="864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>
              <a:off x="6188545" y="2072102"/>
              <a:ext cx="104400" cy="86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4343400" y="2811648"/>
            <a:ext cx="4114800" cy="1436502"/>
            <a:chOff x="1467846" y="4899858"/>
            <a:chExt cx="4114800" cy="1436502"/>
          </a:xfrm>
        </p:grpSpPr>
        <p:sp>
          <p:nvSpPr>
            <p:cNvPr id="118" name="Cloud 117"/>
            <p:cNvSpPr/>
            <p:nvPr/>
          </p:nvSpPr>
          <p:spPr>
            <a:xfrm>
              <a:off x="1989993" y="4899858"/>
              <a:ext cx="3122738" cy="1436502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467846" y="5119528"/>
              <a:ext cx="411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Angle subtended 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by chord AB at the </a:t>
              </a:r>
            </a:p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centre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 is ______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666634" y="3562350"/>
            <a:ext cx="57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553200" y="3562350"/>
            <a:ext cx="82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solidFill>
                  <a:srgbClr val="FFFF00"/>
                </a:solidFill>
              </a:rPr>
              <a:t>AOB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362200" y="2233196"/>
            <a:ext cx="18122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CPD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57400" y="220241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Bookman Old Style" pitchFamily="18" charset="0"/>
              </a:rPr>
              <a:t>=</a:t>
            </a:r>
            <a:endParaRPr lang="en-US" b="1" dirty="0"/>
          </a:p>
        </p:txBody>
      </p:sp>
      <p:grpSp>
        <p:nvGrpSpPr>
          <p:cNvPr id="140" name="Group 139"/>
          <p:cNvGrpSpPr/>
          <p:nvPr/>
        </p:nvGrpSpPr>
        <p:grpSpPr>
          <a:xfrm>
            <a:off x="4343400" y="2811648"/>
            <a:ext cx="4114800" cy="1436502"/>
            <a:chOff x="1467846" y="4899858"/>
            <a:chExt cx="4114800" cy="1436502"/>
          </a:xfrm>
        </p:grpSpPr>
        <p:sp>
          <p:nvSpPr>
            <p:cNvPr id="141" name="Cloud 140"/>
            <p:cNvSpPr/>
            <p:nvPr/>
          </p:nvSpPr>
          <p:spPr>
            <a:xfrm>
              <a:off x="1989993" y="4899858"/>
              <a:ext cx="3122738" cy="1436502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467846" y="5119528"/>
              <a:ext cx="411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Angle subtended 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by chord CD at the </a:t>
              </a:r>
            </a:p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centre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 is ______</a:t>
              </a:r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6695559" y="3569520"/>
            <a:ext cx="57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536391" y="3561563"/>
            <a:ext cx="82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solidFill>
                  <a:srgbClr val="FFFF00"/>
                </a:solidFill>
              </a:rPr>
              <a:t>CPD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381000" y="927570"/>
            <a:ext cx="744146" cy="277091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4300" y="590550"/>
            <a:ext cx="9029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just"/>
            <a:r>
              <a:rPr lang="en-US" b="1" dirty="0" smtClean="0">
                <a:solidFill>
                  <a:srgbClr val="2133E3"/>
                </a:solidFill>
                <a:latin typeface="Bookman Old Style" pitchFamily="18" charset="0"/>
              </a:rPr>
              <a:t>   Equal chords of congruent circles subtend</a:t>
            </a:r>
          </a:p>
          <a:p>
            <a:pPr marL="685800" indent="-685800" algn="just"/>
            <a:r>
              <a:rPr lang="en-US" b="1" dirty="0" smtClean="0">
                <a:solidFill>
                  <a:srgbClr val="2133E3"/>
                </a:solidFill>
                <a:latin typeface="Bookman Old Style" pitchFamily="18" charset="0"/>
              </a:rPr>
              <a:t>   equal angles at their </a:t>
            </a:r>
            <a:r>
              <a:rPr lang="en-US" b="1" dirty="0" err="1" smtClean="0">
                <a:solidFill>
                  <a:srgbClr val="2133E3"/>
                </a:solidFill>
                <a:latin typeface="Bookman Old Style" pitchFamily="18" charset="0"/>
              </a:rPr>
              <a:t>centre</a:t>
            </a:r>
            <a:endParaRPr lang="en-US" b="1" dirty="0" smtClean="0">
              <a:solidFill>
                <a:srgbClr val="2133E3"/>
              </a:solidFill>
              <a:latin typeface="Bookman Old Style" pitchFamily="18" charset="0"/>
            </a:endParaRPr>
          </a:p>
        </p:txBody>
      </p:sp>
      <p:cxnSp>
        <p:nvCxnSpPr>
          <p:cNvPr id="149" name="Straight Connector 148"/>
          <p:cNvCxnSpPr/>
          <p:nvPr/>
        </p:nvCxnSpPr>
        <p:spPr>
          <a:xfrm>
            <a:off x="5139129" y="2519362"/>
            <a:ext cx="980234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cxnSp>
      <p:cxnSp>
        <p:nvCxnSpPr>
          <p:cNvPr id="150" name="Straight Connector 149"/>
          <p:cNvCxnSpPr/>
          <p:nvPr/>
        </p:nvCxnSpPr>
        <p:spPr>
          <a:xfrm>
            <a:off x="6977808" y="2521277"/>
            <a:ext cx="980234" cy="0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sp>
        <p:nvSpPr>
          <p:cNvPr id="86" name="TextBox 85"/>
          <p:cNvSpPr txBox="1"/>
          <p:nvPr/>
        </p:nvSpPr>
        <p:spPr>
          <a:xfrm>
            <a:off x="379364" y="133350"/>
            <a:ext cx="1449436" cy="369332"/>
          </a:xfrm>
          <a:prstGeom prst="rect">
            <a:avLst/>
          </a:prstGeom>
          <a:solidFill>
            <a:srgbClr val="002060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THEOREM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61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500"/>
                            </p:stCondLst>
                            <p:childTnLst>
                              <p:par>
                                <p:cTn id="2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500"/>
                            </p:stCondLst>
                            <p:childTnLst>
                              <p:par>
                                <p:cTn id="3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00"/>
                            </p:stCondLst>
                            <p:childTnLst>
                              <p:par>
                                <p:cTn id="3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500"/>
                            </p:stCondLst>
                            <p:childTnLst>
                              <p:par>
                                <p:cTn id="3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1000"/>
                            </p:stCondLst>
                            <p:childTnLst>
                              <p:par>
                                <p:cTn id="3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500"/>
                            </p:stCondLst>
                            <p:childTnLst>
                              <p:par>
                                <p:cTn id="3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8" grpId="0" animBg="1"/>
      <p:bldP spid="115" grpId="0" animBg="1"/>
      <p:bldP spid="115" grpId="1" animBg="1"/>
      <p:bldP spid="8" grpId="0" animBg="1"/>
      <p:bldP spid="8" grpId="1" animBg="1"/>
      <p:bldP spid="85" grpId="0" animBg="1"/>
      <p:bldP spid="85" grpId="1" animBg="1"/>
      <p:bldP spid="84" grpId="0" animBg="1"/>
      <p:bldP spid="84" grpId="1" animBg="1"/>
      <p:bldP spid="83" grpId="0" animBg="1"/>
      <p:bldP spid="83" grpId="1" animBg="1"/>
      <p:bldP spid="5" grpId="0" animBg="1"/>
      <p:bldP spid="5" grpId="1" animBg="1"/>
      <p:bldP spid="38" grpId="0"/>
      <p:bldP spid="41" grpId="0"/>
      <p:bldP spid="42" grpId="0"/>
      <p:bldP spid="51" grpId="0"/>
      <p:bldP spid="52" grpId="0"/>
      <p:bldP spid="62" grpId="0"/>
      <p:bldP spid="63" grpId="0"/>
      <p:bldP spid="66" grpId="0"/>
      <p:bldP spid="67" grpId="0"/>
      <p:bldP spid="77" grpId="0"/>
      <p:bldP spid="78" grpId="0"/>
      <p:bldP spid="79" grpId="0"/>
      <p:bldP spid="80" grpId="0"/>
      <p:bldP spid="81" grpId="0"/>
      <p:bldP spid="82" grpId="0"/>
      <p:bldP spid="90" grpId="0"/>
      <p:bldP spid="91" grpId="0"/>
      <p:bldP spid="92" grpId="0"/>
      <p:bldP spid="53" grpId="0"/>
      <p:bldP spid="47" grpId="0" animBg="1"/>
      <p:bldP spid="44" grpId="0" animBg="1"/>
      <p:bldP spid="55" grpId="0" animBg="1"/>
      <p:bldP spid="58" grpId="0" animBg="1"/>
      <p:bldP spid="64" grpId="0"/>
      <p:bldP spid="129" grpId="0"/>
      <p:bldP spid="130" grpId="0"/>
      <p:bldP spid="131" grpId="0"/>
      <p:bldP spid="132" grpId="0"/>
      <p:bldP spid="134" grpId="0"/>
      <p:bldP spid="135" grpId="0"/>
      <p:bldP spid="133" grpId="0"/>
      <p:bldP spid="137" grpId="0"/>
      <p:bldP spid="20" grpId="0"/>
      <p:bldP spid="20" grpId="1"/>
      <p:bldP spid="136" grpId="0"/>
      <p:bldP spid="136" grpId="1"/>
      <p:bldP spid="138" grpId="0"/>
      <p:bldP spid="21" grpId="0"/>
      <p:bldP spid="143" grpId="0"/>
      <p:bldP spid="143" grpId="1"/>
      <p:bldP spid="144" grpId="0"/>
      <p:bldP spid="144" grpId="1"/>
      <p:bldP spid="148" grpId="0" animBg="1"/>
      <p:bldP spid="148" grpId="1" animBg="1"/>
      <p:bldP spid="36" grpId="0" build="allAtOnce"/>
      <p:bldP spid="8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65735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MODULE 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596713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16666</TotalTime>
  <Words>1121</Words>
  <Application>Microsoft Office PowerPoint</Application>
  <PresentationFormat>On-screen Show (16:9)</PresentationFormat>
  <Paragraphs>353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Arial</vt:lpstr>
      <vt:lpstr>Arial Rounded MT Bold</vt:lpstr>
      <vt:lpstr>Book Antiqua</vt:lpstr>
      <vt:lpstr>Bookman Old Style</vt:lpstr>
      <vt:lpstr>Calibri</vt:lpstr>
      <vt:lpstr>Cambria Math</vt:lpstr>
      <vt:lpstr>Comic Sans MS</vt:lpstr>
      <vt:lpstr>Symbol</vt:lpstr>
      <vt:lpstr>Times New Roman</vt:lpstr>
      <vt:lpstr>Wingdings</vt:lpstr>
      <vt:lpstr>Custom Design</vt:lpstr>
      <vt:lpstr>1_Office Theme</vt:lpstr>
      <vt:lpstr>3_Office Theme</vt:lpstr>
      <vt:lpstr>4_Office Theme</vt:lpstr>
      <vt:lpstr>6_Office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3261</cp:revision>
  <cp:lastPrinted>2014-08-30T06:16:50Z</cp:lastPrinted>
  <dcterms:created xsi:type="dcterms:W3CDTF">2013-07-31T12:47:49Z</dcterms:created>
  <dcterms:modified xsi:type="dcterms:W3CDTF">2022-04-23T04:04:01Z</dcterms:modified>
</cp:coreProperties>
</file>