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285" r:id="rId2"/>
    <p:sldId id="269" r:id="rId3"/>
    <p:sldId id="286" r:id="rId4"/>
    <p:sldId id="287" r:id="rId5"/>
    <p:sldId id="288" r:id="rId6"/>
    <p:sldId id="270" r:id="rId7"/>
    <p:sldId id="28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9611C-3B96-441F-877E-8C804D12FBB9}">
          <p14:sldIdLst>
            <p14:sldId id="285"/>
            <p14:sldId id="269"/>
            <p14:sldId id="286"/>
            <p14:sldId id="287"/>
            <p14:sldId id="288"/>
            <p14:sldId id="27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473" autoAdjust="0"/>
    <p:restoredTop sz="99389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3EB17-CE56-475D-A7B0-22400A64215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95D4-B52A-4ACE-9B69-BB7478BCB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36122-A736-40DF-9983-3BFF906AE252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3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91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99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13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TextBox 1201"/>
          <p:cNvSpPr txBox="1"/>
          <p:nvPr/>
        </p:nvSpPr>
        <p:spPr>
          <a:xfrm>
            <a:off x="6008000" y="4219198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D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12" name="TextBox 1211"/>
          <p:cNvSpPr txBox="1"/>
          <p:nvPr/>
        </p:nvSpPr>
        <p:spPr>
          <a:xfrm>
            <a:off x="5220072" y="3651870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F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23" name="TextBox 1222"/>
          <p:cNvSpPr txBox="1"/>
          <p:nvPr/>
        </p:nvSpPr>
        <p:spPr>
          <a:xfrm>
            <a:off x="5016785" y="4223478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G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24" name="TextBox 1223"/>
          <p:cNvSpPr txBox="1"/>
          <p:nvPr/>
        </p:nvSpPr>
        <p:spPr>
          <a:xfrm>
            <a:off x="5423396" y="355520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11" name="TextBox 1310"/>
          <p:cNvSpPr txBox="1"/>
          <p:nvPr/>
        </p:nvSpPr>
        <p:spPr>
          <a:xfrm>
            <a:off x="4658866" y="314146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1452796" y="3518589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K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27" name="TextBox 1126"/>
          <p:cNvSpPr txBox="1"/>
          <p:nvPr/>
        </p:nvSpPr>
        <p:spPr>
          <a:xfrm>
            <a:off x="1164257" y="4236149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A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28" name="TextBox 1127"/>
          <p:cNvSpPr txBox="1"/>
          <p:nvPr/>
        </p:nvSpPr>
        <p:spPr>
          <a:xfrm>
            <a:off x="890152" y="3595737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B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63" name="TextBox 1162"/>
          <p:cNvSpPr txBox="1"/>
          <p:nvPr/>
        </p:nvSpPr>
        <p:spPr>
          <a:xfrm>
            <a:off x="1101416" y="3779219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C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01" name="TextBox 1300"/>
          <p:cNvSpPr txBox="1"/>
          <p:nvPr/>
        </p:nvSpPr>
        <p:spPr>
          <a:xfrm>
            <a:off x="2042194" y="3689974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937250" y="920750"/>
            <a:ext cx="2114550" cy="698500"/>
          </a:xfrm>
          <a:custGeom>
            <a:avLst/>
            <a:gdLst>
              <a:gd name="connsiteX0" fmla="*/ 2114550 w 2114550"/>
              <a:gd name="connsiteY0" fmla="*/ 0 h 698500"/>
              <a:gd name="connsiteX1" fmla="*/ 0 w 2114550"/>
              <a:gd name="connsiteY1" fmla="*/ 698500 h 698500"/>
              <a:gd name="connsiteX2" fmla="*/ 1130300 w 2114550"/>
              <a:gd name="connsiteY2" fmla="*/ 692150 h 698500"/>
              <a:gd name="connsiteX3" fmla="*/ 2114550 w 2114550"/>
              <a:gd name="connsiteY3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698500">
                <a:moveTo>
                  <a:pt x="2114550" y="0"/>
                </a:moveTo>
                <a:lnTo>
                  <a:pt x="0" y="698500"/>
                </a:lnTo>
                <a:lnTo>
                  <a:pt x="1130300" y="692150"/>
                </a:lnTo>
                <a:lnTo>
                  <a:pt x="21145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Pie 1114"/>
          <p:cNvSpPr/>
          <p:nvPr/>
        </p:nvSpPr>
        <p:spPr>
          <a:xfrm rot="5400000">
            <a:off x="2680026" y="4057489"/>
            <a:ext cx="410242" cy="410242"/>
          </a:xfrm>
          <a:prstGeom prst="pie">
            <a:avLst>
              <a:gd name="adj1" fmla="val 14302341"/>
              <a:gd name="adj2" fmla="val 1620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16" name="TextBox 1115"/>
          <p:cNvSpPr txBox="1"/>
          <p:nvPr/>
        </p:nvSpPr>
        <p:spPr>
          <a:xfrm>
            <a:off x="3016919" y="405058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r>
              <a:rPr lang="en-US" sz="12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sz="1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1" name="Rectangle 940"/>
          <p:cNvSpPr/>
          <p:nvPr/>
        </p:nvSpPr>
        <p:spPr>
          <a:xfrm>
            <a:off x="4506829" y="4139524"/>
            <a:ext cx="123825" cy="123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5549477" y="4139524"/>
            <a:ext cx="123825" cy="123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93" name="Pie 392"/>
          <p:cNvSpPr/>
          <p:nvPr/>
        </p:nvSpPr>
        <p:spPr>
          <a:xfrm rot="5400000">
            <a:off x="608987" y="4057489"/>
            <a:ext cx="410242" cy="410242"/>
          </a:xfrm>
          <a:prstGeom prst="pie">
            <a:avLst>
              <a:gd name="adj1" fmla="val 14302341"/>
              <a:gd name="adj2" fmla="val 1620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2997" y="161619"/>
            <a:ext cx="6755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Construct a triangle XYZ in which </a:t>
            </a:r>
            <a:r>
              <a:rPr lang="en-IN" b="1" dirty="0">
                <a:solidFill>
                  <a:srgbClr val="0000FF"/>
                </a:solidFill>
                <a:latin typeface="Symbol" pitchFamily="18" charset="2"/>
                <a:ea typeface="Cambria Math" pitchFamily="18" charset="0"/>
              </a:rPr>
              <a:t>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Y = 30º, </a:t>
            </a:r>
            <a:r>
              <a:rPr lang="en-IN" b="1" dirty="0">
                <a:solidFill>
                  <a:srgbClr val="0000FF"/>
                </a:solidFill>
                <a:latin typeface="Symbol" pitchFamily="18" charset="2"/>
                <a:ea typeface="Cambria Math" pitchFamily="18" charset="0"/>
              </a:rPr>
              <a:t>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Z =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90º</a:t>
            </a:r>
          </a:p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XY + YZ + ZX = 11 cm.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942" y="146056"/>
            <a:ext cx="598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IN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7051225" y="919716"/>
            <a:ext cx="1007142" cy="700525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1011" y="65261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3431" y="158214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5321" y="157433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Z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2574" y="51291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Rough fig.</a:t>
            </a:r>
            <a:endParaRPr lang="en-IN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67338" y="433804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prstClr val="black"/>
                </a:solidFill>
                <a:latin typeface="Bookman Old Style" pitchFamily="18" charset="0"/>
              </a:rPr>
              <a:t>11 cm 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52733" y="4274351"/>
            <a:ext cx="7020609" cy="601758"/>
            <a:chOff x="1515075" y="1268751"/>
            <a:chExt cx="6584985" cy="570595"/>
          </a:xfrm>
        </p:grpSpPr>
        <p:sp>
          <p:nvSpPr>
            <p:cNvPr id="21" name="Rectangle 20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940392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373823" y="1367661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783100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200794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623767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4041916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4474493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4896097" y="1374019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5314244" y="1371174"/>
              <a:ext cx="98034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5595858" y="1379699"/>
              <a:ext cx="433829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600846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642359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6839428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>
              <a:off x="725659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766623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/>
          <p:cNvCxnSpPr/>
          <p:nvPr/>
        </p:nvCxnSpPr>
        <p:spPr>
          <a:xfrm>
            <a:off x="797556" y="4263349"/>
            <a:ext cx="489478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340" y="3106147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TextBox 189"/>
          <p:cNvSpPr txBox="1"/>
          <p:nvPr/>
        </p:nvSpPr>
        <p:spPr>
          <a:xfrm>
            <a:off x="534925" y="41989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5474635" y="4236149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64" name="Straight Arrow Connector 363"/>
          <p:cNvCxnSpPr/>
          <p:nvPr/>
        </p:nvCxnSpPr>
        <p:spPr>
          <a:xfrm flipV="1">
            <a:off x="810156" y="2126767"/>
            <a:ext cx="3502202" cy="213835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Arc 364"/>
          <p:cNvSpPr/>
          <p:nvPr/>
        </p:nvSpPr>
        <p:spPr>
          <a:xfrm>
            <a:off x="308268" y="3767521"/>
            <a:ext cx="989136" cy="989136"/>
          </a:xfrm>
          <a:prstGeom prst="arc">
            <a:avLst>
              <a:gd name="adj1" fmla="val 1081034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66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-35232" y="3508133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7" name="Arc 366"/>
          <p:cNvSpPr/>
          <p:nvPr/>
        </p:nvSpPr>
        <p:spPr>
          <a:xfrm>
            <a:off x="803942" y="3767521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68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2876">
            <a:off x="461322" y="3508133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" name="Arc 368"/>
          <p:cNvSpPr/>
          <p:nvPr/>
        </p:nvSpPr>
        <p:spPr>
          <a:xfrm rot="3311084">
            <a:off x="806323" y="3765873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70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93960">
            <a:off x="463703" y="3506485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1" name="Arc 370"/>
          <p:cNvSpPr/>
          <p:nvPr/>
        </p:nvSpPr>
        <p:spPr>
          <a:xfrm rot="7056952">
            <a:off x="542006" y="3340423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72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9828">
            <a:off x="199386" y="3081035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8" name="Straight Arrow Connector 377"/>
          <p:cNvCxnSpPr/>
          <p:nvPr/>
        </p:nvCxnSpPr>
        <p:spPr>
          <a:xfrm flipV="1">
            <a:off x="5673302" y="1912143"/>
            <a:ext cx="0" cy="23559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Arc 378"/>
          <p:cNvSpPr/>
          <p:nvPr/>
        </p:nvSpPr>
        <p:spPr>
          <a:xfrm>
            <a:off x="5176176" y="3763332"/>
            <a:ext cx="989136" cy="989136"/>
          </a:xfrm>
          <a:prstGeom prst="arc">
            <a:avLst>
              <a:gd name="adj1" fmla="val 1081034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80" name="Arc 379"/>
          <p:cNvSpPr/>
          <p:nvPr/>
        </p:nvSpPr>
        <p:spPr>
          <a:xfrm>
            <a:off x="5671850" y="3763332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81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2876">
            <a:off x="5329230" y="3503944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2" name="Arc 381"/>
          <p:cNvSpPr/>
          <p:nvPr/>
        </p:nvSpPr>
        <p:spPr>
          <a:xfrm rot="17936934">
            <a:off x="5426580" y="3337090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83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19810">
            <a:off x="5083960" y="3077702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Arc 383"/>
          <p:cNvSpPr/>
          <p:nvPr/>
        </p:nvSpPr>
        <p:spPr>
          <a:xfrm>
            <a:off x="5426581" y="3336234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85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2876">
            <a:off x="5083961" y="3076846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Arc 385"/>
          <p:cNvSpPr/>
          <p:nvPr/>
        </p:nvSpPr>
        <p:spPr>
          <a:xfrm rot="3592218">
            <a:off x="4933664" y="3336234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87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75094">
            <a:off x="4591044" y="3076846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4838946" y="3508134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TextBox 391"/>
          <p:cNvSpPr txBox="1"/>
          <p:nvPr/>
        </p:nvSpPr>
        <p:spPr>
          <a:xfrm>
            <a:off x="5580112" y="313226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L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218371" y="404535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15º</a:t>
            </a:r>
            <a:endParaRPr lang="en-IN" sz="1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6" name="Arc 395"/>
          <p:cNvSpPr/>
          <p:nvPr/>
        </p:nvSpPr>
        <p:spPr>
          <a:xfrm rot="5628634">
            <a:off x="411603" y="3378144"/>
            <a:ext cx="1775236" cy="17752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97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11510">
            <a:off x="-204007" y="2912613"/>
            <a:ext cx="3008216" cy="27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8" name="Arc 397"/>
          <p:cNvSpPr/>
          <p:nvPr/>
        </p:nvSpPr>
        <p:spPr>
          <a:xfrm rot="6683959">
            <a:off x="344616" y="3129326"/>
            <a:ext cx="1775234" cy="1775234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99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6835">
            <a:off x="-270994" y="2663795"/>
            <a:ext cx="3008214" cy="270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0" name="Straight Arrow Connector 399"/>
          <p:cNvCxnSpPr/>
          <p:nvPr/>
        </p:nvCxnSpPr>
        <p:spPr>
          <a:xfrm flipV="1">
            <a:off x="810156" y="3112294"/>
            <a:ext cx="4266583" cy="11528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/>
          <p:cNvSpPr txBox="1"/>
          <p:nvPr/>
        </p:nvSpPr>
        <p:spPr>
          <a:xfrm>
            <a:off x="4533532" y="2953319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9" name="Arc 408"/>
          <p:cNvSpPr/>
          <p:nvPr/>
        </p:nvSpPr>
        <p:spPr>
          <a:xfrm rot="502510">
            <a:off x="4291168" y="3383387"/>
            <a:ext cx="1775236" cy="17752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10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85386">
            <a:off x="3675558" y="2917856"/>
            <a:ext cx="3008216" cy="27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" name="Arc 410"/>
          <p:cNvSpPr/>
          <p:nvPr/>
        </p:nvSpPr>
        <p:spPr>
          <a:xfrm rot="19021275">
            <a:off x="4788837" y="2877823"/>
            <a:ext cx="1775234" cy="1775234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12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87465">
            <a:off x="4173227" y="2412292"/>
            <a:ext cx="3008214" cy="270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3" name="Straight Arrow Connector 412"/>
          <p:cNvCxnSpPr/>
          <p:nvPr/>
        </p:nvCxnSpPr>
        <p:spPr>
          <a:xfrm flipH="1" flipV="1">
            <a:off x="4279021" y="2888456"/>
            <a:ext cx="1398891" cy="13749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Arc 423"/>
          <p:cNvSpPr/>
          <p:nvPr/>
        </p:nvSpPr>
        <p:spPr>
          <a:xfrm rot="3569093">
            <a:off x="-1413362" y="2021246"/>
            <a:ext cx="4467938" cy="446793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25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142">
            <a:off x="-1160945" y="2801583"/>
            <a:ext cx="3971696" cy="29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8" name="Arc 427"/>
          <p:cNvSpPr/>
          <p:nvPr/>
        </p:nvSpPr>
        <p:spPr>
          <a:xfrm rot="354590">
            <a:off x="-1412069" y="2019855"/>
            <a:ext cx="4467938" cy="446793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29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4639">
            <a:off x="-1185956" y="2800192"/>
            <a:ext cx="3971696" cy="29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" name="Arc 401"/>
          <p:cNvSpPr/>
          <p:nvPr/>
        </p:nvSpPr>
        <p:spPr>
          <a:xfrm rot="11303879">
            <a:off x="2423350" y="993594"/>
            <a:ext cx="4467938" cy="446793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03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63928">
            <a:off x="2671471" y="1773931"/>
            <a:ext cx="3971696" cy="29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4" name="Arc 403"/>
          <p:cNvSpPr/>
          <p:nvPr/>
        </p:nvSpPr>
        <p:spPr>
          <a:xfrm rot="14483591">
            <a:off x="2423350" y="992203"/>
            <a:ext cx="4467938" cy="446793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05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43640">
            <a:off x="2671471" y="1772540"/>
            <a:ext cx="3971696" cy="29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6" name="Group 405"/>
          <p:cNvGrpSpPr/>
          <p:nvPr/>
        </p:nvGrpSpPr>
        <p:grpSpPr>
          <a:xfrm rot="4502435">
            <a:off x="-764835" y="4554170"/>
            <a:ext cx="6951098" cy="601758"/>
            <a:chOff x="1515075" y="1268751"/>
            <a:chExt cx="6584985" cy="570595"/>
          </a:xfrm>
        </p:grpSpPr>
        <p:sp>
          <p:nvSpPr>
            <p:cNvPr id="407" name="Rectangle 406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08" name="Straight Connector 407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1940392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22" name="Straight Connector 421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Rectangle 435"/>
            <p:cNvSpPr/>
            <p:nvPr/>
          </p:nvSpPr>
          <p:spPr>
            <a:xfrm>
              <a:off x="2373823" y="1367661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37" name="Straight Connector 436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/>
            <p:cNvSpPr/>
            <p:nvPr/>
          </p:nvSpPr>
          <p:spPr>
            <a:xfrm>
              <a:off x="2783100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48" name="Straight Connector 447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Rectangle 457"/>
            <p:cNvSpPr/>
            <p:nvPr/>
          </p:nvSpPr>
          <p:spPr>
            <a:xfrm>
              <a:off x="3200794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59" name="Straight Connector 458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Rectangle 468"/>
            <p:cNvSpPr/>
            <p:nvPr/>
          </p:nvSpPr>
          <p:spPr>
            <a:xfrm>
              <a:off x="3623767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70" name="Straight Connector 469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Rectangle 479"/>
            <p:cNvSpPr/>
            <p:nvPr/>
          </p:nvSpPr>
          <p:spPr>
            <a:xfrm>
              <a:off x="4041916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81" name="Straight Connector 480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Rectangle 490"/>
            <p:cNvSpPr/>
            <p:nvPr/>
          </p:nvSpPr>
          <p:spPr>
            <a:xfrm>
              <a:off x="4474493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92" name="Straight Connector 491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Rectangle 501"/>
            <p:cNvSpPr/>
            <p:nvPr/>
          </p:nvSpPr>
          <p:spPr>
            <a:xfrm>
              <a:off x="4896097" y="1374019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03" name="Straight Connector 502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Rectangle 512"/>
            <p:cNvSpPr/>
            <p:nvPr/>
          </p:nvSpPr>
          <p:spPr>
            <a:xfrm>
              <a:off x="5314244" y="1371174"/>
              <a:ext cx="98034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14" name="Straight Connector 513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Rectangle 523"/>
            <p:cNvSpPr/>
            <p:nvPr/>
          </p:nvSpPr>
          <p:spPr>
            <a:xfrm>
              <a:off x="5595858" y="1379699"/>
              <a:ext cx="433829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25" name="Straight Connector 524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Rectangle 535"/>
            <p:cNvSpPr/>
            <p:nvPr/>
          </p:nvSpPr>
          <p:spPr>
            <a:xfrm>
              <a:off x="600846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37" name="Straight Connector 536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Rectangle 546"/>
            <p:cNvSpPr/>
            <p:nvPr/>
          </p:nvSpPr>
          <p:spPr>
            <a:xfrm>
              <a:off x="642359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48" name="Straight Connector 547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ectangle 557"/>
            <p:cNvSpPr/>
            <p:nvPr/>
          </p:nvSpPr>
          <p:spPr>
            <a:xfrm>
              <a:off x="6839428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59" name="Straight Connector 558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9" name="Rectangle 568"/>
            <p:cNvSpPr/>
            <p:nvPr/>
          </p:nvSpPr>
          <p:spPr>
            <a:xfrm>
              <a:off x="725659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70" name="Straight Connector 569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Rectangle 579"/>
            <p:cNvSpPr/>
            <p:nvPr/>
          </p:nvSpPr>
          <p:spPr>
            <a:xfrm>
              <a:off x="766623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81" name="Straight Connector 580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3" name="Straight Connector 582"/>
          <p:cNvCxnSpPr/>
          <p:nvPr/>
        </p:nvCxnSpPr>
        <p:spPr>
          <a:xfrm>
            <a:off x="2305794" y="2131469"/>
            <a:ext cx="773077" cy="289335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4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2435">
            <a:off x="1984049" y="1375660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7" name="Arc 586"/>
          <p:cNvSpPr/>
          <p:nvPr/>
        </p:nvSpPr>
        <p:spPr>
          <a:xfrm rot="9188294">
            <a:off x="3118902" y="1721099"/>
            <a:ext cx="3009496" cy="3009496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588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48343">
            <a:off x="3286030" y="2246715"/>
            <a:ext cx="2675240" cy="19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" name="Arc 588"/>
          <p:cNvSpPr/>
          <p:nvPr/>
        </p:nvSpPr>
        <p:spPr>
          <a:xfrm rot="1964665">
            <a:off x="3116521" y="1714946"/>
            <a:ext cx="3009496" cy="3009496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590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4714">
            <a:off x="3283649" y="2240562"/>
            <a:ext cx="2675240" cy="19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1" name="Arc 590"/>
          <p:cNvSpPr/>
          <p:nvPr/>
        </p:nvSpPr>
        <p:spPr>
          <a:xfrm rot="12748568">
            <a:off x="4172637" y="2760133"/>
            <a:ext cx="3009496" cy="3009496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592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44300">
            <a:off x="4339765" y="3285749"/>
            <a:ext cx="2675240" cy="19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" name="Arc 592"/>
          <p:cNvSpPr/>
          <p:nvPr/>
        </p:nvSpPr>
        <p:spPr>
          <a:xfrm rot="20033308">
            <a:off x="4167875" y="2756361"/>
            <a:ext cx="3009496" cy="3009496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594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3357">
            <a:off x="4335003" y="3281977"/>
            <a:ext cx="2675240" cy="19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5" name="Group 594"/>
          <p:cNvGrpSpPr/>
          <p:nvPr/>
        </p:nvGrpSpPr>
        <p:grpSpPr>
          <a:xfrm rot="8071623">
            <a:off x="399700" y="4291732"/>
            <a:ext cx="6951098" cy="601758"/>
            <a:chOff x="1515075" y="1268751"/>
            <a:chExt cx="6584985" cy="570595"/>
          </a:xfrm>
        </p:grpSpPr>
        <p:sp>
          <p:nvSpPr>
            <p:cNvPr id="596" name="Rectangle 595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597" name="Straight Connector 596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Rectangle 604"/>
            <p:cNvSpPr/>
            <p:nvPr/>
          </p:nvSpPr>
          <p:spPr>
            <a:xfrm>
              <a:off x="1940392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06" name="Straight Connector 605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" name="Rectangle 615"/>
            <p:cNvSpPr/>
            <p:nvPr/>
          </p:nvSpPr>
          <p:spPr>
            <a:xfrm>
              <a:off x="2373823" y="1367661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17" name="Straight Connector 616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Rectangle 626"/>
            <p:cNvSpPr/>
            <p:nvPr/>
          </p:nvSpPr>
          <p:spPr>
            <a:xfrm>
              <a:off x="2783100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28" name="Straight Connector 627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Rectangle 637"/>
            <p:cNvSpPr/>
            <p:nvPr/>
          </p:nvSpPr>
          <p:spPr>
            <a:xfrm>
              <a:off x="3200794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39" name="Straight Connector 638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Rectangle 648"/>
            <p:cNvSpPr/>
            <p:nvPr/>
          </p:nvSpPr>
          <p:spPr>
            <a:xfrm>
              <a:off x="3623767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50" name="Straight Connector 649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" name="Rectangle 659"/>
            <p:cNvSpPr/>
            <p:nvPr/>
          </p:nvSpPr>
          <p:spPr>
            <a:xfrm>
              <a:off x="4041916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61" name="Straight Connector 660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1" name="Rectangle 670"/>
            <p:cNvSpPr/>
            <p:nvPr/>
          </p:nvSpPr>
          <p:spPr>
            <a:xfrm>
              <a:off x="4474493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72" name="Straight Connector 671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" name="Rectangle 681"/>
            <p:cNvSpPr/>
            <p:nvPr/>
          </p:nvSpPr>
          <p:spPr>
            <a:xfrm>
              <a:off x="4896097" y="1374019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83" name="Straight Connector 682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Rectangle 692"/>
            <p:cNvSpPr/>
            <p:nvPr/>
          </p:nvSpPr>
          <p:spPr>
            <a:xfrm>
              <a:off x="5314244" y="1371174"/>
              <a:ext cx="98034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94" name="Straight Connector 693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Rectangle 703"/>
            <p:cNvSpPr/>
            <p:nvPr/>
          </p:nvSpPr>
          <p:spPr>
            <a:xfrm>
              <a:off x="5595858" y="1379699"/>
              <a:ext cx="433829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05" name="Straight Connector 704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/>
            <p:cNvSpPr/>
            <p:nvPr/>
          </p:nvSpPr>
          <p:spPr>
            <a:xfrm>
              <a:off x="600846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17" name="Straight Connector 716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Rectangle 726"/>
            <p:cNvSpPr/>
            <p:nvPr/>
          </p:nvSpPr>
          <p:spPr>
            <a:xfrm>
              <a:off x="642359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28" name="Straight Connector 727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Rectangle 737"/>
            <p:cNvSpPr/>
            <p:nvPr/>
          </p:nvSpPr>
          <p:spPr>
            <a:xfrm>
              <a:off x="6839428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39" name="Straight Connector 738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Rectangle 748"/>
            <p:cNvSpPr/>
            <p:nvPr/>
          </p:nvSpPr>
          <p:spPr>
            <a:xfrm>
              <a:off x="725659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50" name="Straight Connector 749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0" name="Rectangle 759"/>
            <p:cNvSpPr/>
            <p:nvPr/>
          </p:nvSpPr>
          <p:spPr>
            <a:xfrm>
              <a:off x="766623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61" name="Straight Connector 760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3" name="Straight Connector 762"/>
          <p:cNvCxnSpPr/>
          <p:nvPr/>
        </p:nvCxnSpPr>
        <p:spPr>
          <a:xfrm flipH="1">
            <a:off x="4015419" y="2459831"/>
            <a:ext cx="2399583" cy="243517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4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1623">
            <a:off x="5947046" y="2237575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7" name="TextBox 766"/>
          <p:cNvSpPr txBox="1"/>
          <p:nvPr/>
        </p:nvSpPr>
        <p:spPr>
          <a:xfrm>
            <a:off x="2632932" y="4213398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4524345" y="421339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Z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72" name="Group 771"/>
          <p:cNvGrpSpPr/>
          <p:nvPr/>
        </p:nvGrpSpPr>
        <p:grpSpPr>
          <a:xfrm rot="5400000">
            <a:off x="843081" y="4674701"/>
            <a:ext cx="6951098" cy="601758"/>
            <a:chOff x="1515075" y="1268751"/>
            <a:chExt cx="6584985" cy="570595"/>
          </a:xfrm>
        </p:grpSpPr>
        <p:sp>
          <p:nvSpPr>
            <p:cNvPr id="773" name="Rectangle 772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74" name="Straight Connector 773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2" name="Rectangle 781"/>
            <p:cNvSpPr/>
            <p:nvPr/>
          </p:nvSpPr>
          <p:spPr>
            <a:xfrm>
              <a:off x="1940392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83" name="Straight Connector 782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Rectangle 792"/>
            <p:cNvSpPr/>
            <p:nvPr/>
          </p:nvSpPr>
          <p:spPr>
            <a:xfrm>
              <a:off x="2373823" y="1367661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94" name="Straight Connector 793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4" name="Rectangle 803"/>
            <p:cNvSpPr/>
            <p:nvPr/>
          </p:nvSpPr>
          <p:spPr>
            <a:xfrm>
              <a:off x="2783100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05" name="Straight Connector 804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" name="Rectangle 814"/>
            <p:cNvSpPr/>
            <p:nvPr/>
          </p:nvSpPr>
          <p:spPr>
            <a:xfrm>
              <a:off x="3200794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16" name="Straight Connector 815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Rectangle 825"/>
            <p:cNvSpPr/>
            <p:nvPr/>
          </p:nvSpPr>
          <p:spPr>
            <a:xfrm>
              <a:off x="3623767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27" name="Straight Connector 826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Connector 832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Connector 834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Rectangle 836"/>
            <p:cNvSpPr/>
            <p:nvPr/>
          </p:nvSpPr>
          <p:spPr>
            <a:xfrm>
              <a:off x="4041916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38" name="Straight Connector 837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Rectangle 847"/>
            <p:cNvSpPr/>
            <p:nvPr/>
          </p:nvSpPr>
          <p:spPr>
            <a:xfrm>
              <a:off x="4474493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49" name="Straight Connector 848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Rectangle 858"/>
            <p:cNvSpPr/>
            <p:nvPr/>
          </p:nvSpPr>
          <p:spPr>
            <a:xfrm>
              <a:off x="4896097" y="1374019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60" name="Straight Connector 859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0" name="Rectangle 869"/>
            <p:cNvSpPr/>
            <p:nvPr/>
          </p:nvSpPr>
          <p:spPr>
            <a:xfrm>
              <a:off x="5314244" y="1371174"/>
              <a:ext cx="98034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71" name="Straight Connector 870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Straight Connector 878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1" name="Rectangle 880"/>
            <p:cNvSpPr/>
            <p:nvPr/>
          </p:nvSpPr>
          <p:spPr>
            <a:xfrm>
              <a:off x="5595858" y="1379699"/>
              <a:ext cx="433829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82" name="Straight Connector 881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3" name="Rectangle 892"/>
            <p:cNvSpPr/>
            <p:nvPr/>
          </p:nvSpPr>
          <p:spPr>
            <a:xfrm>
              <a:off x="600846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94" name="Straight Connector 893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Rectangle 903"/>
            <p:cNvSpPr/>
            <p:nvPr/>
          </p:nvSpPr>
          <p:spPr>
            <a:xfrm>
              <a:off x="642359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05" name="Straight Connector 904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5" name="Rectangle 914"/>
            <p:cNvSpPr/>
            <p:nvPr/>
          </p:nvSpPr>
          <p:spPr>
            <a:xfrm>
              <a:off x="6839428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16" name="Straight Connector 915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6" name="Rectangle 925"/>
            <p:cNvSpPr/>
            <p:nvPr/>
          </p:nvSpPr>
          <p:spPr>
            <a:xfrm>
              <a:off x="725659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27" name="Straight Connector 926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Rectangle 936"/>
            <p:cNvSpPr/>
            <p:nvPr/>
          </p:nvSpPr>
          <p:spPr>
            <a:xfrm>
              <a:off x="766623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38" name="Straight Connector 937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9" name="Straight Arrow Connector 768"/>
          <p:cNvCxnSpPr/>
          <p:nvPr/>
        </p:nvCxnSpPr>
        <p:spPr>
          <a:xfrm flipV="1">
            <a:off x="4630654" y="3231356"/>
            <a:ext cx="0" cy="103433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0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29788" y="2620544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2" name="Group 941"/>
          <p:cNvGrpSpPr/>
          <p:nvPr/>
        </p:nvGrpSpPr>
        <p:grpSpPr>
          <a:xfrm rot="19800000">
            <a:off x="-169012" y="4067893"/>
            <a:ext cx="6951098" cy="601758"/>
            <a:chOff x="1515075" y="1268751"/>
            <a:chExt cx="6584985" cy="570595"/>
          </a:xfrm>
        </p:grpSpPr>
        <p:sp>
          <p:nvSpPr>
            <p:cNvPr id="943" name="Rectangle 942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944" name="Straight Connector 943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Rectangle 951"/>
            <p:cNvSpPr/>
            <p:nvPr/>
          </p:nvSpPr>
          <p:spPr>
            <a:xfrm>
              <a:off x="1940392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53" name="Straight Connector 952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3" name="Rectangle 962"/>
            <p:cNvSpPr/>
            <p:nvPr/>
          </p:nvSpPr>
          <p:spPr>
            <a:xfrm>
              <a:off x="2373823" y="1367661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64" name="Straight Connector 963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4" name="Rectangle 973"/>
            <p:cNvSpPr/>
            <p:nvPr/>
          </p:nvSpPr>
          <p:spPr>
            <a:xfrm>
              <a:off x="2783100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75" name="Straight Connector 974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5" name="Rectangle 984"/>
            <p:cNvSpPr/>
            <p:nvPr/>
          </p:nvSpPr>
          <p:spPr>
            <a:xfrm>
              <a:off x="3200794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86" name="Straight Connector 985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Rectangle 995"/>
            <p:cNvSpPr/>
            <p:nvPr/>
          </p:nvSpPr>
          <p:spPr>
            <a:xfrm>
              <a:off x="3623767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97" name="Straight Connector 996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7" name="Rectangle 1006"/>
            <p:cNvSpPr/>
            <p:nvPr/>
          </p:nvSpPr>
          <p:spPr>
            <a:xfrm>
              <a:off x="4041916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08" name="Straight Connector 1007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Rectangle 1017"/>
            <p:cNvSpPr/>
            <p:nvPr/>
          </p:nvSpPr>
          <p:spPr>
            <a:xfrm>
              <a:off x="4474493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19" name="Straight Connector 1018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Rectangle 1028"/>
            <p:cNvSpPr/>
            <p:nvPr/>
          </p:nvSpPr>
          <p:spPr>
            <a:xfrm>
              <a:off x="4896097" y="1374019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30" name="Straight Connector 1029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Rectangle 1039"/>
            <p:cNvSpPr/>
            <p:nvPr/>
          </p:nvSpPr>
          <p:spPr>
            <a:xfrm>
              <a:off x="5314244" y="1371174"/>
              <a:ext cx="98034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41" name="Straight Connector 1040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Rectangle 1050"/>
            <p:cNvSpPr/>
            <p:nvPr/>
          </p:nvSpPr>
          <p:spPr>
            <a:xfrm>
              <a:off x="5595858" y="1379699"/>
              <a:ext cx="433829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52" name="Straight Connector 1051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Rectangle 1062"/>
            <p:cNvSpPr/>
            <p:nvPr/>
          </p:nvSpPr>
          <p:spPr>
            <a:xfrm>
              <a:off x="600846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64" name="Straight Connector 1063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4" name="Rectangle 1073"/>
            <p:cNvSpPr/>
            <p:nvPr/>
          </p:nvSpPr>
          <p:spPr>
            <a:xfrm>
              <a:off x="642359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75" name="Straight Connector 1074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Rectangle 1084"/>
            <p:cNvSpPr/>
            <p:nvPr/>
          </p:nvSpPr>
          <p:spPr>
            <a:xfrm>
              <a:off x="6839428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86" name="Straight Connector 1085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Rectangle 1095"/>
            <p:cNvSpPr/>
            <p:nvPr/>
          </p:nvSpPr>
          <p:spPr>
            <a:xfrm>
              <a:off x="725659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97" name="Straight Connector 1096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Rectangle 1106"/>
            <p:cNvSpPr/>
            <p:nvPr/>
          </p:nvSpPr>
          <p:spPr>
            <a:xfrm>
              <a:off x="766623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08" name="Straight Connector 1107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0" name="Straight Arrow Connector 1109"/>
          <p:cNvCxnSpPr/>
          <p:nvPr/>
        </p:nvCxnSpPr>
        <p:spPr>
          <a:xfrm flipH="1">
            <a:off x="2881227" y="3240175"/>
            <a:ext cx="1756571" cy="10175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1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3518196" y="2156891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0" name="Straight Connector 1119"/>
          <p:cNvCxnSpPr/>
          <p:nvPr/>
        </p:nvCxnSpPr>
        <p:spPr>
          <a:xfrm>
            <a:off x="2860748" y="4258621"/>
            <a:ext cx="1757928" cy="0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/>
          <p:cNvCxnSpPr/>
          <p:nvPr/>
        </p:nvCxnSpPr>
        <p:spPr>
          <a:xfrm flipV="1">
            <a:off x="2871656" y="3257550"/>
            <a:ext cx="1755027" cy="1000125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/>
          <p:cNvCxnSpPr/>
          <p:nvPr/>
        </p:nvCxnSpPr>
        <p:spPr>
          <a:xfrm>
            <a:off x="4620105" y="3233738"/>
            <a:ext cx="0" cy="1038225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" name="Cloud 1131"/>
          <p:cNvSpPr/>
          <p:nvPr/>
        </p:nvSpPr>
        <p:spPr>
          <a:xfrm>
            <a:off x="4001084" y="585711"/>
            <a:ext cx="2746810" cy="9898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3" name="TextBox 1132"/>
          <p:cNvSpPr txBox="1"/>
          <p:nvPr/>
        </p:nvSpPr>
        <p:spPr>
          <a:xfrm>
            <a:off x="4239556" y="725016"/>
            <a:ext cx="240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line segment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PQ = 11 cm</a:t>
            </a:r>
          </a:p>
        </p:txBody>
      </p:sp>
      <p:sp>
        <p:nvSpPr>
          <p:cNvPr id="1134" name="Cloud 1133"/>
          <p:cNvSpPr/>
          <p:nvPr/>
        </p:nvSpPr>
        <p:spPr>
          <a:xfrm>
            <a:off x="4001084" y="641891"/>
            <a:ext cx="2746810" cy="9898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5" name="TextBox 1134"/>
          <p:cNvSpPr txBox="1"/>
          <p:nvPr/>
        </p:nvSpPr>
        <p:spPr>
          <a:xfrm>
            <a:off x="4239556" y="911821"/>
            <a:ext cx="24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P = 15</a:t>
            </a:r>
            <a:r>
              <a:rPr lang="en-US" b="1" dirty="0" smtClean="0">
                <a:solidFill>
                  <a:prstClr val="white"/>
                </a:solidFill>
                <a:latin typeface="Tahoma"/>
                <a:ea typeface="Tahoma"/>
                <a:cs typeface="Tahoma"/>
                <a:sym typeface="Symbol"/>
              </a:rPr>
              <a:t>°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36" name="Cloud 1135"/>
          <p:cNvSpPr/>
          <p:nvPr/>
        </p:nvSpPr>
        <p:spPr>
          <a:xfrm>
            <a:off x="3922459" y="584529"/>
            <a:ext cx="2746810" cy="9898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7" name="TextBox 1136"/>
          <p:cNvSpPr txBox="1"/>
          <p:nvPr/>
        </p:nvSpPr>
        <p:spPr>
          <a:xfrm>
            <a:off x="4160931" y="854459"/>
            <a:ext cx="24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Q = 90</a:t>
            </a:r>
            <a:r>
              <a:rPr lang="en-US" b="1" dirty="0" smtClean="0">
                <a:solidFill>
                  <a:prstClr val="white"/>
                </a:solidFill>
                <a:latin typeface="Tahoma"/>
                <a:ea typeface="Tahoma"/>
                <a:cs typeface="Tahoma"/>
                <a:sym typeface="Symbol"/>
              </a:rPr>
              <a:t>°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38" name="Cloud 1137"/>
          <p:cNvSpPr/>
          <p:nvPr/>
        </p:nvSpPr>
        <p:spPr>
          <a:xfrm>
            <a:off x="4071179" y="604837"/>
            <a:ext cx="2150360" cy="7748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9" name="TextBox 1138"/>
          <p:cNvSpPr txBox="1"/>
          <p:nvPr/>
        </p:nvSpPr>
        <p:spPr>
          <a:xfrm>
            <a:off x="3975801" y="767303"/>
            <a:ext cx="24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Bisect KPQ</a:t>
            </a:r>
          </a:p>
        </p:txBody>
      </p:sp>
      <p:sp>
        <p:nvSpPr>
          <p:cNvPr id="1140" name="Cloud 1139"/>
          <p:cNvSpPr/>
          <p:nvPr/>
        </p:nvSpPr>
        <p:spPr>
          <a:xfrm>
            <a:off x="4279021" y="626658"/>
            <a:ext cx="2150360" cy="7748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1" name="TextBox 1140"/>
          <p:cNvSpPr txBox="1"/>
          <p:nvPr/>
        </p:nvSpPr>
        <p:spPr>
          <a:xfrm>
            <a:off x="4183643" y="789124"/>
            <a:ext cx="24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Bisect LQP</a:t>
            </a:r>
          </a:p>
        </p:txBody>
      </p:sp>
      <p:sp>
        <p:nvSpPr>
          <p:cNvPr id="1142" name="Cloud 1141"/>
          <p:cNvSpPr/>
          <p:nvPr/>
        </p:nvSpPr>
        <p:spPr>
          <a:xfrm>
            <a:off x="3689501" y="535984"/>
            <a:ext cx="2746810" cy="9898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3" name="TextBox 1142"/>
          <p:cNvSpPr txBox="1"/>
          <p:nvPr/>
        </p:nvSpPr>
        <p:spPr>
          <a:xfrm>
            <a:off x="3892348" y="541455"/>
            <a:ext cx="2407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the intersection point be X</a:t>
            </a:r>
          </a:p>
        </p:txBody>
      </p:sp>
      <p:sp>
        <p:nvSpPr>
          <p:cNvPr id="1144" name="Cloud 1143"/>
          <p:cNvSpPr/>
          <p:nvPr/>
        </p:nvSpPr>
        <p:spPr>
          <a:xfrm>
            <a:off x="3717059" y="520967"/>
            <a:ext cx="3099594" cy="111692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5" name="TextBox 1144"/>
          <p:cNvSpPr txBox="1"/>
          <p:nvPr/>
        </p:nvSpPr>
        <p:spPr>
          <a:xfrm>
            <a:off x="3955373" y="737359"/>
            <a:ext cx="264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perpendicular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bisector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of PX</a:t>
            </a:r>
          </a:p>
        </p:txBody>
      </p:sp>
      <p:sp>
        <p:nvSpPr>
          <p:cNvPr id="1146" name="Cloud 1145"/>
          <p:cNvSpPr/>
          <p:nvPr/>
        </p:nvSpPr>
        <p:spPr>
          <a:xfrm>
            <a:off x="3696792" y="495861"/>
            <a:ext cx="3099594" cy="111692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7" name="TextBox 1146"/>
          <p:cNvSpPr txBox="1"/>
          <p:nvPr/>
        </p:nvSpPr>
        <p:spPr>
          <a:xfrm>
            <a:off x="3935106" y="712253"/>
            <a:ext cx="264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perpendicular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bisector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of XQ</a:t>
            </a:r>
          </a:p>
        </p:txBody>
      </p:sp>
      <p:sp>
        <p:nvSpPr>
          <p:cNvPr id="1148" name="Cloud 1147"/>
          <p:cNvSpPr/>
          <p:nvPr/>
        </p:nvSpPr>
        <p:spPr>
          <a:xfrm>
            <a:off x="3829059" y="520967"/>
            <a:ext cx="2422269" cy="111692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9" name="TextBox 1148"/>
          <p:cNvSpPr txBox="1"/>
          <p:nvPr/>
        </p:nvSpPr>
        <p:spPr>
          <a:xfrm>
            <a:off x="4067373" y="737359"/>
            <a:ext cx="20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m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intersect PQ at Y</a:t>
            </a:r>
          </a:p>
        </p:txBody>
      </p:sp>
      <p:sp>
        <p:nvSpPr>
          <p:cNvPr id="1150" name="Cloud 1149"/>
          <p:cNvSpPr/>
          <p:nvPr/>
        </p:nvSpPr>
        <p:spPr>
          <a:xfrm>
            <a:off x="4055721" y="514767"/>
            <a:ext cx="2422269" cy="111692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1" name="TextBox 1150"/>
          <p:cNvSpPr txBox="1"/>
          <p:nvPr/>
        </p:nvSpPr>
        <p:spPr>
          <a:xfrm>
            <a:off x="4294035" y="731159"/>
            <a:ext cx="199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intersect PQ at Z</a:t>
            </a:r>
          </a:p>
        </p:txBody>
      </p:sp>
      <p:sp>
        <p:nvSpPr>
          <p:cNvPr id="1152" name="Cloud 1151"/>
          <p:cNvSpPr/>
          <p:nvPr/>
        </p:nvSpPr>
        <p:spPr>
          <a:xfrm>
            <a:off x="4090364" y="748472"/>
            <a:ext cx="1799088" cy="6482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3" name="TextBox 1152"/>
          <p:cNvSpPr txBox="1"/>
          <p:nvPr/>
        </p:nvSpPr>
        <p:spPr>
          <a:xfrm>
            <a:off x="4184030" y="861173"/>
            <a:ext cx="163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Join XZ</a:t>
            </a:r>
          </a:p>
        </p:txBody>
      </p:sp>
      <p:sp>
        <p:nvSpPr>
          <p:cNvPr id="1154" name="Cloud 1153"/>
          <p:cNvSpPr/>
          <p:nvPr/>
        </p:nvSpPr>
        <p:spPr>
          <a:xfrm>
            <a:off x="4356105" y="797722"/>
            <a:ext cx="1799088" cy="6482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5" name="TextBox 1154"/>
          <p:cNvSpPr txBox="1"/>
          <p:nvPr/>
        </p:nvSpPr>
        <p:spPr>
          <a:xfrm>
            <a:off x="4449771" y="910423"/>
            <a:ext cx="163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Join XY</a:t>
            </a:r>
          </a:p>
        </p:txBody>
      </p:sp>
      <p:sp>
        <p:nvSpPr>
          <p:cNvPr id="1156" name="Cloud 1155"/>
          <p:cNvSpPr/>
          <p:nvPr/>
        </p:nvSpPr>
        <p:spPr>
          <a:xfrm>
            <a:off x="3731122" y="574027"/>
            <a:ext cx="2746810" cy="9898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7" name="TextBox 1156"/>
          <p:cNvSpPr txBox="1"/>
          <p:nvPr/>
        </p:nvSpPr>
        <p:spPr>
          <a:xfrm>
            <a:off x="3945444" y="701457"/>
            <a:ext cx="228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 XYZ is the required triangle</a:t>
            </a:r>
          </a:p>
        </p:txBody>
      </p:sp>
      <p:grpSp>
        <p:nvGrpSpPr>
          <p:cNvPr id="1118" name="Group 1117"/>
          <p:cNvGrpSpPr/>
          <p:nvPr/>
        </p:nvGrpSpPr>
        <p:grpSpPr>
          <a:xfrm>
            <a:off x="2299205" y="649234"/>
            <a:ext cx="3785420" cy="1440160"/>
            <a:chOff x="4155741" y="-553098"/>
            <a:chExt cx="3785420" cy="1440160"/>
          </a:xfrm>
        </p:grpSpPr>
        <p:sp>
          <p:nvSpPr>
            <p:cNvPr id="1119" name="Cloud 1118"/>
            <p:cNvSpPr/>
            <p:nvPr/>
          </p:nvSpPr>
          <p:spPr>
            <a:xfrm>
              <a:off x="4155741" y="-553098"/>
              <a:ext cx="3785420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TextBox 1122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P as the centre and any suitable radius,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2326205" y="649234"/>
            <a:ext cx="3785420" cy="1599228"/>
            <a:chOff x="4155741" y="-540497"/>
            <a:chExt cx="3785420" cy="1599228"/>
          </a:xfrm>
        </p:grpSpPr>
        <p:sp>
          <p:nvSpPr>
            <p:cNvPr id="1125" name="Cloud 1124"/>
            <p:cNvSpPr/>
            <p:nvPr/>
          </p:nvSpPr>
          <p:spPr>
            <a:xfrm>
              <a:off x="4155741" y="-540497"/>
              <a:ext cx="3785420" cy="159922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TextBox 1125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A as the centre and same radius, draw an arc intersecting at B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29" name="Group 1128"/>
          <p:cNvGrpSpPr/>
          <p:nvPr/>
        </p:nvGrpSpPr>
        <p:grpSpPr>
          <a:xfrm>
            <a:off x="3314746" y="1009274"/>
            <a:ext cx="1763109" cy="819939"/>
            <a:chOff x="3022372" y="-540212"/>
            <a:chExt cx="1763109" cy="819939"/>
          </a:xfrm>
        </p:grpSpPr>
        <p:sp>
          <p:nvSpPr>
            <p:cNvPr id="1130" name="Cloud 1129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TextBox 1130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AB</a:t>
              </a:r>
            </a:p>
          </p:txBody>
        </p:sp>
      </p:grpSp>
      <p:cxnSp>
        <p:nvCxnSpPr>
          <p:cNvPr id="1158" name="Straight Connector 1157"/>
          <p:cNvCxnSpPr/>
          <p:nvPr/>
        </p:nvCxnSpPr>
        <p:spPr>
          <a:xfrm flipH="1" flipV="1">
            <a:off x="1057113" y="3815430"/>
            <a:ext cx="234009" cy="4520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4" name="Group 1053"/>
          <p:cNvGrpSpPr/>
          <p:nvPr/>
        </p:nvGrpSpPr>
        <p:grpSpPr>
          <a:xfrm>
            <a:off x="2396949" y="721242"/>
            <a:ext cx="3785420" cy="1446796"/>
            <a:chOff x="4165266" y="-511922"/>
            <a:chExt cx="3785420" cy="1446796"/>
          </a:xfrm>
        </p:grpSpPr>
        <p:sp>
          <p:nvSpPr>
            <p:cNvPr id="1112" name="Cloud 1111"/>
            <p:cNvSpPr/>
            <p:nvPr/>
          </p:nvSpPr>
          <p:spPr>
            <a:xfrm>
              <a:off x="4165266" y="-511922"/>
              <a:ext cx="3785420" cy="14467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TextBox 1112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A as the centre and radius more than half of AB,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14" name="Group 1113"/>
          <p:cNvGrpSpPr/>
          <p:nvPr/>
        </p:nvGrpSpPr>
        <p:grpSpPr>
          <a:xfrm>
            <a:off x="2392870" y="721242"/>
            <a:ext cx="3785420" cy="1300536"/>
            <a:chOff x="4165266" y="-511922"/>
            <a:chExt cx="3785420" cy="1300536"/>
          </a:xfrm>
        </p:grpSpPr>
        <p:sp>
          <p:nvSpPr>
            <p:cNvPr id="1117" name="Cloud 1116"/>
            <p:cNvSpPr/>
            <p:nvPr/>
          </p:nvSpPr>
          <p:spPr>
            <a:xfrm>
              <a:off x="4165266" y="-511922"/>
              <a:ext cx="3785420" cy="130053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TextBox 1158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B as the centre and same radius, draw an ar</a:t>
              </a:r>
              <a:r>
                <a: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60" name="Group 1159"/>
          <p:cNvGrpSpPr/>
          <p:nvPr/>
        </p:nvGrpSpPr>
        <p:grpSpPr>
          <a:xfrm>
            <a:off x="2316297" y="721242"/>
            <a:ext cx="3785420" cy="1446796"/>
            <a:chOff x="4165266" y="-511922"/>
            <a:chExt cx="3785420" cy="1446796"/>
          </a:xfrm>
        </p:grpSpPr>
        <p:sp>
          <p:nvSpPr>
            <p:cNvPr id="1161" name="Cloud 1160"/>
            <p:cNvSpPr/>
            <p:nvPr/>
          </p:nvSpPr>
          <p:spPr>
            <a:xfrm>
              <a:off x="4165266" y="-511922"/>
              <a:ext cx="3785420" cy="14467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A as the centre and radius more than half of AC,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64" name="Group 1163"/>
          <p:cNvGrpSpPr/>
          <p:nvPr/>
        </p:nvGrpSpPr>
        <p:grpSpPr>
          <a:xfrm>
            <a:off x="2266636" y="721242"/>
            <a:ext cx="3785420" cy="1300536"/>
            <a:chOff x="4165266" y="-511922"/>
            <a:chExt cx="3785420" cy="1300536"/>
          </a:xfrm>
        </p:grpSpPr>
        <p:sp>
          <p:nvSpPr>
            <p:cNvPr id="1165" name="Cloud 1164"/>
            <p:cNvSpPr/>
            <p:nvPr/>
          </p:nvSpPr>
          <p:spPr>
            <a:xfrm>
              <a:off x="4165266" y="-511922"/>
              <a:ext cx="3785420" cy="130053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TextBox 1165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centre and same radius, draw an ar</a:t>
              </a:r>
              <a:r>
                <a: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67" name="Group 1166"/>
          <p:cNvGrpSpPr/>
          <p:nvPr/>
        </p:nvGrpSpPr>
        <p:grpSpPr>
          <a:xfrm>
            <a:off x="3401495" y="1009274"/>
            <a:ext cx="1678567" cy="792088"/>
            <a:chOff x="4407016" y="-511922"/>
            <a:chExt cx="1678567" cy="792088"/>
          </a:xfrm>
        </p:grpSpPr>
        <p:sp>
          <p:nvSpPr>
            <p:cNvPr id="1168" name="Cloud 1167"/>
            <p:cNvSpPr/>
            <p:nvPr/>
          </p:nvSpPr>
          <p:spPr>
            <a:xfrm>
              <a:off x="4407016" y="-511922"/>
              <a:ext cx="1678567" cy="79208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TextBox 1168"/>
            <p:cNvSpPr txBox="1"/>
            <p:nvPr/>
          </p:nvSpPr>
          <p:spPr>
            <a:xfrm>
              <a:off x="4512438" y="-313336"/>
              <a:ext cx="149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AC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170" name="Straight Connector 1169"/>
          <p:cNvCxnSpPr/>
          <p:nvPr/>
        </p:nvCxnSpPr>
        <p:spPr>
          <a:xfrm flipH="1" flipV="1">
            <a:off x="1226683" y="4015715"/>
            <a:ext cx="66923" cy="235676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Connector 1171"/>
          <p:cNvCxnSpPr/>
          <p:nvPr/>
        </p:nvCxnSpPr>
        <p:spPr>
          <a:xfrm flipH="1">
            <a:off x="8050747" y="1621819"/>
            <a:ext cx="6611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/>
          <p:cNvCxnSpPr/>
          <p:nvPr/>
        </p:nvCxnSpPr>
        <p:spPr>
          <a:xfrm flipH="1">
            <a:off x="5899421" y="919617"/>
            <a:ext cx="2165359" cy="70220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/>
          <p:cNvCxnSpPr>
            <a:endCxn id="14" idx="0"/>
          </p:cNvCxnSpPr>
          <p:nvPr/>
        </p:nvCxnSpPr>
        <p:spPr>
          <a:xfrm flipH="1" flipV="1">
            <a:off x="8058367" y="919716"/>
            <a:ext cx="653544" cy="6987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TextBox 1174"/>
          <p:cNvSpPr txBox="1"/>
          <p:nvPr/>
        </p:nvSpPr>
        <p:spPr>
          <a:xfrm>
            <a:off x="5659770" y="149979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5899421" y="1620744"/>
            <a:ext cx="117091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8" name="Line 70"/>
          <p:cNvSpPr>
            <a:spLocks noChangeShapeType="1"/>
          </p:cNvSpPr>
          <p:nvPr/>
        </p:nvSpPr>
        <p:spPr bwMode="auto">
          <a:xfrm rot="19359172" flipH="1">
            <a:off x="7472627" y="1266990"/>
            <a:ext cx="1035" cy="127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1180" name="Line 69"/>
          <p:cNvSpPr>
            <a:spLocks noChangeShapeType="1"/>
          </p:cNvSpPr>
          <p:nvPr/>
        </p:nvSpPr>
        <p:spPr bwMode="auto">
          <a:xfrm rot="20338947" flipH="1">
            <a:off x="6492734" y="1560047"/>
            <a:ext cx="45720" cy="1241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man Old Style" pitchFamily="18" charset="0"/>
            </a:endParaRPr>
          </a:p>
        </p:txBody>
      </p:sp>
      <p:grpSp>
        <p:nvGrpSpPr>
          <p:cNvPr id="1182" name="Group 68"/>
          <p:cNvGrpSpPr>
            <a:grpSpLocks/>
          </p:cNvGrpSpPr>
          <p:nvPr/>
        </p:nvGrpSpPr>
        <p:grpSpPr bwMode="auto">
          <a:xfrm rot="4511198">
            <a:off x="8018203" y="1222603"/>
            <a:ext cx="79375" cy="152400"/>
            <a:chOff x="5020" y="1110"/>
            <a:chExt cx="50" cy="96"/>
          </a:xfrm>
        </p:grpSpPr>
        <p:sp>
          <p:nvSpPr>
            <p:cNvPr id="1183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184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185" name="Group 68"/>
          <p:cNvGrpSpPr>
            <a:grpSpLocks/>
          </p:cNvGrpSpPr>
          <p:nvPr/>
        </p:nvGrpSpPr>
        <p:grpSpPr bwMode="auto">
          <a:xfrm rot="20712344">
            <a:off x="8267312" y="1546518"/>
            <a:ext cx="79375" cy="152400"/>
            <a:chOff x="5020" y="1110"/>
            <a:chExt cx="50" cy="96"/>
          </a:xfrm>
        </p:grpSpPr>
        <p:sp>
          <p:nvSpPr>
            <p:cNvPr id="1186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187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188" name="TextBox 1187"/>
          <p:cNvSpPr txBox="1"/>
          <p:nvPr/>
        </p:nvSpPr>
        <p:spPr>
          <a:xfrm>
            <a:off x="8563544" y="1548043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9" name="Freeform 64"/>
          <p:cNvSpPr>
            <a:spLocks/>
          </p:cNvSpPr>
          <p:nvPr/>
        </p:nvSpPr>
        <p:spPr bwMode="auto">
          <a:xfrm rot="868954" flipH="1">
            <a:off x="7975491" y="1505786"/>
            <a:ext cx="75168" cy="115736"/>
          </a:xfrm>
          <a:custGeom>
            <a:avLst/>
            <a:gdLst>
              <a:gd name="T0" fmla="*/ 0 w 63"/>
              <a:gd name="T1" fmla="*/ 0 h 97"/>
              <a:gd name="T2" fmla="*/ 100012 w 63"/>
              <a:gd name="T3" fmla="*/ 25400 h 97"/>
              <a:gd name="T4" fmla="*/ 61912 w 63"/>
              <a:gd name="T5" fmla="*/ 153988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" h="97">
                <a:moveTo>
                  <a:pt x="0" y="0"/>
                </a:moveTo>
                <a:lnTo>
                  <a:pt x="63" y="16"/>
                </a:lnTo>
                <a:lnTo>
                  <a:pt x="39" y="97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353" name="Arc 352"/>
          <p:cNvSpPr/>
          <p:nvPr/>
        </p:nvSpPr>
        <p:spPr>
          <a:xfrm rot="2172243">
            <a:off x="6942880" y="1471785"/>
            <a:ext cx="288531" cy="292671"/>
          </a:xfrm>
          <a:prstGeom prst="arc">
            <a:avLst>
              <a:gd name="adj1" fmla="val 16782493"/>
              <a:gd name="adj2" fmla="val 195630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1" name="TextBox 1190"/>
          <p:cNvSpPr txBox="1"/>
          <p:nvPr/>
        </p:nvSpPr>
        <p:spPr>
          <a:xfrm>
            <a:off x="7204766" y="136763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30º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2" name="Rounded Rectangle 1191"/>
          <p:cNvSpPr/>
          <p:nvPr/>
        </p:nvSpPr>
        <p:spPr>
          <a:xfrm>
            <a:off x="6227393" y="2932944"/>
            <a:ext cx="2088574" cy="13415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TextBox 1193"/>
          <p:cNvSpPr txBox="1"/>
          <p:nvPr/>
        </p:nvSpPr>
        <p:spPr>
          <a:xfrm>
            <a:off x="6424668" y="301015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XY = PY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5" name="TextBox 1194"/>
          <p:cNvSpPr txBox="1"/>
          <p:nvPr/>
        </p:nvSpPr>
        <p:spPr>
          <a:xfrm>
            <a:off x="6409900" y="3253609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XZ = ZQ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6" name="TextBox 1195"/>
          <p:cNvSpPr txBox="1"/>
          <p:nvPr/>
        </p:nvSpPr>
        <p:spPr>
          <a:xfrm>
            <a:off x="6398377" y="3488683"/>
            <a:ext cx="1930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XY + YZ + XZ = 11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7" name="TextBox 1196"/>
          <p:cNvSpPr txBox="1"/>
          <p:nvPr/>
        </p:nvSpPr>
        <p:spPr>
          <a:xfrm>
            <a:off x="6395204" y="3714232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PY + YZ + ZQ = 11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8" name="TextBox 1197"/>
          <p:cNvSpPr txBox="1"/>
          <p:nvPr/>
        </p:nvSpPr>
        <p:spPr>
          <a:xfrm>
            <a:off x="6381325" y="3939781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PQ = 11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99" name="Group 1198"/>
          <p:cNvGrpSpPr/>
          <p:nvPr/>
        </p:nvGrpSpPr>
        <p:grpSpPr>
          <a:xfrm>
            <a:off x="2088790" y="649234"/>
            <a:ext cx="4128438" cy="1440160"/>
            <a:chOff x="4155741" y="-553098"/>
            <a:chExt cx="4128438" cy="1440160"/>
          </a:xfrm>
        </p:grpSpPr>
        <p:sp>
          <p:nvSpPr>
            <p:cNvPr id="1200" name="Cloud 1199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TextBox 1200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Q as the centre and any suitable radius,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03" name="Group 1202"/>
          <p:cNvGrpSpPr/>
          <p:nvPr/>
        </p:nvGrpSpPr>
        <p:grpSpPr>
          <a:xfrm>
            <a:off x="2120575" y="649234"/>
            <a:ext cx="4128438" cy="1440160"/>
            <a:chOff x="4155741" y="-553098"/>
            <a:chExt cx="4128438" cy="1440160"/>
          </a:xfrm>
        </p:grpSpPr>
        <p:sp>
          <p:nvSpPr>
            <p:cNvPr id="1204" name="Cloud 1203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TextBox 1204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D as the centre and same radius, draw an arc intersecting at E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06" name="TextBox 1205"/>
          <p:cNvSpPr txBox="1"/>
          <p:nvPr/>
        </p:nvSpPr>
        <p:spPr>
          <a:xfrm>
            <a:off x="5745368" y="3568475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E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1207" name="Group 1206"/>
          <p:cNvGrpSpPr/>
          <p:nvPr/>
        </p:nvGrpSpPr>
        <p:grpSpPr>
          <a:xfrm>
            <a:off x="2051720" y="649234"/>
            <a:ext cx="4128438" cy="1440160"/>
            <a:chOff x="4155741" y="-553098"/>
            <a:chExt cx="4128438" cy="1440160"/>
          </a:xfrm>
        </p:grpSpPr>
        <p:sp>
          <p:nvSpPr>
            <p:cNvPr id="1208" name="Cloud 1207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TextBox 1208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E as the centre and same radius, draw an arc intersecting at F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10" name="Oval 62"/>
          <p:cNvSpPr>
            <a:spLocks noChangeArrowheads="1"/>
          </p:cNvSpPr>
          <p:nvPr/>
        </p:nvSpPr>
        <p:spPr bwMode="auto">
          <a:xfrm>
            <a:off x="5653433" y="4251461"/>
            <a:ext cx="36576" cy="3657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IN" altLang="en-US">
              <a:latin typeface="Bookman Old Style" pitchFamily="18" charset="0"/>
            </a:endParaRPr>
          </a:p>
        </p:txBody>
      </p:sp>
      <p:cxnSp>
        <p:nvCxnSpPr>
          <p:cNvPr id="1211" name="Straight Connector 1210"/>
          <p:cNvCxnSpPr/>
          <p:nvPr/>
        </p:nvCxnSpPr>
        <p:spPr>
          <a:xfrm flipH="1">
            <a:off x="5671168" y="4266608"/>
            <a:ext cx="66116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Straight Connector 1212"/>
          <p:cNvCxnSpPr/>
          <p:nvPr/>
        </p:nvCxnSpPr>
        <p:spPr>
          <a:xfrm>
            <a:off x="5428101" y="3820862"/>
            <a:ext cx="496188" cy="85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4" name="Group 1213"/>
          <p:cNvGrpSpPr/>
          <p:nvPr/>
        </p:nvGrpSpPr>
        <p:grpSpPr>
          <a:xfrm>
            <a:off x="3359041" y="1009274"/>
            <a:ext cx="1763109" cy="819939"/>
            <a:chOff x="3022372" y="-540212"/>
            <a:chExt cx="1763109" cy="819939"/>
          </a:xfrm>
        </p:grpSpPr>
        <p:sp>
          <p:nvSpPr>
            <p:cNvPr id="1215" name="Cloud 1214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TextBox 1215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EF</a:t>
              </a:r>
            </a:p>
          </p:txBody>
        </p:sp>
      </p:grpSp>
      <p:grpSp>
        <p:nvGrpSpPr>
          <p:cNvPr id="1217" name="Group 1216"/>
          <p:cNvGrpSpPr/>
          <p:nvPr/>
        </p:nvGrpSpPr>
        <p:grpSpPr>
          <a:xfrm>
            <a:off x="2130319" y="721242"/>
            <a:ext cx="4128438" cy="1440160"/>
            <a:chOff x="4155741" y="-553098"/>
            <a:chExt cx="4128438" cy="1440160"/>
          </a:xfrm>
        </p:grpSpPr>
        <p:sp>
          <p:nvSpPr>
            <p:cNvPr id="1218" name="Cloud 1217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TextBox 1218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E as the centre and radius more than half EF,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20" name="Group 1219"/>
          <p:cNvGrpSpPr/>
          <p:nvPr/>
        </p:nvGrpSpPr>
        <p:grpSpPr>
          <a:xfrm>
            <a:off x="2584802" y="721242"/>
            <a:ext cx="3163770" cy="1252884"/>
            <a:chOff x="4261657" y="-502873"/>
            <a:chExt cx="3163770" cy="1252884"/>
          </a:xfrm>
        </p:grpSpPr>
        <p:sp>
          <p:nvSpPr>
            <p:cNvPr id="1221" name="Cloud 1220"/>
            <p:cNvSpPr/>
            <p:nvPr/>
          </p:nvSpPr>
          <p:spPr>
            <a:xfrm>
              <a:off x="4261657" y="-502873"/>
              <a:ext cx="3163770" cy="125288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TextBox 1221"/>
            <p:cNvSpPr txBox="1"/>
            <p:nvPr/>
          </p:nvSpPr>
          <p:spPr>
            <a:xfrm>
              <a:off x="4512438" y="-313336"/>
              <a:ext cx="27310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F as the centre and same radius,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25" name="Group 1224"/>
          <p:cNvGrpSpPr/>
          <p:nvPr/>
        </p:nvGrpSpPr>
        <p:grpSpPr>
          <a:xfrm>
            <a:off x="3352721" y="1009274"/>
            <a:ext cx="1763109" cy="819939"/>
            <a:chOff x="3022372" y="-540212"/>
            <a:chExt cx="1763109" cy="819939"/>
          </a:xfrm>
        </p:grpSpPr>
        <p:sp>
          <p:nvSpPr>
            <p:cNvPr id="1226" name="Cloud 1225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GH</a:t>
              </a:r>
            </a:p>
          </p:txBody>
        </p:sp>
      </p:grpSp>
      <p:cxnSp>
        <p:nvCxnSpPr>
          <p:cNvPr id="1228" name="Straight Connector 1227"/>
          <p:cNvCxnSpPr/>
          <p:nvPr/>
        </p:nvCxnSpPr>
        <p:spPr>
          <a:xfrm flipV="1">
            <a:off x="5171128" y="3762045"/>
            <a:ext cx="514090" cy="489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9" name="Group 1228"/>
          <p:cNvGrpSpPr/>
          <p:nvPr/>
        </p:nvGrpSpPr>
        <p:grpSpPr>
          <a:xfrm>
            <a:off x="2457394" y="649234"/>
            <a:ext cx="3575100" cy="1502237"/>
            <a:chOff x="4261657" y="-540974"/>
            <a:chExt cx="3575100" cy="1502237"/>
          </a:xfrm>
        </p:grpSpPr>
        <p:sp>
          <p:nvSpPr>
            <p:cNvPr id="1230" name="Cloud 1229"/>
            <p:cNvSpPr/>
            <p:nvPr/>
          </p:nvSpPr>
          <p:spPr>
            <a:xfrm>
              <a:off x="4261657" y="-540974"/>
              <a:ext cx="3575100" cy="15022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TextBox 1230"/>
            <p:cNvSpPr txBox="1"/>
            <p:nvPr/>
          </p:nvSpPr>
          <p:spPr>
            <a:xfrm>
              <a:off x="4461638" y="-313336"/>
              <a:ext cx="30396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G as the centre and radius more than half of GH,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2" name="Group 1231"/>
          <p:cNvGrpSpPr/>
          <p:nvPr/>
        </p:nvGrpSpPr>
        <p:grpSpPr>
          <a:xfrm>
            <a:off x="2585435" y="721242"/>
            <a:ext cx="3171723" cy="1415175"/>
            <a:chOff x="4261657" y="-548243"/>
            <a:chExt cx="3171723" cy="1415175"/>
          </a:xfrm>
        </p:grpSpPr>
        <p:sp>
          <p:nvSpPr>
            <p:cNvPr id="1233" name="Cloud 1232"/>
            <p:cNvSpPr/>
            <p:nvPr/>
          </p:nvSpPr>
          <p:spPr>
            <a:xfrm>
              <a:off x="4261657" y="-548243"/>
              <a:ext cx="3171723" cy="141517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/>
            <p:cNvSpPr txBox="1"/>
            <p:nvPr/>
          </p:nvSpPr>
          <p:spPr>
            <a:xfrm>
              <a:off x="4512438" y="-313336"/>
              <a:ext cx="2704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H as the centre and same radius,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5" name="Group 1234"/>
          <p:cNvGrpSpPr/>
          <p:nvPr/>
        </p:nvGrpSpPr>
        <p:grpSpPr>
          <a:xfrm>
            <a:off x="2400982" y="721242"/>
            <a:ext cx="3666588" cy="1472637"/>
            <a:chOff x="4210857" y="-551574"/>
            <a:chExt cx="3666588" cy="1472637"/>
          </a:xfrm>
        </p:grpSpPr>
        <p:sp>
          <p:nvSpPr>
            <p:cNvPr id="1236" name="Cloud 1235"/>
            <p:cNvSpPr/>
            <p:nvPr/>
          </p:nvSpPr>
          <p:spPr>
            <a:xfrm>
              <a:off x="4210857" y="-551574"/>
              <a:ext cx="3666588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TextBox 1236"/>
            <p:cNvSpPr txBox="1"/>
            <p:nvPr/>
          </p:nvSpPr>
          <p:spPr>
            <a:xfrm>
              <a:off x="4504818" y="-368824"/>
              <a:ext cx="3072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P as the centre and radius more than half of PX, draw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9" name="Group 1238"/>
          <p:cNvGrpSpPr/>
          <p:nvPr/>
        </p:nvGrpSpPr>
        <p:grpSpPr>
          <a:xfrm>
            <a:off x="2578331" y="649234"/>
            <a:ext cx="3285163" cy="1472637"/>
            <a:chOff x="4210857" y="-551574"/>
            <a:chExt cx="3285163" cy="1472637"/>
          </a:xfrm>
        </p:grpSpPr>
        <p:sp>
          <p:nvSpPr>
            <p:cNvPr id="1240" name="Cloud 1239"/>
            <p:cNvSpPr/>
            <p:nvPr/>
          </p:nvSpPr>
          <p:spPr>
            <a:xfrm>
              <a:off x="4210857" y="-551574"/>
              <a:ext cx="3285163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/>
            <p:cNvSpPr txBox="1"/>
            <p:nvPr/>
          </p:nvSpPr>
          <p:spPr>
            <a:xfrm>
              <a:off x="4512438" y="-313336"/>
              <a:ext cx="2681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X as the centre and same radius, draw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42" name="TextBox 1241"/>
          <p:cNvSpPr txBox="1"/>
          <p:nvPr/>
        </p:nvSpPr>
        <p:spPr>
          <a:xfrm>
            <a:off x="2030079" y="2058724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  <a:endParaRPr lang="en-US" sz="12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1243" name="Group 1242"/>
          <p:cNvGrpSpPr/>
          <p:nvPr/>
        </p:nvGrpSpPr>
        <p:grpSpPr>
          <a:xfrm>
            <a:off x="2486984" y="721242"/>
            <a:ext cx="3666588" cy="1472637"/>
            <a:chOff x="4210857" y="-551574"/>
            <a:chExt cx="3666588" cy="1472637"/>
          </a:xfrm>
        </p:grpSpPr>
        <p:sp>
          <p:nvSpPr>
            <p:cNvPr id="1244" name="Cloud 1243"/>
            <p:cNvSpPr/>
            <p:nvPr/>
          </p:nvSpPr>
          <p:spPr>
            <a:xfrm>
              <a:off x="4210857" y="-551574"/>
              <a:ext cx="3666588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TextBox 1244"/>
            <p:cNvSpPr txBox="1"/>
            <p:nvPr/>
          </p:nvSpPr>
          <p:spPr>
            <a:xfrm>
              <a:off x="4504818" y="-368824"/>
              <a:ext cx="3072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X as the centre and radius more than half of QX, draw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46" name="Group 1245"/>
          <p:cNvGrpSpPr/>
          <p:nvPr/>
        </p:nvGrpSpPr>
        <p:grpSpPr>
          <a:xfrm>
            <a:off x="2306132" y="721242"/>
            <a:ext cx="3666588" cy="1472637"/>
            <a:chOff x="4210857" y="-551574"/>
            <a:chExt cx="3666588" cy="1472637"/>
          </a:xfrm>
        </p:grpSpPr>
        <p:sp>
          <p:nvSpPr>
            <p:cNvPr id="1247" name="Cloud 1246"/>
            <p:cNvSpPr/>
            <p:nvPr/>
          </p:nvSpPr>
          <p:spPr>
            <a:xfrm>
              <a:off x="4210857" y="-551574"/>
              <a:ext cx="3666588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TextBox 1247"/>
            <p:cNvSpPr txBox="1"/>
            <p:nvPr/>
          </p:nvSpPr>
          <p:spPr>
            <a:xfrm>
              <a:off x="4512438" y="-313336"/>
              <a:ext cx="27076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Q as the centre and same radius, draw 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49" name="TextBox 1248"/>
          <p:cNvSpPr txBox="1"/>
          <p:nvPr/>
        </p:nvSpPr>
        <p:spPr>
          <a:xfrm>
            <a:off x="6130979" y="2297363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n</a:t>
            </a:r>
            <a:endParaRPr lang="en-US" sz="12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71" name="TextBox 1170"/>
          <p:cNvSpPr txBox="1"/>
          <p:nvPr/>
        </p:nvSpPr>
        <p:spPr>
          <a:xfrm>
            <a:off x="6246212" y="1421440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15º</a:t>
            </a:r>
            <a:endParaRPr lang="en-IN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6" name="TextBox 1175"/>
          <p:cNvSpPr txBox="1"/>
          <p:nvPr/>
        </p:nvSpPr>
        <p:spPr>
          <a:xfrm>
            <a:off x="8284885" y="142878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45º</a:t>
            </a:r>
            <a:endParaRPr lang="en-IN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432281" y="3517595"/>
            <a:ext cx="331265" cy="212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Oval 1176"/>
          <p:cNvSpPr/>
          <p:nvPr/>
        </p:nvSpPr>
        <p:spPr>
          <a:xfrm>
            <a:off x="7248996" y="3520554"/>
            <a:ext cx="331265" cy="212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ounded Rectangle 1178"/>
          <p:cNvSpPr/>
          <p:nvPr/>
        </p:nvSpPr>
        <p:spPr>
          <a:xfrm>
            <a:off x="1952658" y="896884"/>
            <a:ext cx="2196508" cy="282085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TextBox 1180"/>
          <p:cNvSpPr txBox="1"/>
          <p:nvPr/>
        </p:nvSpPr>
        <p:spPr>
          <a:xfrm>
            <a:off x="2023326" y="942069"/>
            <a:ext cx="21066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/>
              <a:buChar char="\"/>
            </a:pP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YPX = </a:t>
            </a:r>
            <a:r>
              <a:rPr lang="en-IN" sz="1200" b="1" dirty="0">
                <a:latin typeface="Symbol" pitchFamily="18" charset="2"/>
                <a:ea typeface="Cambria Math" pitchFamily="18" charset="0"/>
              </a:rPr>
              <a:t> 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YXP</a:t>
            </a:r>
          </a:p>
          <a:p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Let </a:t>
            </a:r>
            <a:r>
              <a:rPr lang="en-IN" sz="1200" b="1" dirty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>
                <a:latin typeface="Bookman Old Style" panose="02050604050505020204" pitchFamily="18" charset="0"/>
                <a:ea typeface="Cambria Math" pitchFamily="18" charset="0"/>
              </a:rPr>
              <a:t>YPX = </a:t>
            </a:r>
            <a:r>
              <a:rPr lang="en-IN" sz="1200" b="1" dirty="0">
                <a:latin typeface="Symbol" pitchFamily="18" charset="2"/>
                <a:ea typeface="Cambria Math" pitchFamily="18" charset="0"/>
              </a:rPr>
              <a:t> 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YXP = a </a:t>
            </a:r>
          </a:p>
          <a:p>
            <a:r>
              <a:rPr lang="en-IN" sz="1200" b="1" dirty="0" smtClean="0">
                <a:latin typeface="Symbol" panose="05050102010706020507" pitchFamily="18" charset="2"/>
                <a:ea typeface="Cambria Math" pitchFamily="18" charset="0"/>
              </a:rPr>
              <a:t>\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</a:t>
            </a: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XYZ = </a:t>
            </a: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XPY + </a:t>
            </a: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YXP</a:t>
            </a:r>
          </a:p>
          <a:p>
            <a:r>
              <a:rPr lang="en-IN" sz="1200" b="1" dirty="0">
                <a:latin typeface="Symbol" panose="05050102010706020507" pitchFamily="18" charset="2"/>
                <a:ea typeface="Cambria Math" pitchFamily="18" charset="0"/>
              </a:rPr>
              <a:t>\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30 = a + a</a:t>
            </a:r>
          </a:p>
          <a:p>
            <a:r>
              <a:rPr lang="en-IN" sz="1200" b="1" dirty="0">
                <a:latin typeface="Symbol" panose="05050102010706020507" pitchFamily="18" charset="2"/>
                <a:ea typeface="Cambria Math" pitchFamily="18" charset="0"/>
              </a:rPr>
              <a:t>\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2a = 30</a:t>
            </a:r>
          </a:p>
          <a:p>
            <a:r>
              <a:rPr lang="en-IN" sz="1200" b="1" dirty="0">
                <a:latin typeface="Symbol" panose="05050102010706020507" pitchFamily="18" charset="2"/>
                <a:ea typeface="Cambria Math" pitchFamily="18" charset="0"/>
              </a:rPr>
              <a:t>\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a = 15</a:t>
            </a:r>
          </a:p>
          <a:p>
            <a:r>
              <a:rPr lang="en-IN" sz="1200" b="1" dirty="0">
                <a:latin typeface="Symbol" panose="05050102010706020507" pitchFamily="18" charset="2"/>
                <a:ea typeface="Cambria Math" pitchFamily="18" charset="0"/>
              </a:rPr>
              <a:t>\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</a:t>
            </a: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P = 15º</a:t>
            </a:r>
          </a:p>
          <a:p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Similarly,</a:t>
            </a:r>
          </a:p>
          <a:p>
            <a:endParaRPr lang="en-IN" sz="1200" b="1" dirty="0" smtClean="0">
              <a:latin typeface="Bookman Old Style" panose="02050604050505020204" pitchFamily="18" charset="0"/>
              <a:ea typeface="Cambria Math" pitchFamily="18" charset="0"/>
            </a:endParaRPr>
          </a:p>
          <a:p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</a:t>
            </a: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Q =</a:t>
            </a:r>
          </a:p>
          <a:p>
            <a:endParaRPr lang="en-IN" sz="1200" b="1" dirty="0" smtClean="0">
              <a:latin typeface="Symbol" pitchFamily="18" charset="2"/>
              <a:ea typeface="Cambria Math" pitchFamily="18" charset="0"/>
            </a:endParaRPr>
          </a:p>
          <a:p>
            <a:pPr marL="171450" indent="-171450">
              <a:buFont typeface="Symbol"/>
              <a:buChar char=" "/>
            </a:pP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  =</a:t>
            </a:r>
          </a:p>
          <a:p>
            <a:pPr marL="171450" indent="-171450">
              <a:buFont typeface="Symbol"/>
              <a:buChar char=" "/>
            </a:pPr>
            <a:endParaRPr lang="en-IN" sz="1200" b="1" dirty="0" smtClean="0">
              <a:latin typeface="Bookman Old Style" panose="02050604050505020204" pitchFamily="18" charset="0"/>
              <a:ea typeface="Cambria Math" pitchFamily="18" charset="0"/>
            </a:endParaRPr>
          </a:p>
          <a:p>
            <a:pPr marL="171450" indent="-171450">
              <a:buFont typeface="Symbol"/>
              <a:buChar char="\"/>
            </a:pP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itchFamily="18" charset="0"/>
              </a:rPr>
              <a:t>Q = 45</a:t>
            </a:r>
            <a:r>
              <a:rPr lang="en-IN" sz="1200" b="1" baseline="30000" dirty="0" smtClean="0">
                <a:latin typeface="Bookman Old Style" pitchFamily="18" charset="0"/>
              </a:rPr>
              <a:t>o</a:t>
            </a:r>
            <a:endParaRPr lang="en-IN" sz="1200" b="1" dirty="0">
              <a:latin typeface="Bookman Old Style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579996" y="3796603"/>
            <a:ext cx="189257" cy="127748"/>
          </a:xfrm>
          <a:custGeom>
            <a:avLst/>
            <a:gdLst>
              <a:gd name="connsiteX0" fmla="*/ 0 w 304800"/>
              <a:gd name="connsiteY0" fmla="*/ 0 h 205740"/>
              <a:gd name="connsiteX1" fmla="*/ 53340 w 304800"/>
              <a:gd name="connsiteY1" fmla="*/ 205740 h 205740"/>
              <a:gd name="connsiteX2" fmla="*/ 304800 w 304800"/>
              <a:gd name="connsiteY2" fmla="*/ 15240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205740">
                <a:moveTo>
                  <a:pt x="0" y="0"/>
                </a:moveTo>
                <a:lnTo>
                  <a:pt x="53340" y="205740"/>
                </a:lnTo>
                <a:lnTo>
                  <a:pt x="304800" y="152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820106" y="854459"/>
            <a:ext cx="373546" cy="112671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 flipH="1">
            <a:off x="7754786" y="865302"/>
            <a:ext cx="993678" cy="111587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007225" y="1241425"/>
            <a:ext cx="107950" cy="123825"/>
          </a:xfrm>
          <a:custGeom>
            <a:avLst/>
            <a:gdLst>
              <a:gd name="connsiteX0" fmla="*/ 0 w 107950"/>
              <a:gd name="connsiteY0" fmla="*/ 123825 h 123825"/>
              <a:gd name="connsiteX1" fmla="*/ 107950 w 107950"/>
              <a:gd name="connsiteY1" fmla="*/ 95250 h 123825"/>
              <a:gd name="connsiteX2" fmla="*/ 76200 w 107950"/>
              <a:gd name="connsiteY2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" h="123825">
                <a:moveTo>
                  <a:pt x="0" y="123825"/>
                </a:moveTo>
                <a:lnTo>
                  <a:pt x="107950" y="95250"/>
                </a:lnTo>
                <a:lnTo>
                  <a:pt x="762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315325" y="1347788"/>
            <a:ext cx="142875" cy="76200"/>
          </a:xfrm>
          <a:custGeom>
            <a:avLst/>
            <a:gdLst>
              <a:gd name="connsiteX0" fmla="*/ 0 w 142875"/>
              <a:gd name="connsiteY0" fmla="*/ 0 h 76200"/>
              <a:gd name="connsiteX1" fmla="*/ 80963 w 142875"/>
              <a:gd name="connsiteY1" fmla="*/ 76200 h 76200"/>
              <a:gd name="connsiteX2" fmla="*/ 142875 w 142875"/>
              <a:gd name="connsiteY2" fmla="*/ 14287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6200">
                <a:moveTo>
                  <a:pt x="0" y="0"/>
                </a:moveTo>
                <a:lnTo>
                  <a:pt x="80963" y="76200"/>
                </a:lnTo>
                <a:lnTo>
                  <a:pt x="142875" y="142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3" name="Group 1192"/>
          <p:cNvGrpSpPr/>
          <p:nvPr/>
        </p:nvGrpSpPr>
        <p:grpSpPr>
          <a:xfrm>
            <a:off x="5659861" y="2524543"/>
            <a:ext cx="2512306" cy="906403"/>
            <a:chOff x="4409278" y="-551574"/>
            <a:chExt cx="2512306" cy="906403"/>
          </a:xfrm>
        </p:grpSpPr>
        <p:sp>
          <p:nvSpPr>
            <p:cNvPr id="1238" name="Cloud 1237"/>
            <p:cNvSpPr/>
            <p:nvPr/>
          </p:nvSpPr>
          <p:spPr>
            <a:xfrm>
              <a:off x="4409278" y="-551574"/>
              <a:ext cx="2512306" cy="90640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TextBox 1249"/>
            <p:cNvSpPr txBox="1"/>
            <p:nvPr/>
          </p:nvSpPr>
          <p:spPr>
            <a:xfrm>
              <a:off x="4512438" y="-313336"/>
              <a:ext cx="224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IN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XYP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51" name="Group 1250"/>
          <p:cNvGrpSpPr/>
          <p:nvPr/>
        </p:nvGrpSpPr>
        <p:grpSpPr>
          <a:xfrm>
            <a:off x="5350240" y="2288037"/>
            <a:ext cx="2952327" cy="1449748"/>
            <a:chOff x="4322095" y="-592354"/>
            <a:chExt cx="2952327" cy="1449748"/>
          </a:xfrm>
        </p:grpSpPr>
        <p:sp>
          <p:nvSpPr>
            <p:cNvPr id="1252" name="Cloud 1251"/>
            <p:cNvSpPr/>
            <p:nvPr/>
          </p:nvSpPr>
          <p:spPr>
            <a:xfrm>
              <a:off x="4322095" y="-592354"/>
              <a:ext cx="2887830" cy="144974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TextBox 1252"/>
            <p:cNvSpPr txBox="1"/>
            <p:nvPr/>
          </p:nvSpPr>
          <p:spPr>
            <a:xfrm>
              <a:off x="4512437" y="-313336"/>
              <a:ext cx="2761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We know that angles opposite to equal sides are equal.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5597525" y="2522734"/>
            <a:ext cx="2512306" cy="906403"/>
            <a:chOff x="4409278" y="-551574"/>
            <a:chExt cx="2512306" cy="906403"/>
          </a:xfrm>
        </p:grpSpPr>
        <p:sp>
          <p:nvSpPr>
            <p:cNvPr id="1255" name="Cloud 1254"/>
            <p:cNvSpPr/>
            <p:nvPr/>
          </p:nvSpPr>
          <p:spPr>
            <a:xfrm>
              <a:off x="4409278" y="-551574"/>
              <a:ext cx="2512306" cy="90640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TextBox 1255"/>
            <p:cNvSpPr txBox="1"/>
            <p:nvPr/>
          </p:nvSpPr>
          <p:spPr>
            <a:xfrm>
              <a:off x="4512438" y="-313336"/>
              <a:ext cx="224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\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IN" b="1" dirty="0" smtClean="0">
                  <a:solidFill>
                    <a:schemeClr val="bg1"/>
                  </a:solidFill>
                  <a:latin typeface="Symbol" pitchFamily="18" charset="2"/>
                  <a:ea typeface="Cambria Math" pitchFamily="18" charset="0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YPX = </a:t>
              </a:r>
              <a:r>
                <a:rPr lang="en-IN" b="1" dirty="0" smtClean="0">
                  <a:solidFill>
                    <a:schemeClr val="bg1"/>
                  </a:solidFill>
                  <a:latin typeface="Symbol" pitchFamily="18" charset="2"/>
                  <a:ea typeface="Cambria Math" pitchFamily="18" charset="0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YXP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57" name="Group 1256"/>
          <p:cNvGrpSpPr/>
          <p:nvPr/>
        </p:nvGrpSpPr>
        <p:grpSpPr>
          <a:xfrm>
            <a:off x="5279526" y="2447549"/>
            <a:ext cx="2726136" cy="906403"/>
            <a:chOff x="4409278" y="-551574"/>
            <a:chExt cx="2726136" cy="906403"/>
          </a:xfrm>
        </p:grpSpPr>
        <p:sp>
          <p:nvSpPr>
            <p:cNvPr id="1258" name="Cloud 1257"/>
            <p:cNvSpPr/>
            <p:nvPr/>
          </p:nvSpPr>
          <p:spPr>
            <a:xfrm>
              <a:off x="4409278" y="-551574"/>
              <a:ext cx="2726136" cy="90640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TextBox 1258"/>
            <p:cNvSpPr txBox="1"/>
            <p:nvPr/>
          </p:nvSpPr>
          <p:spPr>
            <a:xfrm>
              <a:off x="4512438" y="-407695"/>
              <a:ext cx="2622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Symbol" pitchFamily="18" charset="2"/>
                  <a:ea typeface="Cambria Math" pitchFamily="18" charset="0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XYZ is an exterior angle of </a:t>
              </a:r>
              <a:r>
                <a:rPr lang="en-IN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XYP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7067550" y="914400"/>
            <a:ext cx="996950" cy="704850"/>
          </a:xfrm>
          <a:custGeom>
            <a:avLst/>
            <a:gdLst>
              <a:gd name="connsiteX0" fmla="*/ 990600 w 996950"/>
              <a:gd name="connsiteY0" fmla="*/ 0 h 704850"/>
              <a:gd name="connsiteX1" fmla="*/ 0 w 996950"/>
              <a:gd name="connsiteY1" fmla="*/ 704850 h 704850"/>
              <a:gd name="connsiteX2" fmla="*/ 996950 w 99695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950" h="704850">
                <a:moveTo>
                  <a:pt x="990600" y="0"/>
                </a:moveTo>
                <a:lnTo>
                  <a:pt x="0" y="704850"/>
                </a:lnTo>
                <a:lnTo>
                  <a:pt x="996950" y="70485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0" name="Group 1259"/>
          <p:cNvGrpSpPr/>
          <p:nvPr/>
        </p:nvGrpSpPr>
        <p:grpSpPr>
          <a:xfrm>
            <a:off x="5146359" y="2128428"/>
            <a:ext cx="3454271" cy="1768965"/>
            <a:chOff x="3846768" y="-643592"/>
            <a:chExt cx="3454271" cy="1768965"/>
          </a:xfrm>
        </p:grpSpPr>
        <p:sp>
          <p:nvSpPr>
            <p:cNvPr id="1261" name="Cloud 1260"/>
            <p:cNvSpPr/>
            <p:nvPr/>
          </p:nvSpPr>
          <p:spPr>
            <a:xfrm>
              <a:off x="3846768" y="-643592"/>
              <a:ext cx="3454271" cy="176896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2" name="TextBox 1261"/>
            <p:cNvSpPr txBox="1"/>
            <p:nvPr/>
          </p:nvSpPr>
          <p:spPr>
            <a:xfrm>
              <a:off x="4190181" y="-386095"/>
              <a:ext cx="29431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We know that exterior angle is equal to sum of two interior opposite angles.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63" name="Group 1262"/>
          <p:cNvGrpSpPr/>
          <p:nvPr/>
        </p:nvGrpSpPr>
        <p:grpSpPr>
          <a:xfrm>
            <a:off x="2537330" y="2478199"/>
            <a:ext cx="900083" cy="467979"/>
            <a:chOff x="5435912" y="6112842"/>
            <a:chExt cx="900083" cy="467979"/>
          </a:xfrm>
        </p:grpSpPr>
        <p:grpSp>
          <p:nvGrpSpPr>
            <p:cNvPr id="1264" name="Group 1263"/>
            <p:cNvGrpSpPr/>
            <p:nvPr/>
          </p:nvGrpSpPr>
          <p:grpSpPr>
            <a:xfrm>
              <a:off x="5435912" y="6112842"/>
              <a:ext cx="900083" cy="467979"/>
              <a:chOff x="5245720" y="2538338"/>
              <a:chExt cx="900083" cy="467979"/>
            </a:xfrm>
          </p:grpSpPr>
          <p:sp>
            <p:nvSpPr>
              <p:cNvPr id="1266" name="Rectangle 1265"/>
              <p:cNvSpPr/>
              <p:nvPr/>
            </p:nvSpPr>
            <p:spPr>
              <a:xfrm>
                <a:off x="5261744" y="2729318"/>
                <a:ext cx="32957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5245720" y="2538338"/>
                <a:ext cx="36286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1268" name="Rectangle 1267"/>
              <p:cNvSpPr/>
              <p:nvPr/>
            </p:nvSpPr>
            <p:spPr>
              <a:xfrm>
                <a:off x="5442618" y="2629882"/>
                <a:ext cx="7031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b="1" dirty="0">
                    <a:latin typeface="Symbol" pitchFamily="18" charset="2"/>
                    <a:ea typeface="Cambria Math" pitchFamily="18" charset="0"/>
                  </a:rPr>
                  <a:t></a:t>
                </a:r>
                <a:r>
                  <a:rPr lang="en-IN" sz="1200" b="1" dirty="0" smtClean="0">
                    <a:latin typeface="Bookman Old Style" pitchFamily="18" charset="0"/>
                  </a:rPr>
                  <a:t>XZY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1265" name="Straight Connector 1264"/>
            <p:cNvCxnSpPr/>
            <p:nvPr/>
          </p:nvCxnSpPr>
          <p:spPr>
            <a:xfrm>
              <a:off x="5506014" y="6345350"/>
              <a:ext cx="2376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9" name="Group 1268"/>
          <p:cNvGrpSpPr/>
          <p:nvPr/>
        </p:nvGrpSpPr>
        <p:grpSpPr>
          <a:xfrm>
            <a:off x="2537079" y="2868877"/>
            <a:ext cx="766925" cy="465453"/>
            <a:chOff x="5435912" y="6112842"/>
            <a:chExt cx="766925" cy="465453"/>
          </a:xfrm>
        </p:grpSpPr>
        <p:grpSp>
          <p:nvGrpSpPr>
            <p:cNvPr id="1270" name="Group 1269"/>
            <p:cNvGrpSpPr/>
            <p:nvPr/>
          </p:nvGrpSpPr>
          <p:grpSpPr>
            <a:xfrm>
              <a:off x="5435912" y="6112842"/>
              <a:ext cx="766925" cy="465453"/>
              <a:chOff x="5245720" y="2538338"/>
              <a:chExt cx="766925" cy="465453"/>
            </a:xfrm>
          </p:grpSpPr>
          <p:sp>
            <p:nvSpPr>
              <p:cNvPr id="1272" name="Rectangle 1271"/>
              <p:cNvSpPr/>
              <p:nvPr/>
            </p:nvSpPr>
            <p:spPr>
              <a:xfrm>
                <a:off x="5272831" y="2726792"/>
                <a:ext cx="30739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5245720" y="2538338"/>
                <a:ext cx="36286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1274" name="Rectangle 1273"/>
              <p:cNvSpPr/>
              <p:nvPr/>
            </p:nvSpPr>
            <p:spPr>
              <a:xfrm>
                <a:off x="5445844" y="2620876"/>
                <a:ext cx="5668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Bookman Old Style" pitchFamily="18" charset="0"/>
                    <a:sym typeface="Symbol"/>
                  </a:rPr>
                  <a:t>× 90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1271" name="Straight Connector 1270"/>
            <p:cNvCxnSpPr/>
            <p:nvPr/>
          </p:nvCxnSpPr>
          <p:spPr>
            <a:xfrm>
              <a:off x="5501888" y="6335204"/>
              <a:ext cx="23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1" name="Group 68"/>
          <p:cNvGrpSpPr>
            <a:grpSpLocks/>
          </p:cNvGrpSpPr>
          <p:nvPr/>
        </p:nvGrpSpPr>
        <p:grpSpPr bwMode="auto">
          <a:xfrm rot="8491502">
            <a:off x="7361199" y="1051052"/>
            <a:ext cx="92084" cy="153989"/>
            <a:chOff x="5020" y="1111"/>
            <a:chExt cx="58" cy="97"/>
          </a:xfrm>
        </p:grpSpPr>
        <p:sp>
          <p:nvSpPr>
            <p:cNvPr id="1282" name="Line 69"/>
            <p:cNvSpPr>
              <a:spLocks noChangeShapeType="1"/>
            </p:cNvSpPr>
            <p:nvPr/>
          </p:nvSpPr>
          <p:spPr bwMode="auto">
            <a:xfrm flipH="1">
              <a:off x="5020" y="1111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83" name="Line 70"/>
            <p:cNvSpPr>
              <a:spLocks noChangeShapeType="1"/>
            </p:cNvSpPr>
            <p:nvPr/>
          </p:nvSpPr>
          <p:spPr bwMode="auto">
            <a:xfrm flipH="1">
              <a:off x="5037" y="1117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84" name="Line 70"/>
            <p:cNvSpPr>
              <a:spLocks noChangeShapeType="1"/>
            </p:cNvSpPr>
            <p:nvPr/>
          </p:nvSpPr>
          <p:spPr bwMode="auto">
            <a:xfrm flipH="1">
              <a:off x="5054" y="1120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285" name="Group 68"/>
          <p:cNvGrpSpPr>
            <a:grpSpLocks/>
          </p:cNvGrpSpPr>
          <p:nvPr/>
        </p:nvGrpSpPr>
        <p:grpSpPr bwMode="auto">
          <a:xfrm rot="8684796">
            <a:off x="6472672" y="1337832"/>
            <a:ext cx="92084" cy="153989"/>
            <a:chOff x="5020" y="1111"/>
            <a:chExt cx="58" cy="97"/>
          </a:xfrm>
        </p:grpSpPr>
        <p:sp>
          <p:nvSpPr>
            <p:cNvPr id="1286" name="Line 69"/>
            <p:cNvSpPr>
              <a:spLocks noChangeShapeType="1"/>
            </p:cNvSpPr>
            <p:nvPr/>
          </p:nvSpPr>
          <p:spPr bwMode="auto">
            <a:xfrm flipH="1">
              <a:off x="5020" y="1111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87" name="Line 70"/>
            <p:cNvSpPr>
              <a:spLocks noChangeShapeType="1"/>
            </p:cNvSpPr>
            <p:nvPr/>
          </p:nvSpPr>
          <p:spPr bwMode="auto">
            <a:xfrm flipH="1">
              <a:off x="5037" y="1117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88" name="Line 70"/>
            <p:cNvSpPr>
              <a:spLocks noChangeShapeType="1"/>
            </p:cNvSpPr>
            <p:nvPr/>
          </p:nvSpPr>
          <p:spPr bwMode="auto">
            <a:xfrm flipH="1">
              <a:off x="5054" y="1120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289" name="Group 68"/>
          <p:cNvGrpSpPr>
            <a:grpSpLocks/>
          </p:cNvGrpSpPr>
          <p:nvPr/>
        </p:nvGrpSpPr>
        <p:grpSpPr bwMode="auto">
          <a:xfrm rot="13954320">
            <a:off x="8186035" y="1043248"/>
            <a:ext cx="58740" cy="114301"/>
            <a:chOff x="5058" y="1117"/>
            <a:chExt cx="37" cy="72"/>
          </a:xfrm>
        </p:grpSpPr>
        <p:sp>
          <p:nvSpPr>
            <p:cNvPr id="1290" name="Line 69"/>
            <p:cNvSpPr>
              <a:spLocks noChangeShapeType="1"/>
            </p:cNvSpPr>
            <p:nvPr/>
          </p:nvSpPr>
          <p:spPr bwMode="auto">
            <a:xfrm flipH="1">
              <a:off x="5058" y="1120"/>
              <a:ext cx="1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91" name="Line 70"/>
            <p:cNvSpPr>
              <a:spLocks noChangeShapeType="1"/>
            </p:cNvSpPr>
            <p:nvPr/>
          </p:nvSpPr>
          <p:spPr bwMode="auto">
            <a:xfrm>
              <a:off x="5061" y="1117"/>
              <a:ext cx="34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293" name="Group 68"/>
          <p:cNvGrpSpPr>
            <a:grpSpLocks/>
          </p:cNvGrpSpPr>
          <p:nvPr/>
        </p:nvGrpSpPr>
        <p:grpSpPr bwMode="auto">
          <a:xfrm rot="13954320">
            <a:off x="8492065" y="1366875"/>
            <a:ext cx="58740" cy="114301"/>
            <a:chOff x="5058" y="1117"/>
            <a:chExt cx="37" cy="72"/>
          </a:xfrm>
        </p:grpSpPr>
        <p:sp>
          <p:nvSpPr>
            <p:cNvPr id="1294" name="Line 69"/>
            <p:cNvSpPr>
              <a:spLocks noChangeShapeType="1"/>
            </p:cNvSpPr>
            <p:nvPr/>
          </p:nvSpPr>
          <p:spPr bwMode="auto">
            <a:xfrm flipH="1">
              <a:off x="5058" y="1120"/>
              <a:ext cx="1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95" name="Line 70"/>
            <p:cNvSpPr>
              <a:spLocks noChangeShapeType="1"/>
            </p:cNvSpPr>
            <p:nvPr/>
          </p:nvSpPr>
          <p:spPr bwMode="auto">
            <a:xfrm>
              <a:off x="5061" y="1117"/>
              <a:ext cx="34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296" name="TextBox 1295"/>
          <p:cNvSpPr txBox="1"/>
          <p:nvPr/>
        </p:nvSpPr>
        <p:spPr>
          <a:xfrm>
            <a:off x="6180035" y="141747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IN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7" name="TextBox 1296"/>
          <p:cNvSpPr txBox="1"/>
          <p:nvPr/>
        </p:nvSpPr>
        <p:spPr>
          <a:xfrm>
            <a:off x="7549583" y="95444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IN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76926" y="914401"/>
            <a:ext cx="2185987" cy="714375"/>
          </a:xfrm>
          <a:custGeom>
            <a:avLst/>
            <a:gdLst>
              <a:gd name="connsiteX0" fmla="*/ 2185987 w 2185987"/>
              <a:gd name="connsiteY0" fmla="*/ 0 h 714375"/>
              <a:gd name="connsiteX1" fmla="*/ 1190625 w 2185987"/>
              <a:gd name="connsiteY1" fmla="*/ 704850 h 714375"/>
              <a:gd name="connsiteX2" fmla="*/ 0 w 2185987"/>
              <a:gd name="connsiteY2" fmla="*/ 714375 h 714375"/>
              <a:gd name="connsiteX3" fmla="*/ 2185987 w 2185987"/>
              <a:gd name="connsiteY3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987" h="714375">
                <a:moveTo>
                  <a:pt x="2185987" y="0"/>
                </a:moveTo>
                <a:lnTo>
                  <a:pt x="1190625" y="704850"/>
                </a:lnTo>
                <a:lnTo>
                  <a:pt x="0" y="714375"/>
                </a:lnTo>
                <a:lnTo>
                  <a:pt x="2185987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8" name="Group 1297"/>
          <p:cNvGrpSpPr/>
          <p:nvPr/>
        </p:nvGrpSpPr>
        <p:grpSpPr>
          <a:xfrm>
            <a:off x="4239589" y="663260"/>
            <a:ext cx="1763109" cy="819939"/>
            <a:chOff x="3022372" y="-540212"/>
            <a:chExt cx="1763109" cy="819939"/>
          </a:xfrm>
        </p:grpSpPr>
        <p:sp>
          <p:nvSpPr>
            <p:cNvPr id="1299" name="Cloud 1298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0" name="TextBox 1299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PK</a:t>
              </a:r>
            </a:p>
          </p:txBody>
        </p:sp>
      </p:grpSp>
      <p:grpSp>
        <p:nvGrpSpPr>
          <p:cNvPr id="1302" name="Group 1301"/>
          <p:cNvGrpSpPr/>
          <p:nvPr/>
        </p:nvGrpSpPr>
        <p:grpSpPr>
          <a:xfrm>
            <a:off x="4289736" y="684941"/>
            <a:ext cx="1763109" cy="819939"/>
            <a:chOff x="3022372" y="-540212"/>
            <a:chExt cx="1763109" cy="819939"/>
          </a:xfrm>
        </p:grpSpPr>
        <p:sp>
          <p:nvSpPr>
            <p:cNvPr id="1303" name="Cloud 1302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TextBox 1303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PI</a:t>
              </a:r>
            </a:p>
          </p:txBody>
        </p:sp>
      </p:grpSp>
      <p:grpSp>
        <p:nvGrpSpPr>
          <p:cNvPr id="1308" name="Group 1307"/>
          <p:cNvGrpSpPr/>
          <p:nvPr/>
        </p:nvGrpSpPr>
        <p:grpSpPr>
          <a:xfrm>
            <a:off x="4301017" y="681347"/>
            <a:ext cx="1763109" cy="819939"/>
            <a:chOff x="3022372" y="-540212"/>
            <a:chExt cx="1763109" cy="819939"/>
          </a:xfrm>
        </p:grpSpPr>
        <p:sp>
          <p:nvSpPr>
            <p:cNvPr id="1309" name="Cloud 1308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0" name="TextBox 1309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QL</a:t>
              </a:r>
            </a:p>
          </p:txBody>
        </p:sp>
      </p:grpSp>
      <p:grpSp>
        <p:nvGrpSpPr>
          <p:cNvPr id="1312" name="Group 1311"/>
          <p:cNvGrpSpPr/>
          <p:nvPr/>
        </p:nvGrpSpPr>
        <p:grpSpPr>
          <a:xfrm>
            <a:off x="3347367" y="1009274"/>
            <a:ext cx="1763109" cy="819939"/>
            <a:chOff x="3022372" y="-540212"/>
            <a:chExt cx="1763109" cy="819939"/>
          </a:xfrm>
        </p:grpSpPr>
        <p:sp>
          <p:nvSpPr>
            <p:cNvPr id="1313" name="Cloud 1312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4" name="TextBox 1313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QK</a:t>
              </a:r>
            </a:p>
          </p:txBody>
        </p:sp>
      </p:grpSp>
      <p:grpSp>
        <p:nvGrpSpPr>
          <p:cNvPr id="1315" name="Group 68"/>
          <p:cNvGrpSpPr>
            <a:grpSpLocks/>
          </p:cNvGrpSpPr>
          <p:nvPr/>
        </p:nvGrpSpPr>
        <p:grpSpPr bwMode="auto">
          <a:xfrm rot="8491502">
            <a:off x="3403500" y="3482107"/>
            <a:ext cx="92084" cy="153989"/>
            <a:chOff x="5020" y="1111"/>
            <a:chExt cx="58" cy="97"/>
          </a:xfrm>
        </p:grpSpPr>
        <p:sp>
          <p:nvSpPr>
            <p:cNvPr id="1316" name="Line 69"/>
            <p:cNvSpPr>
              <a:spLocks noChangeShapeType="1"/>
            </p:cNvSpPr>
            <p:nvPr/>
          </p:nvSpPr>
          <p:spPr bwMode="auto">
            <a:xfrm flipH="1">
              <a:off x="5020" y="1111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17" name="Line 70"/>
            <p:cNvSpPr>
              <a:spLocks noChangeShapeType="1"/>
            </p:cNvSpPr>
            <p:nvPr/>
          </p:nvSpPr>
          <p:spPr bwMode="auto">
            <a:xfrm flipH="1">
              <a:off x="5037" y="1117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18" name="Line 70"/>
            <p:cNvSpPr>
              <a:spLocks noChangeShapeType="1"/>
            </p:cNvSpPr>
            <p:nvPr/>
          </p:nvSpPr>
          <p:spPr bwMode="auto">
            <a:xfrm flipH="1">
              <a:off x="5054" y="1120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319" name="Group 68"/>
          <p:cNvGrpSpPr>
            <a:grpSpLocks/>
          </p:cNvGrpSpPr>
          <p:nvPr/>
        </p:nvGrpSpPr>
        <p:grpSpPr bwMode="auto">
          <a:xfrm rot="8684796">
            <a:off x="1784445" y="3909854"/>
            <a:ext cx="92084" cy="153989"/>
            <a:chOff x="5020" y="1111"/>
            <a:chExt cx="58" cy="97"/>
          </a:xfrm>
        </p:grpSpPr>
        <p:sp>
          <p:nvSpPr>
            <p:cNvPr id="1320" name="Line 69"/>
            <p:cNvSpPr>
              <a:spLocks noChangeShapeType="1"/>
            </p:cNvSpPr>
            <p:nvPr/>
          </p:nvSpPr>
          <p:spPr bwMode="auto">
            <a:xfrm flipH="1">
              <a:off x="5020" y="1111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21" name="Line 70"/>
            <p:cNvSpPr>
              <a:spLocks noChangeShapeType="1"/>
            </p:cNvSpPr>
            <p:nvPr/>
          </p:nvSpPr>
          <p:spPr bwMode="auto">
            <a:xfrm flipH="1">
              <a:off x="5037" y="1117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22" name="Line 70"/>
            <p:cNvSpPr>
              <a:spLocks noChangeShapeType="1"/>
            </p:cNvSpPr>
            <p:nvPr/>
          </p:nvSpPr>
          <p:spPr bwMode="auto">
            <a:xfrm flipH="1">
              <a:off x="5054" y="1120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323" name="Freeform 1322"/>
          <p:cNvSpPr/>
          <p:nvPr/>
        </p:nvSpPr>
        <p:spPr>
          <a:xfrm rot="19513798">
            <a:off x="5051731" y="3791085"/>
            <a:ext cx="189257" cy="127748"/>
          </a:xfrm>
          <a:custGeom>
            <a:avLst/>
            <a:gdLst>
              <a:gd name="connsiteX0" fmla="*/ 0 w 304800"/>
              <a:gd name="connsiteY0" fmla="*/ 0 h 205740"/>
              <a:gd name="connsiteX1" fmla="*/ 53340 w 304800"/>
              <a:gd name="connsiteY1" fmla="*/ 205740 h 205740"/>
              <a:gd name="connsiteX2" fmla="*/ 304800 w 304800"/>
              <a:gd name="connsiteY2" fmla="*/ 15240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205740">
                <a:moveTo>
                  <a:pt x="0" y="0"/>
                </a:moveTo>
                <a:lnTo>
                  <a:pt x="53340" y="205740"/>
                </a:lnTo>
                <a:lnTo>
                  <a:pt x="304800" y="152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4" name="Group 68"/>
          <p:cNvGrpSpPr>
            <a:grpSpLocks/>
          </p:cNvGrpSpPr>
          <p:nvPr/>
        </p:nvGrpSpPr>
        <p:grpSpPr bwMode="auto">
          <a:xfrm rot="13954320">
            <a:off x="4862597" y="3456829"/>
            <a:ext cx="58740" cy="114301"/>
            <a:chOff x="5058" y="1117"/>
            <a:chExt cx="37" cy="72"/>
          </a:xfrm>
        </p:grpSpPr>
        <p:sp>
          <p:nvSpPr>
            <p:cNvPr id="1325" name="Line 69"/>
            <p:cNvSpPr>
              <a:spLocks noChangeShapeType="1"/>
            </p:cNvSpPr>
            <p:nvPr/>
          </p:nvSpPr>
          <p:spPr bwMode="auto">
            <a:xfrm flipH="1">
              <a:off x="5058" y="1120"/>
              <a:ext cx="1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26" name="Line 70"/>
            <p:cNvSpPr>
              <a:spLocks noChangeShapeType="1"/>
            </p:cNvSpPr>
            <p:nvPr/>
          </p:nvSpPr>
          <p:spPr bwMode="auto">
            <a:xfrm>
              <a:off x="5061" y="1117"/>
              <a:ext cx="34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327" name="Group 68"/>
          <p:cNvGrpSpPr>
            <a:grpSpLocks/>
          </p:cNvGrpSpPr>
          <p:nvPr/>
        </p:nvGrpSpPr>
        <p:grpSpPr bwMode="auto">
          <a:xfrm rot="13954320">
            <a:off x="5319326" y="3887807"/>
            <a:ext cx="58740" cy="114301"/>
            <a:chOff x="5058" y="1117"/>
            <a:chExt cx="37" cy="72"/>
          </a:xfrm>
        </p:grpSpPr>
        <p:sp>
          <p:nvSpPr>
            <p:cNvPr id="1328" name="Line 69"/>
            <p:cNvSpPr>
              <a:spLocks noChangeShapeType="1"/>
            </p:cNvSpPr>
            <p:nvPr/>
          </p:nvSpPr>
          <p:spPr bwMode="auto">
            <a:xfrm flipH="1">
              <a:off x="5058" y="1120"/>
              <a:ext cx="1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29" name="Line 70"/>
            <p:cNvSpPr>
              <a:spLocks noChangeShapeType="1"/>
            </p:cNvSpPr>
            <p:nvPr/>
          </p:nvSpPr>
          <p:spPr bwMode="auto">
            <a:xfrm>
              <a:off x="5061" y="1117"/>
              <a:ext cx="34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330" name="Line 70"/>
          <p:cNvSpPr>
            <a:spLocks noChangeShapeType="1"/>
          </p:cNvSpPr>
          <p:nvPr/>
        </p:nvSpPr>
        <p:spPr bwMode="auto">
          <a:xfrm rot="19359172" flipH="1">
            <a:off x="3700433" y="3725965"/>
            <a:ext cx="1035" cy="127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1331" name="Line 69"/>
          <p:cNvSpPr>
            <a:spLocks noChangeShapeType="1"/>
          </p:cNvSpPr>
          <p:nvPr/>
        </p:nvSpPr>
        <p:spPr bwMode="auto">
          <a:xfrm rot="20338947" flipH="1">
            <a:off x="1843744" y="4206603"/>
            <a:ext cx="45720" cy="1241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man Old Style" pitchFamily="18" charset="0"/>
            </a:endParaRPr>
          </a:p>
        </p:txBody>
      </p:sp>
      <p:grpSp>
        <p:nvGrpSpPr>
          <p:cNvPr id="1332" name="Group 68"/>
          <p:cNvGrpSpPr>
            <a:grpSpLocks/>
          </p:cNvGrpSpPr>
          <p:nvPr/>
        </p:nvGrpSpPr>
        <p:grpSpPr bwMode="auto">
          <a:xfrm rot="4511198">
            <a:off x="4567929" y="3721618"/>
            <a:ext cx="79375" cy="152400"/>
            <a:chOff x="5020" y="1110"/>
            <a:chExt cx="50" cy="96"/>
          </a:xfrm>
        </p:grpSpPr>
        <p:sp>
          <p:nvSpPr>
            <p:cNvPr id="1333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34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335" name="Group 68"/>
          <p:cNvGrpSpPr>
            <a:grpSpLocks/>
          </p:cNvGrpSpPr>
          <p:nvPr/>
        </p:nvGrpSpPr>
        <p:grpSpPr bwMode="auto">
          <a:xfrm rot="20712344">
            <a:off x="5117793" y="4168297"/>
            <a:ext cx="79375" cy="152400"/>
            <a:chOff x="5020" y="1110"/>
            <a:chExt cx="50" cy="96"/>
          </a:xfrm>
        </p:grpSpPr>
        <p:sp>
          <p:nvSpPr>
            <p:cNvPr id="1336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37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338" name="TextBox 1337"/>
          <p:cNvSpPr txBox="1"/>
          <p:nvPr/>
        </p:nvSpPr>
        <p:spPr>
          <a:xfrm>
            <a:off x="6790560" y="6852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IN" sz="1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9" name="TextBox 1338"/>
          <p:cNvSpPr txBox="1"/>
          <p:nvPr/>
        </p:nvSpPr>
        <p:spPr>
          <a:xfrm>
            <a:off x="8420096" y="67874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endParaRPr lang="en-IN" sz="1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0186 L 0.5316 -0.0055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30" y="-185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64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5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9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7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00"/>
                            </p:stCondLst>
                            <p:childTnLst>
                              <p:par>
                                <p:cTn id="5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35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500"/>
                            </p:stCondLst>
                            <p:childTnLst>
                              <p:par>
                                <p:cTn id="55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59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2" dur="55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500"/>
                            </p:stCondLst>
                            <p:childTnLst>
                              <p:par>
                                <p:cTn id="5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4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000"/>
                            </p:stCondLst>
                            <p:childTnLst>
                              <p:par>
                                <p:cTn id="5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1750"/>
                            </p:stCondLst>
                            <p:childTnLst>
                              <p:par>
                                <p:cTn id="5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5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500"/>
                            </p:stCondLst>
                            <p:childTnLst>
                              <p:par>
                                <p:cTn id="64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4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6" dur="5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6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0" dur="5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00"/>
                            </p:stCondLst>
                            <p:childTnLst>
                              <p:par>
                                <p:cTn id="6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>
                            <p:stCondLst>
                              <p:cond delay="500"/>
                            </p:stCondLst>
                            <p:childTnLst>
                              <p:par>
                                <p:cTn id="6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1" dur="2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2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3" dur="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9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8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500"/>
                            </p:stCondLst>
                            <p:childTnLst>
                              <p:par>
                                <p:cTn id="7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6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0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500"/>
                            </p:stCondLst>
                            <p:childTnLst>
                              <p:par>
                                <p:cTn id="7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500"/>
                            </p:stCondLst>
                            <p:childTnLst>
                              <p:par>
                                <p:cTn id="79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792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2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00"/>
                            </p:stCondLst>
                            <p:childTnLst>
                              <p:par>
                                <p:cTn id="8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7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8" fill="hold">
                            <p:stCondLst>
                              <p:cond delay="500"/>
                            </p:stCondLst>
                            <p:childTnLst>
                              <p:par>
                                <p:cTn id="8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2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3" dur="5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00"/>
                            </p:stCondLst>
                            <p:childTnLst>
                              <p:par>
                                <p:cTn id="8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5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9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500"/>
                            </p:stCondLst>
                            <p:childTnLst>
                              <p:par>
                                <p:cTn id="8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6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6" dur="5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3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0" fill="hold">
                      <p:stCondLst>
                        <p:cond delay="indefinite"/>
                      </p:stCondLst>
                      <p:childTnLst>
                        <p:par>
                          <p:cTn id="881" fill="hold">
                            <p:stCondLst>
                              <p:cond delay="0"/>
                            </p:stCondLst>
                            <p:childTnLst>
                              <p:par>
                                <p:cTn id="8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500"/>
                            </p:stCondLst>
                            <p:childTnLst>
                              <p:par>
                                <p:cTn id="8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8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7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500"/>
                            </p:stCondLst>
                            <p:childTnLst>
                              <p:par>
                                <p:cTn id="9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2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9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0" fill="hold">
                      <p:stCondLst>
                        <p:cond delay="indefinite"/>
                      </p:stCondLst>
                      <p:childTnLst>
                        <p:par>
                          <p:cTn id="911" fill="hold">
                            <p:stCondLst>
                              <p:cond delay="0"/>
                            </p:stCondLst>
                            <p:childTnLst>
                              <p:par>
                                <p:cTn id="9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3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500"/>
                            </p:stCondLst>
                            <p:childTnLst>
                              <p:par>
                                <p:cTn id="9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1000"/>
                            </p:stCondLst>
                            <p:childTnLst>
                              <p:par>
                                <p:cTn id="9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7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>
                      <p:stCondLst>
                        <p:cond delay="indefinite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6" fill="hold">
                      <p:stCondLst>
                        <p:cond delay="indefinite"/>
                      </p:stCondLst>
                      <p:childTnLst>
                        <p:par>
                          <p:cTn id="937" fill="hold">
                            <p:stCondLst>
                              <p:cond delay="0"/>
                            </p:stCondLst>
                            <p:childTnLst>
                              <p:par>
                                <p:cTn id="9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9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2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3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" fill="hold">
                      <p:stCondLst>
                        <p:cond delay="indefinite"/>
                      </p:stCondLst>
                      <p:childTnLst>
                        <p:par>
                          <p:cTn id="955" fill="hold">
                            <p:stCondLst>
                              <p:cond delay="0"/>
                            </p:stCondLst>
                            <p:childTnLst>
                              <p:par>
                                <p:cTn id="9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7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4" fill="hold">
                      <p:stCondLst>
                        <p:cond delay="indefinite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500"/>
                            </p:stCondLst>
                            <p:childTnLst>
                              <p:par>
                                <p:cTn id="97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71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4" dur="5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1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7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500"/>
                            </p:stCondLst>
                            <p:childTnLst>
                              <p:par>
                                <p:cTn id="99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995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8" dur="5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5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0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5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6" fill="hold">
                      <p:stCondLst>
                        <p:cond delay="indefinite"/>
                      </p:stCondLst>
                      <p:childTnLst>
                        <p:par>
                          <p:cTn id="1017" fill="hold">
                            <p:stCondLst>
                              <p:cond delay="0"/>
                            </p:stCondLst>
                            <p:childTnLst>
                              <p:par>
                                <p:cTn id="10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9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1" fill="hold">
                      <p:stCondLst>
                        <p:cond delay="indefinite"/>
                      </p:stCondLst>
                      <p:childTnLst>
                        <p:par>
                          <p:cTn id="1022" fill="hold">
                            <p:stCondLst>
                              <p:cond delay="0"/>
                            </p:stCondLst>
                            <p:childTnLst>
                              <p:par>
                                <p:cTn id="10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6" fill="hold">
                      <p:stCondLst>
                        <p:cond delay="indefinite"/>
                      </p:stCondLst>
                      <p:childTnLst>
                        <p:par>
                          <p:cTn id="1027" fill="hold">
                            <p:stCondLst>
                              <p:cond delay="0"/>
                            </p:stCondLst>
                            <p:childTnLst>
                              <p:par>
                                <p:cTn id="10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500"/>
                            </p:stCondLst>
                            <p:childTnLst>
                              <p:par>
                                <p:cTn id="10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3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6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9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2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5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8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1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4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7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0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500"/>
                            </p:stCondLst>
                            <p:childTnLst>
                              <p:par>
                                <p:cTn id="10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3"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1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2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3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6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7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8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3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7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5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6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7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0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1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2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0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4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3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4" fill="hold">
                      <p:stCondLst>
                        <p:cond delay="indefinite"/>
                      </p:stCondLst>
                      <p:childTnLst>
                        <p:par>
                          <p:cTn id="1145" fill="hold">
                            <p:stCondLst>
                              <p:cond delay="0"/>
                            </p:stCondLst>
                            <p:childTnLst>
                              <p:par>
                                <p:cTn id="1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8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9" fill="hold">
                      <p:stCondLst>
                        <p:cond delay="indefinite"/>
                      </p:stCondLst>
                      <p:childTnLst>
                        <p:par>
                          <p:cTn id="1150" fill="hold">
                            <p:stCondLst>
                              <p:cond delay="0"/>
                            </p:stCondLst>
                            <p:childTnLst>
                              <p:par>
                                <p:cTn id="11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15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5" dur="5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6" fill="hold">
                      <p:stCondLst>
                        <p:cond delay="indefinite"/>
                      </p:stCondLst>
                      <p:childTnLst>
                        <p:par>
                          <p:cTn id="1157" fill="hold">
                            <p:stCondLst>
                              <p:cond delay="0"/>
                            </p:stCondLst>
                            <p:childTnLst>
                              <p:par>
                                <p:cTn id="1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1" fill="hold">
                      <p:stCondLst>
                        <p:cond delay="indefinite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6" fill="hold">
                      <p:stCondLst>
                        <p:cond delay="indefinite"/>
                      </p:stCondLst>
                      <p:childTnLst>
                        <p:par>
                          <p:cTn id="1167" fill="hold">
                            <p:stCondLst>
                              <p:cond delay="0"/>
                            </p:stCondLst>
                            <p:childTnLst>
                              <p:par>
                                <p:cTn id="11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169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2" dur="55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" fill="hold">
                      <p:stCondLst>
                        <p:cond delay="indefinite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6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9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1" fill="hold">
                      <p:stCondLst>
                        <p:cond delay="indefinite"/>
                      </p:stCondLst>
                      <p:childTnLst>
                        <p:par>
                          <p:cTn id="1182" fill="hold">
                            <p:stCondLst>
                              <p:cond delay="0"/>
                            </p:stCondLst>
                            <p:childTnLst>
                              <p:par>
                                <p:cTn id="1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6" fill="hold">
                      <p:stCondLst>
                        <p:cond delay="indefinite"/>
                      </p:stCondLst>
                      <p:childTnLst>
                        <p:par>
                          <p:cTn id="1187" fill="hold">
                            <p:stCondLst>
                              <p:cond delay="0"/>
                            </p:stCondLst>
                            <p:childTnLst>
                              <p:par>
                                <p:cTn id="1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" fill="hold">
                      <p:stCondLst>
                        <p:cond delay="indefinite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194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7" dur="5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8" fill="hold">
                      <p:stCondLst>
                        <p:cond delay="indefinite"/>
                      </p:stCondLst>
                      <p:childTnLst>
                        <p:par>
                          <p:cTn id="1199" fill="hold">
                            <p:stCondLst>
                              <p:cond delay="0"/>
                            </p:stCondLst>
                            <p:childTnLst>
                              <p:par>
                                <p:cTn id="1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3" fill="hold">
                      <p:stCondLst>
                        <p:cond delay="indefinite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8" fill="hold">
                      <p:stCondLst>
                        <p:cond delay="indefinite"/>
                      </p:stCondLst>
                      <p:childTnLst>
                        <p:par>
                          <p:cTn id="1209" fill="hold">
                            <p:stCondLst>
                              <p:cond delay="0"/>
                            </p:stCondLst>
                            <p:childTnLst>
                              <p:par>
                                <p:cTn id="12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211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4" dur="5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1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>
                      <p:stCondLst>
                        <p:cond delay="indefinite"/>
                      </p:stCondLst>
                      <p:childTnLst>
                        <p:par>
                          <p:cTn id="1224" fill="hold">
                            <p:stCondLst>
                              <p:cond delay="0"/>
                            </p:stCondLst>
                            <p:childTnLst>
                              <p:par>
                                <p:cTn id="12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8" fill="hold">
                      <p:stCondLst>
                        <p:cond delay="indefinite"/>
                      </p:stCondLst>
                      <p:childTnLst>
                        <p:par>
                          <p:cTn id="1229" fill="hold">
                            <p:stCondLst>
                              <p:cond delay="0"/>
                            </p:stCondLst>
                            <p:childTnLst>
                              <p:par>
                                <p:cTn id="1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2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3" fill="hold">
                      <p:stCondLst>
                        <p:cond delay="indefinite"/>
                      </p:stCondLst>
                      <p:childTnLst>
                        <p:par>
                          <p:cTn id="1234" fill="hold">
                            <p:stCondLst>
                              <p:cond delay="0"/>
                            </p:stCondLst>
                            <p:childTnLst>
                              <p:par>
                                <p:cTn id="123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0.08507 0.55926 " pathEditMode="relative" rAng="0" ptsTypes="AA">
                                      <p:cBhvr>
                                        <p:cTn id="123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27963"/>
                                    </p:animMotion>
                                  </p:childTnLst>
                                </p:cTn>
                              </p:par>
                              <p:par>
                                <p:cTn id="1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9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0" fill="hold">
                      <p:stCondLst>
                        <p:cond delay="indefinite"/>
                      </p:stCondLst>
                      <p:childTnLst>
                        <p:par>
                          <p:cTn id="1241" fill="hold">
                            <p:stCondLst>
                              <p:cond delay="0"/>
                            </p:stCondLst>
                            <p:childTnLst>
                              <p:par>
                                <p:cTn id="1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3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8" fill="hold">
                            <p:stCondLst>
                              <p:cond delay="500"/>
                            </p:stCondLst>
                            <p:childTnLst>
                              <p:par>
                                <p:cTn id="1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1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9" dur="5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0" dur="5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1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4" dur="5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5" dur="5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6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fill="hold">
                      <p:stCondLst>
                        <p:cond delay="indefinite"/>
                      </p:stCondLst>
                      <p:childTnLst>
                        <p:par>
                          <p:cTn id="1268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4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8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3" fill="hold">
                      <p:stCondLst>
                        <p:cond delay="indefinite"/>
                      </p:stCondLst>
                      <p:childTnLst>
                        <p:par>
                          <p:cTn id="1284" fill="hold">
                            <p:stCondLst>
                              <p:cond delay="0"/>
                            </p:stCondLst>
                            <p:childTnLst>
                              <p:par>
                                <p:cTn id="1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7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8" fill="hold">
                      <p:stCondLst>
                        <p:cond delay="indefinite"/>
                      </p:stCondLst>
                      <p:childTnLst>
                        <p:par>
                          <p:cTn id="1289" fill="hold">
                            <p:stCondLst>
                              <p:cond delay="0"/>
                            </p:stCondLst>
                            <p:childTnLst>
                              <p:par>
                                <p:cTn id="1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2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3" fill="hold">
                      <p:stCondLst>
                        <p:cond delay="indefinite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296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9" dur="55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0" fill="hold">
                      <p:stCondLst>
                        <p:cond delay="indefinite"/>
                      </p:stCondLst>
                      <p:childTnLst>
                        <p:par>
                          <p:cTn id="1301" fill="hold">
                            <p:stCondLst>
                              <p:cond delay="0"/>
                            </p:stCondLst>
                            <p:childTnLst>
                              <p:par>
                                <p:cTn id="13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3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5" fill="hold">
                      <p:stCondLst>
                        <p:cond delay="indefinite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0" fill="hold">
                      <p:stCondLst>
                        <p:cond delay="indefinite"/>
                      </p:stCondLst>
                      <p:childTnLst>
                        <p:par>
                          <p:cTn id="1311" fill="hold">
                            <p:stCondLst>
                              <p:cond delay="0"/>
                            </p:stCondLst>
                            <p:childTnLst>
                              <p:par>
                                <p:cTn id="13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313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6" dur="55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7" fill="hold">
                      <p:stCondLst>
                        <p:cond delay="indefinite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0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3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5" fill="hold">
                      <p:stCondLst>
                        <p:cond delay="indefinite"/>
                      </p:stCondLst>
                      <p:childTnLst>
                        <p:par>
                          <p:cTn id="1326" fill="hold">
                            <p:stCondLst>
                              <p:cond delay="0"/>
                            </p:stCondLst>
                            <p:childTnLst>
                              <p:par>
                                <p:cTn id="1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0" fill="hold">
                      <p:stCondLst>
                        <p:cond delay="indefinite"/>
                      </p:stCondLst>
                      <p:childTnLst>
                        <p:par>
                          <p:cTn id="1331" fill="hold">
                            <p:stCondLst>
                              <p:cond delay="0"/>
                            </p:stCondLst>
                            <p:childTnLst>
                              <p:par>
                                <p:cTn id="1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4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5" fill="hold">
                      <p:stCondLst>
                        <p:cond delay="indefinite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">
                                      <p:cBhvr>
                                        <p:cTn id="1338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1" dur="55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2" fill="hold">
                      <p:stCondLst>
                        <p:cond delay="indefinite"/>
                      </p:stCondLst>
                      <p:childTnLst>
                        <p:par>
                          <p:cTn id="1343" fill="hold">
                            <p:stCondLst>
                              <p:cond delay="0"/>
                            </p:stCondLst>
                            <p:childTnLst>
                              <p:par>
                                <p:cTn id="13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5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1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2" fill="hold">
                      <p:stCondLst>
                        <p:cond delay="indefinite"/>
                      </p:stCondLst>
                      <p:childTnLst>
                        <p:par>
                          <p:cTn id="1353" fill="hold">
                            <p:stCondLst>
                              <p:cond delay="0"/>
                            </p:stCondLst>
                            <p:childTnLst>
                              <p:par>
                                <p:cTn id="13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355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8" dur="55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9" fill="hold">
                      <p:stCondLst>
                        <p:cond delay="indefinite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5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7" fill="hold">
                      <p:stCondLst>
                        <p:cond delay="indefinite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1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2" fill="hold">
                      <p:stCondLst>
                        <p:cond delay="indefinite"/>
                      </p:stCondLst>
                      <p:childTnLst>
                        <p:par>
                          <p:cTn id="1373" fill="hold">
                            <p:stCondLst>
                              <p:cond delay="0"/>
                            </p:stCondLst>
                            <p:childTnLst>
                              <p:par>
                                <p:cTn id="13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6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7" fill="hold">
                      <p:stCondLst>
                        <p:cond delay="indefinite"/>
                      </p:stCondLst>
                      <p:childTnLst>
                        <p:par>
                          <p:cTn id="1378" fill="hold">
                            <p:stCondLst>
                              <p:cond delay="0"/>
                            </p:stCondLst>
                            <p:childTnLst>
                              <p:par>
                                <p:cTn id="1379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1272E-6 L -0.26007 0.46836 " pathEditMode="relative" rAng="0" ptsTypes="AA">
                                      <p:cBhvr>
                                        <p:cTn id="1380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3" y="23402"/>
                                    </p:animMotion>
                                  </p:childTnLst>
                                </p:cTn>
                              </p:par>
                              <p:par>
                                <p:cTn id="13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3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4" fill="hold">
                      <p:stCondLst>
                        <p:cond delay="indefinite"/>
                      </p:stCondLst>
                      <p:childTnLst>
                        <p:par>
                          <p:cTn id="1385" fill="hold">
                            <p:stCondLst>
                              <p:cond delay="0"/>
                            </p:stCondLst>
                            <p:childTnLst>
                              <p:par>
                                <p:cTn id="13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0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2" fill="hold">
                            <p:stCondLst>
                              <p:cond delay="500"/>
                            </p:stCondLst>
                            <p:childTnLst>
                              <p:par>
                                <p:cTn id="13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5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9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3" dur="5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4" dur="5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5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8" dur="5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9" dur="5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0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>
                      <p:stCondLst>
                        <p:cond delay="indefinite"/>
                      </p:stCondLst>
                      <p:childTnLst>
                        <p:par>
                          <p:cTn id="1412" fill="hold">
                            <p:stCondLst>
                              <p:cond delay="0"/>
                            </p:stCondLst>
                            <p:childTnLst>
                              <p:par>
                                <p:cTn id="1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5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8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9" fill="hold">
                      <p:stCondLst>
                        <p:cond delay="indefinite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3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4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5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6" fill="hold">
                      <p:stCondLst>
                        <p:cond delay="indefinite"/>
                      </p:stCondLst>
                      <p:childTnLst>
                        <p:par>
                          <p:cTn id="1427" fill="hold">
                            <p:stCondLst>
                              <p:cond delay="0"/>
                            </p:stCondLst>
                            <p:childTnLst>
                              <p:par>
                                <p:cTn id="14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9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2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500"/>
                            </p:stCondLst>
                            <p:childTnLst>
                              <p:par>
                                <p:cTn id="14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0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1" fill="hold">
                      <p:stCondLst>
                        <p:cond delay="indefinite"/>
                      </p:stCondLst>
                      <p:childTnLst>
                        <p:par>
                          <p:cTn id="1442" fill="hold">
                            <p:stCondLst>
                              <p:cond delay="0"/>
                            </p:stCondLst>
                            <p:childTnLst>
                              <p:par>
                                <p:cTn id="14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5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6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8" fill="hold">
                      <p:stCondLst>
                        <p:cond delay="indefinite"/>
                      </p:stCondLst>
                      <p:childTnLst>
                        <p:par>
                          <p:cTn id="1449" fill="hold">
                            <p:stCondLst>
                              <p:cond delay="0"/>
                            </p:stCondLst>
                            <p:childTnLst>
                              <p:par>
                                <p:cTn id="14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1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4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6" fill="hold">
                            <p:stCondLst>
                              <p:cond delay="500"/>
                            </p:stCondLst>
                            <p:childTnLst>
                              <p:par>
                                <p:cTn id="14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9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2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3" fill="hold">
                      <p:stCondLst>
                        <p:cond delay="indefinite"/>
                      </p:stCondLst>
                      <p:childTnLst>
                        <p:par>
                          <p:cTn id="1464" fill="hold">
                            <p:stCondLst>
                              <p:cond delay="0"/>
                            </p:stCondLst>
                            <p:childTnLst>
                              <p:par>
                                <p:cTn id="14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7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8" fill="hold">
                      <p:stCondLst>
                        <p:cond delay="indefinite"/>
                      </p:stCondLst>
                      <p:childTnLst>
                        <p:par>
                          <p:cTn id="1469" fill="hold">
                            <p:stCondLst>
                              <p:cond delay="0"/>
                            </p:stCondLst>
                            <p:childTnLst>
                              <p:par>
                                <p:cTn id="14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2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3" fill="hold">
                      <p:stCondLst>
                        <p:cond delay="indefinite"/>
                      </p:stCondLst>
                      <p:childTnLst>
                        <p:par>
                          <p:cTn id="1474" fill="hold">
                            <p:stCondLst>
                              <p:cond delay="0"/>
                            </p:stCondLst>
                            <p:childTnLst>
                              <p:par>
                                <p:cTn id="147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34568E-6 L -0.00243 0.19969 " pathEditMode="relative" rAng="0" ptsTypes="AA">
                                      <p:cBhvr>
                                        <p:cTn id="1476" dur="5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9969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9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0" fill="hold">
                      <p:stCondLst>
                        <p:cond delay="indefinite"/>
                      </p:stCondLst>
                      <p:childTnLst>
                        <p:par>
                          <p:cTn id="1481" fill="hold">
                            <p:stCondLst>
                              <p:cond delay="0"/>
                            </p:stCondLst>
                            <p:childTnLst>
                              <p:par>
                                <p:cTn id="14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3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6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8" fill="hold">
                            <p:stCondLst>
                              <p:cond delay="500"/>
                            </p:stCondLst>
                            <p:childTnLst>
                              <p:par>
                                <p:cTn id="14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1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2" fill="hold">
                      <p:stCondLst>
                        <p:cond delay="indefinite"/>
                      </p:stCondLst>
                      <p:childTnLst>
                        <p:par>
                          <p:cTn id="1493" fill="hold">
                            <p:stCondLst>
                              <p:cond delay="0"/>
                            </p:stCondLst>
                            <p:childTnLst>
                              <p:par>
                                <p:cTn id="14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5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8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0" fill="hold">
                            <p:stCondLst>
                              <p:cond delay="500"/>
                            </p:stCondLst>
                            <p:childTnLst>
                              <p:par>
                                <p:cTn id="15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3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6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7" fill="hold">
                      <p:stCondLst>
                        <p:cond delay="indefinite"/>
                      </p:stCondLst>
                      <p:childTnLst>
                        <p:par>
                          <p:cTn id="1508" fill="hold">
                            <p:stCondLst>
                              <p:cond delay="0"/>
                            </p:stCondLst>
                            <p:childTnLst>
                              <p:par>
                                <p:cTn id="15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1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2" fill="hold">
                      <p:stCondLst>
                        <p:cond delay="indefinite"/>
                      </p:stCondLst>
                      <p:childTnLst>
                        <p:par>
                          <p:cTn id="1513" fill="hold">
                            <p:stCondLst>
                              <p:cond delay="0"/>
                            </p:stCondLst>
                            <p:childTnLst>
                              <p:par>
                                <p:cTn id="15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6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7" fill="hold">
                      <p:stCondLst>
                        <p:cond delay="indefinite"/>
                      </p:stCondLst>
                      <p:childTnLst>
                        <p:par>
                          <p:cTn id="1518" fill="hold">
                            <p:stCondLst>
                              <p:cond delay="0"/>
                            </p:stCondLst>
                            <p:childTnLst>
                              <p:par>
                                <p:cTn id="1519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19063 0.19877 " pathEditMode="relative" rAng="0" ptsTypes="AA">
                                      <p:cBhvr>
                                        <p:cTn id="1520" dur="5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9938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3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4" fill="hold">
                      <p:stCondLst>
                        <p:cond delay="indefinite"/>
                      </p:stCondLst>
                      <p:childTnLst>
                        <p:par>
                          <p:cTn id="1525" fill="hold">
                            <p:stCondLst>
                              <p:cond delay="0"/>
                            </p:stCondLst>
                            <p:childTnLst>
                              <p:par>
                                <p:cTn id="15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7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0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5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9" dur="25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0" dur="25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1" dur="25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2" fill="hold">
                      <p:stCondLst>
                        <p:cond delay="indefinite"/>
                      </p:stCondLst>
                      <p:childTnLst>
                        <p:par>
                          <p:cTn id="1543" fill="hold">
                            <p:stCondLst>
                              <p:cond delay="0"/>
                            </p:stCondLst>
                            <p:childTnLst>
                              <p:par>
                                <p:cTn id="15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6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0" fill="hold">
                      <p:stCondLst>
                        <p:cond delay="indefinite"/>
                      </p:stCondLst>
                      <p:childTnLst>
                        <p:par>
                          <p:cTn id="1551" fill="hold">
                            <p:stCondLst>
                              <p:cond delay="0"/>
                            </p:stCondLst>
                            <p:childTnLst>
                              <p:par>
                                <p:cTn id="15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4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5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6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9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0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1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2" fill="hold">
                      <p:stCondLst>
                        <p:cond delay="indefinite"/>
                      </p:stCondLst>
                      <p:childTnLst>
                        <p:par>
                          <p:cTn id="1563" fill="hold">
                            <p:stCondLst>
                              <p:cond delay="0"/>
                            </p:stCondLst>
                            <p:childTnLst>
                              <p:par>
                                <p:cTn id="15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5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8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500"/>
                            </p:stCondLst>
                            <p:childTnLst>
                              <p:par>
                                <p:cTn id="15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6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7" fill="hold">
                      <p:stCondLst>
                        <p:cond delay="indefinite"/>
                      </p:stCondLst>
                      <p:childTnLst>
                        <p:par>
                          <p:cTn id="1578" fill="hold">
                            <p:stCondLst>
                              <p:cond delay="0"/>
                            </p:stCondLst>
                            <p:childTnLst>
                              <p:par>
                                <p:cTn id="15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1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500"/>
                            </p:stCondLst>
                            <p:childTnLst>
                              <p:par>
                                <p:cTn id="15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5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9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0" fill="hold">
                      <p:stCondLst>
                        <p:cond delay="indefinite"/>
                      </p:stCondLst>
                      <p:childTnLst>
                        <p:par>
                          <p:cTn id="1591" fill="hold">
                            <p:stCondLst>
                              <p:cond delay="0"/>
                            </p:stCondLst>
                            <p:childTnLst>
                              <p:par>
                                <p:cTn id="15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3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" grpId="0"/>
      <p:bldP spid="1202" grpId="1"/>
      <p:bldP spid="1212" grpId="0"/>
      <p:bldP spid="1212" grpId="1"/>
      <p:bldP spid="1223" grpId="0"/>
      <p:bldP spid="1223" grpId="1"/>
      <p:bldP spid="1224" grpId="0"/>
      <p:bldP spid="1224" grpId="1"/>
      <p:bldP spid="1311" grpId="0"/>
      <p:bldP spid="1311" grpId="1"/>
      <p:bldP spid="377" grpId="0"/>
      <p:bldP spid="377" grpId="1"/>
      <p:bldP spid="1127" grpId="0"/>
      <p:bldP spid="1127" grpId="1"/>
      <p:bldP spid="1128" grpId="0"/>
      <p:bldP spid="1128" grpId="1"/>
      <p:bldP spid="1163" grpId="0"/>
      <p:bldP spid="1163" grpId="1"/>
      <p:bldP spid="1301" grpId="0"/>
      <p:bldP spid="1301" grpId="1"/>
      <p:bldP spid="4" grpId="0" animBg="1"/>
      <p:bldP spid="4" grpId="1" animBg="1"/>
      <p:bldP spid="1115" grpId="0" animBg="1"/>
      <p:bldP spid="1116" grpId="0"/>
      <p:bldP spid="941" grpId="0" animBg="1"/>
      <p:bldP spid="395" grpId="0" animBg="1"/>
      <p:bldP spid="393" grpId="0" animBg="1"/>
      <p:bldP spid="11" grpId="0" build="p"/>
      <p:bldP spid="12" grpId="0"/>
      <p:bldP spid="14" grpId="0" animBg="1"/>
      <p:bldP spid="15" grpId="0"/>
      <p:bldP spid="16" grpId="0"/>
      <p:bldP spid="17" grpId="0"/>
      <p:bldP spid="18" grpId="0"/>
      <p:bldP spid="19" grpId="0"/>
      <p:bldP spid="190" grpId="0"/>
      <p:bldP spid="362" grpId="0"/>
      <p:bldP spid="365" grpId="0" animBg="1"/>
      <p:bldP spid="367" grpId="0" animBg="1"/>
      <p:bldP spid="369" grpId="0" animBg="1"/>
      <p:bldP spid="371" grpId="0" animBg="1"/>
      <p:bldP spid="379" grpId="0" animBg="1"/>
      <p:bldP spid="380" grpId="0" animBg="1"/>
      <p:bldP spid="382" grpId="0" animBg="1"/>
      <p:bldP spid="384" grpId="0" animBg="1"/>
      <p:bldP spid="386" grpId="0" animBg="1"/>
      <p:bldP spid="392" grpId="0"/>
      <p:bldP spid="392" grpId="1"/>
      <p:bldP spid="394" grpId="0"/>
      <p:bldP spid="396" grpId="0" animBg="1"/>
      <p:bldP spid="398" grpId="0" animBg="1"/>
      <p:bldP spid="401" grpId="0"/>
      <p:bldP spid="409" grpId="0" animBg="1"/>
      <p:bldP spid="411" grpId="0" animBg="1"/>
      <p:bldP spid="424" grpId="0" animBg="1"/>
      <p:bldP spid="428" grpId="0" animBg="1"/>
      <p:bldP spid="402" grpId="0" animBg="1"/>
      <p:bldP spid="404" grpId="0" animBg="1"/>
      <p:bldP spid="587" grpId="0" animBg="1"/>
      <p:bldP spid="589" grpId="0" animBg="1"/>
      <p:bldP spid="591" grpId="0" animBg="1"/>
      <p:bldP spid="593" grpId="0" animBg="1"/>
      <p:bldP spid="767" grpId="0"/>
      <p:bldP spid="768" grpId="0"/>
      <p:bldP spid="1132" grpId="0" animBg="1"/>
      <p:bldP spid="1132" grpId="1" animBg="1"/>
      <p:bldP spid="1133" grpId="0"/>
      <p:bldP spid="1133" grpId="1"/>
      <p:bldP spid="1134" grpId="0" animBg="1"/>
      <p:bldP spid="1134" grpId="1" animBg="1"/>
      <p:bldP spid="1135" grpId="0"/>
      <p:bldP spid="1135" grpId="1"/>
      <p:bldP spid="1136" grpId="0" animBg="1"/>
      <p:bldP spid="1136" grpId="1" animBg="1"/>
      <p:bldP spid="1137" grpId="0"/>
      <p:bldP spid="1137" grpId="1"/>
      <p:bldP spid="1138" grpId="0" animBg="1"/>
      <p:bldP spid="1138" grpId="1" animBg="1"/>
      <p:bldP spid="1139" grpId="0"/>
      <p:bldP spid="1139" grpId="1"/>
      <p:bldP spid="1140" grpId="0" animBg="1"/>
      <p:bldP spid="1140" grpId="1" animBg="1"/>
      <p:bldP spid="1141" grpId="0"/>
      <p:bldP spid="1141" grpId="1"/>
      <p:bldP spid="1142" grpId="0" animBg="1"/>
      <p:bldP spid="1142" grpId="1" animBg="1"/>
      <p:bldP spid="1143" grpId="0"/>
      <p:bldP spid="1143" grpId="1"/>
      <p:bldP spid="1144" grpId="0" animBg="1"/>
      <p:bldP spid="1144" grpId="1" animBg="1"/>
      <p:bldP spid="1145" grpId="0"/>
      <p:bldP spid="1145" grpId="1"/>
      <p:bldP spid="1146" grpId="0" animBg="1"/>
      <p:bldP spid="1146" grpId="1" animBg="1"/>
      <p:bldP spid="1147" grpId="0"/>
      <p:bldP spid="1147" grpId="1"/>
      <p:bldP spid="1148" grpId="0" animBg="1"/>
      <p:bldP spid="1148" grpId="1" animBg="1"/>
      <p:bldP spid="1149" grpId="0"/>
      <p:bldP spid="1149" grpId="1"/>
      <p:bldP spid="1150" grpId="0" animBg="1"/>
      <p:bldP spid="1150" grpId="1" animBg="1"/>
      <p:bldP spid="1151" grpId="0"/>
      <p:bldP spid="1151" grpId="1"/>
      <p:bldP spid="1152" grpId="0" animBg="1"/>
      <p:bldP spid="1152" grpId="1" animBg="1"/>
      <p:bldP spid="1153" grpId="0"/>
      <p:bldP spid="1153" grpId="1"/>
      <p:bldP spid="1154" grpId="0" animBg="1"/>
      <p:bldP spid="1154" grpId="1" animBg="1"/>
      <p:bldP spid="1155" grpId="0"/>
      <p:bldP spid="1155" grpId="1"/>
      <p:bldP spid="1156" grpId="0" animBg="1"/>
      <p:bldP spid="1156" grpId="1" animBg="1"/>
      <p:bldP spid="1157" grpId="0"/>
      <p:bldP spid="1157" grpId="1"/>
      <p:bldP spid="1175" grpId="0"/>
      <p:bldP spid="1178" grpId="0" animBg="1"/>
      <p:bldP spid="1180" grpId="0" animBg="1"/>
      <p:bldP spid="1188" grpId="0"/>
      <p:bldP spid="1189" grpId="0" animBg="1"/>
      <p:bldP spid="353" grpId="0" animBg="1"/>
      <p:bldP spid="1191" grpId="0"/>
      <p:bldP spid="1192" grpId="0" animBg="1"/>
      <p:bldP spid="1192" grpId="1" animBg="1"/>
      <p:bldP spid="1194" grpId="0"/>
      <p:bldP spid="1194" grpId="1"/>
      <p:bldP spid="1195" grpId="0"/>
      <p:bldP spid="1195" grpId="1"/>
      <p:bldP spid="1196" grpId="0"/>
      <p:bldP spid="1196" grpId="1"/>
      <p:bldP spid="1197" grpId="0"/>
      <p:bldP spid="1197" grpId="1"/>
      <p:bldP spid="1198" grpId="0"/>
      <p:bldP spid="1198" grpId="1"/>
      <p:bldP spid="1206" grpId="0"/>
      <p:bldP spid="1206" grpId="1"/>
      <p:bldP spid="1210" grpId="0" animBg="1"/>
      <p:bldP spid="1242" grpId="0"/>
      <p:bldP spid="1249" grpId="0"/>
      <p:bldP spid="1171" grpId="0"/>
      <p:bldP spid="1176" grpId="0"/>
      <p:bldP spid="2" grpId="0" animBg="1"/>
      <p:bldP spid="2" grpId="1" animBg="1"/>
      <p:bldP spid="1177" grpId="0" animBg="1"/>
      <p:bldP spid="1177" grpId="1" animBg="1"/>
      <p:bldP spid="1179" grpId="0" animBg="1"/>
      <p:bldP spid="1179" grpId="1" animBg="1"/>
      <p:bldP spid="1181" grpId="0" build="allAtOnce"/>
      <p:bldP spid="3" grpId="0" animBg="1"/>
      <p:bldP spid="9" grpId="0" animBg="1"/>
      <p:bldP spid="10" grpId="0" animBg="1"/>
      <p:bldP spid="6" grpId="0" animBg="1"/>
      <p:bldP spid="6" grpId="1" animBg="1"/>
      <p:bldP spid="1296" grpId="0"/>
      <p:bldP spid="1296" grpId="1"/>
      <p:bldP spid="1297" grpId="0"/>
      <p:bldP spid="1297" grpId="1"/>
      <p:bldP spid="7" grpId="0" animBg="1"/>
      <p:bldP spid="7" grpId="1" animBg="1"/>
      <p:bldP spid="1323" grpId="0" animBg="1"/>
      <p:bldP spid="1330" grpId="0" animBg="1"/>
      <p:bldP spid="1331" grpId="0" animBg="1"/>
      <p:bldP spid="1338" grpId="0"/>
      <p:bldP spid="13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14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TextBox 1201"/>
          <p:cNvSpPr txBox="1"/>
          <p:nvPr/>
        </p:nvSpPr>
        <p:spPr>
          <a:xfrm>
            <a:off x="6008000" y="4219198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D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12" name="TextBox 1211"/>
          <p:cNvSpPr txBox="1"/>
          <p:nvPr/>
        </p:nvSpPr>
        <p:spPr>
          <a:xfrm>
            <a:off x="5220072" y="3651870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F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23" name="TextBox 1222"/>
          <p:cNvSpPr txBox="1"/>
          <p:nvPr/>
        </p:nvSpPr>
        <p:spPr>
          <a:xfrm>
            <a:off x="5016785" y="4223478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G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24" name="TextBox 1223"/>
          <p:cNvSpPr txBox="1"/>
          <p:nvPr/>
        </p:nvSpPr>
        <p:spPr>
          <a:xfrm>
            <a:off x="5423396" y="355520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11" name="TextBox 1310"/>
          <p:cNvSpPr txBox="1"/>
          <p:nvPr/>
        </p:nvSpPr>
        <p:spPr>
          <a:xfrm>
            <a:off x="4658866" y="314146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1452796" y="3518589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K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27" name="TextBox 1126"/>
          <p:cNvSpPr txBox="1"/>
          <p:nvPr/>
        </p:nvSpPr>
        <p:spPr>
          <a:xfrm>
            <a:off x="1164257" y="4236149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A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28" name="TextBox 1127"/>
          <p:cNvSpPr txBox="1"/>
          <p:nvPr/>
        </p:nvSpPr>
        <p:spPr>
          <a:xfrm>
            <a:off x="890152" y="3595737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B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63" name="TextBox 1162"/>
          <p:cNvSpPr txBox="1"/>
          <p:nvPr/>
        </p:nvSpPr>
        <p:spPr>
          <a:xfrm>
            <a:off x="1101416" y="3779219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C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01" name="TextBox 1300"/>
          <p:cNvSpPr txBox="1"/>
          <p:nvPr/>
        </p:nvSpPr>
        <p:spPr>
          <a:xfrm>
            <a:off x="2042194" y="3689974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937250" y="920750"/>
            <a:ext cx="2114550" cy="698500"/>
          </a:xfrm>
          <a:custGeom>
            <a:avLst/>
            <a:gdLst>
              <a:gd name="connsiteX0" fmla="*/ 2114550 w 2114550"/>
              <a:gd name="connsiteY0" fmla="*/ 0 h 698500"/>
              <a:gd name="connsiteX1" fmla="*/ 0 w 2114550"/>
              <a:gd name="connsiteY1" fmla="*/ 698500 h 698500"/>
              <a:gd name="connsiteX2" fmla="*/ 1130300 w 2114550"/>
              <a:gd name="connsiteY2" fmla="*/ 692150 h 698500"/>
              <a:gd name="connsiteX3" fmla="*/ 2114550 w 2114550"/>
              <a:gd name="connsiteY3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698500">
                <a:moveTo>
                  <a:pt x="2114550" y="0"/>
                </a:moveTo>
                <a:lnTo>
                  <a:pt x="0" y="698500"/>
                </a:lnTo>
                <a:lnTo>
                  <a:pt x="1130300" y="692150"/>
                </a:lnTo>
                <a:lnTo>
                  <a:pt x="21145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Pie 1114"/>
          <p:cNvSpPr/>
          <p:nvPr/>
        </p:nvSpPr>
        <p:spPr>
          <a:xfrm rot="5400000">
            <a:off x="2680026" y="4057489"/>
            <a:ext cx="410242" cy="410242"/>
          </a:xfrm>
          <a:prstGeom prst="pie">
            <a:avLst>
              <a:gd name="adj1" fmla="val 14302341"/>
              <a:gd name="adj2" fmla="val 1620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16" name="TextBox 1115"/>
          <p:cNvSpPr txBox="1"/>
          <p:nvPr/>
        </p:nvSpPr>
        <p:spPr>
          <a:xfrm>
            <a:off x="3016919" y="405058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r>
              <a:rPr lang="en-US" sz="12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sz="1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1" name="Rectangle 940"/>
          <p:cNvSpPr/>
          <p:nvPr/>
        </p:nvSpPr>
        <p:spPr>
          <a:xfrm>
            <a:off x="4506829" y="4139524"/>
            <a:ext cx="123825" cy="123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5549477" y="4139524"/>
            <a:ext cx="123825" cy="123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93" name="Pie 392"/>
          <p:cNvSpPr/>
          <p:nvPr/>
        </p:nvSpPr>
        <p:spPr>
          <a:xfrm rot="5400000">
            <a:off x="608987" y="4057489"/>
            <a:ext cx="410242" cy="410242"/>
          </a:xfrm>
          <a:prstGeom prst="pie">
            <a:avLst>
              <a:gd name="adj1" fmla="val 14302341"/>
              <a:gd name="adj2" fmla="val 1620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2997" y="161619"/>
            <a:ext cx="6755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Construct a triangle XYZ in which </a:t>
            </a:r>
            <a:r>
              <a:rPr lang="en-IN" b="1" dirty="0">
                <a:solidFill>
                  <a:srgbClr val="0000FF"/>
                </a:solidFill>
                <a:latin typeface="Symbol" pitchFamily="18" charset="2"/>
                <a:ea typeface="Cambria Math" pitchFamily="18" charset="0"/>
              </a:rPr>
              <a:t>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Y = 30º, </a:t>
            </a:r>
            <a:r>
              <a:rPr lang="en-IN" b="1" dirty="0">
                <a:solidFill>
                  <a:srgbClr val="0000FF"/>
                </a:solidFill>
                <a:latin typeface="Symbol" pitchFamily="18" charset="2"/>
                <a:ea typeface="Cambria Math" pitchFamily="18" charset="0"/>
              </a:rPr>
              <a:t>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Z =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90º</a:t>
            </a:r>
          </a:p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XY + YZ + ZX = 11 cm.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942" y="146056"/>
            <a:ext cx="598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IN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7051225" y="919716"/>
            <a:ext cx="1007142" cy="700525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1011" y="65261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3431" y="158214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5321" y="157433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Z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2574" y="51291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Rough fig.</a:t>
            </a:r>
            <a:endParaRPr lang="en-IN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67338" y="433804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prstClr val="black"/>
                </a:solidFill>
                <a:latin typeface="Bookman Old Style" pitchFamily="18" charset="0"/>
              </a:rPr>
              <a:t>11 cm 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52733" y="4274351"/>
            <a:ext cx="7020609" cy="601758"/>
            <a:chOff x="1515075" y="1268751"/>
            <a:chExt cx="6584985" cy="570595"/>
          </a:xfrm>
        </p:grpSpPr>
        <p:sp>
          <p:nvSpPr>
            <p:cNvPr id="21" name="Rectangle 20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940392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373823" y="1367661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783100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200794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623767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4041916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4474493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4896097" y="1374019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5314244" y="1371174"/>
              <a:ext cx="98034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5595858" y="1379699"/>
              <a:ext cx="433829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600846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642359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6839428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>
              <a:off x="725659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766623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/>
          <p:cNvCxnSpPr/>
          <p:nvPr/>
        </p:nvCxnSpPr>
        <p:spPr>
          <a:xfrm>
            <a:off x="797556" y="4263349"/>
            <a:ext cx="489478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340" y="3106147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TextBox 189"/>
          <p:cNvSpPr txBox="1"/>
          <p:nvPr/>
        </p:nvSpPr>
        <p:spPr>
          <a:xfrm>
            <a:off x="534925" y="41989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5474635" y="4236149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64" name="Straight Arrow Connector 363"/>
          <p:cNvCxnSpPr/>
          <p:nvPr/>
        </p:nvCxnSpPr>
        <p:spPr>
          <a:xfrm flipV="1">
            <a:off x="810156" y="2126767"/>
            <a:ext cx="3502202" cy="213835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Arc 364"/>
          <p:cNvSpPr/>
          <p:nvPr/>
        </p:nvSpPr>
        <p:spPr>
          <a:xfrm>
            <a:off x="308268" y="3767521"/>
            <a:ext cx="989136" cy="989136"/>
          </a:xfrm>
          <a:prstGeom prst="arc">
            <a:avLst>
              <a:gd name="adj1" fmla="val 1081034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66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-35232" y="3508133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7" name="Arc 366"/>
          <p:cNvSpPr/>
          <p:nvPr/>
        </p:nvSpPr>
        <p:spPr>
          <a:xfrm>
            <a:off x="803942" y="3767521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68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2876">
            <a:off x="461322" y="3508133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" name="Arc 368"/>
          <p:cNvSpPr/>
          <p:nvPr/>
        </p:nvSpPr>
        <p:spPr>
          <a:xfrm rot="3311084">
            <a:off x="806323" y="3765873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70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93960">
            <a:off x="463703" y="3506485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1" name="Arc 370"/>
          <p:cNvSpPr/>
          <p:nvPr/>
        </p:nvSpPr>
        <p:spPr>
          <a:xfrm rot="7056952">
            <a:off x="542006" y="3340423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72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9828">
            <a:off x="199386" y="3081035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8" name="Straight Arrow Connector 377"/>
          <p:cNvCxnSpPr/>
          <p:nvPr/>
        </p:nvCxnSpPr>
        <p:spPr>
          <a:xfrm flipV="1">
            <a:off x="5673302" y="1912143"/>
            <a:ext cx="0" cy="23559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Arc 378"/>
          <p:cNvSpPr/>
          <p:nvPr/>
        </p:nvSpPr>
        <p:spPr>
          <a:xfrm>
            <a:off x="5176176" y="3763332"/>
            <a:ext cx="989136" cy="989136"/>
          </a:xfrm>
          <a:prstGeom prst="arc">
            <a:avLst>
              <a:gd name="adj1" fmla="val 1081034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80" name="Arc 379"/>
          <p:cNvSpPr/>
          <p:nvPr/>
        </p:nvSpPr>
        <p:spPr>
          <a:xfrm>
            <a:off x="5671850" y="3763332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81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2876">
            <a:off x="5329230" y="3503944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2" name="Arc 381"/>
          <p:cNvSpPr/>
          <p:nvPr/>
        </p:nvSpPr>
        <p:spPr>
          <a:xfrm rot="17936934">
            <a:off x="5426580" y="3337090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83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19810">
            <a:off x="5083960" y="3077702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Arc 383"/>
          <p:cNvSpPr/>
          <p:nvPr/>
        </p:nvSpPr>
        <p:spPr>
          <a:xfrm>
            <a:off x="5426581" y="3336234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85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2876">
            <a:off x="5083961" y="3076846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" name="Arc 385"/>
          <p:cNvSpPr/>
          <p:nvPr/>
        </p:nvSpPr>
        <p:spPr>
          <a:xfrm rot="3592218">
            <a:off x="4933664" y="3336234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87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75094">
            <a:off x="4591044" y="3076846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4838946" y="3508134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TextBox 391"/>
          <p:cNvSpPr txBox="1"/>
          <p:nvPr/>
        </p:nvSpPr>
        <p:spPr>
          <a:xfrm>
            <a:off x="5580112" y="313226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L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218371" y="404535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15º</a:t>
            </a:r>
            <a:endParaRPr lang="en-IN" sz="1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6" name="Arc 395"/>
          <p:cNvSpPr/>
          <p:nvPr/>
        </p:nvSpPr>
        <p:spPr>
          <a:xfrm rot="5628634">
            <a:off x="411603" y="3378144"/>
            <a:ext cx="1775236" cy="17752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97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11510">
            <a:off x="-204007" y="2912613"/>
            <a:ext cx="3008216" cy="27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8" name="Arc 397"/>
          <p:cNvSpPr/>
          <p:nvPr/>
        </p:nvSpPr>
        <p:spPr>
          <a:xfrm rot="6683959">
            <a:off x="344616" y="3129326"/>
            <a:ext cx="1775234" cy="1775234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99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6835">
            <a:off x="-270994" y="2663795"/>
            <a:ext cx="3008214" cy="270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0" name="Straight Arrow Connector 399"/>
          <p:cNvCxnSpPr/>
          <p:nvPr/>
        </p:nvCxnSpPr>
        <p:spPr>
          <a:xfrm flipV="1">
            <a:off x="810156" y="3112294"/>
            <a:ext cx="4266583" cy="11528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/>
          <p:cNvSpPr txBox="1"/>
          <p:nvPr/>
        </p:nvSpPr>
        <p:spPr>
          <a:xfrm>
            <a:off x="4533532" y="2953319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9" name="Arc 408"/>
          <p:cNvSpPr/>
          <p:nvPr/>
        </p:nvSpPr>
        <p:spPr>
          <a:xfrm rot="502510">
            <a:off x="4291168" y="3383387"/>
            <a:ext cx="1775236" cy="17752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10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85386">
            <a:off x="3675558" y="2917856"/>
            <a:ext cx="3008216" cy="27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" name="Arc 410"/>
          <p:cNvSpPr/>
          <p:nvPr/>
        </p:nvSpPr>
        <p:spPr>
          <a:xfrm rot="19021275">
            <a:off x="4788837" y="2877823"/>
            <a:ext cx="1775234" cy="1775234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12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87465">
            <a:off x="4173227" y="2412292"/>
            <a:ext cx="3008214" cy="270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3" name="Straight Arrow Connector 412"/>
          <p:cNvCxnSpPr/>
          <p:nvPr/>
        </p:nvCxnSpPr>
        <p:spPr>
          <a:xfrm flipH="1" flipV="1">
            <a:off x="4279021" y="2888456"/>
            <a:ext cx="1398891" cy="13749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Arc 423"/>
          <p:cNvSpPr/>
          <p:nvPr/>
        </p:nvSpPr>
        <p:spPr>
          <a:xfrm rot="3569093">
            <a:off x="-1413362" y="2021246"/>
            <a:ext cx="4467938" cy="446793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25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142">
            <a:off x="-1160945" y="2801583"/>
            <a:ext cx="3971696" cy="29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8" name="Arc 427"/>
          <p:cNvSpPr/>
          <p:nvPr/>
        </p:nvSpPr>
        <p:spPr>
          <a:xfrm rot="354590">
            <a:off x="-1412069" y="2019855"/>
            <a:ext cx="4467938" cy="446793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29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4639">
            <a:off x="-1185956" y="2800192"/>
            <a:ext cx="3971696" cy="29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" name="Arc 401"/>
          <p:cNvSpPr/>
          <p:nvPr/>
        </p:nvSpPr>
        <p:spPr>
          <a:xfrm rot="11303879">
            <a:off x="2423350" y="993594"/>
            <a:ext cx="4467938" cy="446793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03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63928">
            <a:off x="2671471" y="1773931"/>
            <a:ext cx="3971696" cy="29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4" name="Arc 403"/>
          <p:cNvSpPr/>
          <p:nvPr/>
        </p:nvSpPr>
        <p:spPr>
          <a:xfrm rot="14483591">
            <a:off x="2423350" y="992203"/>
            <a:ext cx="4467938" cy="446793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05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43640">
            <a:off x="2671471" y="1772540"/>
            <a:ext cx="3971696" cy="29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6" name="Group 405"/>
          <p:cNvGrpSpPr/>
          <p:nvPr/>
        </p:nvGrpSpPr>
        <p:grpSpPr>
          <a:xfrm rot="4502435">
            <a:off x="-764835" y="4554170"/>
            <a:ext cx="6951098" cy="601758"/>
            <a:chOff x="1515075" y="1268751"/>
            <a:chExt cx="6584985" cy="570595"/>
          </a:xfrm>
        </p:grpSpPr>
        <p:sp>
          <p:nvSpPr>
            <p:cNvPr id="407" name="Rectangle 406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08" name="Straight Connector 407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1940392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22" name="Straight Connector 421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Rectangle 435"/>
            <p:cNvSpPr/>
            <p:nvPr/>
          </p:nvSpPr>
          <p:spPr>
            <a:xfrm>
              <a:off x="2373823" y="1367661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37" name="Straight Connector 436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/>
            <p:cNvSpPr/>
            <p:nvPr/>
          </p:nvSpPr>
          <p:spPr>
            <a:xfrm>
              <a:off x="2783100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48" name="Straight Connector 447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Rectangle 457"/>
            <p:cNvSpPr/>
            <p:nvPr/>
          </p:nvSpPr>
          <p:spPr>
            <a:xfrm>
              <a:off x="3200794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59" name="Straight Connector 458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Rectangle 468"/>
            <p:cNvSpPr/>
            <p:nvPr/>
          </p:nvSpPr>
          <p:spPr>
            <a:xfrm>
              <a:off x="3623767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70" name="Straight Connector 469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Rectangle 479"/>
            <p:cNvSpPr/>
            <p:nvPr/>
          </p:nvSpPr>
          <p:spPr>
            <a:xfrm>
              <a:off x="4041916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81" name="Straight Connector 480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Rectangle 490"/>
            <p:cNvSpPr/>
            <p:nvPr/>
          </p:nvSpPr>
          <p:spPr>
            <a:xfrm>
              <a:off x="4474493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92" name="Straight Connector 491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Rectangle 501"/>
            <p:cNvSpPr/>
            <p:nvPr/>
          </p:nvSpPr>
          <p:spPr>
            <a:xfrm>
              <a:off x="4896097" y="1374019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03" name="Straight Connector 502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Rectangle 512"/>
            <p:cNvSpPr/>
            <p:nvPr/>
          </p:nvSpPr>
          <p:spPr>
            <a:xfrm>
              <a:off x="5314244" y="1371174"/>
              <a:ext cx="98034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14" name="Straight Connector 513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Rectangle 523"/>
            <p:cNvSpPr/>
            <p:nvPr/>
          </p:nvSpPr>
          <p:spPr>
            <a:xfrm>
              <a:off x="5595858" y="1379699"/>
              <a:ext cx="433829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25" name="Straight Connector 524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Rectangle 535"/>
            <p:cNvSpPr/>
            <p:nvPr/>
          </p:nvSpPr>
          <p:spPr>
            <a:xfrm>
              <a:off x="600846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37" name="Straight Connector 536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Rectangle 546"/>
            <p:cNvSpPr/>
            <p:nvPr/>
          </p:nvSpPr>
          <p:spPr>
            <a:xfrm>
              <a:off x="642359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48" name="Straight Connector 547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ectangle 557"/>
            <p:cNvSpPr/>
            <p:nvPr/>
          </p:nvSpPr>
          <p:spPr>
            <a:xfrm>
              <a:off x="6839428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59" name="Straight Connector 558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9" name="Rectangle 568"/>
            <p:cNvSpPr/>
            <p:nvPr/>
          </p:nvSpPr>
          <p:spPr>
            <a:xfrm>
              <a:off x="725659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70" name="Straight Connector 569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Rectangle 579"/>
            <p:cNvSpPr/>
            <p:nvPr/>
          </p:nvSpPr>
          <p:spPr>
            <a:xfrm>
              <a:off x="766623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81" name="Straight Connector 580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3" name="Straight Connector 582"/>
          <p:cNvCxnSpPr/>
          <p:nvPr/>
        </p:nvCxnSpPr>
        <p:spPr>
          <a:xfrm>
            <a:off x="2305794" y="2131469"/>
            <a:ext cx="773077" cy="289335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4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2435">
            <a:off x="1984049" y="1375660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7" name="Arc 586"/>
          <p:cNvSpPr/>
          <p:nvPr/>
        </p:nvSpPr>
        <p:spPr>
          <a:xfrm rot="9188294">
            <a:off x="3118902" y="1721099"/>
            <a:ext cx="3009496" cy="3009496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588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48343">
            <a:off x="3286030" y="2246715"/>
            <a:ext cx="2675240" cy="19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" name="Arc 588"/>
          <p:cNvSpPr/>
          <p:nvPr/>
        </p:nvSpPr>
        <p:spPr>
          <a:xfrm rot="1964665">
            <a:off x="3116521" y="1714946"/>
            <a:ext cx="3009496" cy="3009496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590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4714">
            <a:off x="3283649" y="2240562"/>
            <a:ext cx="2675240" cy="19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1" name="Arc 590"/>
          <p:cNvSpPr/>
          <p:nvPr/>
        </p:nvSpPr>
        <p:spPr>
          <a:xfrm rot="12748568">
            <a:off x="4172637" y="2760133"/>
            <a:ext cx="3009496" cy="3009496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592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44300">
            <a:off x="4339765" y="3285749"/>
            <a:ext cx="2675240" cy="19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" name="Arc 592"/>
          <p:cNvSpPr/>
          <p:nvPr/>
        </p:nvSpPr>
        <p:spPr>
          <a:xfrm rot="20033308">
            <a:off x="4167875" y="2756361"/>
            <a:ext cx="3009496" cy="3009496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594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3357">
            <a:off x="4335003" y="3281977"/>
            <a:ext cx="2675240" cy="19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5" name="Group 594"/>
          <p:cNvGrpSpPr/>
          <p:nvPr/>
        </p:nvGrpSpPr>
        <p:grpSpPr>
          <a:xfrm rot="8071623">
            <a:off x="399700" y="4291732"/>
            <a:ext cx="6951098" cy="601758"/>
            <a:chOff x="1515075" y="1268751"/>
            <a:chExt cx="6584985" cy="570595"/>
          </a:xfrm>
        </p:grpSpPr>
        <p:sp>
          <p:nvSpPr>
            <p:cNvPr id="596" name="Rectangle 595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597" name="Straight Connector 596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Rectangle 604"/>
            <p:cNvSpPr/>
            <p:nvPr/>
          </p:nvSpPr>
          <p:spPr>
            <a:xfrm>
              <a:off x="1940392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06" name="Straight Connector 605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" name="Rectangle 615"/>
            <p:cNvSpPr/>
            <p:nvPr/>
          </p:nvSpPr>
          <p:spPr>
            <a:xfrm>
              <a:off x="2373823" y="1367661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17" name="Straight Connector 616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Rectangle 626"/>
            <p:cNvSpPr/>
            <p:nvPr/>
          </p:nvSpPr>
          <p:spPr>
            <a:xfrm>
              <a:off x="2783100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28" name="Straight Connector 627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Rectangle 637"/>
            <p:cNvSpPr/>
            <p:nvPr/>
          </p:nvSpPr>
          <p:spPr>
            <a:xfrm>
              <a:off x="3200794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39" name="Straight Connector 638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Rectangle 648"/>
            <p:cNvSpPr/>
            <p:nvPr/>
          </p:nvSpPr>
          <p:spPr>
            <a:xfrm>
              <a:off x="3623767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50" name="Straight Connector 649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" name="Rectangle 659"/>
            <p:cNvSpPr/>
            <p:nvPr/>
          </p:nvSpPr>
          <p:spPr>
            <a:xfrm>
              <a:off x="4041916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61" name="Straight Connector 660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1" name="Rectangle 670"/>
            <p:cNvSpPr/>
            <p:nvPr/>
          </p:nvSpPr>
          <p:spPr>
            <a:xfrm>
              <a:off x="4474493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72" name="Straight Connector 671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" name="Rectangle 681"/>
            <p:cNvSpPr/>
            <p:nvPr/>
          </p:nvSpPr>
          <p:spPr>
            <a:xfrm>
              <a:off x="4896097" y="1374019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83" name="Straight Connector 682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Rectangle 692"/>
            <p:cNvSpPr/>
            <p:nvPr/>
          </p:nvSpPr>
          <p:spPr>
            <a:xfrm>
              <a:off x="5314244" y="1371174"/>
              <a:ext cx="98034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94" name="Straight Connector 693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Rectangle 703"/>
            <p:cNvSpPr/>
            <p:nvPr/>
          </p:nvSpPr>
          <p:spPr>
            <a:xfrm>
              <a:off x="5595858" y="1379699"/>
              <a:ext cx="433829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05" name="Straight Connector 704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/>
            <p:cNvSpPr/>
            <p:nvPr/>
          </p:nvSpPr>
          <p:spPr>
            <a:xfrm>
              <a:off x="600846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17" name="Straight Connector 716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Rectangle 726"/>
            <p:cNvSpPr/>
            <p:nvPr/>
          </p:nvSpPr>
          <p:spPr>
            <a:xfrm>
              <a:off x="642359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28" name="Straight Connector 727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Rectangle 737"/>
            <p:cNvSpPr/>
            <p:nvPr/>
          </p:nvSpPr>
          <p:spPr>
            <a:xfrm>
              <a:off x="6839428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39" name="Straight Connector 738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Rectangle 748"/>
            <p:cNvSpPr/>
            <p:nvPr/>
          </p:nvSpPr>
          <p:spPr>
            <a:xfrm>
              <a:off x="725659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50" name="Straight Connector 749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0" name="Rectangle 759"/>
            <p:cNvSpPr/>
            <p:nvPr/>
          </p:nvSpPr>
          <p:spPr>
            <a:xfrm>
              <a:off x="766623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61" name="Straight Connector 760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3" name="Straight Connector 762"/>
          <p:cNvCxnSpPr/>
          <p:nvPr/>
        </p:nvCxnSpPr>
        <p:spPr>
          <a:xfrm flipH="1">
            <a:off x="4015419" y="2459831"/>
            <a:ext cx="2399583" cy="243517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4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1623">
            <a:off x="5947046" y="2237575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7" name="TextBox 766"/>
          <p:cNvSpPr txBox="1"/>
          <p:nvPr/>
        </p:nvSpPr>
        <p:spPr>
          <a:xfrm>
            <a:off x="2632932" y="4213398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4524345" y="421339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Z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72" name="Group 771"/>
          <p:cNvGrpSpPr/>
          <p:nvPr/>
        </p:nvGrpSpPr>
        <p:grpSpPr>
          <a:xfrm rot="5400000">
            <a:off x="843081" y="4674701"/>
            <a:ext cx="6951098" cy="601758"/>
            <a:chOff x="1515075" y="1268751"/>
            <a:chExt cx="6584985" cy="570595"/>
          </a:xfrm>
        </p:grpSpPr>
        <p:sp>
          <p:nvSpPr>
            <p:cNvPr id="773" name="Rectangle 772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74" name="Straight Connector 773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2" name="Rectangle 781"/>
            <p:cNvSpPr/>
            <p:nvPr/>
          </p:nvSpPr>
          <p:spPr>
            <a:xfrm>
              <a:off x="1940392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83" name="Straight Connector 782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Rectangle 792"/>
            <p:cNvSpPr/>
            <p:nvPr/>
          </p:nvSpPr>
          <p:spPr>
            <a:xfrm>
              <a:off x="2373823" y="1367661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94" name="Straight Connector 793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4" name="Rectangle 803"/>
            <p:cNvSpPr/>
            <p:nvPr/>
          </p:nvSpPr>
          <p:spPr>
            <a:xfrm>
              <a:off x="2783100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05" name="Straight Connector 804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" name="Rectangle 814"/>
            <p:cNvSpPr/>
            <p:nvPr/>
          </p:nvSpPr>
          <p:spPr>
            <a:xfrm>
              <a:off x="3200794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16" name="Straight Connector 815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Rectangle 825"/>
            <p:cNvSpPr/>
            <p:nvPr/>
          </p:nvSpPr>
          <p:spPr>
            <a:xfrm>
              <a:off x="3623767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27" name="Straight Connector 826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Connector 832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Connector 834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Rectangle 836"/>
            <p:cNvSpPr/>
            <p:nvPr/>
          </p:nvSpPr>
          <p:spPr>
            <a:xfrm>
              <a:off x="4041916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38" name="Straight Connector 837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Rectangle 847"/>
            <p:cNvSpPr/>
            <p:nvPr/>
          </p:nvSpPr>
          <p:spPr>
            <a:xfrm>
              <a:off x="4474493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49" name="Straight Connector 848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Rectangle 858"/>
            <p:cNvSpPr/>
            <p:nvPr/>
          </p:nvSpPr>
          <p:spPr>
            <a:xfrm>
              <a:off x="4896097" y="1374019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60" name="Straight Connector 859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0" name="Rectangle 869"/>
            <p:cNvSpPr/>
            <p:nvPr/>
          </p:nvSpPr>
          <p:spPr>
            <a:xfrm>
              <a:off x="5314244" y="1371174"/>
              <a:ext cx="98034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71" name="Straight Connector 870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Straight Connector 878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1" name="Rectangle 880"/>
            <p:cNvSpPr/>
            <p:nvPr/>
          </p:nvSpPr>
          <p:spPr>
            <a:xfrm>
              <a:off x="5595858" y="1379699"/>
              <a:ext cx="433829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82" name="Straight Connector 881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3" name="Rectangle 892"/>
            <p:cNvSpPr/>
            <p:nvPr/>
          </p:nvSpPr>
          <p:spPr>
            <a:xfrm>
              <a:off x="600846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94" name="Straight Connector 893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Rectangle 903"/>
            <p:cNvSpPr/>
            <p:nvPr/>
          </p:nvSpPr>
          <p:spPr>
            <a:xfrm>
              <a:off x="642359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05" name="Straight Connector 904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5" name="Rectangle 914"/>
            <p:cNvSpPr/>
            <p:nvPr/>
          </p:nvSpPr>
          <p:spPr>
            <a:xfrm>
              <a:off x="6839428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16" name="Straight Connector 915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6" name="Rectangle 925"/>
            <p:cNvSpPr/>
            <p:nvPr/>
          </p:nvSpPr>
          <p:spPr>
            <a:xfrm>
              <a:off x="725659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27" name="Straight Connector 926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Rectangle 936"/>
            <p:cNvSpPr/>
            <p:nvPr/>
          </p:nvSpPr>
          <p:spPr>
            <a:xfrm>
              <a:off x="766623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38" name="Straight Connector 937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9" name="Straight Arrow Connector 768"/>
          <p:cNvCxnSpPr/>
          <p:nvPr/>
        </p:nvCxnSpPr>
        <p:spPr>
          <a:xfrm flipV="1">
            <a:off x="4630654" y="3231356"/>
            <a:ext cx="0" cy="103433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0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29788" y="2620544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2" name="Group 941"/>
          <p:cNvGrpSpPr/>
          <p:nvPr/>
        </p:nvGrpSpPr>
        <p:grpSpPr>
          <a:xfrm rot="19800000">
            <a:off x="-169012" y="4067893"/>
            <a:ext cx="6951098" cy="601758"/>
            <a:chOff x="1515075" y="1268751"/>
            <a:chExt cx="6584985" cy="570595"/>
          </a:xfrm>
        </p:grpSpPr>
        <p:sp>
          <p:nvSpPr>
            <p:cNvPr id="943" name="Rectangle 942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944" name="Straight Connector 943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Rectangle 951"/>
            <p:cNvSpPr/>
            <p:nvPr/>
          </p:nvSpPr>
          <p:spPr>
            <a:xfrm>
              <a:off x="1940392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53" name="Straight Connector 952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3" name="Rectangle 962"/>
            <p:cNvSpPr/>
            <p:nvPr/>
          </p:nvSpPr>
          <p:spPr>
            <a:xfrm>
              <a:off x="2373823" y="1367661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64" name="Straight Connector 963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4" name="Rectangle 973"/>
            <p:cNvSpPr/>
            <p:nvPr/>
          </p:nvSpPr>
          <p:spPr>
            <a:xfrm>
              <a:off x="2783100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75" name="Straight Connector 974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5" name="Rectangle 984"/>
            <p:cNvSpPr/>
            <p:nvPr/>
          </p:nvSpPr>
          <p:spPr>
            <a:xfrm>
              <a:off x="3200794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86" name="Straight Connector 985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Rectangle 995"/>
            <p:cNvSpPr/>
            <p:nvPr/>
          </p:nvSpPr>
          <p:spPr>
            <a:xfrm>
              <a:off x="3623767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97" name="Straight Connector 996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7" name="Rectangle 1006"/>
            <p:cNvSpPr/>
            <p:nvPr/>
          </p:nvSpPr>
          <p:spPr>
            <a:xfrm>
              <a:off x="4041916" y="1376862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08" name="Straight Connector 1007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Rectangle 1017"/>
            <p:cNvSpPr/>
            <p:nvPr/>
          </p:nvSpPr>
          <p:spPr>
            <a:xfrm>
              <a:off x="4474493" y="1371176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19" name="Straight Connector 1018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Rectangle 1028"/>
            <p:cNvSpPr/>
            <p:nvPr/>
          </p:nvSpPr>
          <p:spPr>
            <a:xfrm>
              <a:off x="4896097" y="1374019"/>
              <a:ext cx="98038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30" name="Straight Connector 1029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Rectangle 1039"/>
            <p:cNvSpPr/>
            <p:nvPr/>
          </p:nvSpPr>
          <p:spPr>
            <a:xfrm>
              <a:off x="5314244" y="1371174"/>
              <a:ext cx="98034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41" name="Straight Connector 1040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Rectangle 1050"/>
            <p:cNvSpPr/>
            <p:nvPr/>
          </p:nvSpPr>
          <p:spPr>
            <a:xfrm>
              <a:off x="5595858" y="1379699"/>
              <a:ext cx="433829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52" name="Straight Connector 1051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Rectangle 1062"/>
            <p:cNvSpPr/>
            <p:nvPr/>
          </p:nvSpPr>
          <p:spPr>
            <a:xfrm>
              <a:off x="600846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64" name="Straight Connector 1063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4" name="Rectangle 1073"/>
            <p:cNvSpPr/>
            <p:nvPr/>
          </p:nvSpPr>
          <p:spPr>
            <a:xfrm>
              <a:off x="6423593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75" name="Straight Connector 1074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Rectangle 1084"/>
            <p:cNvSpPr/>
            <p:nvPr/>
          </p:nvSpPr>
          <p:spPr>
            <a:xfrm>
              <a:off x="6839428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86" name="Straight Connector 1085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Rectangle 1095"/>
            <p:cNvSpPr/>
            <p:nvPr/>
          </p:nvSpPr>
          <p:spPr>
            <a:xfrm>
              <a:off x="725659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97" name="Straight Connector 1096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Rectangle 1106"/>
            <p:cNvSpPr/>
            <p:nvPr/>
          </p:nvSpPr>
          <p:spPr>
            <a:xfrm>
              <a:off x="7666234" y="1379699"/>
              <a:ext cx="433826" cy="271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08" name="Straight Connector 1107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0" name="Straight Arrow Connector 1109"/>
          <p:cNvCxnSpPr/>
          <p:nvPr/>
        </p:nvCxnSpPr>
        <p:spPr>
          <a:xfrm flipH="1">
            <a:off x="2881227" y="3240175"/>
            <a:ext cx="1756571" cy="10175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1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3518196" y="2156891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0" name="Straight Connector 1119"/>
          <p:cNvCxnSpPr/>
          <p:nvPr/>
        </p:nvCxnSpPr>
        <p:spPr>
          <a:xfrm>
            <a:off x="2860748" y="4258621"/>
            <a:ext cx="1757928" cy="0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/>
          <p:cNvCxnSpPr/>
          <p:nvPr/>
        </p:nvCxnSpPr>
        <p:spPr>
          <a:xfrm flipV="1">
            <a:off x="2871656" y="3257550"/>
            <a:ext cx="1755027" cy="1000125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/>
          <p:cNvCxnSpPr/>
          <p:nvPr/>
        </p:nvCxnSpPr>
        <p:spPr>
          <a:xfrm>
            <a:off x="4620105" y="3233738"/>
            <a:ext cx="0" cy="1038225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" name="Cloud 1131"/>
          <p:cNvSpPr/>
          <p:nvPr/>
        </p:nvSpPr>
        <p:spPr>
          <a:xfrm>
            <a:off x="4001084" y="585711"/>
            <a:ext cx="2746810" cy="9898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3" name="TextBox 1132"/>
          <p:cNvSpPr txBox="1"/>
          <p:nvPr/>
        </p:nvSpPr>
        <p:spPr>
          <a:xfrm>
            <a:off x="4239556" y="725016"/>
            <a:ext cx="240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line segment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PQ = 11 cm</a:t>
            </a:r>
          </a:p>
        </p:txBody>
      </p:sp>
      <p:sp>
        <p:nvSpPr>
          <p:cNvPr id="1134" name="Cloud 1133"/>
          <p:cNvSpPr/>
          <p:nvPr/>
        </p:nvSpPr>
        <p:spPr>
          <a:xfrm>
            <a:off x="4001084" y="641891"/>
            <a:ext cx="2746810" cy="9898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5" name="TextBox 1134"/>
          <p:cNvSpPr txBox="1"/>
          <p:nvPr/>
        </p:nvSpPr>
        <p:spPr>
          <a:xfrm>
            <a:off x="4239556" y="911821"/>
            <a:ext cx="24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P = 15</a:t>
            </a:r>
            <a:r>
              <a:rPr lang="en-US" b="1" dirty="0" smtClean="0">
                <a:solidFill>
                  <a:prstClr val="white"/>
                </a:solidFill>
                <a:latin typeface="Tahoma"/>
                <a:ea typeface="Tahoma"/>
                <a:cs typeface="Tahoma"/>
                <a:sym typeface="Symbol"/>
              </a:rPr>
              <a:t>°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36" name="Cloud 1135"/>
          <p:cNvSpPr/>
          <p:nvPr/>
        </p:nvSpPr>
        <p:spPr>
          <a:xfrm>
            <a:off x="3922459" y="584529"/>
            <a:ext cx="2746810" cy="9898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7" name="TextBox 1136"/>
          <p:cNvSpPr txBox="1"/>
          <p:nvPr/>
        </p:nvSpPr>
        <p:spPr>
          <a:xfrm>
            <a:off x="4160931" y="854459"/>
            <a:ext cx="24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Q = 90</a:t>
            </a:r>
            <a:r>
              <a:rPr lang="en-US" b="1" dirty="0" smtClean="0">
                <a:solidFill>
                  <a:prstClr val="white"/>
                </a:solidFill>
                <a:latin typeface="Tahoma"/>
                <a:ea typeface="Tahoma"/>
                <a:cs typeface="Tahoma"/>
                <a:sym typeface="Symbol"/>
              </a:rPr>
              <a:t>°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38" name="Cloud 1137"/>
          <p:cNvSpPr/>
          <p:nvPr/>
        </p:nvSpPr>
        <p:spPr>
          <a:xfrm>
            <a:off x="4071179" y="604837"/>
            <a:ext cx="2150360" cy="7748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9" name="TextBox 1138"/>
          <p:cNvSpPr txBox="1"/>
          <p:nvPr/>
        </p:nvSpPr>
        <p:spPr>
          <a:xfrm>
            <a:off x="3975801" y="767303"/>
            <a:ext cx="24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Bisect KPQ</a:t>
            </a:r>
          </a:p>
        </p:txBody>
      </p:sp>
      <p:sp>
        <p:nvSpPr>
          <p:cNvPr id="1140" name="Cloud 1139"/>
          <p:cNvSpPr/>
          <p:nvPr/>
        </p:nvSpPr>
        <p:spPr>
          <a:xfrm>
            <a:off x="4279021" y="626658"/>
            <a:ext cx="2150360" cy="7748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1" name="TextBox 1140"/>
          <p:cNvSpPr txBox="1"/>
          <p:nvPr/>
        </p:nvSpPr>
        <p:spPr>
          <a:xfrm>
            <a:off x="4183643" y="789124"/>
            <a:ext cx="24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Bisect LQP</a:t>
            </a:r>
          </a:p>
        </p:txBody>
      </p:sp>
      <p:sp>
        <p:nvSpPr>
          <p:cNvPr id="1142" name="Cloud 1141"/>
          <p:cNvSpPr/>
          <p:nvPr/>
        </p:nvSpPr>
        <p:spPr>
          <a:xfrm>
            <a:off x="3689501" y="535984"/>
            <a:ext cx="2746810" cy="9898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3" name="TextBox 1142"/>
          <p:cNvSpPr txBox="1"/>
          <p:nvPr/>
        </p:nvSpPr>
        <p:spPr>
          <a:xfrm>
            <a:off x="3892348" y="541455"/>
            <a:ext cx="2407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the intersection point be X</a:t>
            </a:r>
          </a:p>
        </p:txBody>
      </p:sp>
      <p:sp>
        <p:nvSpPr>
          <p:cNvPr id="1144" name="Cloud 1143"/>
          <p:cNvSpPr/>
          <p:nvPr/>
        </p:nvSpPr>
        <p:spPr>
          <a:xfrm>
            <a:off x="3717059" y="520967"/>
            <a:ext cx="3099594" cy="111692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5" name="TextBox 1144"/>
          <p:cNvSpPr txBox="1"/>
          <p:nvPr/>
        </p:nvSpPr>
        <p:spPr>
          <a:xfrm>
            <a:off x="3955373" y="737359"/>
            <a:ext cx="264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perpendicular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bisector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of PX</a:t>
            </a:r>
          </a:p>
        </p:txBody>
      </p:sp>
      <p:sp>
        <p:nvSpPr>
          <p:cNvPr id="1146" name="Cloud 1145"/>
          <p:cNvSpPr/>
          <p:nvPr/>
        </p:nvSpPr>
        <p:spPr>
          <a:xfrm>
            <a:off x="3696792" y="495861"/>
            <a:ext cx="3099594" cy="111692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7" name="TextBox 1146"/>
          <p:cNvSpPr txBox="1"/>
          <p:nvPr/>
        </p:nvSpPr>
        <p:spPr>
          <a:xfrm>
            <a:off x="3935106" y="712253"/>
            <a:ext cx="264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perpendicular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bisector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of XQ</a:t>
            </a:r>
          </a:p>
        </p:txBody>
      </p:sp>
      <p:sp>
        <p:nvSpPr>
          <p:cNvPr id="1148" name="Cloud 1147"/>
          <p:cNvSpPr/>
          <p:nvPr/>
        </p:nvSpPr>
        <p:spPr>
          <a:xfrm>
            <a:off x="3829059" y="520967"/>
            <a:ext cx="2422269" cy="111692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9" name="TextBox 1148"/>
          <p:cNvSpPr txBox="1"/>
          <p:nvPr/>
        </p:nvSpPr>
        <p:spPr>
          <a:xfrm>
            <a:off x="4067373" y="737359"/>
            <a:ext cx="208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m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intersect PQ at Y</a:t>
            </a:r>
          </a:p>
        </p:txBody>
      </p:sp>
      <p:sp>
        <p:nvSpPr>
          <p:cNvPr id="1150" name="Cloud 1149"/>
          <p:cNvSpPr/>
          <p:nvPr/>
        </p:nvSpPr>
        <p:spPr>
          <a:xfrm>
            <a:off x="4055721" y="514767"/>
            <a:ext cx="2422269" cy="111692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1" name="TextBox 1150"/>
          <p:cNvSpPr txBox="1"/>
          <p:nvPr/>
        </p:nvSpPr>
        <p:spPr>
          <a:xfrm>
            <a:off x="4294035" y="731159"/>
            <a:ext cx="199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intersect PQ at Z</a:t>
            </a:r>
          </a:p>
        </p:txBody>
      </p:sp>
      <p:sp>
        <p:nvSpPr>
          <p:cNvPr id="1152" name="Cloud 1151"/>
          <p:cNvSpPr/>
          <p:nvPr/>
        </p:nvSpPr>
        <p:spPr>
          <a:xfrm>
            <a:off x="4090364" y="748472"/>
            <a:ext cx="1799088" cy="6482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3" name="TextBox 1152"/>
          <p:cNvSpPr txBox="1"/>
          <p:nvPr/>
        </p:nvSpPr>
        <p:spPr>
          <a:xfrm>
            <a:off x="4184030" y="861173"/>
            <a:ext cx="163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Join XZ</a:t>
            </a:r>
          </a:p>
        </p:txBody>
      </p:sp>
      <p:sp>
        <p:nvSpPr>
          <p:cNvPr id="1154" name="Cloud 1153"/>
          <p:cNvSpPr/>
          <p:nvPr/>
        </p:nvSpPr>
        <p:spPr>
          <a:xfrm>
            <a:off x="4356105" y="797722"/>
            <a:ext cx="1799088" cy="6482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5" name="TextBox 1154"/>
          <p:cNvSpPr txBox="1"/>
          <p:nvPr/>
        </p:nvSpPr>
        <p:spPr>
          <a:xfrm>
            <a:off x="4449771" y="910423"/>
            <a:ext cx="163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Join XY</a:t>
            </a:r>
          </a:p>
        </p:txBody>
      </p:sp>
      <p:sp>
        <p:nvSpPr>
          <p:cNvPr id="1156" name="Cloud 1155"/>
          <p:cNvSpPr/>
          <p:nvPr/>
        </p:nvSpPr>
        <p:spPr>
          <a:xfrm>
            <a:off x="3731122" y="574027"/>
            <a:ext cx="2746810" cy="9898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7" name="TextBox 1156"/>
          <p:cNvSpPr txBox="1"/>
          <p:nvPr/>
        </p:nvSpPr>
        <p:spPr>
          <a:xfrm>
            <a:off x="3945444" y="701457"/>
            <a:ext cx="228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 XYZ is the required triangle</a:t>
            </a:r>
          </a:p>
        </p:txBody>
      </p:sp>
      <p:grpSp>
        <p:nvGrpSpPr>
          <p:cNvPr id="1118" name="Group 1117"/>
          <p:cNvGrpSpPr/>
          <p:nvPr/>
        </p:nvGrpSpPr>
        <p:grpSpPr>
          <a:xfrm>
            <a:off x="2299205" y="649234"/>
            <a:ext cx="3785420" cy="1440160"/>
            <a:chOff x="4155741" y="-553098"/>
            <a:chExt cx="3785420" cy="1440160"/>
          </a:xfrm>
        </p:grpSpPr>
        <p:sp>
          <p:nvSpPr>
            <p:cNvPr id="1119" name="Cloud 1118"/>
            <p:cNvSpPr/>
            <p:nvPr/>
          </p:nvSpPr>
          <p:spPr>
            <a:xfrm>
              <a:off x="4155741" y="-553098"/>
              <a:ext cx="3785420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TextBox 1122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P as the centre and any suitable radius,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2326205" y="649234"/>
            <a:ext cx="3785420" cy="1599228"/>
            <a:chOff x="4155741" y="-540497"/>
            <a:chExt cx="3785420" cy="1599228"/>
          </a:xfrm>
        </p:grpSpPr>
        <p:sp>
          <p:nvSpPr>
            <p:cNvPr id="1125" name="Cloud 1124"/>
            <p:cNvSpPr/>
            <p:nvPr/>
          </p:nvSpPr>
          <p:spPr>
            <a:xfrm>
              <a:off x="4155741" y="-540497"/>
              <a:ext cx="3785420" cy="159922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TextBox 1125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A as the centre and same radius, draw an arc intersecting at B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29" name="Group 1128"/>
          <p:cNvGrpSpPr/>
          <p:nvPr/>
        </p:nvGrpSpPr>
        <p:grpSpPr>
          <a:xfrm>
            <a:off x="3314746" y="1009274"/>
            <a:ext cx="1763109" cy="819939"/>
            <a:chOff x="3022372" y="-540212"/>
            <a:chExt cx="1763109" cy="819939"/>
          </a:xfrm>
        </p:grpSpPr>
        <p:sp>
          <p:nvSpPr>
            <p:cNvPr id="1130" name="Cloud 1129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TextBox 1130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AB</a:t>
              </a:r>
            </a:p>
          </p:txBody>
        </p:sp>
      </p:grpSp>
      <p:cxnSp>
        <p:nvCxnSpPr>
          <p:cNvPr id="1158" name="Straight Connector 1157"/>
          <p:cNvCxnSpPr/>
          <p:nvPr/>
        </p:nvCxnSpPr>
        <p:spPr>
          <a:xfrm flipH="1" flipV="1">
            <a:off x="1057113" y="3815430"/>
            <a:ext cx="234009" cy="4520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4" name="Group 1053"/>
          <p:cNvGrpSpPr/>
          <p:nvPr/>
        </p:nvGrpSpPr>
        <p:grpSpPr>
          <a:xfrm>
            <a:off x="2396949" y="721242"/>
            <a:ext cx="3785420" cy="1446796"/>
            <a:chOff x="4165266" y="-511922"/>
            <a:chExt cx="3785420" cy="1446796"/>
          </a:xfrm>
        </p:grpSpPr>
        <p:sp>
          <p:nvSpPr>
            <p:cNvPr id="1112" name="Cloud 1111"/>
            <p:cNvSpPr/>
            <p:nvPr/>
          </p:nvSpPr>
          <p:spPr>
            <a:xfrm>
              <a:off x="4165266" y="-511922"/>
              <a:ext cx="3785420" cy="14467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TextBox 1112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A as the centre and radius more than half of AB,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14" name="Group 1113"/>
          <p:cNvGrpSpPr/>
          <p:nvPr/>
        </p:nvGrpSpPr>
        <p:grpSpPr>
          <a:xfrm>
            <a:off x="2392870" y="721242"/>
            <a:ext cx="3785420" cy="1300536"/>
            <a:chOff x="4165266" y="-511922"/>
            <a:chExt cx="3785420" cy="1300536"/>
          </a:xfrm>
        </p:grpSpPr>
        <p:sp>
          <p:nvSpPr>
            <p:cNvPr id="1117" name="Cloud 1116"/>
            <p:cNvSpPr/>
            <p:nvPr/>
          </p:nvSpPr>
          <p:spPr>
            <a:xfrm>
              <a:off x="4165266" y="-511922"/>
              <a:ext cx="3785420" cy="130053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TextBox 1158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B as the centre and same radius, draw an ar</a:t>
              </a:r>
              <a:r>
                <a: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60" name="Group 1159"/>
          <p:cNvGrpSpPr/>
          <p:nvPr/>
        </p:nvGrpSpPr>
        <p:grpSpPr>
          <a:xfrm>
            <a:off x="2316297" y="721242"/>
            <a:ext cx="3785420" cy="1446796"/>
            <a:chOff x="4165266" y="-511922"/>
            <a:chExt cx="3785420" cy="1446796"/>
          </a:xfrm>
        </p:grpSpPr>
        <p:sp>
          <p:nvSpPr>
            <p:cNvPr id="1161" name="Cloud 1160"/>
            <p:cNvSpPr/>
            <p:nvPr/>
          </p:nvSpPr>
          <p:spPr>
            <a:xfrm>
              <a:off x="4165266" y="-511922"/>
              <a:ext cx="3785420" cy="14467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A as the centre and radius more than half of AC,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64" name="Group 1163"/>
          <p:cNvGrpSpPr/>
          <p:nvPr/>
        </p:nvGrpSpPr>
        <p:grpSpPr>
          <a:xfrm>
            <a:off x="2266636" y="721242"/>
            <a:ext cx="3785420" cy="1300536"/>
            <a:chOff x="4165266" y="-511922"/>
            <a:chExt cx="3785420" cy="1300536"/>
          </a:xfrm>
        </p:grpSpPr>
        <p:sp>
          <p:nvSpPr>
            <p:cNvPr id="1165" name="Cloud 1164"/>
            <p:cNvSpPr/>
            <p:nvPr/>
          </p:nvSpPr>
          <p:spPr>
            <a:xfrm>
              <a:off x="4165266" y="-511922"/>
              <a:ext cx="3785420" cy="130053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TextBox 1165"/>
            <p:cNvSpPr txBox="1"/>
            <p:nvPr/>
          </p:nvSpPr>
          <p:spPr>
            <a:xfrm>
              <a:off x="4512438" y="-313336"/>
              <a:ext cx="3121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centre and same radius, draw an ar</a:t>
              </a:r>
              <a:r>
                <a: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67" name="Group 1166"/>
          <p:cNvGrpSpPr/>
          <p:nvPr/>
        </p:nvGrpSpPr>
        <p:grpSpPr>
          <a:xfrm>
            <a:off x="3401495" y="1009274"/>
            <a:ext cx="1678567" cy="792088"/>
            <a:chOff x="4407016" y="-511922"/>
            <a:chExt cx="1678567" cy="792088"/>
          </a:xfrm>
        </p:grpSpPr>
        <p:sp>
          <p:nvSpPr>
            <p:cNvPr id="1168" name="Cloud 1167"/>
            <p:cNvSpPr/>
            <p:nvPr/>
          </p:nvSpPr>
          <p:spPr>
            <a:xfrm>
              <a:off x="4407016" y="-511922"/>
              <a:ext cx="1678567" cy="79208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TextBox 1168"/>
            <p:cNvSpPr txBox="1"/>
            <p:nvPr/>
          </p:nvSpPr>
          <p:spPr>
            <a:xfrm>
              <a:off x="4512438" y="-313336"/>
              <a:ext cx="149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AC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170" name="Straight Connector 1169"/>
          <p:cNvCxnSpPr/>
          <p:nvPr/>
        </p:nvCxnSpPr>
        <p:spPr>
          <a:xfrm flipH="1" flipV="1">
            <a:off x="1226683" y="4015715"/>
            <a:ext cx="66923" cy="235676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Connector 1171"/>
          <p:cNvCxnSpPr/>
          <p:nvPr/>
        </p:nvCxnSpPr>
        <p:spPr>
          <a:xfrm flipH="1">
            <a:off x="8050747" y="1621819"/>
            <a:ext cx="6611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/>
          <p:cNvCxnSpPr/>
          <p:nvPr/>
        </p:nvCxnSpPr>
        <p:spPr>
          <a:xfrm flipH="1">
            <a:off x="5899421" y="919617"/>
            <a:ext cx="2165359" cy="70220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/>
          <p:cNvCxnSpPr>
            <a:endCxn id="14" idx="0"/>
          </p:cNvCxnSpPr>
          <p:nvPr/>
        </p:nvCxnSpPr>
        <p:spPr>
          <a:xfrm flipH="1" flipV="1">
            <a:off x="8058367" y="919716"/>
            <a:ext cx="653544" cy="6987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TextBox 1174"/>
          <p:cNvSpPr txBox="1"/>
          <p:nvPr/>
        </p:nvSpPr>
        <p:spPr>
          <a:xfrm>
            <a:off x="5659770" y="149979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5899421" y="1620744"/>
            <a:ext cx="117091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8" name="Line 70"/>
          <p:cNvSpPr>
            <a:spLocks noChangeShapeType="1"/>
          </p:cNvSpPr>
          <p:nvPr/>
        </p:nvSpPr>
        <p:spPr bwMode="auto">
          <a:xfrm rot="19359172" flipH="1">
            <a:off x="7472627" y="1266990"/>
            <a:ext cx="1035" cy="127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1180" name="Line 69"/>
          <p:cNvSpPr>
            <a:spLocks noChangeShapeType="1"/>
          </p:cNvSpPr>
          <p:nvPr/>
        </p:nvSpPr>
        <p:spPr bwMode="auto">
          <a:xfrm rot="20338947" flipH="1">
            <a:off x="6492734" y="1560047"/>
            <a:ext cx="45720" cy="1241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man Old Style" pitchFamily="18" charset="0"/>
            </a:endParaRPr>
          </a:p>
        </p:txBody>
      </p:sp>
      <p:grpSp>
        <p:nvGrpSpPr>
          <p:cNvPr id="1182" name="Group 68"/>
          <p:cNvGrpSpPr>
            <a:grpSpLocks/>
          </p:cNvGrpSpPr>
          <p:nvPr/>
        </p:nvGrpSpPr>
        <p:grpSpPr bwMode="auto">
          <a:xfrm rot="4511198">
            <a:off x="8018203" y="1222603"/>
            <a:ext cx="79375" cy="152400"/>
            <a:chOff x="5020" y="1110"/>
            <a:chExt cx="50" cy="96"/>
          </a:xfrm>
        </p:grpSpPr>
        <p:sp>
          <p:nvSpPr>
            <p:cNvPr id="1183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184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185" name="Group 68"/>
          <p:cNvGrpSpPr>
            <a:grpSpLocks/>
          </p:cNvGrpSpPr>
          <p:nvPr/>
        </p:nvGrpSpPr>
        <p:grpSpPr bwMode="auto">
          <a:xfrm rot="20712344">
            <a:off x="8267312" y="1546518"/>
            <a:ext cx="79375" cy="152400"/>
            <a:chOff x="5020" y="1110"/>
            <a:chExt cx="50" cy="96"/>
          </a:xfrm>
        </p:grpSpPr>
        <p:sp>
          <p:nvSpPr>
            <p:cNvPr id="1186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187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188" name="TextBox 1187"/>
          <p:cNvSpPr txBox="1"/>
          <p:nvPr/>
        </p:nvSpPr>
        <p:spPr>
          <a:xfrm>
            <a:off x="8563544" y="1548043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9" name="Freeform 64"/>
          <p:cNvSpPr>
            <a:spLocks/>
          </p:cNvSpPr>
          <p:nvPr/>
        </p:nvSpPr>
        <p:spPr bwMode="auto">
          <a:xfrm rot="868954" flipH="1">
            <a:off x="7975491" y="1505786"/>
            <a:ext cx="75168" cy="115736"/>
          </a:xfrm>
          <a:custGeom>
            <a:avLst/>
            <a:gdLst>
              <a:gd name="T0" fmla="*/ 0 w 63"/>
              <a:gd name="T1" fmla="*/ 0 h 97"/>
              <a:gd name="T2" fmla="*/ 100012 w 63"/>
              <a:gd name="T3" fmla="*/ 25400 h 97"/>
              <a:gd name="T4" fmla="*/ 61912 w 63"/>
              <a:gd name="T5" fmla="*/ 153988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" h="97">
                <a:moveTo>
                  <a:pt x="0" y="0"/>
                </a:moveTo>
                <a:lnTo>
                  <a:pt x="63" y="16"/>
                </a:lnTo>
                <a:lnTo>
                  <a:pt x="39" y="97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353" name="Arc 352"/>
          <p:cNvSpPr/>
          <p:nvPr/>
        </p:nvSpPr>
        <p:spPr>
          <a:xfrm rot="2172243">
            <a:off x="6942880" y="1471785"/>
            <a:ext cx="288531" cy="292671"/>
          </a:xfrm>
          <a:prstGeom prst="arc">
            <a:avLst>
              <a:gd name="adj1" fmla="val 16782493"/>
              <a:gd name="adj2" fmla="val 195630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1" name="TextBox 1190"/>
          <p:cNvSpPr txBox="1"/>
          <p:nvPr/>
        </p:nvSpPr>
        <p:spPr>
          <a:xfrm>
            <a:off x="7204766" y="136763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30º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2" name="Rounded Rectangle 1191"/>
          <p:cNvSpPr/>
          <p:nvPr/>
        </p:nvSpPr>
        <p:spPr>
          <a:xfrm>
            <a:off x="6227393" y="2932944"/>
            <a:ext cx="2088574" cy="13415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TextBox 1193"/>
          <p:cNvSpPr txBox="1"/>
          <p:nvPr/>
        </p:nvSpPr>
        <p:spPr>
          <a:xfrm>
            <a:off x="6424668" y="301015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XY = PY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5" name="TextBox 1194"/>
          <p:cNvSpPr txBox="1"/>
          <p:nvPr/>
        </p:nvSpPr>
        <p:spPr>
          <a:xfrm>
            <a:off x="6409900" y="3253609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XZ = ZQ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6" name="TextBox 1195"/>
          <p:cNvSpPr txBox="1"/>
          <p:nvPr/>
        </p:nvSpPr>
        <p:spPr>
          <a:xfrm>
            <a:off x="6398377" y="3488683"/>
            <a:ext cx="1930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XY + YZ + XZ = 11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7" name="TextBox 1196"/>
          <p:cNvSpPr txBox="1"/>
          <p:nvPr/>
        </p:nvSpPr>
        <p:spPr>
          <a:xfrm>
            <a:off x="6395204" y="3714232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PY + YZ + ZQ = 11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8" name="TextBox 1197"/>
          <p:cNvSpPr txBox="1"/>
          <p:nvPr/>
        </p:nvSpPr>
        <p:spPr>
          <a:xfrm>
            <a:off x="6381325" y="3939781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PQ = 11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99" name="Group 1198"/>
          <p:cNvGrpSpPr/>
          <p:nvPr/>
        </p:nvGrpSpPr>
        <p:grpSpPr>
          <a:xfrm>
            <a:off x="2088790" y="649234"/>
            <a:ext cx="4128438" cy="1440160"/>
            <a:chOff x="4155741" y="-553098"/>
            <a:chExt cx="4128438" cy="1440160"/>
          </a:xfrm>
        </p:grpSpPr>
        <p:sp>
          <p:nvSpPr>
            <p:cNvPr id="1200" name="Cloud 1199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TextBox 1200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Q as the centre and any suitable radius,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03" name="Group 1202"/>
          <p:cNvGrpSpPr/>
          <p:nvPr/>
        </p:nvGrpSpPr>
        <p:grpSpPr>
          <a:xfrm>
            <a:off x="2120575" y="649234"/>
            <a:ext cx="4128438" cy="1440160"/>
            <a:chOff x="4155741" y="-553098"/>
            <a:chExt cx="4128438" cy="1440160"/>
          </a:xfrm>
        </p:grpSpPr>
        <p:sp>
          <p:nvSpPr>
            <p:cNvPr id="1204" name="Cloud 1203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TextBox 1204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D as the centre and same radius, draw an arc intersecting at E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06" name="TextBox 1205"/>
          <p:cNvSpPr txBox="1"/>
          <p:nvPr/>
        </p:nvSpPr>
        <p:spPr>
          <a:xfrm>
            <a:off x="5745368" y="3568475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E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1207" name="Group 1206"/>
          <p:cNvGrpSpPr/>
          <p:nvPr/>
        </p:nvGrpSpPr>
        <p:grpSpPr>
          <a:xfrm>
            <a:off x="2051720" y="649234"/>
            <a:ext cx="4128438" cy="1440160"/>
            <a:chOff x="4155741" y="-553098"/>
            <a:chExt cx="4128438" cy="1440160"/>
          </a:xfrm>
        </p:grpSpPr>
        <p:sp>
          <p:nvSpPr>
            <p:cNvPr id="1208" name="Cloud 1207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TextBox 1208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E as the centre and same radius, draw an arc intersecting at F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10" name="Oval 62"/>
          <p:cNvSpPr>
            <a:spLocks noChangeArrowheads="1"/>
          </p:cNvSpPr>
          <p:nvPr/>
        </p:nvSpPr>
        <p:spPr bwMode="auto">
          <a:xfrm>
            <a:off x="5653433" y="4251461"/>
            <a:ext cx="36576" cy="3657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IN" altLang="en-US">
              <a:latin typeface="Bookman Old Style" pitchFamily="18" charset="0"/>
            </a:endParaRPr>
          </a:p>
        </p:txBody>
      </p:sp>
      <p:cxnSp>
        <p:nvCxnSpPr>
          <p:cNvPr id="1211" name="Straight Connector 1210"/>
          <p:cNvCxnSpPr/>
          <p:nvPr/>
        </p:nvCxnSpPr>
        <p:spPr>
          <a:xfrm flipH="1">
            <a:off x="5671168" y="4266608"/>
            <a:ext cx="66116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Straight Connector 1212"/>
          <p:cNvCxnSpPr/>
          <p:nvPr/>
        </p:nvCxnSpPr>
        <p:spPr>
          <a:xfrm>
            <a:off x="5428101" y="3820862"/>
            <a:ext cx="496188" cy="85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4" name="Group 1213"/>
          <p:cNvGrpSpPr/>
          <p:nvPr/>
        </p:nvGrpSpPr>
        <p:grpSpPr>
          <a:xfrm>
            <a:off x="3359041" y="1009274"/>
            <a:ext cx="1763109" cy="819939"/>
            <a:chOff x="3022372" y="-540212"/>
            <a:chExt cx="1763109" cy="819939"/>
          </a:xfrm>
        </p:grpSpPr>
        <p:sp>
          <p:nvSpPr>
            <p:cNvPr id="1215" name="Cloud 1214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TextBox 1215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EF</a:t>
              </a:r>
            </a:p>
          </p:txBody>
        </p:sp>
      </p:grpSp>
      <p:grpSp>
        <p:nvGrpSpPr>
          <p:cNvPr id="1217" name="Group 1216"/>
          <p:cNvGrpSpPr/>
          <p:nvPr/>
        </p:nvGrpSpPr>
        <p:grpSpPr>
          <a:xfrm>
            <a:off x="2130319" y="721242"/>
            <a:ext cx="4128438" cy="1440160"/>
            <a:chOff x="4155741" y="-553098"/>
            <a:chExt cx="4128438" cy="1440160"/>
          </a:xfrm>
        </p:grpSpPr>
        <p:sp>
          <p:nvSpPr>
            <p:cNvPr id="1218" name="Cloud 1217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TextBox 1218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E as the centre and radius more than half EF,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20" name="Group 1219"/>
          <p:cNvGrpSpPr/>
          <p:nvPr/>
        </p:nvGrpSpPr>
        <p:grpSpPr>
          <a:xfrm>
            <a:off x="2584802" y="721242"/>
            <a:ext cx="3163770" cy="1252884"/>
            <a:chOff x="4261657" y="-502873"/>
            <a:chExt cx="3163770" cy="1252884"/>
          </a:xfrm>
        </p:grpSpPr>
        <p:sp>
          <p:nvSpPr>
            <p:cNvPr id="1221" name="Cloud 1220"/>
            <p:cNvSpPr/>
            <p:nvPr/>
          </p:nvSpPr>
          <p:spPr>
            <a:xfrm>
              <a:off x="4261657" y="-502873"/>
              <a:ext cx="3163770" cy="125288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TextBox 1221"/>
            <p:cNvSpPr txBox="1"/>
            <p:nvPr/>
          </p:nvSpPr>
          <p:spPr>
            <a:xfrm>
              <a:off x="4512438" y="-313336"/>
              <a:ext cx="27310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F as the centre and same radius,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25" name="Group 1224"/>
          <p:cNvGrpSpPr/>
          <p:nvPr/>
        </p:nvGrpSpPr>
        <p:grpSpPr>
          <a:xfrm>
            <a:off x="3352721" y="1009274"/>
            <a:ext cx="1763109" cy="819939"/>
            <a:chOff x="3022372" y="-540212"/>
            <a:chExt cx="1763109" cy="819939"/>
          </a:xfrm>
        </p:grpSpPr>
        <p:sp>
          <p:nvSpPr>
            <p:cNvPr id="1226" name="Cloud 1225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GH</a:t>
              </a:r>
            </a:p>
          </p:txBody>
        </p:sp>
      </p:grpSp>
      <p:cxnSp>
        <p:nvCxnSpPr>
          <p:cNvPr id="1228" name="Straight Connector 1227"/>
          <p:cNvCxnSpPr/>
          <p:nvPr/>
        </p:nvCxnSpPr>
        <p:spPr>
          <a:xfrm flipV="1">
            <a:off x="5171128" y="3762045"/>
            <a:ext cx="514090" cy="489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9" name="Group 1228"/>
          <p:cNvGrpSpPr/>
          <p:nvPr/>
        </p:nvGrpSpPr>
        <p:grpSpPr>
          <a:xfrm>
            <a:off x="2457394" y="649234"/>
            <a:ext cx="3575100" cy="1502237"/>
            <a:chOff x="4261657" y="-540974"/>
            <a:chExt cx="3575100" cy="1502237"/>
          </a:xfrm>
        </p:grpSpPr>
        <p:sp>
          <p:nvSpPr>
            <p:cNvPr id="1230" name="Cloud 1229"/>
            <p:cNvSpPr/>
            <p:nvPr/>
          </p:nvSpPr>
          <p:spPr>
            <a:xfrm>
              <a:off x="4261657" y="-540974"/>
              <a:ext cx="3575100" cy="15022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TextBox 1230"/>
            <p:cNvSpPr txBox="1"/>
            <p:nvPr/>
          </p:nvSpPr>
          <p:spPr>
            <a:xfrm>
              <a:off x="4461638" y="-313336"/>
              <a:ext cx="30396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G as the centre and radius more than half of GH,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2" name="Group 1231"/>
          <p:cNvGrpSpPr/>
          <p:nvPr/>
        </p:nvGrpSpPr>
        <p:grpSpPr>
          <a:xfrm>
            <a:off x="2585435" y="721242"/>
            <a:ext cx="3171723" cy="1415175"/>
            <a:chOff x="4261657" y="-548243"/>
            <a:chExt cx="3171723" cy="1415175"/>
          </a:xfrm>
        </p:grpSpPr>
        <p:sp>
          <p:nvSpPr>
            <p:cNvPr id="1233" name="Cloud 1232"/>
            <p:cNvSpPr/>
            <p:nvPr/>
          </p:nvSpPr>
          <p:spPr>
            <a:xfrm>
              <a:off x="4261657" y="-548243"/>
              <a:ext cx="3171723" cy="141517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/>
            <p:cNvSpPr txBox="1"/>
            <p:nvPr/>
          </p:nvSpPr>
          <p:spPr>
            <a:xfrm>
              <a:off x="4512438" y="-313336"/>
              <a:ext cx="2704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H as the centre and same radius,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5" name="Group 1234"/>
          <p:cNvGrpSpPr/>
          <p:nvPr/>
        </p:nvGrpSpPr>
        <p:grpSpPr>
          <a:xfrm>
            <a:off x="2400982" y="721242"/>
            <a:ext cx="3666588" cy="1472637"/>
            <a:chOff x="4210857" y="-551574"/>
            <a:chExt cx="3666588" cy="1472637"/>
          </a:xfrm>
        </p:grpSpPr>
        <p:sp>
          <p:nvSpPr>
            <p:cNvPr id="1236" name="Cloud 1235"/>
            <p:cNvSpPr/>
            <p:nvPr/>
          </p:nvSpPr>
          <p:spPr>
            <a:xfrm>
              <a:off x="4210857" y="-551574"/>
              <a:ext cx="3666588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TextBox 1236"/>
            <p:cNvSpPr txBox="1"/>
            <p:nvPr/>
          </p:nvSpPr>
          <p:spPr>
            <a:xfrm>
              <a:off x="4504818" y="-368824"/>
              <a:ext cx="3072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P as the centre and radius more than half of PX, draw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9" name="Group 1238"/>
          <p:cNvGrpSpPr/>
          <p:nvPr/>
        </p:nvGrpSpPr>
        <p:grpSpPr>
          <a:xfrm>
            <a:off x="2578331" y="649234"/>
            <a:ext cx="3285163" cy="1472637"/>
            <a:chOff x="4210857" y="-551574"/>
            <a:chExt cx="3285163" cy="1472637"/>
          </a:xfrm>
        </p:grpSpPr>
        <p:sp>
          <p:nvSpPr>
            <p:cNvPr id="1240" name="Cloud 1239"/>
            <p:cNvSpPr/>
            <p:nvPr/>
          </p:nvSpPr>
          <p:spPr>
            <a:xfrm>
              <a:off x="4210857" y="-551574"/>
              <a:ext cx="3285163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/>
            <p:cNvSpPr txBox="1"/>
            <p:nvPr/>
          </p:nvSpPr>
          <p:spPr>
            <a:xfrm>
              <a:off x="4512438" y="-313336"/>
              <a:ext cx="2681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X as the centre and same radius, draw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42" name="TextBox 1241"/>
          <p:cNvSpPr txBox="1"/>
          <p:nvPr/>
        </p:nvSpPr>
        <p:spPr>
          <a:xfrm>
            <a:off x="2030079" y="2058724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  <a:endParaRPr lang="en-US" sz="12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1243" name="Group 1242"/>
          <p:cNvGrpSpPr/>
          <p:nvPr/>
        </p:nvGrpSpPr>
        <p:grpSpPr>
          <a:xfrm>
            <a:off x="2486984" y="721242"/>
            <a:ext cx="3666588" cy="1472637"/>
            <a:chOff x="4210857" y="-551574"/>
            <a:chExt cx="3666588" cy="1472637"/>
          </a:xfrm>
        </p:grpSpPr>
        <p:sp>
          <p:nvSpPr>
            <p:cNvPr id="1244" name="Cloud 1243"/>
            <p:cNvSpPr/>
            <p:nvPr/>
          </p:nvSpPr>
          <p:spPr>
            <a:xfrm>
              <a:off x="4210857" y="-551574"/>
              <a:ext cx="3666588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TextBox 1244"/>
            <p:cNvSpPr txBox="1"/>
            <p:nvPr/>
          </p:nvSpPr>
          <p:spPr>
            <a:xfrm>
              <a:off x="4504818" y="-368824"/>
              <a:ext cx="3072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X as the centre and radius more than half of QX, draw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46" name="Group 1245"/>
          <p:cNvGrpSpPr/>
          <p:nvPr/>
        </p:nvGrpSpPr>
        <p:grpSpPr>
          <a:xfrm>
            <a:off x="2306132" y="721242"/>
            <a:ext cx="3666588" cy="1472637"/>
            <a:chOff x="4210857" y="-551574"/>
            <a:chExt cx="3666588" cy="1472637"/>
          </a:xfrm>
        </p:grpSpPr>
        <p:sp>
          <p:nvSpPr>
            <p:cNvPr id="1247" name="Cloud 1246"/>
            <p:cNvSpPr/>
            <p:nvPr/>
          </p:nvSpPr>
          <p:spPr>
            <a:xfrm>
              <a:off x="4210857" y="-551574"/>
              <a:ext cx="3666588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TextBox 1247"/>
            <p:cNvSpPr txBox="1"/>
            <p:nvPr/>
          </p:nvSpPr>
          <p:spPr>
            <a:xfrm>
              <a:off x="4512438" y="-313336"/>
              <a:ext cx="27076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Q as the centre and same radius, draw 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49" name="TextBox 1248"/>
          <p:cNvSpPr txBox="1"/>
          <p:nvPr/>
        </p:nvSpPr>
        <p:spPr>
          <a:xfrm>
            <a:off x="6130979" y="2297363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n</a:t>
            </a:r>
            <a:endParaRPr lang="en-US" sz="12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71" name="TextBox 1170"/>
          <p:cNvSpPr txBox="1"/>
          <p:nvPr/>
        </p:nvSpPr>
        <p:spPr>
          <a:xfrm>
            <a:off x="6246212" y="1421440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15º</a:t>
            </a:r>
            <a:endParaRPr lang="en-IN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6" name="TextBox 1175"/>
          <p:cNvSpPr txBox="1"/>
          <p:nvPr/>
        </p:nvSpPr>
        <p:spPr>
          <a:xfrm>
            <a:off x="8284885" y="142878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45º</a:t>
            </a:r>
            <a:endParaRPr lang="en-IN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432281" y="3517595"/>
            <a:ext cx="331265" cy="212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Oval 1176"/>
          <p:cNvSpPr/>
          <p:nvPr/>
        </p:nvSpPr>
        <p:spPr>
          <a:xfrm>
            <a:off x="7248996" y="3520554"/>
            <a:ext cx="331265" cy="212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ounded Rectangle 1178"/>
          <p:cNvSpPr/>
          <p:nvPr/>
        </p:nvSpPr>
        <p:spPr>
          <a:xfrm>
            <a:off x="1952658" y="896884"/>
            <a:ext cx="2196508" cy="282085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TextBox 1180"/>
          <p:cNvSpPr txBox="1"/>
          <p:nvPr/>
        </p:nvSpPr>
        <p:spPr>
          <a:xfrm>
            <a:off x="2023326" y="942069"/>
            <a:ext cx="21066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/>
              <a:buChar char="\"/>
            </a:pP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YPX = </a:t>
            </a:r>
            <a:r>
              <a:rPr lang="en-IN" sz="1200" b="1" dirty="0">
                <a:latin typeface="Symbol" pitchFamily="18" charset="2"/>
                <a:ea typeface="Cambria Math" pitchFamily="18" charset="0"/>
              </a:rPr>
              <a:t> 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YXP</a:t>
            </a:r>
          </a:p>
          <a:p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Let </a:t>
            </a:r>
            <a:r>
              <a:rPr lang="en-IN" sz="1200" b="1" dirty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>
                <a:latin typeface="Bookman Old Style" panose="02050604050505020204" pitchFamily="18" charset="0"/>
                <a:ea typeface="Cambria Math" pitchFamily="18" charset="0"/>
              </a:rPr>
              <a:t>YPX = </a:t>
            </a:r>
            <a:r>
              <a:rPr lang="en-IN" sz="1200" b="1" dirty="0">
                <a:latin typeface="Symbol" pitchFamily="18" charset="2"/>
                <a:ea typeface="Cambria Math" pitchFamily="18" charset="0"/>
              </a:rPr>
              <a:t> 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YXP = a </a:t>
            </a:r>
          </a:p>
          <a:p>
            <a:r>
              <a:rPr lang="en-IN" sz="1200" b="1" dirty="0" smtClean="0">
                <a:latin typeface="Symbol" panose="05050102010706020507" pitchFamily="18" charset="2"/>
                <a:ea typeface="Cambria Math" pitchFamily="18" charset="0"/>
              </a:rPr>
              <a:t>\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</a:t>
            </a: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XYZ = </a:t>
            </a: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XPY + </a:t>
            </a: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YXP</a:t>
            </a:r>
          </a:p>
          <a:p>
            <a:r>
              <a:rPr lang="en-IN" sz="1200" b="1" dirty="0">
                <a:latin typeface="Symbol" panose="05050102010706020507" pitchFamily="18" charset="2"/>
                <a:ea typeface="Cambria Math" pitchFamily="18" charset="0"/>
              </a:rPr>
              <a:t>\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30 = a + a</a:t>
            </a:r>
          </a:p>
          <a:p>
            <a:r>
              <a:rPr lang="en-IN" sz="1200" b="1" dirty="0">
                <a:latin typeface="Symbol" panose="05050102010706020507" pitchFamily="18" charset="2"/>
                <a:ea typeface="Cambria Math" pitchFamily="18" charset="0"/>
              </a:rPr>
              <a:t>\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2a = 30</a:t>
            </a:r>
          </a:p>
          <a:p>
            <a:r>
              <a:rPr lang="en-IN" sz="1200" b="1" dirty="0">
                <a:latin typeface="Symbol" panose="05050102010706020507" pitchFamily="18" charset="2"/>
                <a:ea typeface="Cambria Math" pitchFamily="18" charset="0"/>
              </a:rPr>
              <a:t>\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a = 15</a:t>
            </a:r>
          </a:p>
          <a:p>
            <a:r>
              <a:rPr lang="en-IN" sz="1200" b="1" dirty="0">
                <a:latin typeface="Symbol" panose="05050102010706020507" pitchFamily="18" charset="2"/>
                <a:ea typeface="Cambria Math" pitchFamily="18" charset="0"/>
              </a:rPr>
              <a:t>\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</a:t>
            </a: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P = 15º</a:t>
            </a:r>
          </a:p>
          <a:p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Similarly,</a:t>
            </a:r>
          </a:p>
          <a:p>
            <a:endParaRPr lang="en-IN" sz="1200" b="1" dirty="0" smtClean="0">
              <a:latin typeface="Bookman Old Style" panose="02050604050505020204" pitchFamily="18" charset="0"/>
              <a:ea typeface="Cambria Math" pitchFamily="18" charset="0"/>
            </a:endParaRPr>
          </a:p>
          <a:p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</a:t>
            </a: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Q =</a:t>
            </a:r>
          </a:p>
          <a:p>
            <a:endParaRPr lang="en-IN" sz="1200" b="1" dirty="0" smtClean="0">
              <a:latin typeface="Symbol" pitchFamily="18" charset="2"/>
              <a:ea typeface="Cambria Math" pitchFamily="18" charset="0"/>
            </a:endParaRPr>
          </a:p>
          <a:p>
            <a:pPr marL="171450" indent="-171450">
              <a:buFont typeface="Symbol"/>
              <a:buChar char=" "/>
            </a:pPr>
            <a:r>
              <a:rPr lang="en-IN" sz="1200" b="1" dirty="0" smtClean="0">
                <a:latin typeface="Bookman Old Style" panose="02050604050505020204" pitchFamily="18" charset="0"/>
                <a:ea typeface="Cambria Math" pitchFamily="18" charset="0"/>
              </a:rPr>
              <a:t>   =</a:t>
            </a:r>
          </a:p>
          <a:p>
            <a:pPr marL="171450" indent="-171450">
              <a:buFont typeface="Symbol"/>
              <a:buChar char=" "/>
            </a:pPr>
            <a:endParaRPr lang="en-IN" sz="1200" b="1" dirty="0" smtClean="0">
              <a:latin typeface="Bookman Old Style" panose="02050604050505020204" pitchFamily="18" charset="0"/>
              <a:ea typeface="Cambria Math" pitchFamily="18" charset="0"/>
            </a:endParaRPr>
          </a:p>
          <a:p>
            <a:pPr marL="171450" indent="-171450">
              <a:buFont typeface="Symbol"/>
              <a:buChar char="\"/>
            </a:pPr>
            <a:r>
              <a:rPr lang="en-IN" sz="1200" b="1" dirty="0" smtClean="0">
                <a:latin typeface="Symbol" pitchFamily="18" charset="2"/>
                <a:ea typeface="Cambria Math" pitchFamily="18" charset="0"/>
              </a:rPr>
              <a:t></a:t>
            </a:r>
            <a:r>
              <a:rPr lang="en-IN" sz="1200" b="1" dirty="0" smtClean="0">
                <a:latin typeface="Bookman Old Style" pitchFamily="18" charset="0"/>
              </a:rPr>
              <a:t>Q = 45</a:t>
            </a:r>
            <a:r>
              <a:rPr lang="en-IN" sz="1200" b="1" baseline="30000" dirty="0" smtClean="0">
                <a:latin typeface="Bookman Old Style" pitchFamily="18" charset="0"/>
              </a:rPr>
              <a:t>o</a:t>
            </a:r>
            <a:endParaRPr lang="en-IN" sz="1200" b="1" dirty="0">
              <a:latin typeface="Bookman Old Style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579996" y="3796603"/>
            <a:ext cx="189257" cy="127748"/>
          </a:xfrm>
          <a:custGeom>
            <a:avLst/>
            <a:gdLst>
              <a:gd name="connsiteX0" fmla="*/ 0 w 304800"/>
              <a:gd name="connsiteY0" fmla="*/ 0 h 205740"/>
              <a:gd name="connsiteX1" fmla="*/ 53340 w 304800"/>
              <a:gd name="connsiteY1" fmla="*/ 205740 h 205740"/>
              <a:gd name="connsiteX2" fmla="*/ 304800 w 304800"/>
              <a:gd name="connsiteY2" fmla="*/ 15240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205740">
                <a:moveTo>
                  <a:pt x="0" y="0"/>
                </a:moveTo>
                <a:lnTo>
                  <a:pt x="53340" y="205740"/>
                </a:lnTo>
                <a:lnTo>
                  <a:pt x="304800" y="152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820106" y="854459"/>
            <a:ext cx="373546" cy="112671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 flipH="1">
            <a:off x="7754786" y="865302"/>
            <a:ext cx="993678" cy="111587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007225" y="1241425"/>
            <a:ext cx="107950" cy="123825"/>
          </a:xfrm>
          <a:custGeom>
            <a:avLst/>
            <a:gdLst>
              <a:gd name="connsiteX0" fmla="*/ 0 w 107950"/>
              <a:gd name="connsiteY0" fmla="*/ 123825 h 123825"/>
              <a:gd name="connsiteX1" fmla="*/ 107950 w 107950"/>
              <a:gd name="connsiteY1" fmla="*/ 95250 h 123825"/>
              <a:gd name="connsiteX2" fmla="*/ 76200 w 107950"/>
              <a:gd name="connsiteY2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" h="123825">
                <a:moveTo>
                  <a:pt x="0" y="123825"/>
                </a:moveTo>
                <a:lnTo>
                  <a:pt x="107950" y="95250"/>
                </a:lnTo>
                <a:lnTo>
                  <a:pt x="762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315325" y="1347788"/>
            <a:ext cx="142875" cy="76200"/>
          </a:xfrm>
          <a:custGeom>
            <a:avLst/>
            <a:gdLst>
              <a:gd name="connsiteX0" fmla="*/ 0 w 142875"/>
              <a:gd name="connsiteY0" fmla="*/ 0 h 76200"/>
              <a:gd name="connsiteX1" fmla="*/ 80963 w 142875"/>
              <a:gd name="connsiteY1" fmla="*/ 76200 h 76200"/>
              <a:gd name="connsiteX2" fmla="*/ 142875 w 142875"/>
              <a:gd name="connsiteY2" fmla="*/ 14287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6200">
                <a:moveTo>
                  <a:pt x="0" y="0"/>
                </a:moveTo>
                <a:lnTo>
                  <a:pt x="80963" y="76200"/>
                </a:lnTo>
                <a:lnTo>
                  <a:pt x="142875" y="142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3" name="Group 1192"/>
          <p:cNvGrpSpPr/>
          <p:nvPr/>
        </p:nvGrpSpPr>
        <p:grpSpPr>
          <a:xfrm>
            <a:off x="5659861" y="2524543"/>
            <a:ext cx="2512306" cy="906403"/>
            <a:chOff x="4409278" y="-551574"/>
            <a:chExt cx="2512306" cy="906403"/>
          </a:xfrm>
        </p:grpSpPr>
        <p:sp>
          <p:nvSpPr>
            <p:cNvPr id="1238" name="Cloud 1237"/>
            <p:cNvSpPr/>
            <p:nvPr/>
          </p:nvSpPr>
          <p:spPr>
            <a:xfrm>
              <a:off x="4409278" y="-551574"/>
              <a:ext cx="2512306" cy="90640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TextBox 1249"/>
            <p:cNvSpPr txBox="1"/>
            <p:nvPr/>
          </p:nvSpPr>
          <p:spPr>
            <a:xfrm>
              <a:off x="4512438" y="-313336"/>
              <a:ext cx="224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IN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XYP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51" name="Group 1250"/>
          <p:cNvGrpSpPr/>
          <p:nvPr/>
        </p:nvGrpSpPr>
        <p:grpSpPr>
          <a:xfrm>
            <a:off x="5350240" y="2288037"/>
            <a:ext cx="2952327" cy="1449748"/>
            <a:chOff x="4322095" y="-592354"/>
            <a:chExt cx="2952327" cy="1449748"/>
          </a:xfrm>
        </p:grpSpPr>
        <p:sp>
          <p:nvSpPr>
            <p:cNvPr id="1252" name="Cloud 1251"/>
            <p:cNvSpPr/>
            <p:nvPr/>
          </p:nvSpPr>
          <p:spPr>
            <a:xfrm>
              <a:off x="4322095" y="-592354"/>
              <a:ext cx="2887830" cy="144974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TextBox 1252"/>
            <p:cNvSpPr txBox="1"/>
            <p:nvPr/>
          </p:nvSpPr>
          <p:spPr>
            <a:xfrm>
              <a:off x="4512437" y="-313336"/>
              <a:ext cx="2761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We know that angles opposite to equal sides are equal.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5597525" y="2522734"/>
            <a:ext cx="2512306" cy="906403"/>
            <a:chOff x="4409278" y="-551574"/>
            <a:chExt cx="2512306" cy="906403"/>
          </a:xfrm>
        </p:grpSpPr>
        <p:sp>
          <p:nvSpPr>
            <p:cNvPr id="1255" name="Cloud 1254"/>
            <p:cNvSpPr/>
            <p:nvPr/>
          </p:nvSpPr>
          <p:spPr>
            <a:xfrm>
              <a:off x="4409278" y="-551574"/>
              <a:ext cx="2512306" cy="90640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TextBox 1255"/>
            <p:cNvSpPr txBox="1"/>
            <p:nvPr/>
          </p:nvSpPr>
          <p:spPr>
            <a:xfrm>
              <a:off x="4512438" y="-313336"/>
              <a:ext cx="224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\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IN" b="1" dirty="0" smtClean="0">
                  <a:solidFill>
                    <a:schemeClr val="bg1"/>
                  </a:solidFill>
                  <a:latin typeface="Symbol" pitchFamily="18" charset="2"/>
                  <a:ea typeface="Cambria Math" pitchFamily="18" charset="0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YPX = </a:t>
              </a:r>
              <a:r>
                <a:rPr lang="en-IN" b="1" dirty="0" smtClean="0">
                  <a:solidFill>
                    <a:schemeClr val="bg1"/>
                  </a:solidFill>
                  <a:latin typeface="Symbol" pitchFamily="18" charset="2"/>
                  <a:ea typeface="Cambria Math" pitchFamily="18" charset="0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YXP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57" name="Group 1256"/>
          <p:cNvGrpSpPr/>
          <p:nvPr/>
        </p:nvGrpSpPr>
        <p:grpSpPr>
          <a:xfrm>
            <a:off x="5279526" y="2447549"/>
            <a:ext cx="2726136" cy="906403"/>
            <a:chOff x="4409278" y="-551574"/>
            <a:chExt cx="2726136" cy="906403"/>
          </a:xfrm>
        </p:grpSpPr>
        <p:sp>
          <p:nvSpPr>
            <p:cNvPr id="1258" name="Cloud 1257"/>
            <p:cNvSpPr/>
            <p:nvPr/>
          </p:nvSpPr>
          <p:spPr>
            <a:xfrm>
              <a:off x="4409278" y="-551574"/>
              <a:ext cx="2726136" cy="90640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TextBox 1258"/>
            <p:cNvSpPr txBox="1"/>
            <p:nvPr/>
          </p:nvSpPr>
          <p:spPr>
            <a:xfrm>
              <a:off x="4512438" y="-407695"/>
              <a:ext cx="2622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Symbol" pitchFamily="18" charset="2"/>
                  <a:ea typeface="Cambria Math" pitchFamily="18" charset="0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XYZ is an exterior angle of </a:t>
              </a:r>
              <a:r>
                <a:rPr lang="en-IN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XYP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7067550" y="914400"/>
            <a:ext cx="996950" cy="704850"/>
          </a:xfrm>
          <a:custGeom>
            <a:avLst/>
            <a:gdLst>
              <a:gd name="connsiteX0" fmla="*/ 990600 w 996950"/>
              <a:gd name="connsiteY0" fmla="*/ 0 h 704850"/>
              <a:gd name="connsiteX1" fmla="*/ 0 w 996950"/>
              <a:gd name="connsiteY1" fmla="*/ 704850 h 704850"/>
              <a:gd name="connsiteX2" fmla="*/ 996950 w 99695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950" h="704850">
                <a:moveTo>
                  <a:pt x="990600" y="0"/>
                </a:moveTo>
                <a:lnTo>
                  <a:pt x="0" y="704850"/>
                </a:lnTo>
                <a:lnTo>
                  <a:pt x="996950" y="70485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0" name="Group 1259"/>
          <p:cNvGrpSpPr/>
          <p:nvPr/>
        </p:nvGrpSpPr>
        <p:grpSpPr>
          <a:xfrm>
            <a:off x="5146359" y="2128428"/>
            <a:ext cx="3454271" cy="1768965"/>
            <a:chOff x="3846768" y="-643592"/>
            <a:chExt cx="3454271" cy="1768965"/>
          </a:xfrm>
        </p:grpSpPr>
        <p:sp>
          <p:nvSpPr>
            <p:cNvPr id="1261" name="Cloud 1260"/>
            <p:cNvSpPr/>
            <p:nvPr/>
          </p:nvSpPr>
          <p:spPr>
            <a:xfrm>
              <a:off x="3846768" y="-643592"/>
              <a:ext cx="3454271" cy="176896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2" name="TextBox 1261"/>
            <p:cNvSpPr txBox="1"/>
            <p:nvPr/>
          </p:nvSpPr>
          <p:spPr>
            <a:xfrm>
              <a:off x="4190181" y="-386095"/>
              <a:ext cx="29431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We know that exterior angle is equal to sum of two interior opposite angles.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63" name="Group 1262"/>
          <p:cNvGrpSpPr/>
          <p:nvPr/>
        </p:nvGrpSpPr>
        <p:grpSpPr>
          <a:xfrm>
            <a:off x="2537330" y="2478199"/>
            <a:ext cx="900083" cy="467979"/>
            <a:chOff x="5435912" y="6112842"/>
            <a:chExt cx="900083" cy="467979"/>
          </a:xfrm>
        </p:grpSpPr>
        <p:grpSp>
          <p:nvGrpSpPr>
            <p:cNvPr id="1264" name="Group 1263"/>
            <p:cNvGrpSpPr/>
            <p:nvPr/>
          </p:nvGrpSpPr>
          <p:grpSpPr>
            <a:xfrm>
              <a:off x="5435912" y="6112842"/>
              <a:ext cx="900083" cy="467979"/>
              <a:chOff x="5245720" y="2538338"/>
              <a:chExt cx="900083" cy="467979"/>
            </a:xfrm>
          </p:grpSpPr>
          <p:sp>
            <p:nvSpPr>
              <p:cNvPr id="1266" name="Rectangle 1265"/>
              <p:cNvSpPr/>
              <p:nvPr/>
            </p:nvSpPr>
            <p:spPr>
              <a:xfrm>
                <a:off x="5261744" y="2729318"/>
                <a:ext cx="32957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5245720" y="2538338"/>
                <a:ext cx="36286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1268" name="Rectangle 1267"/>
              <p:cNvSpPr/>
              <p:nvPr/>
            </p:nvSpPr>
            <p:spPr>
              <a:xfrm>
                <a:off x="5442618" y="2629882"/>
                <a:ext cx="7031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b="1" dirty="0">
                    <a:latin typeface="Symbol" pitchFamily="18" charset="2"/>
                    <a:ea typeface="Cambria Math" pitchFamily="18" charset="0"/>
                  </a:rPr>
                  <a:t></a:t>
                </a:r>
                <a:r>
                  <a:rPr lang="en-IN" sz="1200" b="1" dirty="0" smtClean="0">
                    <a:latin typeface="Bookman Old Style" pitchFamily="18" charset="0"/>
                  </a:rPr>
                  <a:t>XZY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1265" name="Straight Connector 1264"/>
            <p:cNvCxnSpPr/>
            <p:nvPr/>
          </p:nvCxnSpPr>
          <p:spPr>
            <a:xfrm>
              <a:off x="5506014" y="6345350"/>
              <a:ext cx="2376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9" name="Group 1268"/>
          <p:cNvGrpSpPr/>
          <p:nvPr/>
        </p:nvGrpSpPr>
        <p:grpSpPr>
          <a:xfrm>
            <a:off x="2537079" y="2868877"/>
            <a:ext cx="766925" cy="465453"/>
            <a:chOff x="5435912" y="6112842"/>
            <a:chExt cx="766925" cy="465453"/>
          </a:xfrm>
        </p:grpSpPr>
        <p:grpSp>
          <p:nvGrpSpPr>
            <p:cNvPr id="1270" name="Group 1269"/>
            <p:cNvGrpSpPr/>
            <p:nvPr/>
          </p:nvGrpSpPr>
          <p:grpSpPr>
            <a:xfrm>
              <a:off x="5435912" y="6112842"/>
              <a:ext cx="766925" cy="465453"/>
              <a:chOff x="5245720" y="2538338"/>
              <a:chExt cx="766925" cy="465453"/>
            </a:xfrm>
          </p:grpSpPr>
          <p:sp>
            <p:nvSpPr>
              <p:cNvPr id="1272" name="Rectangle 1271"/>
              <p:cNvSpPr/>
              <p:nvPr/>
            </p:nvSpPr>
            <p:spPr>
              <a:xfrm>
                <a:off x="5272831" y="2726792"/>
                <a:ext cx="30739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5245720" y="2538338"/>
                <a:ext cx="36286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1274" name="Rectangle 1273"/>
              <p:cNvSpPr/>
              <p:nvPr/>
            </p:nvSpPr>
            <p:spPr>
              <a:xfrm>
                <a:off x="5445844" y="2620876"/>
                <a:ext cx="5668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Bookman Old Style" pitchFamily="18" charset="0"/>
                    <a:sym typeface="Symbol"/>
                  </a:rPr>
                  <a:t>× 90</a:t>
                </a:r>
                <a:endParaRPr lang="en-IN" sz="1200" b="1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1271" name="Straight Connector 1270"/>
            <p:cNvCxnSpPr/>
            <p:nvPr/>
          </p:nvCxnSpPr>
          <p:spPr>
            <a:xfrm>
              <a:off x="5501888" y="6335204"/>
              <a:ext cx="23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1" name="Group 68"/>
          <p:cNvGrpSpPr>
            <a:grpSpLocks/>
          </p:cNvGrpSpPr>
          <p:nvPr/>
        </p:nvGrpSpPr>
        <p:grpSpPr bwMode="auto">
          <a:xfrm rot="8491502">
            <a:off x="7361199" y="1051052"/>
            <a:ext cx="92084" cy="153989"/>
            <a:chOff x="5020" y="1111"/>
            <a:chExt cx="58" cy="97"/>
          </a:xfrm>
        </p:grpSpPr>
        <p:sp>
          <p:nvSpPr>
            <p:cNvPr id="1282" name="Line 69"/>
            <p:cNvSpPr>
              <a:spLocks noChangeShapeType="1"/>
            </p:cNvSpPr>
            <p:nvPr/>
          </p:nvSpPr>
          <p:spPr bwMode="auto">
            <a:xfrm flipH="1">
              <a:off x="5020" y="1111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83" name="Line 70"/>
            <p:cNvSpPr>
              <a:spLocks noChangeShapeType="1"/>
            </p:cNvSpPr>
            <p:nvPr/>
          </p:nvSpPr>
          <p:spPr bwMode="auto">
            <a:xfrm flipH="1">
              <a:off x="5037" y="1117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84" name="Line 70"/>
            <p:cNvSpPr>
              <a:spLocks noChangeShapeType="1"/>
            </p:cNvSpPr>
            <p:nvPr/>
          </p:nvSpPr>
          <p:spPr bwMode="auto">
            <a:xfrm flipH="1">
              <a:off x="5054" y="1120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285" name="Group 68"/>
          <p:cNvGrpSpPr>
            <a:grpSpLocks/>
          </p:cNvGrpSpPr>
          <p:nvPr/>
        </p:nvGrpSpPr>
        <p:grpSpPr bwMode="auto">
          <a:xfrm rot="8684796">
            <a:off x="6472672" y="1337832"/>
            <a:ext cx="92084" cy="153989"/>
            <a:chOff x="5020" y="1111"/>
            <a:chExt cx="58" cy="97"/>
          </a:xfrm>
        </p:grpSpPr>
        <p:sp>
          <p:nvSpPr>
            <p:cNvPr id="1286" name="Line 69"/>
            <p:cNvSpPr>
              <a:spLocks noChangeShapeType="1"/>
            </p:cNvSpPr>
            <p:nvPr/>
          </p:nvSpPr>
          <p:spPr bwMode="auto">
            <a:xfrm flipH="1">
              <a:off x="5020" y="1111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87" name="Line 70"/>
            <p:cNvSpPr>
              <a:spLocks noChangeShapeType="1"/>
            </p:cNvSpPr>
            <p:nvPr/>
          </p:nvSpPr>
          <p:spPr bwMode="auto">
            <a:xfrm flipH="1">
              <a:off x="5037" y="1117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88" name="Line 70"/>
            <p:cNvSpPr>
              <a:spLocks noChangeShapeType="1"/>
            </p:cNvSpPr>
            <p:nvPr/>
          </p:nvSpPr>
          <p:spPr bwMode="auto">
            <a:xfrm flipH="1">
              <a:off x="5054" y="1120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289" name="Group 68"/>
          <p:cNvGrpSpPr>
            <a:grpSpLocks/>
          </p:cNvGrpSpPr>
          <p:nvPr/>
        </p:nvGrpSpPr>
        <p:grpSpPr bwMode="auto">
          <a:xfrm rot="13954320">
            <a:off x="8186035" y="1043248"/>
            <a:ext cx="58740" cy="114301"/>
            <a:chOff x="5058" y="1117"/>
            <a:chExt cx="37" cy="72"/>
          </a:xfrm>
        </p:grpSpPr>
        <p:sp>
          <p:nvSpPr>
            <p:cNvPr id="1290" name="Line 69"/>
            <p:cNvSpPr>
              <a:spLocks noChangeShapeType="1"/>
            </p:cNvSpPr>
            <p:nvPr/>
          </p:nvSpPr>
          <p:spPr bwMode="auto">
            <a:xfrm flipH="1">
              <a:off x="5058" y="1120"/>
              <a:ext cx="1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91" name="Line 70"/>
            <p:cNvSpPr>
              <a:spLocks noChangeShapeType="1"/>
            </p:cNvSpPr>
            <p:nvPr/>
          </p:nvSpPr>
          <p:spPr bwMode="auto">
            <a:xfrm>
              <a:off x="5061" y="1117"/>
              <a:ext cx="34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293" name="Group 68"/>
          <p:cNvGrpSpPr>
            <a:grpSpLocks/>
          </p:cNvGrpSpPr>
          <p:nvPr/>
        </p:nvGrpSpPr>
        <p:grpSpPr bwMode="auto">
          <a:xfrm rot="13954320">
            <a:off x="8492065" y="1366875"/>
            <a:ext cx="58740" cy="114301"/>
            <a:chOff x="5058" y="1117"/>
            <a:chExt cx="37" cy="72"/>
          </a:xfrm>
        </p:grpSpPr>
        <p:sp>
          <p:nvSpPr>
            <p:cNvPr id="1294" name="Line 69"/>
            <p:cNvSpPr>
              <a:spLocks noChangeShapeType="1"/>
            </p:cNvSpPr>
            <p:nvPr/>
          </p:nvSpPr>
          <p:spPr bwMode="auto">
            <a:xfrm flipH="1">
              <a:off x="5058" y="1120"/>
              <a:ext cx="1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95" name="Line 70"/>
            <p:cNvSpPr>
              <a:spLocks noChangeShapeType="1"/>
            </p:cNvSpPr>
            <p:nvPr/>
          </p:nvSpPr>
          <p:spPr bwMode="auto">
            <a:xfrm>
              <a:off x="5061" y="1117"/>
              <a:ext cx="34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296" name="TextBox 1295"/>
          <p:cNvSpPr txBox="1"/>
          <p:nvPr/>
        </p:nvSpPr>
        <p:spPr>
          <a:xfrm>
            <a:off x="6180035" y="141747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IN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7" name="TextBox 1296"/>
          <p:cNvSpPr txBox="1"/>
          <p:nvPr/>
        </p:nvSpPr>
        <p:spPr>
          <a:xfrm>
            <a:off x="7549583" y="95444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IN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76926" y="914401"/>
            <a:ext cx="2185987" cy="714375"/>
          </a:xfrm>
          <a:custGeom>
            <a:avLst/>
            <a:gdLst>
              <a:gd name="connsiteX0" fmla="*/ 2185987 w 2185987"/>
              <a:gd name="connsiteY0" fmla="*/ 0 h 714375"/>
              <a:gd name="connsiteX1" fmla="*/ 1190625 w 2185987"/>
              <a:gd name="connsiteY1" fmla="*/ 704850 h 714375"/>
              <a:gd name="connsiteX2" fmla="*/ 0 w 2185987"/>
              <a:gd name="connsiteY2" fmla="*/ 714375 h 714375"/>
              <a:gd name="connsiteX3" fmla="*/ 2185987 w 2185987"/>
              <a:gd name="connsiteY3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987" h="714375">
                <a:moveTo>
                  <a:pt x="2185987" y="0"/>
                </a:moveTo>
                <a:lnTo>
                  <a:pt x="1190625" y="704850"/>
                </a:lnTo>
                <a:lnTo>
                  <a:pt x="0" y="714375"/>
                </a:lnTo>
                <a:lnTo>
                  <a:pt x="2185987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8" name="Group 1297"/>
          <p:cNvGrpSpPr/>
          <p:nvPr/>
        </p:nvGrpSpPr>
        <p:grpSpPr>
          <a:xfrm>
            <a:off x="4239589" y="663260"/>
            <a:ext cx="1763109" cy="819939"/>
            <a:chOff x="3022372" y="-540212"/>
            <a:chExt cx="1763109" cy="819939"/>
          </a:xfrm>
        </p:grpSpPr>
        <p:sp>
          <p:nvSpPr>
            <p:cNvPr id="1299" name="Cloud 1298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0" name="TextBox 1299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PK</a:t>
              </a:r>
            </a:p>
          </p:txBody>
        </p:sp>
      </p:grpSp>
      <p:grpSp>
        <p:nvGrpSpPr>
          <p:cNvPr id="1302" name="Group 1301"/>
          <p:cNvGrpSpPr/>
          <p:nvPr/>
        </p:nvGrpSpPr>
        <p:grpSpPr>
          <a:xfrm>
            <a:off x="4289736" y="684941"/>
            <a:ext cx="1763109" cy="819939"/>
            <a:chOff x="3022372" y="-540212"/>
            <a:chExt cx="1763109" cy="819939"/>
          </a:xfrm>
        </p:grpSpPr>
        <p:sp>
          <p:nvSpPr>
            <p:cNvPr id="1303" name="Cloud 1302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TextBox 1303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PI</a:t>
              </a:r>
            </a:p>
          </p:txBody>
        </p:sp>
      </p:grpSp>
      <p:grpSp>
        <p:nvGrpSpPr>
          <p:cNvPr id="1308" name="Group 1307"/>
          <p:cNvGrpSpPr/>
          <p:nvPr/>
        </p:nvGrpSpPr>
        <p:grpSpPr>
          <a:xfrm>
            <a:off x="4301017" y="681347"/>
            <a:ext cx="1763109" cy="819939"/>
            <a:chOff x="3022372" y="-540212"/>
            <a:chExt cx="1763109" cy="819939"/>
          </a:xfrm>
        </p:grpSpPr>
        <p:sp>
          <p:nvSpPr>
            <p:cNvPr id="1309" name="Cloud 1308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0" name="TextBox 1309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QL</a:t>
              </a:r>
            </a:p>
          </p:txBody>
        </p:sp>
      </p:grpSp>
      <p:grpSp>
        <p:nvGrpSpPr>
          <p:cNvPr id="1312" name="Group 1311"/>
          <p:cNvGrpSpPr/>
          <p:nvPr/>
        </p:nvGrpSpPr>
        <p:grpSpPr>
          <a:xfrm>
            <a:off x="3347367" y="1009274"/>
            <a:ext cx="1763109" cy="819939"/>
            <a:chOff x="3022372" y="-540212"/>
            <a:chExt cx="1763109" cy="819939"/>
          </a:xfrm>
        </p:grpSpPr>
        <p:sp>
          <p:nvSpPr>
            <p:cNvPr id="1313" name="Cloud 1312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4" name="TextBox 1313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QK</a:t>
              </a:r>
            </a:p>
          </p:txBody>
        </p:sp>
      </p:grpSp>
      <p:grpSp>
        <p:nvGrpSpPr>
          <p:cNvPr id="1315" name="Group 68"/>
          <p:cNvGrpSpPr>
            <a:grpSpLocks/>
          </p:cNvGrpSpPr>
          <p:nvPr/>
        </p:nvGrpSpPr>
        <p:grpSpPr bwMode="auto">
          <a:xfrm rot="8491502">
            <a:off x="3403500" y="3482107"/>
            <a:ext cx="92084" cy="153989"/>
            <a:chOff x="5020" y="1111"/>
            <a:chExt cx="58" cy="97"/>
          </a:xfrm>
        </p:grpSpPr>
        <p:sp>
          <p:nvSpPr>
            <p:cNvPr id="1316" name="Line 69"/>
            <p:cNvSpPr>
              <a:spLocks noChangeShapeType="1"/>
            </p:cNvSpPr>
            <p:nvPr/>
          </p:nvSpPr>
          <p:spPr bwMode="auto">
            <a:xfrm flipH="1">
              <a:off x="5020" y="1111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17" name="Line 70"/>
            <p:cNvSpPr>
              <a:spLocks noChangeShapeType="1"/>
            </p:cNvSpPr>
            <p:nvPr/>
          </p:nvSpPr>
          <p:spPr bwMode="auto">
            <a:xfrm flipH="1">
              <a:off x="5037" y="1117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18" name="Line 70"/>
            <p:cNvSpPr>
              <a:spLocks noChangeShapeType="1"/>
            </p:cNvSpPr>
            <p:nvPr/>
          </p:nvSpPr>
          <p:spPr bwMode="auto">
            <a:xfrm flipH="1">
              <a:off x="5054" y="1120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319" name="Group 68"/>
          <p:cNvGrpSpPr>
            <a:grpSpLocks/>
          </p:cNvGrpSpPr>
          <p:nvPr/>
        </p:nvGrpSpPr>
        <p:grpSpPr bwMode="auto">
          <a:xfrm rot="8684796">
            <a:off x="1784445" y="3909854"/>
            <a:ext cx="92084" cy="153989"/>
            <a:chOff x="5020" y="1111"/>
            <a:chExt cx="58" cy="97"/>
          </a:xfrm>
        </p:grpSpPr>
        <p:sp>
          <p:nvSpPr>
            <p:cNvPr id="1320" name="Line 69"/>
            <p:cNvSpPr>
              <a:spLocks noChangeShapeType="1"/>
            </p:cNvSpPr>
            <p:nvPr/>
          </p:nvSpPr>
          <p:spPr bwMode="auto">
            <a:xfrm flipH="1">
              <a:off x="5020" y="1111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21" name="Line 70"/>
            <p:cNvSpPr>
              <a:spLocks noChangeShapeType="1"/>
            </p:cNvSpPr>
            <p:nvPr/>
          </p:nvSpPr>
          <p:spPr bwMode="auto">
            <a:xfrm flipH="1">
              <a:off x="5037" y="1117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22" name="Line 70"/>
            <p:cNvSpPr>
              <a:spLocks noChangeShapeType="1"/>
            </p:cNvSpPr>
            <p:nvPr/>
          </p:nvSpPr>
          <p:spPr bwMode="auto">
            <a:xfrm flipH="1">
              <a:off x="5054" y="1120"/>
              <a:ext cx="2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323" name="Freeform 1322"/>
          <p:cNvSpPr/>
          <p:nvPr/>
        </p:nvSpPr>
        <p:spPr>
          <a:xfrm rot="19513798">
            <a:off x="5051731" y="3791085"/>
            <a:ext cx="189257" cy="127748"/>
          </a:xfrm>
          <a:custGeom>
            <a:avLst/>
            <a:gdLst>
              <a:gd name="connsiteX0" fmla="*/ 0 w 304800"/>
              <a:gd name="connsiteY0" fmla="*/ 0 h 205740"/>
              <a:gd name="connsiteX1" fmla="*/ 53340 w 304800"/>
              <a:gd name="connsiteY1" fmla="*/ 205740 h 205740"/>
              <a:gd name="connsiteX2" fmla="*/ 304800 w 304800"/>
              <a:gd name="connsiteY2" fmla="*/ 15240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205740">
                <a:moveTo>
                  <a:pt x="0" y="0"/>
                </a:moveTo>
                <a:lnTo>
                  <a:pt x="53340" y="205740"/>
                </a:lnTo>
                <a:lnTo>
                  <a:pt x="304800" y="152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4" name="Group 68"/>
          <p:cNvGrpSpPr>
            <a:grpSpLocks/>
          </p:cNvGrpSpPr>
          <p:nvPr/>
        </p:nvGrpSpPr>
        <p:grpSpPr bwMode="auto">
          <a:xfrm rot="13954320">
            <a:off x="4862597" y="3456829"/>
            <a:ext cx="58740" cy="114301"/>
            <a:chOff x="5058" y="1117"/>
            <a:chExt cx="37" cy="72"/>
          </a:xfrm>
        </p:grpSpPr>
        <p:sp>
          <p:nvSpPr>
            <p:cNvPr id="1325" name="Line 69"/>
            <p:cNvSpPr>
              <a:spLocks noChangeShapeType="1"/>
            </p:cNvSpPr>
            <p:nvPr/>
          </p:nvSpPr>
          <p:spPr bwMode="auto">
            <a:xfrm flipH="1">
              <a:off x="5058" y="1120"/>
              <a:ext cx="1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26" name="Line 70"/>
            <p:cNvSpPr>
              <a:spLocks noChangeShapeType="1"/>
            </p:cNvSpPr>
            <p:nvPr/>
          </p:nvSpPr>
          <p:spPr bwMode="auto">
            <a:xfrm>
              <a:off x="5061" y="1117"/>
              <a:ext cx="34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327" name="Group 68"/>
          <p:cNvGrpSpPr>
            <a:grpSpLocks/>
          </p:cNvGrpSpPr>
          <p:nvPr/>
        </p:nvGrpSpPr>
        <p:grpSpPr bwMode="auto">
          <a:xfrm rot="13954320">
            <a:off x="5319326" y="3887807"/>
            <a:ext cx="58740" cy="114301"/>
            <a:chOff x="5058" y="1117"/>
            <a:chExt cx="37" cy="72"/>
          </a:xfrm>
        </p:grpSpPr>
        <p:sp>
          <p:nvSpPr>
            <p:cNvPr id="1328" name="Line 69"/>
            <p:cNvSpPr>
              <a:spLocks noChangeShapeType="1"/>
            </p:cNvSpPr>
            <p:nvPr/>
          </p:nvSpPr>
          <p:spPr bwMode="auto">
            <a:xfrm flipH="1">
              <a:off x="5058" y="1120"/>
              <a:ext cx="1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29" name="Line 70"/>
            <p:cNvSpPr>
              <a:spLocks noChangeShapeType="1"/>
            </p:cNvSpPr>
            <p:nvPr/>
          </p:nvSpPr>
          <p:spPr bwMode="auto">
            <a:xfrm>
              <a:off x="5061" y="1117"/>
              <a:ext cx="34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330" name="Line 70"/>
          <p:cNvSpPr>
            <a:spLocks noChangeShapeType="1"/>
          </p:cNvSpPr>
          <p:nvPr/>
        </p:nvSpPr>
        <p:spPr bwMode="auto">
          <a:xfrm rot="19359172" flipH="1">
            <a:off x="3700433" y="3725965"/>
            <a:ext cx="1035" cy="127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1331" name="Line 69"/>
          <p:cNvSpPr>
            <a:spLocks noChangeShapeType="1"/>
          </p:cNvSpPr>
          <p:nvPr/>
        </p:nvSpPr>
        <p:spPr bwMode="auto">
          <a:xfrm rot="20338947" flipH="1">
            <a:off x="1843744" y="4206603"/>
            <a:ext cx="45720" cy="1241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man Old Style" pitchFamily="18" charset="0"/>
            </a:endParaRPr>
          </a:p>
        </p:txBody>
      </p:sp>
      <p:grpSp>
        <p:nvGrpSpPr>
          <p:cNvPr id="1332" name="Group 68"/>
          <p:cNvGrpSpPr>
            <a:grpSpLocks/>
          </p:cNvGrpSpPr>
          <p:nvPr/>
        </p:nvGrpSpPr>
        <p:grpSpPr bwMode="auto">
          <a:xfrm rot="4511198">
            <a:off x="4567929" y="3721618"/>
            <a:ext cx="79375" cy="152400"/>
            <a:chOff x="5020" y="1110"/>
            <a:chExt cx="50" cy="96"/>
          </a:xfrm>
        </p:grpSpPr>
        <p:sp>
          <p:nvSpPr>
            <p:cNvPr id="1333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34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335" name="Group 68"/>
          <p:cNvGrpSpPr>
            <a:grpSpLocks/>
          </p:cNvGrpSpPr>
          <p:nvPr/>
        </p:nvGrpSpPr>
        <p:grpSpPr bwMode="auto">
          <a:xfrm rot="20712344">
            <a:off x="5117793" y="4168297"/>
            <a:ext cx="79375" cy="152400"/>
            <a:chOff x="5020" y="1110"/>
            <a:chExt cx="50" cy="96"/>
          </a:xfrm>
        </p:grpSpPr>
        <p:sp>
          <p:nvSpPr>
            <p:cNvPr id="1336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337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338" name="TextBox 1337"/>
          <p:cNvSpPr txBox="1"/>
          <p:nvPr/>
        </p:nvSpPr>
        <p:spPr>
          <a:xfrm>
            <a:off x="6790560" y="6852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IN" sz="1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9" name="TextBox 1338"/>
          <p:cNvSpPr txBox="1"/>
          <p:nvPr/>
        </p:nvSpPr>
        <p:spPr>
          <a:xfrm>
            <a:off x="8420096" y="67874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endParaRPr lang="en-IN" sz="1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2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0186 L 0.5316 -0.0055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30" y="-185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64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5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9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7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00"/>
                            </p:stCondLst>
                            <p:childTnLst>
                              <p:par>
                                <p:cTn id="5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35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500"/>
                            </p:stCondLst>
                            <p:childTnLst>
                              <p:par>
                                <p:cTn id="55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59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2" dur="55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500"/>
                            </p:stCondLst>
                            <p:childTnLst>
                              <p:par>
                                <p:cTn id="5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4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000"/>
                            </p:stCondLst>
                            <p:childTnLst>
                              <p:par>
                                <p:cTn id="5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1750"/>
                            </p:stCondLst>
                            <p:childTnLst>
                              <p:par>
                                <p:cTn id="5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5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500"/>
                            </p:stCondLst>
                            <p:childTnLst>
                              <p:par>
                                <p:cTn id="64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4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6" dur="5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6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0" dur="5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00"/>
                            </p:stCondLst>
                            <p:childTnLst>
                              <p:par>
                                <p:cTn id="6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>
                            <p:stCondLst>
                              <p:cond delay="500"/>
                            </p:stCondLst>
                            <p:childTnLst>
                              <p:par>
                                <p:cTn id="6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1" dur="2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2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3" dur="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9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8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500"/>
                            </p:stCondLst>
                            <p:childTnLst>
                              <p:par>
                                <p:cTn id="7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6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0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500"/>
                            </p:stCondLst>
                            <p:childTnLst>
                              <p:par>
                                <p:cTn id="7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500"/>
                            </p:stCondLst>
                            <p:childTnLst>
                              <p:par>
                                <p:cTn id="79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792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2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00"/>
                            </p:stCondLst>
                            <p:childTnLst>
                              <p:par>
                                <p:cTn id="8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7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8" fill="hold">
                            <p:stCondLst>
                              <p:cond delay="500"/>
                            </p:stCondLst>
                            <p:childTnLst>
                              <p:par>
                                <p:cTn id="8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2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3" dur="5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00"/>
                            </p:stCondLst>
                            <p:childTnLst>
                              <p:par>
                                <p:cTn id="8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5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9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500"/>
                            </p:stCondLst>
                            <p:childTnLst>
                              <p:par>
                                <p:cTn id="8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6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6" dur="5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3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0" fill="hold">
                      <p:stCondLst>
                        <p:cond delay="indefinite"/>
                      </p:stCondLst>
                      <p:childTnLst>
                        <p:par>
                          <p:cTn id="881" fill="hold">
                            <p:stCondLst>
                              <p:cond delay="0"/>
                            </p:stCondLst>
                            <p:childTnLst>
                              <p:par>
                                <p:cTn id="8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500"/>
                            </p:stCondLst>
                            <p:childTnLst>
                              <p:par>
                                <p:cTn id="8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8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7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500"/>
                            </p:stCondLst>
                            <p:childTnLst>
                              <p:par>
                                <p:cTn id="9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2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9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0" fill="hold">
                      <p:stCondLst>
                        <p:cond delay="indefinite"/>
                      </p:stCondLst>
                      <p:childTnLst>
                        <p:par>
                          <p:cTn id="911" fill="hold">
                            <p:stCondLst>
                              <p:cond delay="0"/>
                            </p:stCondLst>
                            <p:childTnLst>
                              <p:par>
                                <p:cTn id="9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3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500"/>
                            </p:stCondLst>
                            <p:childTnLst>
                              <p:par>
                                <p:cTn id="9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1000"/>
                            </p:stCondLst>
                            <p:childTnLst>
                              <p:par>
                                <p:cTn id="9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7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>
                      <p:stCondLst>
                        <p:cond delay="indefinite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6" fill="hold">
                      <p:stCondLst>
                        <p:cond delay="indefinite"/>
                      </p:stCondLst>
                      <p:childTnLst>
                        <p:par>
                          <p:cTn id="937" fill="hold">
                            <p:stCondLst>
                              <p:cond delay="0"/>
                            </p:stCondLst>
                            <p:childTnLst>
                              <p:par>
                                <p:cTn id="9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9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2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3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" fill="hold">
                      <p:stCondLst>
                        <p:cond delay="indefinite"/>
                      </p:stCondLst>
                      <p:childTnLst>
                        <p:par>
                          <p:cTn id="955" fill="hold">
                            <p:stCondLst>
                              <p:cond delay="0"/>
                            </p:stCondLst>
                            <p:childTnLst>
                              <p:par>
                                <p:cTn id="9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7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4" fill="hold">
                      <p:stCondLst>
                        <p:cond delay="indefinite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500"/>
                            </p:stCondLst>
                            <p:childTnLst>
                              <p:par>
                                <p:cTn id="97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71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4" dur="5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1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7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500"/>
                            </p:stCondLst>
                            <p:childTnLst>
                              <p:par>
                                <p:cTn id="99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995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8" dur="5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5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0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5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6" fill="hold">
                      <p:stCondLst>
                        <p:cond delay="indefinite"/>
                      </p:stCondLst>
                      <p:childTnLst>
                        <p:par>
                          <p:cTn id="1017" fill="hold">
                            <p:stCondLst>
                              <p:cond delay="0"/>
                            </p:stCondLst>
                            <p:childTnLst>
                              <p:par>
                                <p:cTn id="10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9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1" fill="hold">
                      <p:stCondLst>
                        <p:cond delay="indefinite"/>
                      </p:stCondLst>
                      <p:childTnLst>
                        <p:par>
                          <p:cTn id="1022" fill="hold">
                            <p:stCondLst>
                              <p:cond delay="0"/>
                            </p:stCondLst>
                            <p:childTnLst>
                              <p:par>
                                <p:cTn id="10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6" fill="hold">
                      <p:stCondLst>
                        <p:cond delay="indefinite"/>
                      </p:stCondLst>
                      <p:childTnLst>
                        <p:par>
                          <p:cTn id="1027" fill="hold">
                            <p:stCondLst>
                              <p:cond delay="0"/>
                            </p:stCondLst>
                            <p:childTnLst>
                              <p:par>
                                <p:cTn id="10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500"/>
                            </p:stCondLst>
                            <p:childTnLst>
                              <p:par>
                                <p:cTn id="10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3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6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9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2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5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8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1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4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7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0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500"/>
                            </p:stCondLst>
                            <p:childTnLst>
                              <p:par>
                                <p:cTn id="10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3"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1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2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3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6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7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8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3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7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5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6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7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0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1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2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0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4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3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4" fill="hold">
                      <p:stCondLst>
                        <p:cond delay="indefinite"/>
                      </p:stCondLst>
                      <p:childTnLst>
                        <p:par>
                          <p:cTn id="1145" fill="hold">
                            <p:stCondLst>
                              <p:cond delay="0"/>
                            </p:stCondLst>
                            <p:childTnLst>
                              <p:par>
                                <p:cTn id="1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8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9" fill="hold">
                      <p:stCondLst>
                        <p:cond delay="indefinite"/>
                      </p:stCondLst>
                      <p:childTnLst>
                        <p:par>
                          <p:cTn id="1150" fill="hold">
                            <p:stCondLst>
                              <p:cond delay="0"/>
                            </p:stCondLst>
                            <p:childTnLst>
                              <p:par>
                                <p:cTn id="11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15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5" dur="5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6" fill="hold">
                      <p:stCondLst>
                        <p:cond delay="indefinite"/>
                      </p:stCondLst>
                      <p:childTnLst>
                        <p:par>
                          <p:cTn id="1157" fill="hold">
                            <p:stCondLst>
                              <p:cond delay="0"/>
                            </p:stCondLst>
                            <p:childTnLst>
                              <p:par>
                                <p:cTn id="1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1" fill="hold">
                      <p:stCondLst>
                        <p:cond delay="indefinite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6" fill="hold">
                      <p:stCondLst>
                        <p:cond delay="indefinite"/>
                      </p:stCondLst>
                      <p:childTnLst>
                        <p:par>
                          <p:cTn id="1167" fill="hold">
                            <p:stCondLst>
                              <p:cond delay="0"/>
                            </p:stCondLst>
                            <p:childTnLst>
                              <p:par>
                                <p:cTn id="11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169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2" dur="55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" fill="hold">
                      <p:stCondLst>
                        <p:cond delay="indefinite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6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9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1" fill="hold">
                      <p:stCondLst>
                        <p:cond delay="indefinite"/>
                      </p:stCondLst>
                      <p:childTnLst>
                        <p:par>
                          <p:cTn id="1182" fill="hold">
                            <p:stCondLst>
                              <p:cond delay="0"/>
                            </p:stCondLst>
                            <p:childTnLst>
                              <p:par>
                                <p:cTn id="1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6" fill="hold">
                      <p:stCondLst>
                        <p:cond delay="indefinite"/>
                      </p:stCondLst>
                      <p:childTnLst>
                        <p:par>
                          <p:cTn id="1187" fill="hold">
                            <p:stCondLst>
                              <p:cond delay="0"/>
                            </p:stCondLst>
                            <p:childTnLst>
                              <p:par>
                                <p:cTn id="1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" fill="hold">
                      <p:stCondLst>
                        <p:cond delay="indefinite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194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7" dur="5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8" fill="hold">
                      <p:stCondLst>
                        <p:cond delay="indefinite"/>
                      </p:stCondLst>
                      <p:childTnLst>
                        <p:par>
                          <p:cTn id="1199" fill="hold">
                            <p:stCondLst>
                              <p:cond delay="0"/>
                            </p:stCondLst>
                            <p:childTnLst>
                              <p:par>
                                <p:cTn id="1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3" fill="hold">
                      <p:stCondLst>
                        <p:cond delay="indefinite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8" fill="hold">
                      <p:stCondLst>
                        <p:cond delay="indefinite"/>
                      </p:stCondLst>
                      <p:childTnLst>
                        <p:par>
                          <p:cTn id="1209" fill="hold">
                            <p:stCondLst>
                              <p:cond delay="0"/>
                            </p:stCondLst>
                            <p:childTnLst>
                              <p:par>
                                <p:cTn id="12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211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4" dur="5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1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>
                      <p:stCondLst>
                        <p:cond delay="indefinite"/>
                      </p:stCondLst>
                      <p:childTnLst>
                        <p:par>
                          <p:cTn id="1224" fill="hold">
                            <p:stCondLst>
                              <p:cond delay="0"/>
                            </p:stCondLst>
                            <p:childTnLst>
                              <p:par>
                                <p:cTn id="12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8" fill="hold">
                      <p:stCondLst>
                        <p:cond delay="indefinite"/>
                      </p:stCondLst>
                      <p:childTnLst>
                        <p:par>
                          <p:cTn id="1229" fill="hold">
                            <p:stCondLst>
                              <p:cond delay="0"/>
                            </p:stCondLst>
                            <p:childTnLst>
                              <p:par>
                                <p:cTn id="1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2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3" fill="hold">
                      <p:stCondLst>
                        <p:cond delay="indefinite"/>
                      </p:stCondLst>
                      <p:childTnLst>
                        <p:par>
                          <p:cTn id="1234" fill="hold">
                            <p:stCondLst>
                              <p:cond delay="0"/>
                            </p:stCondLst>
                            <p:childTnLst>
                              <p:par>
                                <p:cTn id="123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0.08507 0.55926 " pathEditMode="relative" rAng="0" ptsTypes="AA">
                                      <p:cBhvr>
                                        <p:cTn id="123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27963"/>
                                    </p:animMotion>
                                  </p:childTnLst>
                                </p:cTn>
                              </p:par>
                              <p:par>
                                <p:cTn id="1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9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0" fill="hold">
                      <p:stCondLst>
                        <p:cond delay="indefinite"/>
                      </p:stCondLst>
                      <p:childTnLst>
                        <p:par>
                          <p:cTn id="1241" fill="hold">
                            <p:stCondLst>
                              <p:cond delay="0"/>
                            </p:stCondLst>
                            <p:childTnLst>
                              <p:par>
                                <p:cTn id="1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3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8" fill="hold">
                            <p:stCondLst>
                              <p:cond delay="500"/>
                            </p:stCondLst>
                            <p:childTnLst>
                              <p:par>
                                <p:cTn id="1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1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9" dur="5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0" dur="5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1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4" dur="5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5" dur="5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6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fill="hold">
                      <p:stCondLst>
                        <p:cond delay="indefinite"/>
                      </p:stCondLst>
                      <p:childTnLst>
                        <p:par>
                          <p:cTn id="1268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4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8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3" fill="hold">
                      <p:stCondLst>
                        <p:cond delay="indefinite"/>
                      </p:stCondLst>
                      <p:childTnLst>
                        <p:par>
                          <p:cTn id="1284" fill="hold">
                            <p:stCondLst>
                              <p:cond delay="0"/>
                            </p:stCondLst>
                            <p:childTnLst>
                              <p:par>
                                <p:cTn id="1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7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8" fill="hold">
                      <p:stCondLst>
                        <p:cond delay="indefinite"/>
                      </p:stCondLst>
                      <p:childTnLst>
                        <p:par>
                          <p:cTn id="1289" fill="hold">
                            <p:stCondLst>
                              <p:cond delay="0"/>
                            </p:stCondLst>
                            <p:childTnLst>
                              <p:par>
                                <p:cTn id="1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2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3" fill="hold">
                      <p:stCondLst>
                        <p:cond delay="indefinite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296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9" dur="55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0" fill="hold">
                      <p:stCondLst>
                        <p:cond delay="indefinite"/>
                      </p:stCondLst>
                      <p:childTnLst>
                        <p:par>
                          <p:cTn id="1301" fill="hold">
                            <p:stCondLst>
                              <p:cond delay="0"/>
                            </p:stCondLst>
                            <p:childTnLst>
                              <p:par>
                                <p:cTn id="13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3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5" fill="hold">
                      <p:stCondLst>
                        <p:cond delay="indefinite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0" fill="hold">
                      <p:stCondLst>
                        <p:cond delay="indefinite"/>
                      </p:stCondLst>
                      <p:childTnLst>
                        <p:par>
                          <p:cTn id="1311" fill="hold">
                            <p:stCondLst>
                              <p:cond delay="0"/>
                            </p:stCondLst>
                            <p:childTnLst>
                              <p:par>
                                <p:cTn id="13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313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6" dur="55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7" fill="hold">
                      <p:stCondLst>
                        <p:cond delay="indefinite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0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3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5" fill="hold">
                      <p:stCondLst>
                        <p:cond delay="indefinite"/>
                      </p:stCondLst>
                      <p:childTnLst>
                        <p:par>
                          <p:cTn id="1326" fill="hold">
                            <p:stCondLst>
                              <p:cond delay="0"/>
                            </p:stCondLst>
                            <p:childTnLst>
                              <p:par>
                                <p:cTn id="1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0" fill="hold">
                      <p:stCondLst>
                        <p:cond delay="indefinite"/>
                      </p:stCondLst>
                      <p:childTnLst>
                        <p:par>
                          <p:cTn id="1331" fill="hold">
                            <p:stCondLst>
                              <p:cond delay="0"/>
                            </p:stCondLst>
                            <p:childTnLst>
                              <p:par>
                                <p:cTn id="1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4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5" fill="hold">
                      <p:stCondLst>
                        <p:cond delay="indefinite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">
                                      <p:cBhvr>
                                        <p:cTn id="1338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1" dur="55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2" fill="hold">
                      <p:stCondLst>
                        <p:cond delay="indefinite"/>
                      </p:stCondLst>
                      <p:childTnLst>
                        <p:par>
                          <p:cTn id="1343" fill="hold">
                            <p:stCondLst>
                              <p:cond delay="0"/>
                            </p:stCondLst>
                            <p:childTnLst>
                              <p:par>
                                <p:cTn id="13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5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1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2" fill="hold">
                      <p:stCondLst>
                        <p:cond delay="indefinite"/>
                      </p:stCondLst>
                      <p:childTnLst>
                        <p:par>
                          <p:cTn id="1353" fill="hold">
                            <p:stCondLst>
                              <p:cond delay="0"/>
                            </p:stCondLst>
                            <p:childTnLst>
                              <p:par>
                                <p:cTn id="13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1355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8" dur="55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9" fill="hold">
                      <p:stCondLst>
                        <p:cond delay="indefinite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5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7" fill="hold">
                      <p:stCondLst>
                        <p:cond delay="indefinite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1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2" fill="hold">
                      <p:stCondLst>
                        <p:cond delay="indefinite"/>
                      </p:stCondLst>
                      <p:childTnLst>
                        <p:par>
                          <p:cTn id="1373" fill="hold">
                            <p:stCondLst>
                              <p:cond delay="0"/>
                            </p:stCondLst>
                            <p:childTnLst>
                              <p:par>
                                <p:cTn id="13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6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7" fill="hold">
                      <p:stCondLst>
                        <p:cond delay="indefinite"/>
                      </p:stCondLst>
                      <p:childTnLst>
                        <p:par>
                          <p:cTn id="1378" fill="hold">
                            <p:stCondLst>
                              <p:cond delay="0"/>
                            </p:stCondLst>
                            <p:childTnLst>
                              <p:par>
                                <p:cTn id="1379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1272E-6 L -0.26007 0.46836 " pathEditMode="relative" rAng="0" ptsTypes="AA">
                                      <p:cBhvr>
                                        <p:cTn id="1380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3" y="23402"/>
                                    </p:animMotion>
                                  </p:childTnLst>
                                </p:cTn>
                              </p:par>
                              <p:par>
                                <p:cTn id="13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3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4" fill="hold">
                      <p:stCondLst>
                        <p:cond delay="indefinite"/>
                      </p:stCondLst>
                      <p:childTnLst>
                        <p:par>
                          <p:cTn id="1385" fill="hold">
                            <p:stCondLst>
                              <p:cond delay="0"/>
                            </p:stCondLst>
                            <p:childTnLst>
                              <p:par>
                                <p:cTn id="13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0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2" fill="hold">
                            <p:stCondLst>
                              <p:cond delay="500"/>
                            </p:stCondLst>
                            <p:childTnLst>
                              <p:par>
                                <p:cTn id="13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5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9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3" dur="5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4" dur="5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5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8" dur="5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9" dur="5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0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>
                      <p:stCondLst>
                        <p:cond delay="indefinite"/>
                      </p:stCondLst>
                      <p:childTnLst>
                        <p:par>
                          <p:cTn id="1412" fill="hold">
                            <p:stCondLst>
                              <p:cond delay="0"/>
                            </p:stCondLst>
                            <p:childTnLst>
                              <p:par>
                                <p:cTn id="1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5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8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9" fill="hold">
                      <p:stCondLst>
                        <p:cond delay="indefinite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3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4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5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6" fill="hold">
                      <p:stCondLst>
                        <p:cond delay="indefinite"/>
                      </p:stCondLst>
                      <p:childTnLst>
                        <p:par>
                          <p:cTn id="1427" fill="hold">
                            <p:stCondLst>
                              <p:cond delay="0"/>
                            </p:stCondLst>
                            <p:childTnLst>
                              <p:par>
                                <p:cTn id="14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9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2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500"/>
                            </p:stCondLst>
                            <p:childTnLst>
                              <p:par>
                                <p:cTn id="14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0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1" fill="hold">
                      <p:stCondLst>
                        <p:cond delay="indefinite"/>
                      </p:stCondLst>
                      <p:childTnLst>
                        <p:par>
                          <p:cTn id="1442" fill="hold">
                            <p:stCondLst>
                              <p:cond delay="0"/>
                            </p:stCondLst>
                            <p:childTnLst>
                              <p:par>
                                <p:cTn id="14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5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6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8" fill="hold">
                      <p:stCondLst>
                        <p:cond delay="indefinite"/>
                      </p:stCondLst>
                      <p:childTnLst>
                        <p:par>
                          <p:cTn id="1449" fill="hold">
                            <p:stCondLst>
                              <p:cond delay="0"/>
                            </p:stCondLst>
                            <p:childTnLst>
                              <p:par>
                                <p:cTn id="14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1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4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6" fill="hold">
                            <p:stCondLst>
                              <p:cond delay="500"/>
                            </p:stCondLst>
                            <p:childTnLst>
                              <p:par>
                                <p:cTn id="14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9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2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3" fill="hold">
                      <p:stCondLst>
                        <p:cond delay="indefinite"/>
                      </p:stCondLst>
                      <p:childTnLst>
                        <p:par>
                          <p:cTn id="1464" fill="hold">
                            <p:stCondLst>
                              <p:cond delay="0"/>
                            </p:stCondLst>
                            <p:childTnLst>
                              <p:par>
                                <p:cTn id="14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7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8" fill="hold">
                      <p:stCondLst>
                        <p:cond delay="indefinite"/>
                      </p:stCondLst>
                      <p:childTnLst>
                        <p:par>
                          <p:cTn id="1469" fill="hold">
                            <p:stCondLst>
                              <p:cond delay="0"/>
                            </p:stCondLst>
                            <p:childTnLst>
                              <p:par>
                                <p:cTn id="14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2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3" fill="hold">
                      <p:stCondLst>
                        <p:cond delay="indefinite"/>
                      </p:stCondLst>
                      <p:childTnLst>
                        <p:par>
                          <p:cTn id="1474" fill="hold">
                            <p:stCondLst>
                              <p:cond delay="0"/>
                            </p:stCondLst>
                            <p:childTnLst>
                              <p:par>
                                <p:cTn id="147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34568E-6 L -0.00243 0.19969 " pathEditMode="relative" rAng="0" ptsTypes="AA">
                                      <p:cBhvr>
                                        <p:cTn id="1476" dur="5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9969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9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0" fill="hold">
                      <p:stCondLst>
                        <p:cond delay="indefinite"/>
                      </p:stCondLst>
                      <p:childTnLst>
                        <p:par>
                          <p:cTn id="1481" fill="hold">
                            <p:stCondLst>
                              <p:cond delay="0"/>
                            </p:stCondLst>
                            <p:childTnLst>
                              <p:par>
                                <p:cTn id="14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3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6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8" fill="hold">
                            <p:stCondLst>
                              <p:cond delay="500"/>
                            </p:stCondLst>
                            <p:childTnLst>
                              <p:par>
                                <p:cTn id="14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1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2" fill="hold">
                      <p:stCondLst>
                        <p:cond delay="indefinite"/>
                      </p:stCondLst>
                      <p:childTnLst>
                        <p:par>
                          <p:cTn id="1493" fill="hold">
                            <p:stCondLst>
                              <p:cond delay="0"/>
                            </p:stCondLst>
                            <p:childTnLst>
                              <p:par>
                                <p:cTn id="14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5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8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0" fill="hold">
                            <p:stCondLst>
                              <p:cond delay="500"/>
                            </p:stCondLst>
                            <p:childTnLst>
                              <p:par>
                                <p:cTn id="15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3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6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7" fill="hold">
                      <p:stCondLst>
                        <p:cond delay="indefinite"/>
                      </p:stCondLst>
                      <p:childTnLst>
                        <p:par>
                          <p:cTn id="1508" fill="hold">
                            <p:stCondLst>
                              <p:cond delay="0"/>
                            </p:stCondLst>
                            <p:childTnLst>
                              <p:par>
                                <p:cTn id="15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1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2" fill="hold">
                      <p:stCondLst>
                        <p:cond delay="indefinite"/>
                      </p:stCondLst>
                      <p:childTnLst>
                        <p:par>
                          <p:cTn id="1513" fill="hold">
                            <p:stCondLst>
                              <p:cond delay="0"/>
                            </p:stCondLst>
                            <p:childTnLst>
                              <p:par>
                                <p:cTn id="15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6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7" fill="hold">
                      <p:stCondLst>
                        <p:cond delay="indefinite"/>
                      </p:stCondLst>
                      <p:childTnLst>
                        <p:par>
                          <p:cTn id="1518" fill="hold">
                            <p:stCondLst>
                              <p:cond delay="0"/>
                            </p:stCondLst>
                            <p:childTnLst>
                              <p:par>
                                <p:cTn id="1519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19063 0.19877 " pathEditMode="relative" rAng="0" ptsTypes="AA">
                                      <p:cBhvr>
                                        <p:cTn id="1520" dur="5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9938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3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4" fill="hold">
                      <p:stCondLst>
                        <p:cond delay="indefinite"/>
                      </p:stCondLst>
                      <p:childTnLst>
                        <p:par>
                          <p:cTn id="1525" fill="hold">
                            <p:stCondLst>
                              <p:cond delay="0"/>
                            </p:stCondLst>
                            <p:childTnLst>
                              <p:par>
                                <p:cTn id="15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7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0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5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9" dur="25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0" dur="25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1" dur="25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2" fill="hold">
                      <p:stCondLst>
                        <p:cond delay="indefinite"/>
                      </p:stCondLst>
                      <p:childTnLst>
                        <p:par>
                          <p:cTn id="1543" fill="hold">
                            <p:stCondLst>
                              <p:cond delay="0"/>
                            </p:stCondLst>
                            <p:childTnLst>
                              <p:par>
                                <p:cTn id="15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6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0" fill="hold">
                      <p:stCondLst>
                        <p:cond delay="indefinite"/>
                      </p:stCondLst>
                      <p:childTnLst>
                        <p:par>
                          <p:cTn id="1551" fill="hold">
                            <p:stCondLst>
                              <p:cond delay="0"/>
                            </p:stCondLst>
                            <p:childTnLst>
                              <p:par>
                                <p:cTn id="15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4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5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6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9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0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1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2" fill="hold">
                      <p:stCondLst>
                        <p:cond delay="indefinite"/>
                      </p:stCondLst>
                      <p:childTnLst>
                        <p:par>
                          <p:cTn id="1563" fill="hold">
                            <p:stCondLst>
                              <p:cond delay="0"/>
                            </p:stCondLst>
                            <p:childTnLst>
                              <p:par>
                                <p:cTn id="15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5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8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500"/>
                            </p:stCondLst>
                            <p:childTnLst>
                              <p:par>
                                <p:cTn id="15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6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7" fill="hold">
                      <p:stCondLst>
                        <p:cond delay="indefinite"/>
                      </p:stCondLst>
                      <p:childTnLst>
                        <p:par>
                          <p:cTn id="1578" fill="hold">
                            <p:stCondLst>
                              <p:cond delay="0"/>
                            </p:stCondLst>
                            <p:childTnLst>
                              <p:par>
                                <p:cTn id="15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1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500"/>
                            </p:stCondLst>
                            <p:childTnLst>
                              <p:par>
                                <p:cTn id="15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5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9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0" fill="hold">
                      <p:stCondLst>
                        <p:cond delay="indefinite"/>
                      </p:stCondLst>
                      <p:childTnLst>
                        <p:par>
                          <p:cTn id="1591" fill="hold">
                            <p:stCondLst>
                              <p:cond delay="0"/>
                            </p:stCondLst>
                            <p:childTnLst>
                              <p:par>
                                <p:cTn id="15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3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" grpId="0"/>
      <p:bldP spid="1202" grpId="1"/>
      <p:bldP spid="1212" grpId="0"/>
      <p:bldP spid="1212" grpId="1"/>
      <p:bldP spid="1223" grpId="0"/>
      <p:bldP spid="1223" grpId="1"/>
      <p:bldP spid="1224" grpId="0"/>
      <p:bldP spid="1224" grpId="1"/>
      <p:bldP spid="1311" grpId="0"/>
      <p:bldP spid="1311" grpId="1"/>
      <p:bldP spid="377" grpId="0"/>
      <p:bldP spid="377" grpId="1"/>
      <p:bldP spid="1127" grpId="0"/>
      <p:bldP spid="1127" grpId="1"/>
      <p:bldP spid="1128" grpId="0"/>
      <p:bldP spid="1128" grpId="1"/>
      <p:bldP spid="1163" grpId="0"/>
      <p:bldP spid="1163" grpId="1"/>
      <p:bldP spid="1301" grpId="0"/>
      <p:bldP spid="1301" grpId="1"/>
      <p:bldP spid="4" grpId="0" animBg="1"/>
      <p:bldP spid="4" grpId="1" animBg="1"/>
      <p:bldP spid="1115" grpId="0" animBg="1"/>
      <p:bldP spid="1116" grpId="0"/>
      <p:bldP spid="941" grpId="0" animBg="1"/>
      <p:bldP spid="395" grpId="0" animBg="1"/>
      <p:bldP spid="393" grpId="0" animBg="1"/>
      <p:bldP spid="11" grpId="0" build="p"/>
      <p:bldP spid="12" grpId="0"/>
      <p:bldP spid="14" grpId="0" animBg="1"/>
      <p:bldP spid="15" grpId="0"/>
      <p:bldP spid="16" grpId="0"/>
      <p:bldP spid="17" grpId="0"/>
      <p:bldP spid="18" grpId="0"/>
      <p:bldP spid="19" grpId="0"/>
      <p:bldP spid="190" grpId="0"/>
      <p:bldP spid="362" grpId="0"/>
      <p:bldP spid="365" grpId="0" animBg="1"/>
      <p:bldP spid="367" grpId="0" animBg="1"/>
      <p:bldP spid="369" grpId="0" animBg="1"/>
      <p:bldP spid="371" grpId="0" animBg="1"/>
      <p:bldP spid="379" grpId="0" animBg="1"/>
      <p:bldP spid="380" grpId="0" animBg="1"/>
      <p:bldP spid="382" grpId="0" animBg="1"/>
      <p:bldP spid="384" grpId="0" animBg="1"/>
      <p:bldP spid="386" grpId="0" animBg="1"/>
      <p:bldP spid="392" grpId="0"/>
      <p:bldP spid="392" grpId="1"/>
      <p:bldP spid="394" grpId="0"/>
      <p:bldP spid="396" grpId="0" animBg="1"/>
      <p:bldP spid="398" grpId="0" animBg="1"/>
      <p:bldP spid="401" grpId="0"/>
      <p:bldP spid="409" grpId="0" animBg="1"/>
      <p:bldP spid="411" grpId="0" animBg="1"/>
      <p:bldP spid="424" grpId="0" animBg="1"/>
      <p:bldP spid="428" grpId="0" animBg="1"/>
      <p:bldP spid="402" grpId="0" animBg="1"/>
      <p:bldP spid="404" grpId="0" animBg="1"/>
      <p:bldP spid="587" grpId="0" animBg="1"/>
      <p:bldP spid="589" grpId="0" animBg="1"/>
      <p:bldP spid="591" grpId="0" animBg="1"/>
      <p:bldP spid="593" grpId="0" animBg="1"/>
      <p:bldP spid="767" grpId="0"/>
      <p:bldP spid="768" grpId="0"/>
      <p:bldP spid="1132" grpId="0" animBg="1"/>
      <p:bldP spid="1132" grpId="1" animBg="1"/>
      <p:bldP spid="1133" grpId="0"/>
      <p:bldP spid="1133" grpId="1"/>
      <p:bldP spid="1134" grpId="0" animBg="1"/>
      <p:bldP spid="1134" grpId="1" animBg="1"/>
      <p:bldP spid="1135" grpId="0"/>
      <p:bldP spid="1135" grpId="1"/>
      <p:bldP spid="1136" grpId="0" animBg="1"/>
      <p:bldP spid="1136" grpId="1" animBg="1"/>
      <p:bldP spid="1137" grpId="0"/>
      <p:bldP spid="1137" grpId="1"/>
      <p:bldP spid="1138" grpId="0" animBg="1"/>
      <p:bldP spid="1138" grpId="1" animBg="1"/>
      <p:bldP spid="1139" grpId="0"/>
      <p:bldP spid="1139" grpId="1"/>
      <p:bldP spid="1140" grpId="0" animBg="1"/>
      <p:bldP spid="1140" grpId="1" animBg="1"/>
      <p:bldP spid="1141" grpId="0"/>
      <p:bldP spid="1141" grpId="1"/>
      <p:bldP spid="1142" grpId="0" animBg="1"/>
      <p:bldP spid="1142" grpId="1" animBg="1"/>
      <p:bldP spid="1143" grpId="0"/>
      <p:bldP spid="1143" grpId="1"/>
      <p:bldP spid="1144" grpId="0" animBg="1"/>
      <p:bldP spid="1144" grpId="1" animBg="1"/>
      <p:bldP spid="1145" grpId="0"/>
      <p:bldP spid="1145" grpId="1"/>
      <p:bldP spid="1146" grpId="0" animBg="1"/>
      <p:bldP spid="1146" grpId="1" animBg="1"/>
      <p:bldP spid="1147" grpId="0"/>
      <p:bldP spid="1147" grpId="1"/>
      <p:bldP spid="1148" grpId="0" animBg="1"/>
      <p:bldP spid="1148" grpId="1" animBg="1"/>
      <p:bldP spid="1149" grpId="0"/>
      <p:bldP spid="1149" grpId="1"/>
      <p:bldP spid="1150" grpId="0" animBg="1"/>
      <p:bldP spid="1150" grpId="1" animBg="1"/>
      <p:bldP spid="1151" grpId="0"/>
      <p:bldP spid="1151" grpId="1"/>
      <p:bldP spid="1152" grpId="0" animBg="1"/>
      <p:bldP spid="1152" grpId="1" animBg="1"/>
      <p:bldP spid="1153" grpId="0"/>
      <p:bldP spid="1153" grpId="1"/>
      <p:bldP spid="1154" grpId="0" animBg="1"/>
      <p:bldP spid="1154" grpId="1" animBg="1"/>
      <p:bldP spid="1155" grpId="0"/>
      <p:bldP spid="1155" grpId="1"/>
      <p:bldP spid="1156" grpId="0" animBg="1"/>
      <p:bldP spid="1156" grpId="1" animBg="1"/>
      <p:bldP spid="1157" grpId="0"/>
      <p:bldP spid="1157" grpId="1"/>
      <p:bldP spid="1175" grpId="0"/>
      <p:bldP spid="1178" grpId="0" animBg="1"/>
      <p:bldP spid="1180" grpId="0" animBg="1"/>
      <p:bldP spid="1188" grpId="0"/>
      <p:bldP spid="1189" grpId="0" animBg="1"/>
      <p:bldP spid="353" grpId="0" animBg="1"/>
      <p:bldP spid="1191" grpId="0"/>
      <p:bldP spid="1192" grpId="0" animBg="1"/>
      <p:bldP spid="1192" grpId="1" animBg="1"/>
      <p:bldP spid="1194" grpId="0"/>
      <p:bldP spid="1194" grpId="1"/>
      <p:bldP spid="1195" grpId="0"/>
      <p:bldP spid="1195" grpId="1"/>
      <p:bldP spid="1196" grpId="0"/>
      <p:bldP spid="1196" grpId="1"/>
      <p:bldP spid="1197" grpId="0"/>
      <p:bldP spid="1197" grpId="1"/>
      <p:bldP spid="1198" grpId="0"/>
      <p:bldP spid="1198" grpId="1"/>
      <p:bldP spid="1206" grpId="0"/>
      <p:bldP spid="1206" grpId="1"/>
      <p:bldP spid="1210" grpId="0" animBg="1"/>
      <p:bldP spid="1242" grpId="0"/>
      <p:bldP spid="1249" grpId="0"/>
      <p:bldP spid="1171" grpId="0"/>
      <p:bldP spid="1176" grpId="0"/>
      <p:bldP spid="2" grpId="0" animBg="1"/>
      <p:bldP spid="2" grpId="1" animBg="1"/>
      <p:bldP spid="1177" grpId="0" animBg="1"/>
      <p:bldP spid="1177" grpId="1" animBg="1"/>
      <p:bldP spid="1179" grpId="0" animBg="1"/>
      <p:bldP spid="1179" grpId="1" animBg="1"/>
      <p:bldP spid="1181" grpId="0" build="allAtOnce"/>
      <p:bldP spid="3" grpId="0" animBg="1"/>
      <p:bldP spid="9" grpId="0" animBg="1"/>
      <p:bldP spid="10" grpId="0" animBg="1"/>
      <p:bldP spid="6" grpId="0" animBg="1"/>
      <p:bldP spid="6" grpId="1" animBg="1"/>
      <p:bldP spid="1296" grpId="0"/>
      <p:bldP spid="1296" grpId="1"/>
      <p:bldP spid="1297" grpId="0"/>
      <p:bldP spid="1297" grpId="1"/>
      <p:bldP spid="7" grpId="0" animBg="1"/>
      <p:bldP spid="7" grpId="1" animBg="1"/>
      <p:bldP spid="1323" grpId="0" animBg="1"/>
      <p:bldP spid="1330" grpId="0" animBg="1"/>
      <p:bldP spid="1331" grpId="0" animBg="1"/>
      <p:bldP spid="1338" grpId="0"/>
      <p:bldP spid="13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smtClean="0">
                <a:latin typeface="Bookman Old Style" pitchFamily="18" charset="0"/>
              </a:rPr>
              <a:t>Module 15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0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TextBox 1403"/>
          <p:cNvSpPr txBox="1"/>
          <p:nvPr/>
        </p:nvSpPr>
        <p:spPr>
          <a:xfrm>
            <a:off x="2387319" y="4668803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E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22" name="TextBox 1521"/>
          <p:cNvSpPr txBox="1"/>
          <p:nvPr/>
        </p:nvSpPr>
        <p:spPr>
          <a:xfrm>
            <a:off x="2022515" y="3842041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F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15" name="TextBox 1614"/>
          <p:cNvSpPr txBox="1"/>
          <p:nvPr/>
        </p:nvSpPr>
        <p:spPr>
          <a:xfrm>
            <a:off x="1225724" y="3901152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G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616" name="Straight Connector 1615"/>
          <p:cNvCxnSpPr/>
          <p:nvPr/>
        </p:nvCxnSpPr>
        <p:spPr>
          <a:xfrm flipH="1" flipV="1">
            <a:off x="1498095" y="4078309"/>
            <a:ext cx="662196" cy="708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Straight Connector 1621"/>
          <p:cNvCxnSpPr/>
          <p:nvPr/>
        </p:nvCxnSpPr>
        <p:spPr>
          <a:xfrm>
            <a:off x="6963504" y="1920304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Straight Connector 1623"/>
          <p:cNvCxnSpPr/>
          <p:nvPr/>
        </p:nvCxnSpPr>
        <p:spPr>
          <a:xfrm>
            <a:off x="6963504" y="2838052"/>
            <a:ext cx="1463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Straight Connector 1625"/>
          <p:cNvCxnSpPr/>
          <p:nvPr/>
        </p:nvCxnSpPr>
        <p:spPr>
          <a:xfrm>
            <a:off x="6973687" y="1931093"/>
            <a:ext cx="1445977" cy="906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9" name="TextBox 1628"/>
          <p:cNvSpPr txBox="1"/>
          <p:nvPr/>
        </p:nvSpPr>
        <p:spPr>
          <a:xfrm>
            <a:off x="7312818" y="422543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 Antiqua" pitchFamily="18" charset="0"/>
              </a:rPr>
              <a:t>Rough fig.</a:t>
            </a:r>
            <a:endParaRPr lang="en-IN" sz="12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630" name="TextBox 1629"/>
          <p:cNvSpPr txBox="1"/>
          <p:nvPr/>
        </p:nvSpPr>
        <p:spPr>
          <a:xfrm>
            <a:off x="6694866" y="167903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31" name="TextBox 1630"/>
          <p:cNvSpPr txBox="1"/>
          <p:nvPr/>
        </p:nvSpPr>
        <p:spPr>
          <a:xfrm>
            <a:off x="6780310" y="278707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32" name="TextBox 1631"/>
          <p:cNvSpPr txBox="1"/>
          <p:nvPr/>
        </p:nvSpPr>
        <p:spPr>
          <a:xfrm>
            <a:off x="8373184" y="2715071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99337" y="133187"/>
            <a:ext cx="58769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b="1" dirty="0" smtClean="0">
                <a:solidFill>
                  <a:srgbClr val="0000FF"/>
                </a:solidFill>
                <a:latin typeface="Bookman Old Style" pitchFamily="18" charset="0"/>
              </a:rPr>
              <a:t>Q. Construct a right triangle whose base is 12 cm and   sum of its hypotenuse and other side is 18 cm.  </a:t>
            </a:r>
            <a:endParaRPr lang="en-IN" sz="15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07532" y="4684687"/>
            <a:ext cx="40261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" descr="D:\ankur\ppt\compass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6" y="3529279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3" name="Group 342"/>
          <p:cNvGrpSpPr/>
          <p:nvPr/>
        </p:nvGrpSpPr>
        <p:grpSpPr>
          <a:xfrm>
            <a:off x="1809379" y="4697835"/>
            <a:ext cx="4383585" cy="495388"/>
            <a:chOff x="1515075" y="1267628"/>
            <a:chExt cx="7762829" cy="571718"/>
          </a:xfrm>
        </p:grpSpPr>
        <p:sp>
          <p:nvSpPr>
            <p:cNvPr id="344" name="Rectangle 343"/>
            <p:cNvSpPr/>
            <p:nvPr/>
          </p:nvSpPr>
          <p:spPr>
            <a:xfrm>
              <a:off x="1515075" y="1268754"/>
              <a:ext cx="7625848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45" name="Straight Connector 344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Rectangle 352"/>
            <p:cNvSpPr/>
            <p:nvPr/>
          </p:nvSpPr>
          <p:spPr>
            <a:xfrm>
              <a:off x="1851391" y="1368397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54" name="Straight Connector 353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Rectangle 363"/>
            <p:cNvSpPr/>
            <p:nvPr/>
          </p:nvSpPr>
          <p:spPr>
            <a:xfrm>
              <a:off x="2284822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65" name="Straight Connector 364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>
              <a:off x="269409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76" name="Straight Connector 375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Rectangle 385"/>
            <p:cNvSpPr/>
            <p:nvPr/>
          </p:nvSpPr>
          <p:spPr>
            <a:xfrm>
              <a:off x="311179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87" name="Straight Connector 386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Rectangle 396"/>
            <p:cNvSpPr/>
            <p:nvPr/>
          </p:nvSpPr>
          <p:spPr>
            <a:xfrm>
              <a:off x="353476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98" name="Straight Connector 397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Rectangle 407"/>
            <p:cNvSpPr/>
            <p:nvPr/>
          </p:nvSpPr>
          <p:spPr>
            <a:xfrm>
              <a:off x="395291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09" name="Straight Connector 408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Rectangle 418"/>
            <p:cNvSpPr/>
            <p:nvPr/>
          </p:nvSpPr>
          <p:spPr>
            <a:xfrm>
              <a:off x="4385493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20" name="Straight Connector 419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>
              <a:off x="4807097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31" name="Straight Connector 430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Rectangle 440"/>
            <p:cNvSpPr/>
            <p:nvPr/>
          </p:nvSpPr>
          <p:spPr>
            <a:xfrm>
              <a:off x="5225247" y="1368398"/>
              <a:ext cx="173676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42" name="Straight Connector 441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Rectangle 451"/>
            <p:cNvSpPr/>
            <p:nvPr/>
          </p:nvSpPr>
          <p:spPr>
            <a:xfrm>
              <a:off x="5393974" y="1368398"/>
              <a:ext cx="614104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53" name="Straight Connector 452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ectangle 463"/>
            <p:cNvSpPr/>
            <p:nvPr/>
          </p:nvSpPr>
          <p:spPr>
            <a:xfrm>
              <a:off x="5817788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65" name="Straight Connector 464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5" name="Rectangle 474"/>
            <p:cNvSpPr/>
            <p:nvPr/>
          </p:nvSpPr>
          <p:spPr>
            <a:xfrm>
              <a:off x="6243441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76" name="Straight Connector 475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Rectangle 485"/>
            <p:cNvSpPr/>
            <p:nvPr/>
          </p:nvSpPr>
          <p:spPr>
            <a:xfrm>
              <a:off x="6659277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87" name="Straight Connector 486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Rectangle 496"/>
            <p:cNvSpPr/>
            <p:nvPr/>
          </p:nvSpPr>
          <p:spPr>
            <a:xfrm>
              <a:off x="7065919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98" name="Straight Connector 497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Rectangle 507"/>
            <p:cNvSpPr/>
            <p:nvPr/>
          </p:nvSpPr>
          <p:spPr>
            <a:xfrm>
              <a:off x="7475556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09" name="Straight Connector 508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rot="5400000">
              <a:off x="78287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7870173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rot="5400000">
              <a:off x="7911641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rot="5400000">
              <a:off x="7932656" y="133503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rot="5400000">
              <a:off x="803656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5400000">
              <a:off x="8078037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 rot="5400000">
              <a:off x="81195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rot="5400000">
              <a:off x="8116636" y="135890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9" name="Rectangle 518"/>
            <p:cNvSpPr/>
            <p:nvPr/>
          </p:nvSpPr>
          <p:spPr>
            <a:xfrm>
              <a:off x="7890247" y="1365177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20" name="Straight Connector 519"/>
            <p:cNvCxnSpPr/>
            <p:nvPr/>
          </p:nvCxnSpPr>
          <p:spPr>
            <a:xfrm rot="5400000">
              <a:off x="7787230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rot="5400000">
              <a:off x="7994576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82433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>
              <a:off x="8284862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5400000">
              <a:off x="8326331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5400000">
              <a:off x="8347345" y="133181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rot="5400000">
              <a:off x="845125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rot="5400000">
              <a:off x="849272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5400000">
              <a:off x="85341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5400000">
              <a:off x="8531326" y="135568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Rectangle 529"/>
            <p:cNvSpPr/>
            <p:nvPr/>
          </p:nvSpPr>
          <p:spPr>
            <a:xfrm>
              <a:off x="8304937" y="136195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31" name="Straight Connector 530"/>
            <p:cNvCxnSpPr/>
            <p:nvPr/>
          </p:nvCxnSpPr>
          <p:spPr>
            <a:xfrm rot="5400000">
              <a:off x="8201919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rot="5400000">
              <a:off x="840926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5400000">
              <a:off x="86580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>
              <a:off x="8699552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5400000">
              <a:off x="8741021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5400000">
              <a:off x="8762035" y="132859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5400000">
              <a:off x="886594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 rot="5400000">
              <a:off x="8907416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rot="5400000">
              <a:off x="89488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5400000">
              <a:off x="8946015" y="135246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Rectangle 540"/>
            <p:cNvSpPr/>
            <p:nvPr/>
          </p:nvSpPr>
          <p:spPr>
            <a:xfrm>
              <a:off x="8719627" y="135873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42" name="Straight Connector 541"/>
            <p:cNvCxnSpPr/>
            <p:nvPr/>
          </p:nvCxnSpPr>
          <p:spPr>
            <a:xfrm rot="5400000">
              <a:off x="8616609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rot="5400000">
              <a:off x="8823955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5" name="Group 544"/>
          <p:cNvGrpSpPr/>
          <p:nvPr/>
        </p:nvGrpSpPr>
        <p:grpSpPr>
          <a:xfrm>
            <a:off x="4532359" y="1840066"/>
            <a:ext cx="4383585" cy="495388"/>
            <a:chOff x="1515075" y="1267628"/>
            <a:chExt cx="7762829" cy="571718"/>
          </a:xfrm>
        </p:grpSpPr>
        <p:sp>
          <p:nvSpPr>
            <p:cNvPr id="546" name="Rectangle 545"/>
            <p:cNvSpPr/>
            <p:nvPr/>
          </p:nvSpPr>
          <p:spPr>
            <a:xfrm>
              <a:off x="1515075" y="1268754"/>
              <a:ext cx="7625848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547" name="Straight Connector 546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Rectangle 554"/>
            <p:cNvSpPr/>
            <p:nvPr/>
          </p:nvSpPr>
          <p:spPr>
            <a:xfrm>
              <a:off x="1851391" y="1368397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56" name="Straight Connector 555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Rectangle 565"/>
            <p:cNvSpPr/>
            <p:nvPr/>
          </p:nvSpPr>
          <p:spPr>
            <a:xfrm>
              <a:off x="2284822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67" name="Straight Connector 566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Rectangle 576"/>
            <p:cNvSpPr/>
            <p:nvPr/>
          </p:nvSpPr>
          <p:spPr>
            <a:xfrm>
              <a:off x="269409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78" name="Straight Connector 577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Rectangle 587"/>
            <p:cNvSpPr/>
            <p:nvPr/>
          </p:nvSpPr>
          <p:spPr>
            <a:xfrm>
              <a:off x="311179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89" name="Straight Connector 588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9" name="Rectangle 598"/>
            <p:cNvSpPr/>
            <p:nvPr/>
          </p:nvSpPr>
          <p:spPr>
            <a:xfrm>
              <a:off x="353476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00" name="Straight Connector 599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Rectangle 609"/>
            <p:cNvSpPr/>
            <p:nvPr/>
          </p:nvSpPr>
          <p:spPr>
            <a:xfrm>
              <a:off x="395291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11" name="Straight Connector 610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Rectangle 620"/>
            <p:cNvSpPr/>
            <p:nvPr/>
          </p:nvSpPr>
          <p:spPr>
            <a:xfrm>
              <a:off x="4385493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22" name="Straight Connector 621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/>
            <p:cNvSpPr/>
            <p:nvPr/>
          </p:nvSpPr>
          <p:spPr>
            <a:xfrm>
              <a:off x="4807097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33" name="Straight Connector 632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Rectangle 642"/>
            <p:cNvSpPr/>
            <p:nvPr/>
          </p:nvSpPr>
          <p:spPr>
            <a:xfrm>
              <a:off x="5225247" y="1368398"/>
              <a:ext cx="173676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44" name="Straight Connector 643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4" name="Rectangle 653"/>
            <p:cNvSpPr/>
            <p:nvPr/>
          </p:nvSpPr>
          <p:spPr>
            <a:xfrm>
              <a:off x="5393974" y="1368398"/>
              <a:ext cx="614104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55" name="Straight Connector 654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Rectangle 665"/>
            <p:cNvSpPr/>
            <p:nvPr/>
          </p:nvSpPr>
          <p:spPr>
            <a:xfrm>
              <a:off x="5817788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67" name="Straight Connector 666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" name="Rectangle 676"/>
            <p:cNvSpPr/>
            <p:nvPr/>
          </p:nvSpPr>
          <p:spPr>
            <a:xfrm>
              <a:off x="6243441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78" name="Straight Connector 677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Rectangle 687"/>
            <p:cNvSpPr/>
            <p:nvPr/>
          </p:nvSpPr>
          <p:spPr>
            <a:xfrm>
              <a:off x="6659277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89" name="Straight Connector 688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Rectangle 698"/>
            <p:cNvSpPr/>
            <p:nvPr/>
          </p:nvSpPr>
          <p:spPr>
            <a:xfrm>
              <a:off x="7065919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00" name="Straight Connector 699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0" name="Rectangle 709"/>
            <p:cNvSpPr/>
            <p:nvPr/>
          </p:nvSpPr>
          <p:spPr>
            <a:xfrm>
              <a:off x="7475556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11" name="Straight Connector 710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rot="5400000">
              <a:off x="78287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rot="5400000">
              <a:off x="7870173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rot="5400000">
              <a:off x="7911641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rot="5400000">
              <a:off x="7932656" y="133503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rot="5400000">
              <a:off x="803656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5400000">
              <a:off x="8078037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rot="5400000">
              <a:off x="81195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 rot="5400000">
              <a:off x="8116636" y="135890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Rectangle 720"/>
            <p:cNvSpPr/>
            <p:nvPr/>
          </p:nvSpPr>
          <p:spPr>
            <a:xfrm>
              <a:off x="7890247" y="1365177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22" name="Straight Connector 721"/>
            <p:cNvCxnSpPr/>
            <p:nvPr/>
          </p:nvCxnSpPr>
          <p:spPr>
            <a:xfrm rot="5400000">
              <a:off x="7787230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 rot="5400000">
              <a:off x="7994576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rot="5400000">
              <a:off x="82433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rot="5400000">
              <a:off x="8284862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rot="5400000">
              <a:off x="8326331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rot="5400000">
              <a:off x="8347345" y="133181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rot="5400000">
              <a:off x="845125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rot="5400000">
              <a:off x="849272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rot="5400000">
              <a:off x="85341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>
            <a:xfrm rot="5400000">
              <a:off x="8531326" y="135568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2" name="Rectangle 731"/>
            <p:cNvSpPr/>
            <p:nvPr/>
          </p:nvSpPr>
          <p:spPr>
            <a:xfrm>
              <a:off x="8304937" y="136195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33" name="Straight Connector 732"/>
            <p:cNvCxnSpPr/>
            <p:nvPr/>
          </p:nvCxnSpPr>
          <p:spPr>
            <a:xfrm rot="5400000">
              <a:off x="8201919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 rot="5400000">
              <a:off x="840926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 rot="5400000">
              <a:off x="86580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>
            <a:xfrm rot="5400000">
              <a:off x="8699552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>
            <a:xfrm rot="5400000">
              <a:off x="8741021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>
            <a:xfrm rot="5400000">
              <a:off x="8762035" y="132859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/>
            <p:cNvCxnSpPr/>
            <p:nvPr/>
          </p:nvCxnSpPr>
          <p:spPr>
            <a:xfrm rot="5400000">
              <a:off x="886594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/>
            <p:cNvCxnSpPr/>
            <p:nvPr/>
          </p:nvCxnSpPr>
          <p:spPr>
            <a:xfrm rot="5400000">
              <a:off x="8907416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/>
            <p:cNvCxnSpPr/>
            <p:nvPr/>
          </p:nvCxnSpPr>
          <p:spPr>
            <a:xfrm rot="5400000">
              <a:off x="89488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>
              <a:off x="8946015" y="135246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Rectangle 742"/>
            <p:cNvSpPr/>
            <p:nvPr/>
          </p:nvSpPr>
          <p:spPr>
            <a:xfrm>
              <a:off x="8719627" y="135873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44" name="Straight Connector 743"/>
            <p:cNvCxnSpPr/>
            <p:nvPr/>
          </p:nvCxnSpPr>
          <p:spPr>
            <a:xfrm rot="5400000">
              <a:off x="8616609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 rot="5400000">
              <a:off x="8823955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2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2936" flipV="1">
            <a:off x="1992291" y="-11375"/>
            <a:ext cx="5071694" cy="371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" name="Arc 210"/>
          <p:cNvSpPr/>
          <p:nvPr/>
        </p:nvSpPr>
        <p:spPr>
          <a:xfrm rot="10074641">
            <a:off x="4303464" y="4455561"/>
            <a:ext cx="350705" cy="492350"/>
          </a:xfrm>
          <a:custGeom>
            <a:avLst/>
            <a:gdLst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2" fmla="*/ 357190 w 714380"/>
              <a:gd name="connsiteY2" fmla="*/ 463918 h 927836"/>
              <a:gd name="connsiteX3" fmla="*/ 4291 w 714380"/>
              <a:gd name="connsiteY3" fmla="*/ 535614 h 927836"/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0" fmla="*/ 4292 w 357191"/>
              <a:gd name="connsiteY0" fmla="*/ 312400 h 312400"/>
              <a:gd name="connsiteX1" fmla="*/ 55201 w 357191"/>
              <a:gd name="connsiteY1" fmla="*/ 10943 h 312400"/>
              <a:gd name="connsiteX2" fmla="*/ 357191 w 357191"/>
              <a:gd name="connsiteY2" fmla="*/ 240704 h 312400"/>
              <a:gd name="connsiteX3" fmla="*/ 4292 w 357191"/>
              <a:gd name="connsiteY3" fmla="*/ 312400 h 312400"/>
              <a:gd name="connsiteX0" fmla="*/ 4292 w 357191"/>
              <a:gd name="connsiteY0" fmla="*/ 312400 h 312400"/>
              <a:gd name="connsiteX1" fmla="*/ 51841 w 357191"/>
              <a:gd name="connsiteY1" fmla="*/ 0 h 312400"/>
              <a:gd name="connsiteX0" fmla="*/ 3907 w 356806"/>
              <a:gd name="connsiteY0" fmla="*/ 312400 h 387841"/>
              <a:gd name="connsiteX1" fmla="*/ 54816 w 356806"/>
              <a:gd name="connsiteY1" fmla="*/ 10943 h 387841"/>
              <a:gd name="connsiteX2" fmla="*/ 356806 w 356806"/>
              <a:gd name="connsiteY2" fmla="*/ 240704 h 387841"/>
              <a:gd name="connsiteX3" fmla="*/ 3907 w 356806"/>
              <a:gd name="connsiteY3" fmla="*/ 312400 h 387841"/>
              <a:gd name="connsiteX0" fmla="*/ 21930 w 356806"/>
              <a:gd name="connsiteY0" fmla="*/ 387841 h 387841"/>
              <a:gd name="connsiteX1" fmla="*/ 51456 w 356806"/>
              <a:gd name="connsiteY1" fmla="*/ 0 h 387841"/>
              <a:gd name="connsiteX0" fmla="*/ 7553 w 342798"/>
              <a:gd name="connsiteY0" fmla="*/ 392589 h 392589"/>
              <a:gd name="connsiteX1" fmla="*/ 40808 w 342798"/>
              <a:gd name="connsiteY1" fmla="*/ 10943 h 392589"/>
              <a:gd name="connsiteX2" fmla="*/ 342798 w 342798"/>
              <a:gd name="connsiteY2" fmla="*/ 240704 h 392589"/>
              <a:gd name="connsiteX3" fmla="*/ 7553 w 342798"/>
              <a:gd name="connsiteY3" fmla="*/ 392589 h 392589"/>
              <a:gd name="connsiteX0" fmla="*/ 7922 w 342798"/>
              <a:gd name="connsiteY0" fmla="*/ 387841 h 392589"/>
              <a:gd name="connsiteX1" fmla="*/ 37448 w 342798"/>
              <a:gd name="connsiteY1" fmla="*/ 0 h 392589"/>
              <a:gd name="connsiteX0" fmla="*/ 7553 w 342798"/>
              <a:gd name="connsiteY0" fmla="*/ 482072 h 482072"/>
              <a:gd name="connsiteX1" fmla="*/ 70106 w 342798"/>
              <a:gd name="connsiteY1" fmla="*/ 0 h 482072"/>
              <a:gd name="connsiteX2" fmla="*/ 342798 w 342798"/>
              <a:gd name="connsiteY2" fmla="*/ 330187 h 482072"/>
              <a:gd name="connsiteX3" fmla="*/ 7553 w 342798"/>
              <a:gd name="connsiteY3" fmla="*/ 482072 h 482072"/>
              <a:gd name="connsiteX0" fmla="*/ 7922 w 342798"/>
              <a:gd name="connsiteY0" fmla="*/ 477324 h 482072"/>
              <a:gd name="connsiteX1" fmla="*/ 37448 w 342798"/>
              <a:gd name="connsiteY1" fmla="*/ 89483 h 482072"/>
              <a:gd name="connsiteX0" fmla="*/ 3366 w 338611"/>
              <a:gd name="connsiteY0" fmla="*/ 482072 h 482072"/>
              <a:gd name="connsiteX1" fmla="*/ 65919 w 338611"/>
              <a:gd name="connsiteY1" fmla="*/ 0 h 482072"/>
              <a:gd name="connsiteX2" fmla="*/ 338611 w 338611"/>
              <a:gd name="connsiteY2" fmla="*/ 330187 h 482072"/>
              <a:gd name="connsiteX3" fmla="*/ 3366 w 338611"/>
              <a:gd name="connsiteY3" fmla="*/ 482072 h 482072"/>
              <a:gd name="connsiteX0" fmla="*/ 3735 w 338611"/>
              <a:gd name="connsiteY0" fmla="*/ 477324 h 482072"/>
              <a:gd name="connsiteX1" fmla="*/ 56335 w 338611"/>
              <a:gd name="connsiteY1" fmla="*/ 7680 h 482072"/>
              <a:gd name="connsiteX0" fmla="*/ 18971 w 354216"/>
              <a:gd name="connsiteY0" fmla="*/ 482072 h 482072"/>
              <a:gd name="connsiteX1" fmla="*/ 81524 w 354216"/>
              <a:gd name="connsiteY1" fmla="*/ 0 h 482072"/>
              <a:gd name="connsiteX2" fmla="*/ 354216 w 354216"/>
              <a:gd name="connsiteY2" fmla="*/ 330187 h 482072"/>
              <a:gd name="connsiteX3" fmla="*/ 18971 w 354216"/>
              <a:gd name="connsiteY3" fmla="*/ 482072 h 482072"/>
              <a:gd name="connsiteX0" fmla="*/ 19340 w 354216"/>
              <a:gd name="connsiteY0" fmla="*/ 477324 h 482072"/>
              <a:gd name="connsiteX1" fmla="*/ 71940 w 354216"/>
              <a:gd name="connsiteY1" fmla="*/ 7680 h 482072"/>
              <a:gd name="connsiteX0" fmla="*/ 15460 w 350705"/>
              <a:gd name="connsiteY0" fmla="*/ 492350 h 492350"/>
              <a:gd name="connsiteX1" fmla="*/ 78013 w 350705"/>
              <a:gd name="connsiteY1" fmla="*/ 10278 h 492350"/>
              <a:gd name="connsiteX2" fmla="*/ 350705 w 350705"/>
              <a:gd name="connsiteY2" fmla="*/ 340465 h 492350"/>
              <a:gd name="connsiteX3" fmla="*/ 15460 w 350705"/>
              <a:gd name="connsiteY3" fmla="*/ 492350 h 492350"/>
              <a:gd name="connsiteX0" fmla="*/ 15829 w 350705"/>
              <a:gd name="connsiteY0" fmla="*/ 487602 h 492350"/>
              <a:gd name="connsiteX1" fmla="*/ 76373 w 350705"/>
              <a:gd name="connsiteY1" fmla="*/ 0 h 4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0705" h="492350" stroke="0" extrusionOk="0">
                <a:moveTo>
                  <a:pt x="15460" y="492350"/>
                </a:moveTo>
                <a:cubicBezTo>
                  <a:pt x="2434" y="384192"/>
                  <a:pt x="34280" y="103863"/>
                  <a:pt x="78013" y="10278"/>
                </a:cubicBezTo>
                <a:lnTo>
                  <a:pt x="350705" y="340465"/>
                </a:lnTo>
                <a:lnTo>
                  <a:pt x="15460" y="492350"/>
                </a:lnTo>
                <a:close/>
              </a:path>
              <a:path w="350705" h="492350" fill="none">
                <a:moveTo>
                  <a:pt x="15829" y="487602"/>
                </a:moveTo>
                <a:cubicBezTo>
                  <a:pt x="2803" y="379444"/>
                  <a:pt x="-32110" y="219919"/>
                  <a:pt x="76373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748" name="TextBox 747"/>
          <p:cNvSpPr txBox="1"/>
          <p:nvPr/>
        </p:nvSpPr>
        <p:spPr>
          <a:xfrm>
            <a:off x="1478037" y="451596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4633374" y="4648745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0" name="TextBox 749"/>
          <p:cNvSpPr txBox="1"/>
          <p:nvPr/>
        </p:nvSpPr>
        <p:spPr>
          <a:xfrm>
            <a:off x="2963223" y="4648745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12 cm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1" name="Arc 750"/>
          <p:cNvSpPr/>
          <p:nvPr/>
        </p:nvSpPr>
        <p:spPr>
          <a:xfrm>
            <a:off x="1159581" y="3994915"/>
            <a:ext cx="1363514" cy="1363514"/>
          </a:xfrm>
          <a:prstGeom prst="arc">
            <a:avLst>
              <a:gd name="adj1" fmla="val 10810348"/>
              <a:gd name="adj2" fmla="val 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752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679536" y="3629742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4" name="Arc 753"/>
          <p:cNvSpPr/>
          <p:nvPr/>
        </p:nvSpPr>
        <p:spPr>
          <a:xfrm rot="1664863">
            <a:off x="1993237" y="3943113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755" name="Arc 754"/>
          <p:cNvSpPr/>
          <p:nvPr/>
        </p:nvSpPr>
        <p:spPr>
          <a:xfrm rot="19976834">
            <a:off x="1506471" y="3686248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756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4418">
            <a:off x="1003085" y="3025062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" name="Picture 756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65619">
            <a:off x="1368845" y="3634662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8" name="Arc 757"/>
          <p:cNvSpPr/>
          <p:nvPr/>
        </p:nvSpPr>
        <p:spPr>
          <a:xfrm rot="7001054">
            <a:off x="1251306" y="3472072"/>
            <a:ext cx="714380" cy="927836"/>
          </a:xfrm>
          <a:prstGeom prst="arc">
            <a:avLst>
              <a:gd name="adj1" fmla="val 9986206"/>
              <a:gd name="adj2" fmla="val 1350890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759" name="Picture 7" descr="D:\ankur\ppt\compass\roun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79486">
            <a:off x="551887" y="3250796"/>
            <a:ext cx="1879104" cy="16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0" name="Arc 759"/>
          <p:cNvSpPr/>
          <p:nvPr/>
        </p:nvSpPr>
        <p:spPr>
          <a:xfrm rot="14598946" flipH="1">
            <a:off x="1692424" y="3456241"/>
            <a:ext cx="714380" cy="927836"/>
          </a:xfrm>
          <a:prstGeom prst="arc">
            <a:avLst>
              <a:gd name="adj1" fmla="val 9986206"/>
              <a:gd name="adj2" fmla="val 1350890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761" name="Picture 7" descr="D:\ankur\ppt\compass\roun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20514" flipH="1">
            <a:off x="1227119" y="3234965"/>
            <a:ext cx="1879104" cy="16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4" name="Straight Connector 763"/>
          <p:cNvCxnSpPr/>
          <p:nvPr/>
        </p:nvCxnSpPr>
        <p:spPr>
          <a:xfrm flipV="1">
            <a:off x="1818695" y="88900"/>
            <a:ext cx="0" cy="460310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5" name="Picture 4" descr="D:\ankur\ppt\compass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5" y="3518511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0" name="Group 769"/>
          <p:cNvGrpSpPr/>
          <p:nvPr/>
        </p:nvGrpSpPr>
        <p:grpSpPr>
          <a:xfrm>
            <a:off x="4684759" y="1992466"/>
            <a:ext cx="4383585" cy="495388"/>
            <a:chOff x="1515075" y="1267628"/>
            <a:chExt cx="7762829" cy="571718"/>
          </a:xfrm>
        </p:grpSpPr>
        <p:sp>
          <p:nvSpPr>
            <p:cNvPr id="771" name="Rectangle 770"/>
            <p:cNvSpPr/>
            <p:nvPr/>
          </p:nvSpPr>
          <p:spPr>
            <a:xfrm>
              <a:off x="1515075" y="1268754"/>
              <a:ext cx="7625848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72" name="Straight Connector 771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Rectangle 779"/>
            <p:cNvSpPr/>
            <p:nvPr/>
          </p:nvSpPr>
          <p:spPr>
            <a:xfrm>
              <a:off x="1851391" y="1368397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81" name="Straight Connector 780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Rectangle 790"/>
            <p:cNvSpPr/>
            <p:nvPr/>
          </p:nvSpPr>
          <p:spPr>
            <a:xfrm>
              <a:off x="2284822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92" name="Straight Connector 791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" name="Rectangle 801"/>
            <p:cNvSpPr/>
            <p:nvPr/>
          </p:nvSpPr>
          <p:spPr>
            <a:xfrm>
              <a:off x="269409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03" name="Straight Connector 802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" name="Rectangle 812"/>
            <p:cNvSpPr/>
            <p:nvPr/>
          </p:nvSpPr>
          <p:spPr>
            <a:xfrm>
              <a:off x="311179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14" name="Straight Connector 813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Rectangle 823"/>
            <p:cNvSpPr/>
            <p:nvPr/>
          </p:nvSpPr>
          <p:spPr>
            <a:xfrm>
              <a:off x="353476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25" name="Straight Connector 824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Connector 832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" name="Rectangle 834"/>
            <p:cNvSpPr/>
            <p:nvPr/>
          </p:nvSpPr>
          <p:spPr>
            <a:xfrm>
              <a:off x="395291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36" name="Straight Connector 835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6" name="Rectangle 845"/>
            <p:cNvSpPr/>
            <p:nvPr/>
          </p:nvSpPr>
          <p:spPr>
            <a:xfrm>
              <a:off x="4385493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47" name="Straight Connector 846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Rectangle 856"/>
            <p:cNvSpPr/>
            <p:nvPr/>
          </p:nvSpPr>
          <p:spPr>
            <a:xfrm>
              <a:off x="4807097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58" name="Straight Connector 857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8" name="Rectangle 867"/>
            <p:cNvSpPr/>
            <p:nvPr/>
          </p:nvSpPr>
          <p:spPr>
            <a:xfrm>
              <a:off x="5225247" y="1368398"/>
              <a:ext cx="173676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69" name="Straight Connector 868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9" name="Rectangle 878"/>
            <p:cNvSpPr/>
            <p:nvPr/>
          </p:nvSpPr>
          <p:spPr>
            <a:xfrm>
              <a:off x="5393974" y="1368398"/>
              <a:ext cx="614104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80" name="Straight Connector 879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1" name="Rectangle 890"/>
            <p:cNvSpPr/>
            <p:nvPr/>
          </p:nvSpPr>
          <p:spPr>
            <a:xfrm>
              <a:off x="5817788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92" name="Straight Connector 891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2" name="Rectangle 901"/>
            <p:cNvSpPr/>
            <p:nvPr/>
          </p:nvSpPr>
          <p:spPr>
            <a:xfrm>
              <a:off x="6243441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03" name="Straight Connector 902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Rectangle 912"/>
            <p:cNvSpPr/>
            <p:nvPr/>
          </p:nvSpPr>
          <p:spPr>
            <a:xfrm>
              <a:off x="6659277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14" name="Straight Connector 913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" name="Rectangle 923"/>
            <p:cNvSpPr/>
            <p:nvPr/>
          </p:nvSpPr>
          <p:spPr>
            <a:xfrm>
              <a:off x="7065919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25" name="Straight Connector 924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5" name="Rectangle 934"/>
            <p:cNvSpPr/>
            <p:nvPr/>
          </p:nvSpPr>
          <p:spPr>
            <a:xfrm>
              <a:off x="7475556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36" name="Straight Connector 935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rot="5400000">
              <a:off x="78287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rot="5400000">
              <a:off x="7870173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 rot="5400000">
              <a:off x="7911641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 rot="5400000">
              <a:off x="7932656" y="133503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rot="5400000">
              <a:off x="803656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 rot="5400000">
              <a:off x="8078037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 rot="5400000">
              <a:off x="81195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rot="5400000">
              <a:off x="8116636" y="135890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6" name="Rectangle 945"/>
            <p:cNvSpPr/>
            <p:nvPr/>
          </p:nvSpPr>
          <p:spPr>
            <a:xfrm>
              <a:off x="7890247" y="1365177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47" name="Straight Connector 946"/>
            <p:cNvCxnSpPr/>
            <p:nvPr/>
          </p:nvCxnSpPr>
          <p:spPr>
            <a:xfrm rot="5400000">
              <a:off x="7787230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rot="5400000">
              <a:off x="7994576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 rot="5400000">
              <a:off x="82433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 rot="5400000">
              <a:off x="8284862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rot="5400000">
              <a:off x="8326331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rot="5400000">
              <a:off x="8347345" y="133181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rot="5400000">
              <a:off x="845125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rot="5400000">
              <a:off x="849272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rot="5400000">
              <a:off x="85341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rot="5400000">
              <a:off x="8531326" y="135568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7" name="Rectangle 956"/>
            <p:cNvSpPr/>
            <p:nvPr/>
          </p:nvSpPr>
          <p:spPr>
            <a:xfrm>
              <a:off x="8304937" y="136195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58" name="Straight Connector 957"/>
            <p:cNvCxnSpPr/>
            <p:nvPr/>
          </p:nvCxnSpPr>
          <p:spPr>
            <a:xfrm rot="5400000">
              <a:off x="8201919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/>
            <p:cNvCxnSpPr/>
            <p:nvPr/>
          </p:nvCxnSpPr>
          <p:spPr>
            <a:xfrm rot="5400000">
              <a:off x="840926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>
            <a:xfrm rot="5400000">
              <a:off x="86580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 rot="5400000">
              <a:off x="8699552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 rot="5400000">
              <a:off x="8741021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rot="5400000">
              <a:off x="8762035" y="132859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 rot="5400000">
              <a:off x="886594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 rot="5400000">
              <a:off x="8907416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rot="5400000">
              <a:off x="89488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 rot="5400000">
              <a:off x="8946015" y="135246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8" name="Rectangle 967"/>
            <p:cNvSpPr/>
            <p:nvPr/>
          </p:nvSpPr>
          <p:spPr>
            <a:xfrm>
              <a:off x="8719627" y="135873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69" name="Straight Connector 968"/>
            <p:cNvCxnSpPr/>
            <p:nvPr/>
          </p:nvCxnSpPr>
          <p:spPr>
            <a:xfrm rot="5400000">
              <a:off x="8616609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 rot="5400000">
              <a:off x="8823955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" name="Arc 210"/>
          <p:cNvSpPr/>
          <p:nvPr/>
        </p:nvSpPr>
        <p:spPr>
          <a:xfrm rot="4947877">
            <a:off x="1588562" y="298905"/>
            <a:ext cx="563092" cy="790518"/>
          </a:xfrm>
          <a:custGeom>
            <a:avLst/>
            <a:gdLst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2" fmla="*/ 357190 w 714380"/>
              <a:gd name="connsiteY2" fmla="*/ 463918 h 927836"/>
              <a:gd name="connsiteX3" fmla="*/ 4291 w 714380"/>
              <a:gd name="connsiteY3" fmla="*/ 535614 h 927836"/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0" fmla="*/ 4292 w 357191"/>
              <a:gd name="connsiteY0" fmla="*/ 312400 h 312400"/>
              <a:gd name="connsiteX1" fmla="*/ 55201 w 357191"/>
              <a:gd name="connsiteY1" fmla="*/ 10943 h 312400"/>
              <a:gd name="connsiteX2" fmla="*/ 357191 w 357191"/>
              <a:gd name="connsiteY2" fmla="*/ 240704 h 312400"/>
              <a:gd name="connsiteX3" fmla="*/ 4292 w 357191"/>
              <a:gd name="connsiteY3" fmla="*/ 312400 h 312400"/>
              <a:gd name="connsiteX0" fmla="*/ 4292 w 357191"/>
              <a:gd name="connsiteY0" fmla="*/ 312400 h 312400"/>
              <a:gd name="connsiteX1" fmla="*/ 51841 w 357191"/>
              <a:gd name="connsiteY1" fmla="*/ 0 h 312400"/>
              <a:gd name="connsiteX0" fmla="*/ 3907 w 356806"/>
              <a:gd name="connsiteY0" fmla="*/ 312400 h 387841"/>
              <a:gd name="connsiteX1" fmla="*/ 54816 w 356806"/>
              <a:gd name="connsiteY1" fmla="*/ 10943 h 387841"/>
              <a:gd name="connsiteX2" fmla="*/ 356806 w 356806"/>
              <a:gd name="connsiteY2" fmla="*/ 240704 h 387841"/>
              <a:gd name="connsiteX3" fmla="*/ 3907 w 356806"/>
              <a:gd name="connsiteY3" fmla="*/ 312400 h 387841"/>
              <a:gd name="connsiteX0" fmla="*/ 21930 w 356806"/>
              <a:gd name="connsiteY0" fmla="*/ 387841 h 387841"/>
              <a:gd name="connsiteX1" fmla="*/ 51456 w 356806"/>
              <a:gd name="connsiteY1" fmla="*/ 0 h 387841"/>
              <a:gd name="connsiteX0" fmla="*/ 7553 w 342798"/>
              <a:gd name="connsiteY0" fmla="*/ 392589 h 392589"/>
              <a:gd name="connsiteX1" fmla="*/ 40808 w 342798"/>
              <a:gd name="connsiteY1" fmla="*/ 10943 h 392589"/>
              <a:gd name="connsiteX2" fmla="*/ 342798 w 342798"/>
              <a:gd name="connsiteY2" fmla="*/ 240704 h 392589"/>
              <a:gd name="connsiteX3" fmla="*/ 7553 w 342798"/>
              <a:gd name="connsiteY3" fmla="*/ 392589 h 392589"/>
              <a:gd name="connsiteX0" fmla="*/ 7922 w 342798"/>
              <a:gd name="connsiteY0" fmla="*/ 387841 h 392589"/>
              <a:gd name="connsiteX1" fmla="*/ 37448 w 342798"/>
              <a:gd name="connsiteY1" fmla="*/ 0 h 392589"/>
              <a:gd name="connsiteX0" fmla="*/ 7553 w 342798"/>
              <a:gd name="connsiteY0" fmla="*/ 482072 h 482072"/>
              <a:gd name="connsiteX1" fmla="*/ 70106 w 342798"/>
              <a:gd name="connsiteY1" fmla="*/ 0 h 482072"/>
              <a:gd name="connsiteX2" fmla="*/ 342798 w 342798"/>
              <a:gd name="connsiteY2" fmla="*/ 330187 h 482072"/>
              <a:gd name="connsiteX3" fmla="*/ 7553 w 342798"/>
              <a:gd name="connsiteY3" fmla="*/ 482072 h 482072"/>
              <a:gd name="connsiteX0" fmla="*/ 7922 w 342798"/>
              <a:gd name="connsiteY0" fmla="*/ 477324 h 482072"/>
              <a:gd name="connsiteX1" fmla="*/ 37448 w 342798"/>
              <a:gd name="connsiteY1" fmla="*/ 89483 h 482072"/>
              <a:gd name="connsiteX0" fmla="*/ 3366 w 338611"/>
              <a:gd name="connsiteY0" fmla="*/ 482072 h 482072"/>
              <a:gd name="connsiteX1" fmla="*/ 65919 w 338611"/>
              <a:gd name="connsiteY1" fmla="*/ 0 h 482072"/>
              <a:gd name="connsiteX2" fmla="*/ 338611 w 338611"/>
              <a:gd name="connsiteY2" fmla="*/ 330187 h 482072"/>
              <a:gd name="connsiteX3" fmla="*/ 3366 w 338611"/>
              <a:gd name="connsiteY3" fmla="*/ 482072 h 482072"/>
              <a:gd name="connsiteX0" fmla="*/ 3735 w 338611"/>
              <a:gd name="connsiteY0" fmla="*/ 477324 h 482072"/>
              <a:gd name="connsiteX1" fmla="*/ 56335 w 338611"/>
              <a:gd name="connsiteY1" fmla="*/ 7680 h 482072"/>
              <a:gd name="connsiteX0" fmla="*/ 18971 w 354216"/>
              <a:gd name="connsiteY0" fmla="*/ 482072 h 482072"/>
              <a:gd name="connsiteX1" fmla="*/ 81524 w 354216"/>
              <a:gd name="connsiteY1" fmla="*/ 0 h 482072"/>
              <a:gd name="connsiteX2" fmla="*/ 354216 w 354216"/>
              <a:gd name="connsiteY2" fmla="*/ 330187 h 482072"/>
              <a:gd name="connsiteX3" fmla="*/ 18971 w 354216"/>
              <a:gd name="connsiteY3" fmla="*/ 482072 h 482072"/>
              <a:gd name="connsiteX0" fmla="*/ 19340 w 354216"/>
              <a:gd name="connsiteY0" fmla="*/ 477324 h 482072"/>
              <a:gd name="connsiteX1" fmla="*/ 71940 w 354216"/>
              <a:gd name="connsiteY1" fmla="*/ 7680 h 482072"/>
              <a:gd name="connsiteX0" fmla="*/ 15460 w 350705"/>
              <a:gd name="connsiteY0" fmla="*/ 492350 h 492350"/>
              <a:gd name="connsiteX1" fmla="*/ 78013 w 350705"/>
              <a:gd name="connsiteY1" fmla="*/ 10278 h 492350"/>
              <a:gd name="connsiteX2" fmla="*/ 350705 w 350705"/>
              <a:gd name="connsiteY2" fmla="*/ 340465 h 492350"/>
              <a:gd name="connsiteX3" fmla="*/ 15460 w 350705"/>
              <a:gd name="connsiteY3" fmla="*/ 492350 h 492350"/>
              <a:gd name="connsiteX0" fmla="*/ 15829 w 350705"/>
              <a:gd name="connsiteY0" fmla="*/ 487602 h 492350"/>
              <a:gd name="connsiteX1" fmla="*/ 76373 w 350705"/>
              <a:gd name="connsiteY1" fmla="*/ 0 h 4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0705" h="492350" stroke="0" extrusionOk="0">
                <a:moveTo>
                  <a:pt x="15460" y="492350"/>
                </a:moveTo>
                <a:cubicBezTo>
                  <a:pt x="2434" y="384192"/>
                  <a:pt x="34280" y="103863"/>
                  <a:pt x="78013" y="10278"/>
                </a:cubicBezTo>
                <a:lnTo>
                  <a:pt x="350705" y="340465"/>
                </a:lnTo>
                <a:lnTo>
                  <a:pt x="15460" y="492350"/>
                </a:lnTo>
                <a:close/>
              </a:path>
              <a:path w="350705" h="492350" fill="none">
                <a:moveTo>
                  <a:pt x="15829" y="487602"/>
                </a:moveTo>
                <a:cubicBezTo>
                  <a:pt x="2803" y="379444"/>
                  <a:pt x="-32110" y="219919"/>
                  <a:pt x="76373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971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2936" flipV="1">
            <a:off x="898642" y="-771077"/>
            <a:ext cx="7563792" cy="553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5" name="TextBox 974"/>
          <p:cNvSpPr txBox="1"/>
          <p:nvPr/>
        </p:nvSpPr>
        <p:spPr>
          <a:xfrm>
            <a:off x="1567352" y="38611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6" name="TextBox 975"/>
          <p:cNvSpPr txBox="1"/>
          <p:nvPr/>
        </p:nvSpPr>
        <p:spPr>
          <a:xfrm rot="16200000">
            <a:off x="1248397" y="236909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8 cm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77" name="Group 976"/>
          <p:cNvGrpSpPr/>
          <p:nvPr/>
        </p:nvGrpSpPr>
        <p:grpSpPr>
          <a:xfrm rot="3390854">
            <a:off x="135273" y="2800290"/>
            <a:ext cx="6243295" cy="495388"/>
            <a:chOff x="1515075" y="1267628"/>
            <a:chExt cx="7762829" cy="571718"/>
          </a:xfrm>
        </p:grpSpPr>
        <p:sp>
          <p:nvSpPr>
            <p:cNvPr id="978" name="Rectangle 977"/>
            <p:cNvSpPr/>
            <p:nvPr/>
          </p:nvSpPr>
          <p:spPr>
            <a:xfrm>
              <a:off x="1515075" y="1268754"/>
              <a:ext cx="7625848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979" name="Straight Connector 978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7" name="Rectangle 986"/>
            <p:cNvSpPr/>
            <p:nvPr/>
          </p:nvSpPr>
          <p:spPr>
            <a:xfrm>
              <a:off x="1851391" y="1368397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88" name="Straight Connector 987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/>
            <p:cNvSpPr/>
            <p:nvPr/>
          </p:nvSpPr>
          <p:spPr>
            <a:xfrm>
              <a:off x="2284822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99" name="Straight Connector 998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9" name="Rectangle 1008"/>
            <p:cNvSpPr/>
            <p:nvPr/>
          </p:nvSpPr>
          <p:spPr>
            <a:xfrm>
              <a:off x="269409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10" name="Straight Connector 1009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0" name="Rectangle 1019"/>
            <p:cNvSpPr/>
            <p:nvPr/>
          </p:nvSpPr>
          <p:spPr>
            <a:xfrm>
              <a:off x="311179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21" name="Straight Connector 1020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Rectangle 1030"/>
            <p:cNvSpPr/>
            <p:nvPr/>
          </p:nvSpPr>
          <p:spPr>
            <a:xfrm>
              <a:off x="353476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32" name="Straight Connector 1031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Rectangle 1041"/>
            <p:cNvSpPr/>
            <p:nvPr/>
          </p:nvSpPr>
          <p:spPr>
            <a:xfrm>
              <a:off x="395291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43" name="Straight Connector 1042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3" name="Rectangle 1052"/>
            <p:cNvSpPr/>
            <p:nvPr/>
          </p:nvSpPr>
          <p:spPr>
            <a:xfrm>
              <a:off x="4385493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54" name="Straight Connector 1053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Rectangle 1063"/>
            <p:cNvSpPr/>
            <p:nvPr/>
          </p:nvSpPr>
          <p:spPr>
            <a:xfrm>
              <a:off x="4807097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65" name="Straight Connector 1064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/>
            <p:cNvSpPr/>
            <p:nvPr/>
          </p:nvSpPr>
          <p:spPr>
            <a:xfrm>
              <a:off x="5225247" y="1368398"/>
              <a:ext cx="173676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76" name="Straight Connector 1075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6" name="Rectangle 1085"/>
            <p:cNvSpPr/>
            <p:nvPr/>
          </p:nvSpPr>
          <p:spPr>
            <a:xfrm>
              <a:off x="5393974" y="1368398"/>
              <a:ext cx="614104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87" name="Straight Connector 1086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8" name="Rectangle 1097"/>
            <p:cNvSpPr/>
            <p:nvPr/>
          </p:nvSpPr>
          <p:spPr>
            <a:xfrm>
              <a:off x="5817788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99" name="Straight Connector 1098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9" name="Rectangle 1108"/>
            <p:cNvSpPr/>
            <p:nvPr/>
          </p:nvSpPr>
          <p:spPr>
            <a:xfrm>
              <a:off x="6243441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10" name="Straight Connector 1109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0" name="Rectangle 1119"/>
            <p:cNvSpPr/>
            <p:nvPr/>
          </p:nvSpPr>
          <p:spPr>
            <a:xfrm>
              <a:off x="6659277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21" name="Straight Connector 1120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Rectangle 1130"/>
            <p:cNvSpPr/>
            <p:nvPr/>
          </p:nvSpPr>
          <p:spPr>
            <a:xfrm>
              <a:off x="7065919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32" name="Straight Connector 1131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Rectangle 1141"/>
            <p:cNvSpPr/>
            <p:nvPr/>
          </p:nvSpPr>
          <p:spPr>
            <a:xfrm>
              <a:off x="7475556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43" name="Straight Connector 1142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/>
            <p:cNvCxnSpPr/>
            <p:nvPr/>
          </p:nvCxnSpPr>
          <p:spPr>
            <a:xfrm rot="5400000">
              <a:off x="78287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/>
            <p:cNvCxnSpPr/>
            <p:nvPr/>
          </p:nvCxnSpPr>
          <p:spPr>
            <a:xfrm rot="5400000">
              <a:off x="7870173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/>
            <p:cNvCxnSpPr/>
            <p:nvPr/>
          </p:nvCxnSpPr>
          <p:spPr>
            <a:xfrm rot="5400000">
              <a:off x="7911641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/>
            <p:cNvCxnSpPr/>
            <p:nvPr/>
          </p:nvCxnSpPr>
          <p:spPr>
            <a:xfrm rot="5400000">
              <a:off x="7932656" y="133503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/>
            <p:cNvCxnSpPr/>
            <p:nvPr/>
          </p:nvCxnSpPr>
          <p:spPr>
            <a:xfrm rot="5400000">
              <a:off x="803656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/>
            <p:cNvCxnSpPr/>
            <p:nvPr/>
          </p:nvCxnSpPr>
          <p:spPr>
            <a:xfrm rot="5400000">
              <a:off x="8078037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/>
            <p:cNvCxnSpPr/>
            <p:nvPr/>
          </p:nvCxnSpPr>
          <p:spPr>
            <a:xfrm rot="5400000">
              <a:off x="81195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/>
            <p:cNvCxnSpPr/>
            <p:nvPr/>
          </p:nvCxnSpPr>
          <p:spPr>
            <a:xfrm rot="5400000">
              <a:off x="8116636" y="135890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3" name="Rectangle 1152"/>
            <p:cNvSpPr/>
            <p:nvPr/>
          </p:nvSpPr>
          <p:spPr>
            <a:xfrm>
              <a:off x="7890247" y="1365177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54" name="Straight Connector 1153"/>
            <p:cNvCxnSpPr/>
            <p:nvPr/>
          </p:nvCxnSpPr>
          <p:spPr>
            <a:xfrm rot="5400000">
              <a:off x="7787230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/>
            <p:cNvCxnSpPr/>
            <p:nvPr/>
          </p:nvCxnSpPr>
          <p:spPr>
            <a:xfrm rot="5400000">
              <a:off x="7994576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/>
            <p:cNvCxnSpPr/>
            <p:nvPr/>
          </p:nvCxnSpPr>
          <p:spPr>
            <a:xfrm rot="5400000">
              <a:off x="82433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/>
            <p:cNvCxnSpPr/>
            <p:nvPr/>
          </p:nvCxnSpPr>
          <p:spPr>
            <a:xfrm rot="5400000">
              <a:off x="8284862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/>
            <p:cNvCxnSpPr/>
            <p:nvPr/>
          </p:nvCxnSpPr>
          <p:spPr>
            <a:xfrm rot="5400000">
              <a:off x="8326331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/>
            <p:cNvCxnSpPr/>
            <p:nvPr/>
          </p:nvCxnSpPr>
          <p:spPr>
            <a:xfrm rot="5400000">
              <a:off x="8347345" y="133181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/>
            <p:cNvCxnSpPr/>
            <p:nvPr/>
          </p:nvCxnSpPr>
          <p:spPr>
            <a:xfrm rot="5400000">
              <a:off x="845125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/>
            <p:cNvCxnSpPr/>
            <p:nvPr/>
          </p:nvCxnSpPr>
          <p:spPr>
            <a:xfrm rot="5400000">
              <a:off x="849272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/>
            <p:cNvCxnSpPr/>
            <p:nvPr/>
          </p:nvCxnSpPr>
          <p:spPr>
            <a:xfrm rot="5400000">
              <a:off x="85341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/>
            <p:cNvCxnSpPr/>
            <p:nvPr/>
          </p:nvCxnSpPr>
          <p:spPr>
            <a:xfrm rot="5400000">
              <a:off x="8531326" y="135568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Rectangle 1163"/>
            <p:cNvSpPr/>
            <p:nvPr/>
          </p:nvSpPr>
          <p:spPr>
            <a:xfrm>
              <a:off x="8304937" y="136195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65" name="Straight Connector 1164"/>
            <p:cNvCxnSpPr/>
            <p:nvPr/>
          </p:nvCxnSpPr>
          <p:spPr>
            <a:xfrm rot="5400000">
              <a:off x="8201919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/>
            <p:cNvCxnSpPr/>
            <p:nvPr/>
          </p:nvCxnSpPr>
          <p:spPr>
            <a:xfrm rot="5400000">
              <a:off x="840926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>
            <a:xfrm rot="5400000">
              <a:off x="86580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Connector 1167"/>
            <p:cNvCxnSpPr/>
            <p:nvPr/>
          </p:nvCxnSpPr>
          <p:spPr>
            <a:xfrm rot="5400000">
              <a:off x="8699552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Connector 1168"/>
            <p:cNvCxnSpPr/>
            <p:nvPr/>
          </p:nvCxnSpPr>
          <p:spPr>
            <a:xfrm rot="5400000">
              <a:off x="8741021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/>
            <p:cNvCxnSpPr/>
            <p:nvPr/>
          </p:nvCxnSpPr>
          <p:spPr>
            <a:xfrm rot="5400000">
              <a:off x="8762035" y="132859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 rot="5400000">
              <a:off x="886594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 rot="5400000">
              <a:off x="8907416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rot="5400000">
              <a:off x="89488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Connector 1173"/>
            <p:cNvCxnSpPr/>
            <p:nvPr/>
          </p:nvCxnSpPr>
          <p:spPr>
            <a:xfrm rot="5400000">
              <a:off x="8946015" y="135246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5" name="Rectangle 1174"/>
            <p:cNvSpPr/>
            <p:nvPr/>
          </p:nvSpPr>
          <p:spPr>
            <a:xfrm>
              <a:off x="8719627" y="135873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76" name="Straight Connector 1175"/>
            <p:cNvCxnSpPr/>
            <p:nvPr/>
          </p:nvCxnSpPr>
          <p:spPr>
            <a:xfrm rot="5400000">
              <a:off x="8616609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/>
            <p:cNvCxnSpPr/>
            <p:nvPr/>
          </p:nvCxnSpPr>
          <p:spPr>
            <a:xfrm rot="5400000">
              <a:off x="8823955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8" name="Picture 4" descr="D:\ankur\ppt\compass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28" y="-745380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9" name="Straight Connector 1178"/>
          <p:cNvCxnSpPr/>
          <p:nvPr/>
        </p:nvCxnSpPr>
        <p:spPr>
          <a:xfrm>
            <a:off x="1818380" y="421481"/>
            <a:ext cx="2826544" cy="42584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Arc 1191"/>
          <p:cNvSpPr/>
          <p:nvPr/>
        </p:nvSpPr>
        <p:spPr>
          <a:xfrm>
            <a:off x="1150055" y="1182638"/>
            <a:ext cx="7017894" cy="7017894"/>
          </a:xfrm>
          <a:prstGeom prst="arc">
            <a:avLst>
              <a:gd name="adj1" fmla="val 16511955"/>
              <a:gd name="adj2" fmla="val 1719710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pic>
        <p:nvPicPr>
          <p:cNvPr id="1186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95357" flipV="1">
            <a:off x="1542584" y="2410382"/>
            <a:ext cx="6232836" cy="456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4" name="Arc 1193"/>
          <p:cNvSpPr/>
          <p:nvPr/>
        </p:nvSpPr>
        <p:spPr>
          <a:xfrm rot="332518">
            <a:off x="-1549495" y="-3006436"/>
            <a:ext cx="6878878" cy="6878864"/>
          </a:xfrm>
          <a:prstGeom prst="arc">
            <a:avLst>
              <a:gd name="adj1" fmla="val 199064"/>
              <a:gd name="adj2" fmla="val 777281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pic>
        <p:nvPicPr>
          <p:cNvPr id="1193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83543" flipH="1">
            <a:off x="-1293150" y="-1848208"/>
            <a:ext cx="6232836" cy="456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5" name="Arc 1194"/>
          <p:cNvSpPr/>
          <p:nvPr/>
        </p:nvSpPr>
        <p:spPr>
          <a:xfrm rot="16444163">
            <a:off x="1145658" y="1167725"/>
            <a:ext cx="7017894" cy="7017894"/>
          </a:xfrm>
          <a:prstGeom prst="arc">
            <a:avLst>
              <a:gd name="adj1" fmla="val 16511955"/>
              <a:gd name="adj2" fmla="val 1719710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pic>
        <p:nvPicPr>
          <p:cNvPr id="1196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39520" flipV="1">
            <a:off x="1591241" y="2521429"/>
            <a:ext cx="6232836" cy="456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7" name="Arc 1196"/>
          <p:cNvSpPr/>
          <p:nvPr/>
        </p:nvSpPr>
        <p:spPr>
          <a:xfrm rot="5572599">
            <a:off x="-1553892" y="-2957849"/>
            <a:ext cx="6878878" cy="6878864"/>
          </a:xfrm>
          <a:prstGeom prst="arc">
            <a:avLst>
              <a:gd name="adj1" fmla="val 199064"/>
              <a:gd name="adj2" fmla="val 777281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pic>
        <p:nvPicPr>
          <p:cNvPr id="1198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23624" flipH="1">
            <a:off x="-1297547" y="-1863121"/>
            <a:ext cx="6232836" cy="456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9" name="Group 1198"/>
          <p:cNvGrpSpPr/>
          <p:nvPr/>
        </p:nvGrpSpPr>
        <p:grpSpPr>
          <a:xfrm rot="19595295">
            <a:off x="310889" y="2476171"/>
            <a:ext cx="6243295" cy="495388"/>
            <a:chOff x="1515075" y="1267628"/>
            <a:chExt cx="7762829" cy="571718"/>
          </a:xfrm>
        </p:grpSpPr>
        <p:sp>
          <p:nvSpPr>
            <p:cNvPr id="1200" name="Rectangle 1199"/>
            <p:cNvSpPr/>
            <p:nvPr/>
          </p:nvSpPr>
          <p:spPr>
            <a:xfrm>
              <a:off x="1515075" y="1268754"/>
              <a:ext cx="7625848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01" name="Straight Connector 1200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9" name="Rectangle 1208"/>
            <p:cNvSpPr/>
            <p:nvPr/>
          </p:nvSpPr>
          <p:spPr>
            <a:xfrm>
              <a:off x="1851391" y="1368397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10" name="Straight Connector 1209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Straight Connector 1214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Straight Connector 1215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Connector 1216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Connector 1217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Connector 1218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0" name="Rectangle 1219"/>
            <p:cNvSpPr/>
            <p:nvPr/>
          </p:nvSpPr>
          <p:spPr>
            <a:xfrm>
              <a:off x="2284822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21" name="Straight Connector 1220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Connector 1222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Connector 1223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Connector 1224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Straight Connector 1226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Connector 1228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" name="Rectangle 1230"/>
            <p:cNvSpPr/>
            <p:nvPr/>
          </p:nvSpPr>
          <p:spPr>
            <a:xfrm>
              <a:off x="269409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32" name="Straight Connector 1231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Connector 1232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Connector 1233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Connector 1234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2" name="Rectangle 1241"/>
            <p:cNvSpPr/>
            <p:nvPr/>
          </p:nvSpPr>
          <p:spPr>
            <a:xfrm>
              <a:off x="311179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43" name="Straight Connector 1242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Straight Connector 1244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1246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Connector 1248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Connector 1249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Straight Connector 1250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Connector 1251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Rectangle 1252"/>
            <p:cNvSpPr/>
            <p:nvPr/>
          </p:nvSpPr>
          <p:spPr>
            <a:xfrm>
              <a:off x="353476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54" name="Straight Connector 1253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Connector 1254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Straight Connector 1255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Straight Connector 1256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Straight Connector 1257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Straight Connector 1258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Straight Connector 1259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Straight Connector 1260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Connector 1261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Connector 1262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4" name="Rectangle 1263"/>
            <p:cNvSpPr/>
            <p:nvPr/>
          </p:nvSpPr>
          <p:spPr>
            <a:xfrm>
              <a:off x="395291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65" name="Straight Connector 1264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Connector 1265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Connector 1266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Connector 1267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Straight Connector 1268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Straight Connector 1269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Straight Connector 1270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Straight Connector 1271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Connector 1273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5" name="Rectangle 1274"/>
            <p:cNvSpPr/>
            <p:nvPr/>
          </p:nvSpPr>
          <p:spPr>
            <a:xfrm>
              <a:off x="4385493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76" name="Straight Connector 1275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Connector 1277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Connector 1278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Connector 1279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Connector 1280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Connector 1281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3" name="Straight Connector 1282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Straight Connector 1283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Straight Connector 1284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6" name="Rectangle 1285"/>
            <p:cNvSpPr/>
            <p:nvPr/>
          </p:nvSpPr>
          <p:spPr>
            <a:xfrm>
              <a:off x="4807097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87" name="Straight Connector 1286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8" name="Straight Connector 1287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9" name="Straight Connector 1288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0" name="Straight Connector 1289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1" name="Straight Connector 1290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2" name="Straight Connector 1291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Straight Connector 1292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Connector 1293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Connector 1294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7" name="Rectangle 1296"/>
            <p:cNvSpPr/>
            <p:nvPr/>
          </p:nvSpPr>
          <p:spPr>
            <a:xfrm>
              <a:off x="5225247" y="1368398"/>
              <a:ext cx="173676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98" name="Straight Connector 1297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Connector 1298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Connector 1299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Straight Connector 1300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Straight Connector 1301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Straight Connector 1302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4" name="Straight Connector 1303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Connector 1304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Straight Connector 1305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Straight Connector 1306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8" name="Rectangle 1307"/>
            <p:cNvSpPr/>
            <p:nvPr/>
          </p:nvSpPr>
          <p:spPr>
            <a:xfrm>
              <a:off x="5393974" y="1368398"/>
              <a:ext cx="614104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09" name="Straight Connector 1308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Straight Connector 1309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Straight Connector 1311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Straight Connector 1312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Straight Connector 1313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Straight Connector 1314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Straight Connector 1315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Connector 1316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Connector 1317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Connector 1318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0" name="Rectangle 1319"/>
            <p:cNvSpPr/>
            <p:nvPr/>
          </p:nvSpPr>
          <p:spPr>
            <a:xfrm>
              <a:off x="5817788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21" name="Straight Connector 1320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2" name="Straight Connector 1321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3" name="Straight Connector 1322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4" name="Straight Connector 1323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5" name="Straight Connector 1324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6" name="Straight Connector 1325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7" name="Straight Connector 1326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8" name="Straight Connector 1327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9" name="Straight Connector 1328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0" name="Straight Connector 1329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1" name="Rectangle 1330"/>
            <p:cNvSpPr/>
            <p:nvPr/>
          </p:nvSpPr>
          <p:spPr>
            <a:xfrm>
              <a:off x="6243441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32" name="Straight Connector 1331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" name="Straight Connector 1332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Straight Connector 1333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Connector 1334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" name="Straight Connector 1335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Connector 1336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Connector 1337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Straight Connector 1338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Straight Connector 1339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Straight Connector 1340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2" name="Rectangle 1341"/>
            <p:cNvSpPr/>
            <p:nvPr/>
          </p:nvSpPr>
          <p:spPr>
            <a:xfrm>
              <a:off x="6659277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43" name="Straight Connector 1342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4" name="Straight Connector 1343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5" name="Straight Connector 1344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6" name="Straight Connector 1345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Connector 1346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Straight Connector 1348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Straight Connector 1349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Straight Connector 1351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3" name="Rectangle 1352"/>
            <p:cNvSpPr/>
            <p:nvPr/>
          </p:nvSpPr>
          <p:spPr>
            <a:xfrm>
              <a:off x="7065919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54" name="Straight Connector 1353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5" name="Straight Connector 1354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6" name="Straight Connector 1355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7" name="Straight Connector 1356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8" name="Straight Connector 1357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9" name="Straight Connector 1358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0" name="Straight Connector 1359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1" name="Straight Connector 1360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Connector 1361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Connector 1362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4" name="Rectangle 1363"/>
            <p:cNvSpPr/>
            <p:nvPr/>
          </p:nvSpPr>
          <p:spPr>
            <a:xfrm>
              <a:off x="7475556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65" name="Straight Connector 1364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Straight Connector 1365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Connector 1366"/>
            <p:cNvCxnSpPr/>
            <p:nvPr/>
          </p:nvCxnSpPr>
          <p:spPr>
            <a:xfrm rot="5400000">
              <a:off x="78287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Connector 1367"/>
            <p:cNvCxnSpPr/>
            <p:nvPr/>
          </p:nvCxnSpPr>
          <p:spPr>
            <a:xfrm rot="5400000">
              <a:off x="7870173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9" name="Straight Connector 1368"/>
            <p:cNvCxnSpPr/>
            <p:nvPr/>
          </p:nvCxnSpPr>
          <p:spPr>
            <a:xfrm rot="5400000">
              <a:off x="7911641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0" name="Straight Connector 1369"/>
            <p:cNvCxnSpPr/>
            <p:nvPr/>
          </p:nvCxnSpPr>
          <p:spPr>
            <a:xfrm rot="5400000">
              <a:off x="7932656" y="133503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" name="Straight Connector 1370"/>
            <p:cNvCxnSpPr/>
            <p:nvPr/>
          </p:nvCxnSpPr>
          <p:spPr>
            <a:xfrm rot="5400000">
              <a:off x="803656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Straight Connector 1371"/>
            <p:cNvCxnSpPr/>
            <p:nvPr/>
          </p:nvCxnSpPr>
          <p:spPr>
            <a:xfrm rot="5400000">
              <a:off x="8078037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3" name="Straight Connector 1372"/>
            <p:cNvCxnSpPr/>
            <p:nvPr/>
          </p:nvCxnSpPr>
          <p:spPr>
            <a:xfrm rot="5400000">
              <a:off x="81195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4" name="Straight Connector 1373"/>
            <p:cNvCxnSpPr/>
            <p:nvPr/>
          </p:nvCxnSpPr>
          <p:spPr>
            <a:xfrm rot="5400000">
              <a:off x="8116636" y="135890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5" name="Rectangle 1374"/>
            <p:cNvSpPr/>
            <p:nvPr/>
          </p:nvSpPr>
          <p:spPr>
            <a:xfrm>
              <a:off x="7890247" y="1365177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76" name="Straight Connector 1375"/>
            <p:cNvCxnSpPr/>
            <p:nvPr/>
          </p:nvCxnSpPr>
          <p:spPr>
            <a:xfrm rot="5400000">
              <a:off x="7787230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Connector 1376"/>
            <p:cNvCxnSpPr/>
            <p:nvPr/>
          </p:nvCxnSpPr>
          <p:spPr>
            <a:xfrm rot="5400000">
              <a:off x="7994576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Straight Connector 1377"/>
            <p:cNvCxnSpPr/>
            <p:nvPr/>
          </p:nvCxnSpPr>
          <p:spPr>
            <a:xfrm rot="5400000">
              <a:off x="82433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Straight Connector 1378"/>
            <p:cNvCxnSpPr/>
            <p:nvPr/>
          </p:nvCxnSpPr>
          <p:spPr>
            <a:xfrm rot="5400000">
              <a:off x="8284862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Straight Connector 1379"/>
            <p:cNvCxnSpPr/>
            <p:nvPr/>
          </p:nvCxnSpPr>
          <p:spPr>
            <a:xfrm rot="5400000">
              <a:off x="8326331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Straight Connector 1380"/>
            <p:cNvCxnSpPr/>
            <p:nvPr/>
          </p:nvCxnSpPr>
          <p:spPr>
            <a:xfrm rot="5400000">
              <a:off x="8347345" y="133181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Connector 1381"/>
            <p:cNvCxnSpPr/>
            <p:nvPr/>
          </p:nvCxnSpPr>
          <p:spPr>
            <a:xfrm rot="5400000">
              <a:off x="845125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Straight Connector 1382"/>
            <p:cNvCxnSpPr/>
            <p:nvPr/>
          </p:nvCxnSpPr>
          <p:spPr>
            <a:xfrm rot="5400000">
              <a:off x="849272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4" name="Straight Connector 1383"/>
            <p:cNvCxnSpPr/>
            <p:nvPr/>
          </p:nvCxnSpPr>
          <p:spPr>
            <a:xfrm rot="5400000">
              <a:off x="85341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Straight Connector 1384"/>
            <p:cNvCxnSpPr/>
            <p:nvPr/>
          </p:nvCxnSpPr>
          <p:spPr>
            <a:xfrm rot="5400000">
              <a:off x="8531326" y="135568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6" name="Rectangle 1385"/>
            <p:cNvSpPr/>
            <p:nvPr/>
          </p:nvSpPr>
          <p:spPr>
            <a:xfrm>
              <a:off x="8304937" y="136195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87" name="Straight Connector 1386"/>
            <p:cNvCxnSpPr/>
            <p:nvPr/>
          </p:nvCxnSpPr>
          <p:spPr>
            <a:xfrm rot="5400000">
              <a:off x="8201919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8" name="Straight Connector 1387"/>
            <p:cNvCxnSpPr/>
            <p:nvPr/>
          </p:nvCxnSpPr>
          <p:spPr>
            <a:xfrm rot="5400000">
              <a:off x="840926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Connector 1388"/>
            <p:cNvCxnSpPr/>
            <p:nvPr/>
          </p:nvCxnSpPr>
          <p:spPr>
            <a:xfrm rot="5400000">
              <a:off x="86580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0" name="Straight Connector 1389"/>
            <p:cNvCxnSpPr/>
            <p:nvPr/>
          </p:nvCxnSpPr>
          <p:spPr>
            <a:xfrm rot="5400000">
              <a:off x="8699552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Connector 1390"/>
            <p:cNvCxnSpPr/>
            <p:nvPr/>
          </p:nvCxnSpPr>
          <p:spPr>
            <a:xfrm rot="5400000">
              <a:off x="8741021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2" name="Straight Connector 1391"/>
            <p:cNvCxnSpPr/>
            <p:nvPr/>
          </p:nvCxnSpPr>
          <p:spPr>
            <a:xfrm rot="5400000">
              <a:off x="8762035" y="132859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Straight Connector 1392"/>
            <p:cNvCxnSpPr/>
            <p:nvPr/>
          </p:nvCxnSpPr>
          <p:spPr>
            <a:xfrm rot="5400000">
              <a:off x="886594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Connector 1393"/>
            <p:cNvCxnSpPr/>
            <p:nvPr/>
          </p:nvCxnSpPr>
          <p:spPr>
            <a:xfrm rot="5400000">
              <a:off x="8907416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Straight Connector 1394"/>
            <p:cNvCxnSpPr/>
            <p:nvPr/>
          </p:nvCxnSpPr>
          <p:spPr>
            <a:xfrm rot="5400000">
              <a:off x="89488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6" name="Straight Connector 1395"/>
            <p:cNvCxnSpPr/>
            <p:nvPr/>
          </p:nvCxnSpPr>
          <p:spPr>
            <a:xfrm rot="5400000">
              <a:off x="8946015" y="135246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7" name="Rectangle 1396"/>
            <p:cNvSpPr/>
            <p:nvPr/>
          </p:nvSpPr>
          <p:spPr>
            <a:xfrm>
              <a:off x="8719627" y="135873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98" name="Straight Connector 1397"/>
            <p:cNvCxnSpPr/>
            <p:nvPr/>
          </p:nvCxnSpPr>
          <p:spPr>
            <a:xfrm rot="5400000">
              <a:off x="8616609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9" name="Straight Connector 1398"/>
            <p:cNvCxnSpPr/>
            <p:nvPr/>
          </p:nvCxnSpPr>
          <p:spPr>
            <a:xfrm rot="5400000">
              <a:off x="8823955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1" name="Straight Connector 1400"/>
          <p:cNvCxnSpPr/>
          <p:nvPr/>
        </p:nvCxnSpPr>
        <p:spPr>
          <a:xfrm flipV="1">
            <a:off x="733425" y="952500"/>
            <a:ext cx="4924425" cy="324802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0" name="Picture 4" descr="D:\ankur\ppt\compass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033923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0" name="Group 1409"/>
          <p:cNvGrpSpPr/>
          <p:nvPr/>
        </p:nvGrpSpPr>
        <p:grpSpPr>
          <a:xfrm rot="1372574">
            <a:off x="38953" y="4081258"/>
            <a:ext cx="6243295" cy="495388"/>
            <a:chOff x="1515075" y="1267628"/>
            <a:chExt cx="7762829" cy="571718"/>
          </a:xfrm>
        </p:grpSpPr>
        <p:sp>
          <p:nvSpPr>
            <p:cNvPr id="1411" name="Rectangle 1410"/>
            <p:cNvSpPr/>
            <p:nvPr/>
          </p:nvSpPr>
          <p:spPr>
            <a:xfrm>
              <a:off x="1515075" y="1268754"/>
              <a:ext cx="7625848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412" name="Straight Connector 1411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3" name="Straight Connector 1412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Straight Connector 1413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Straight Connector 1414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" name="Straight Connector 1415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7" name="Straight Connector 1416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8" name="Straight Connector 1417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Straight Connector 1418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Rectangle 1419"/>
            <p:cNvSpPr/>
            <p:nvPr/>
          </p:nvSpPr>
          <p:spPr>
            <a:xfrm>
              <a:off x="1851391" y="1368397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21" name="Straight Connector 1420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Connector 1421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Straight Connector 1422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Straight Connector 1423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Straight Connector 1424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6" name="Straight Connector 1425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Straight Connector 1426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Straight Connector 1427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9" name="Straight Connector 1428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Connector 1429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1" name="Rectangle 1430"/>
            <p:cNvSpPr/>
            <p:nvPr/>
          </p:nvSpPr>
          <p:spPr>
            <a:xfrm>
              <a:off x="2284822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32" name="Straight Connector 1431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Straight Connector 1433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Connector 1434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Connector 1436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Straight Connector 1437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9" name="Straight Connector 1438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" name="Straight Connector 1439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Connector 1440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Rectangle 1441"/>
            <p:cNvSpPr/>
            <p:nvPr/>
          </p:nvSpPr>
          <p:spPr>
            <a:xfrm>
              <a:off x="269409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43" name="Straight Connector 1442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4" name="Straight Connector 1443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Straight Connector 1444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Connector 1445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Connector 1446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Connector 1447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Straight Connector 1448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Straight Connector 1449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Connector 1450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2" name="Straight Connector 1451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3" name="Rectangle 1452"/>
            <p:cNvSpPr/>
            <p:nvPr/>
          </p:nvSpPr>
          <p:spPr>
            <a:xfrm>
              <a:off x="311179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54" name="Straight Connector 1453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Straight Connector 1458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Straight Connector 1459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4" name="Rectangle 1463"/>
            <p:cNvSpPr/>
            <p:nvPr/>
          </p:nvSpPr>
          <p:spPr>
            <a:xfrm>
              <a:off x="353476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65" name="Straight Connector 1464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Connector 1466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Connector 1467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5" name="Rectangle 1474"/>
            <p:cNvSpPr/>
            <p:nvPr/>
          </p:nvSpPr>
          <p:spPr>
            <a:xfrm>
              <a:off x="395291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76" name="Straight Connector 1475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7" name="Straight Connector 1476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8" name="Straight Connector 1477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Straight Connector 1478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Connector 1479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Straight Connector 1480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Straight Connector 1481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3" name="Straight Connector 1482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4" name="Straight Connector 1483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Connector 1484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6" name="Rectangle 1485"/>
            <p:cNvSpPr/>
            <p:nvPr/>
          </p:nvSpPr>
          <p:spPr>
            <a:xfrm>
              <a:off x="4385493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87" name="Straight Connector 1486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1" name="Straight Connector 1490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2" name="Straight Connector 1491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Straight Connector 1492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Straight Connector 1493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7" name="Rectangle 1496"/>
            <p:cNvSpPr/>
            <p:nvPr/>
          </p:nvSpPr>
          <p:spPr>
            <a:xfrm>
              <a:off x="4807097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98" name="Straight Connector 1497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Straight Connector 1498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0" name="Straight Connector 1499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Straight Connector 1501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Connector 1506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8" name="Rectangle 1507"/>
            <p:cNvSpPr/>
            <p:nvPr/>
          </p:nvSpPr>
          <p:spPr>
            <a:xfrm>
              <a:off x="5225247" y="1368398"/>
              <a:ext cx="173676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09" name="Straight Connector 1508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0" name="Straight Connector 1509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Straight Connector 1510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Straight Connector 1511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Straight Connector 1512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Straight Connector 1513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Straight Connector 1514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6" name="Straight Connector 1515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7" name="Straight Connector 1516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8" name="Straight Connector 1517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9" name="Rectangle 1518"/>
            <p:cNvSpPr/>
            <p:nvPr/>
          </p:nvSpPr>
          <p:spPr>
            <a:xfrm>
              <a:off x="5393974" y="1368398"/>
              <a:ext cx="614104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20" name="Straight Connector 1519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Straight Connector 1522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Straight Connector 1523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Straight Connector 1524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Straight Connector 1525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Connector 1526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Connector 1527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Straight Connector 1528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Straight Connector 1529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1" name="Rectangle 1530"/>
            <p:cNvSpPr/>
            <p:nvPr/>
          </p:nvSpPr>
          <p:spPr>
            <a:xfrm>
              <a:off x="5817788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32" name="Straight Connector 1531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Straight Connector 1532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4" name="Straight Connector 1533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Connector 1534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" name="Straight Connector 1535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" name="Straight Connector 1536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" name="Straight Connector 1537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9" name="Straight Connector 1538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Straight Connector 1539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Connector 1540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Rectangle 1541"/>
            <p:cNvSpPr/>
            <p:nvPr/>
          </p:nvSpPr>
          <p:spPr>
            <a:xfrm>
              <a:off x="6243441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43" name="Straight Connector 1542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Connector 1543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Straight Connector 1544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8" name="Straight Connector 1547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Straight Connector 1548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0" name="Straight Connector 1549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Connector 1550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Connector 1551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3" name="Rectangle 1552"/>
            <p:cNvSpPr/>
            <p:nvPr/>
          </p:nvSpPr>
          <p:spPr>
            <a:xfrm>
              <a:off x="6659277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54" name="Straight Connector 1553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Connector 1554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6" name="Straight Connector 1555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7" name="Straight Connector 1556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Connector 1557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4" name="Rectangle 1563"/>
            <p:cNvSpPr/>
            <p:nvPr/>
          </p:nvSpPr>
          <p:spPr>
            <a:xfrm>
              <a:off x="7065919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65" name="Straight Connector 1564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Straight Connector 1567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Straight Connector 1568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0" name="Straight Connector 1569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Connector 1570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Connector 1571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Connector 1572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Connector 1573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5" name="Rectangle 1574"/>
            <p:cNvSpPr/>
            <p:nvPr/>
          </p:nvSpPr>
          <p:spPr>
            <a:xfrm>
              <a:off x="7475556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76" name="Straight Connector 1575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Straight Connector 1576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Straight Connector 1577"/>
            <p:cNvCxnSpPr/>
            <p:nvPr/>
          </p:nvCxnSpPr>
          <p:spPr>
            <a:xfrm rot="5400000">
              <a:off x="78287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 rot="5400000">
              <a:off x="7870173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rot="5400000">
              <a:off x="7911641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rot="5400000">
              <a:off x="7932656" y="133503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/>
            <p:nvPr/>
          </p:nvCxnSpPr>
          <p:spPr>
            <a:xfrm rot="5400000">
              <a:off x="803656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rot="5400000">
              <a:off x="8078037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rot="5400000">
              <a:off x="81195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/>
            <p:nvPr/>
          </p:nvCxnSpPr>
          <p:spPr>
            <a:xfrm rot="5400000">
              <a:off x="8116636" y="135890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6" name="Rectangle 1585"/>
            <p:cNvSpPr/>
            <p:nvPr/>
          </p:nvSpPr>
          <p:spPr>
            <a:xfrm>
              <a:off x="7890247" y="1365177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87" name="Straight Connector 1586"/>
            <p:cNvCxnSpPr/>
            <p:nvPr/>
          </p:nvCxnSpPr>
          <p:spPr>
            <a:xfrm rot="5400000">
              <a:off x="7787230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/>
            <p:nvPr/>
          </p:nvCxnSpPr>
          <p:spPr>
            <a:xfrm rot="5400000">
              <a:off x="7994576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 rot="5400000">
              <a:off x="82433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/>
            <p:nvPr/>
          </p:nvCxnSpPr>
          <p:spPr>
            <a:xfrm rot="5400000">
              <a:off x="8284862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/>
            <p:nvPr/>
          </p:nvCxnSpPr>
          <p:spPr>
            <a:xfrm rot="5400000">
              <a:off x="8326331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/>
            <p:nvPr/>
          </p:nvCxnSpPr>
          <p:spPr>
            <a:xfrm rot="5400000">
              <a:off x="8347345" y="133181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3" name="Straight Connector 1592"/>
            <p:cNvCxnSpPr/>
            <p:nvPr/>
          </p:nvCxnSpPr>
          <p:spPr>
            <a:xfrm rot="5400000">
              <a:off x="845125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Straight Connector 1593"/>
            <p:cNvCxnSpPr/>
            <p:nvPr/>
          </p:nvCxnSpPr>
          <p:spPr>
            <a:xfrm rot="5400000">
              <a:off x="849272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Straight Connector 1594"/>
            <p:cNvCxnSpPr/>
            <p:nvPr/>
          </p:nvCxnSpPr>
          <p:spPr>
            <a:xfrm rot="5400000">
              <a:off x="85341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Connector 1595"/>
            <p:cNvCxnSpPr/>
            <p:nvPr/>
          </p:nvCxnSpPr>
          <p:spPr>
            <a:xfrm rot="5400000">
              <a:off x="8531326" y="135568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Rectangle 1596"/>
            <p:cNvSpPr/>
            <p:nvPr/>
          </p:nvSpPr>
          <p:spPr>
            <a:xfrm>
              <a:off x="8304937" y="136195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98" name="Straight Connector 1597"/>
            <p:cNvCxnSpPr/>
            <p:nvPr/>
          </p:nvCxnSpPr>
          <p:spPr>
            <a:xfrm rot="5400000">
              <a:off x="8201919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9" name="Straight Connector 1598"/>
            <p:cNvCxnSpPr/>
            <p:nvPr/>
          </p:nvCxnSpPr>
          <p:spPr>
            <a:xfrm rot="5400000">
              <a:off x="840926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0" name="Straight Connector 1599"/>
            <p:cNvCxnSpPr/>
            <p:nvPr/>
          </p:nvCxnSpPr>
          <p:spPr>
            <a:xfrm rot="5400000">
              <a:off x="86580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Connector 1600"/>
            <p:cNvCxnSpPr/>
            <p:nvPr/>
          </p:nvCxnSpPr>
          <p:spPr>
            <a:xfrm rot="5400000">
              <a:off x="8699552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Straight Connector 1601"/>
            <p:cNvCxnSpPr/>
            <p:nvPr/>
          </p:nvCxnSpPr>
          <p:spPr>
            <a:xfrm rot="5400000">
              <a:off x="8741021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Straight Connector 1602"/>
            <p:cNvCxnSpPr/>
            <p:nvPr/>
          </p:nvCxnSpPr>
          <p:spPr>
            <a:xfrm rot="5400000">
              <a:off x="8762035" y="132859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Straight Connector 1603"/>
            <p:cNvCxnSpPr/>
            <p:nvPr/>
          </p:nvCxnSpPr>
          <p:spPr>
            <a:xfrm rot="5400000">
              <a:off x="886594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/>
            <p:cNvCxnSpPr/>
            <p:nvPr/>
          </p:nvCxnSpPr>
          <p:spPr>
            <a:xfrm rot="5400000">
              <a:off x="8907416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Straight Connector 1605"/>
            <p:cNvCxnSpPr/>
            <p:nvPr/>
          </p:nvCxnSpPr>
          <p:spPr>
            <a:xfrm rot="5400000">
              <a:off x="89488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Straight Connector 1606"/>
            <p:cNvCxnSpPr/>
            <p:nvPr/>
          </p:nvCxnSpPr>
          <p:spPr>
            <a:xfrm rot="5400000">
              <a:off x="8946015" y="135246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8" name="Rectangle 1607"/>
            <p:cNvSpPr/>
            <p:nvPr/>
          </p:nvSpPr>
          <p:spPr>
            <a:xfrm>
              <a:off x="8719627" y="135873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09" name="Straight Connector 1608"/>
            <p:cNvCxnSpPr/>
            <p:nvPr/>
          </p:nvCxnSpPr>
          <p:spPr>
            <a:xfrm rot="5400000">
              <a:off x="8616609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Connector 1609"/>
            <p:cNvCxnSpPr/>
            <p:nvPr/>
          </p:nvCxnSpPr>
          <p:spPr>
            <a:xfrm rot="5400000">
              <a:off x="8823955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1" name="Straight Connector 1610"/>
          <p:cNvCxnSpPr/>
          <p:nvPr/>
        </p:nvCxnSpPr>
        <p:spPr>
          <a:xfrm>
            <a:off x="1822450" y="3486150"/>
            <a:ext cx="2832100" cy="119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9" name="Picture 4" descr="D:\ankur\ppt\compass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19" y="2321931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0" name="TextBox 1619"/>
          <p:cNvSpPr txBox="1"/>
          <p:nvPr/>
        </p:nvSpPr>
        <p:spPr>
          <a:xfrm>
            <a:off x="1542394" y="325938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33" name="Cloud 1632"/>
          <p:cNvSpPr/>
          <p:nvPr/>
        </p:nvSpPr>
        <p:spPr>
          <a:xfrm>
            <a:off x="6161069" y="3770685"/>
            <a:ext cx="2281770" cy="96130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Draw BX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5" name="Cloud 1634"/>
          <p:cNvSpPr/>
          <p:nvPr/>
        </p:nvSpPr>
        <p:spPr>
          <a:xfrm>
            <a:off x="5672348" y="3243764"/>
            <a:ext cx="2281770" cy="105743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Construct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 = 90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6" name="Cloud 1635"/>
          <p:cNvSpPr/>
          <p:nvPr/>
        </p:nvSpPr>
        <p:spPr>
          <a:xfrm>
            <a:off x="4890108" y="3523951"/>
            <a:ext cx="3037036" cy="96130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BC = 12 cm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7" name="Cloud 1636"/>
          <p:cNvSpPr/>
          <p:nvPr/>
        </p:nvSpPr>
        <p:spPr>
          <a:xfrm>
            <a:off x="4964770" y="3523951"/>
            <a:ext cx="3037036" cy="96130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BD = 18 cm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8" name="Cloud 1637"/>
          <p:cNvSpPr/>
          <p:nvPr/>
        </p:nvSpPr>
        <p:spPr>
          <a:xfrm>
            <a:off x="4741722" y="3511205"/>
            <a:ext cx="3037036" cy="96130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Draw CD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9" name="Cloud 1638"/>
          <p:cNvSpPr/>
          <p:nvPr/>
        </p:nvSpPr>
        <p:spPr>
          <a:xfrm>
            <a:off x="4671359" y="3391515"/>
            <a:ext cx="3927229" cy="103837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Draw perpendicular bisector of CD.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42" name="Cloud 1641"/>
          <p:cNvSpPr/>
          <p:nvPr/>
        </p:nvSpPr>
        <p:spPr>
          <a:xfrm>
            <a:off x="5419047" y="3483084"/>
            <a:ext cx="3037036" cy="96130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Draw AC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311" name="Group 1310"/>
          <p:cNvGrpSpPr/>
          <p:nvPr/>
        </p:nvGrpSpPr>
        <p:grpSpPr>
          <a:xfrm>
            <a:off x="2401311" y="883089"/>
            <a:ext cx="3666588" cy="1472637"/>
            <a:chOff x="4210857" y="-551574"/>
            <a:chExt cx="3666588" cy="1472637"/>
          </a:xfrm>
        </p:grpSpPr>
        <p:sp>
          <p:nvSpPr>
            <p:cNvPr id="1402" name="Cloud 1401"/>
            <p:cNvSpPr/>
            <p:nvPr/>
          </p:nvSpPr>
          <p:spPr>
            <a:xfrm>
              <a:off x="4210857" y="-551574"/>
              <a:ext cx="3666588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3" name="TextBox 1402"/>
            <p:cNvSpPr txBox="1"/>
            <p:nvPr/>
          </p:nvSpPr>
          <p:spPr>
            <a:xfrm>
              <a:off x="4512438" y="-313336"/>
              <a:ext cx="29031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B as the centre and any suitable radius,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05" name="Group 1404"/>
          <p:cNvGrpSpPr/>
          <p:nvPr/>
        </p:nvGrpSpPr>
        <p:grpSpPr>
          <a:xfrm>
            <a:off x="2492418" y="883089"/>
            <a:ext cx="3548237" cy="1472637"/>
            <a:chOff x="4262339" y="-494710"/>
            <a:chExt cx="3548237" cy="1472637"/>
          </a:xfrm>
        </p:grpSpPr>
        <p:sp>
          <p:nvSpPr>
            <p:cNvPr id="1406" name="Cloud 1405"/>
            <p:cNvSpPr/>
            <p:nvPr/>
          </p:nvSpPr>
          <p:spPr>
            <a:xfrm>
              <a:off x="4262339" y="-494710"/>
              <a:ext cx="3548237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7" name="TextBox 1406"/>
            <p:cNvSpPr txBox="1"/>
            <p:nvPr/>
          </p:nvSpPr>
          <p:spPr>
            <a:xfrm>
              <a:off x="4433820" y="-328576"/>
              <a:ext cx="3074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E as the centre and same radius, draw an arc intersecting at F 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12" name="Group 1611"/>
          <p:cNvGrpSpPr/>
          <p:nvPr/>
        </p:nvGrpSpPr>
        <p:grpSpPr>
          <a:xfrm>
            <a:off x="2339752" y="811081"/>
            <a:ext cx="3548237" cy="1472637"/>
            <a:chOff x="4262339" y="-494710"/>
            <a:chExt cx="3548237" cy="1472637"/>
          </a:xfrm>
        </p:grpSpPr>
        <p:sp>
          <p:nvSpPr>
            <p:cNvPr id="1613" name="Cloud 1612"/>
            <p:cNvSpPr/>
            <p:nvPr/>
          </p:nvSpPr>
          <p:spPr>
            <a:xfrm>
              <a:off x="4262339" y="-494710"/>
              <a:ext cx="3548237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4" name="TextBox 1613"/>
            <p:cNvSpPr txBox="1"/>
            <p:nvPr/>
          </p:nvSpPr>
          <p:spPr>
            <a:xfrm>
              <a:off x="4433820" y="-328576"/>
              <a:ext cx="3074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F as the centre and same radius, draw an arc intersecting at G 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17" name="Group 1616"/>
          <p:cNvGrpSpPr/>
          <p:nvPr/>
        </p:nvGrpSpPr>
        <p:grpSpPr>
          <a:xfrm>
            <a:off x="3482837" y="1142931"/>
            <a:ext cx="1763109" cy="819939"/>
            <a:chOff x="3022372" y="-540212"/>
            <a:chExt cx="1763109" cy="819939"/>
          </a:xfrm>
        </p:grpSpPr>
        <p:sp>
          <p:nvSpPr>
            <p:cNvPr id="1618" name="Cloud 1617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1" name="TextBox 1620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FG</a:t>
              </a:r>
            </a:p>
          </p:txBody>
        </p:sp>
      </p:grpSp>
      <p:grpSp>
        <p:nvGrpSpPr>
          <p:cNvPr id="1623" name="Group 1622"/>
          <p:cNvGrpSpPr/>
          <p:nvPr/>
        </p:nvGrpSpPr>
        <p:grpSpPr>
          <a:xfrm>
            <a:off x="2434958" y="883089"/>
            <a:ext cx="3548237" cy="1472637"/>
            <a:chOff x="4262339" y="-494710"/>
            <a:chExt cx="3548237" cy="1472637"/>
          </a:xfrm>
        </p:grpSpPr>
        <p:sp>
          <p:nvSpPr>
            <p:cNvPr id="1625" name="Cloud 1624"/>
            <p:cNvSpPr/>
            <p:nvPr/>
          </p:nvSpPr>
          <p:spPr>
            <a:xfrm>
              <a:off x="4262339" y="-494710"/>
              <a:ext cx="3548237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7" name="TextBox 1626"/>
            <p:cNvSpPr txBox="1"/>
            <p:nvPr/>
          </p:nvSpPr>
          <p:spPr>
            <a:xfrm>
              <a:off x="4433821" y="-278612"/>
              <a:ext cx="31528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G as the centre and radius more than half of FG,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40" name="Group 1639"/>
          <p:cNvGrpSpPr/>
          <p:nvPr/>
        </p:nvGrpSpPr>
        <p:grpSpPr>
          <a:xfrm>
            <a:off x="2676640" y="883089"/>
            <a:ext cx="3207329" cy="1472637"/>
            <a:chOff x="4176294" y="-494710"/>
            <a:chExt cx="3207329" cy="1472637"/>
          </a:xfrm>
        </p:grpSpPr>
        <p:sp>
          <p:nvSpPr>
            <p:cNvPr id="1641" name="Cloud 1640"/>
            <p:cNvSpPr/>
            <p:nvPr/>
          </p:nvSpPr>
          <p:spPr>
            <a:xfrm>
              <a:off x="4176294" y="-494710"/>
              <a:ext cx="3207329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3" name="TextBox 1642"/>
            <p:cNvSpPr txBox="1"/>
            <p:nvPr/>
          </p:nvSpPr>
          <p:spPr>
            <a:xfrm>
              <a:off x="4433821" y="-198177"/>
              <a:ext cx="26655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F as the centre and same radius, draw an intersecting arc</a:t>
              </a:r>
              <a:endParaRPr lang="en-IN" sz="1600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44" name="Group 1643"/>
          <p:cNvGrpSpPr/>
          <p:nvPr/>
        </p:nvGrpSpPr>
        <p:grpSpPr>
          <a:xfrm>
            <a:off x="4833993" y="3271487"/>
            <a:ext cx="4094647" cy="1472637"/>
            <a:chOff x="4262339" y="-494710"/>
            <a:chExt cx="4094647" cy="1472637"/>
          </a:xfrm>
        </p:grpSpPr>
        <p:sp>
          <p:nvSpPr>
            <p:cNvPr id="1645" name="Cloud 1644"/>
            <p:cNvSpPr/>
            <p:nvPr/>
          </p:nvSpPr>
          <p:spPr>
            <a:xfrm>
              <a:off x="4262339" y="-494710"/>
              <a:ext cx="4094647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6" name="TextBox 1645"/>
            <p:cNvSpPr txBox="1"/>
            <p:nvPr/>
          </p:nvSpPr>
          <p:spPr>
            <a:xfrm>
              <a:off x="4525417" y="-278612"/>
              <a:ext cx="3500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centre and radius more than half of DC, draw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47" name="Group 1646"/>
          <p:cNvGrpSpPr/>
          <p:nvPr/>
        </p:nvGrpSpPr>
        <p:grpSpPr>
          <a:xfrm>
            <a:off x="5277652" y="3268284"/>
            <a:ext cx="3207329" cy="1472637"/>
            <a:chOff x="4176294" y="-494710"/>
            <a:chExt cx="3207329" cy="1472637"/>
          </a:xfrm>
        </p:grpSpPr>
        <p:sp>
          <p:nvSpPr>
            <p:cNvPr id="1648" name="Cloud 1647"/>
            <p:cNvSpPr/>
            <p:nvPr/>
          </p:nvSpPr>
          <p:spPr>
            <a:xfrm>
              <a:off x="4176294" y="-494710"/>
              <a:ext cx="3207329" cy="147263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9" name="TextBox 1648"/>
            <p:cNvSpPr txBox="1"/>
            <p:nvPr/>
          </p:nvSpPr>
          <p:spPr>
            <a:xfrm>
              <a:off x="4433821" y="-240512"/>
              <a:ext cx="2665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D as the centre and same radius, draw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6962743" y="486341"/>
            <a:ext cx="0" cy="1444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0" name="TextBox 1649"/>
          <p:cNvSpPr txBox="1"/>
          <p:nvPr/>
        </p:nvSpPr>
        <p:spPr>
          <a:xfrm>
            <a:off x="7416632" y="2840037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12 cm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51" name="Straight Connector 1650"/>
          <p:cNvCxnSpPr/>
          <p:nvPr/>
        </p:nvCxnSpPr>
        <p:spPr>
          <a:xfrm>
            <a:off x="6965341" y="488692"/>
            <a:ext cx="1461203" cy="2351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2" name="TextBox 1651"/>
          <p:cNvSpPr txBox="1"/>
          <p:nvPr/>
        </p:nvSpPr>
        <p:spPr>
          <a:xfrm>
            <a:off x="6688524" y="36099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6141" y="2662386"/>
            <a:ext cx="182194" cy="170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Line 70"/>
          <p:cNvSpPr>
            <a:spLocks noChangeShapeType="1"/>
          </p:cNvSpPr>
          <p:nvPr/>
        </p:nvSpPr>
        <p:spPr bwMode="auto">
          <a:xfrm rot="19359172">
            <a:off x="6897886" y="1209102"/>
            <a:ext cx="128487" cy="980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1655" name="Line 70"/>
          <p:cNvSpPr>
            <a:spLocks noChangeShapeType="1"/>
          </p:cNvSpPr>
          <p:nvPr/>
        </p:nvSpPr>
        <p:spPr bwMode="auto">
          <a:xfrm rot="19359172" flipV="1">
            <a:off x="7535617" y="2296009"/>
            <a:ext cx="151610" cy="654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cxnSp>
        <p:nvCxnSpPr>
          <p:cNvPr id="1656" name="Straight Connector 1655"/>
          <p:cNvCxnSpPr/>
          <p:nvPr/>
        </p:nvCxnSpPr>
        <p:spPr>
          <a:xfrm flipH="1">
            <a:off x="6389510" y="777615"/>
            <a:ext cx="2196278" cy="155435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" name="Freeform 1656"/>
          <p:cNvSpPr/>
          <p:nvPr/>
        </p:nvSpPr>
        <p:spPr>
          <a:xfrm rot="6090266">
            <a:off x="7416211" y="1423615"/>
            <a:ext cx="142875" cy="76200"/>
          </a:xfrm>
          <a:custGeom>
            <a:avLst/>
            <a:gdLst>
              <a:gd name="connsiteX0" fmla="*/ 0 w 142875"/>
              <a:gd name="connsiteY0" fmla="*/ 0 h 76200"/>
              <a:gd name="connsiteX1" fmla="*/ 80963 w 142875"/>
              <a:gd name="connsiteY1" fmla="*/ 76200 h 76200"/>
              <a:gd name="connsiteX2" fmla="*/ 142875 w 142875"/>
              <a:gd name="connsiteY2" fmla="*/ 14287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6200">
                <a:moveTo>
                  <a:pt x="0" y="0"/>
                </a:moveTo>
                <a:lnTo>
                  <a:pt x="80963" y="76200"/>
                </a:lnTo>
                <a:lnTo>
                  <a:pt x="142875" y="142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8" name="Group 68"/>
          <p:cNvGrpSpPr>
            <a:grpSpLocks/>
          </p:cNvGrpSpPr>
          <p:nvPr/>
        </p:nvGrpSpPr>
        <p:grpSpPr bwMode="auto">
          <a:xfrm rot="2503383">
            <a:off x="7240042" y="925921"/>
            <a:ext cx="79375" cy="152400"/>
            <a:chOff x="5020" y="1110"/>
            <a:chExt cx="50" cy="96"/>
          </a:xfrm>
        </p:grpSpPr>
        <p:sp>
          <p:nvSpPr>
            <p:cNvPr id="1659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660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661" name="Group 68"/>
          <p:cNvGrpSpPr>
            <a:grpSpLocks/>
          </p:cNvGrpSpPr>
          <p:nvPr/>
        </p:nvGrpSpPr>
        <p:grpSpPr bwMode="auto">
          <a:xfrm rot="2503383">
            <a:off x="7927764" y="2027414"/>
            <a:ext cx="79375" cy="152400"/>
            <a:chOff x="5020" y="1110"/>
            <a:chExt cx="50" cy="96"/>
          </a:xfrm>
        </p:grpSpPr>
        <p:sp>
          <p:nvSpPr>
            <p:cNvPr id="1662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663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664" name="Rounded Rectangle 1663"/>
          <p:cNvSpPr/>
          <p:nvPr/>
        </p:nvSpPr>
        <p:spPr>
          <a:xfrm>
            <a:off x="4227551" y="738636"/>
            <a:ext cx="2356103" cy="11742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TextBox 1665"/>
          <p:cNvSpPr txBox="1"/>
          <p:nvPr/>
        </p:nvSpPr>
        <p:spPr>
          <a:xfrm>
            <a:off x="4425155" y="870697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AB + AC = 18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7" name="TextBox 1666"/>
          <p:cNvSpPr txBox="1"/>
          <p:nvPr/>
        </p:nvSpPr>
        <p:spPr>
          <a:xfrm>
            <a:off x="4200765" y="1552892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BD = 18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8" name="TextBox 1667"/>
          <p:cNvSpPr txBox="1"/>
          <p:nvPr/>
        </p:nvSpPr>
        <p:spPr>
          <a:xfrm>
            <a:off x="5845603" y="859407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[Given]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9" name="TextBox 1668"/>
          <p:cNvSpPr txBox="1"/>
          <p:nvPr/>
        </p:nvSpPr>
        <p:spPr>
          <a:xfrm>
            <a:off x="4428078" y="1093736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But AD = AC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0" name="TextBox 1669"/>
          <p:cNvSpPr txBox="1"/>
          <p:nvPr/>
        </p:nvSpPr>
        <p:spPr>
          <a:xfrm>
            <a:off x="4428078" y="1325323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AB + AD = 18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8" name="TextBox 1407"/>
          <p:cNvSpPr txBox="1"/>
          <p:nvPr/>
        </p:nvSpPr>
        <p:spPr>
          <a:xfrm>
            <a:off x="7596336" y="135658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9" name="TextBox 1408"/>
          <p:cNvSpPr txBox="1"/>
          <p:nvPr/>
        </p:nvSpPr>
        <p:spPr>
          <a:xfrm>
            <a:off x="8532314" y="630343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Bookman Old Style" pitchFamily="18" charset="0"/>
              </a:rPr>
              <a:t>l</a:t>
            </a:r>
            <a:endParaRPr lang="en-US" sz="1400" b="1" i="1" dirty="0">
              <a:latin typeface="Bookman Old Style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874321" y="892970"/>
            <a:ext cx="335937" cy="228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8" name="Group 1627"/>
          <p:cNvGrpSpPr/>
          <p:nvPr/>
        </p:nvGrpSpPr>
        <p:grpSpPr>
          <a:xfrm rot="5400000">
            <a:off x="-736844" y="2414364"/>
            <a:ext cx="4690680" cy="372193"/>
            <a:chOff x="1515075" y="1267628"/>
            <a:chExt cx="7762829" cy="571718"/>
          </a:xfrm>
        </p:grpSpPr>
        <p:sp>
          <p:nvSpPr>
            <p:cNvPr id="1653" name="Rectangle 1652"/>
            <p:cNvSpPr/>
            <p:nvPr/>
          </p:nvSpPr>
          <p:spPr>
            <a:xfrm>
              <a:off x="1515075" y="1268754"/>
              <a:ext cx="7625848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Straight Connector 1670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2" name="Straight Connector 1671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3" name="Straight Connector 1672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4" name="Straight Connector 1673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5" name="Straight Connector 1674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6" name="Straight Connector 1675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7" name="Straight Connector 1676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8" name="Rectangle 1677"/>
            <p:cNvSpPr/>
            <p:nvPr/>
          </p:nvSpPr>
          <p:spPr>
            <a:xfrm>
              <a:off x="1851391" y="1368397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79" name="Straight Connector 1678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0" name="Straight Connector 1679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1" name="Straight Connector 1680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2" name="Straight Connector 1681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3" name="Straight Connector 1682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4" name="Straight Connector 1683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5" name="Straight Connector 1684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Straight Connector 1685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7" name="Straight Connector 1686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8" name="Straight Connector 1687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9" name="Rectangle 1688"/>
            <p:cNvSpPr/>
            <p:nvPr/>
          </p:nvSpPr>
          <p:spPr>
            <a:xfrm>
              <a:off x="2284822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90" name="Straight Connector 1689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1" name="Straight Connector 1690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2" name="Straight Connector 1691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3" name="Straight Connector 1692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4" name="Straight Connector 1693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5" name="Straight Connector 1694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6" name="Straight Connector 1695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7" name="Straight Connector 1696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8" name="Straight Connector 1697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9" name="Straight Connector 1698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0" name="Rectangle 1699"/>
            <p:cNvSpPr/>
            <p:nvPr/>
          </p:nvSpPr>
          <p:spPr>
            <a:xfrm>
              <a:off x="269409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01" name="Straight Connector 1700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Connector 1701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3" name="Straight Connector 1702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Straight Connector 1703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5" name="Straight Connector 1704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6" name="Straight Connector 1705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Connector 1706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8" name="Straight Connector 1707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9" name="Straight Connector 1708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0" name="Straight Connector 1709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1" name="Rectangle 1710"/>
            <p:cNvSpPr/>
            <p:nvPr/>
          </p:nvSpPr>
          <p:spPr>
            <a:xfrm>
              <a:off x="311179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12" name="Straight Connector 1711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3" name="Straight Connector 1712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4" name="Straight Connector 1713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Straight Connector 1714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Straight Connector 1715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Straight Connector 1716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Straight Connector 1717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Straight Connector 1718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Straight Connector 1719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Straight Connector 1720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2" name="Rectangle 1721"/>
            <p:cNvSpPr/>
            <p:nvPr/>
          </p:nvSpPr>
          <p:spPr>
            <a:xfrm>
              <a:off x="3534769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23" name="Straight Connector 1722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Straight Connector 1723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Straight Connector 1724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Straight Connector 1725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Straight Connector 1726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Straight Connector 1727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Straight Connector 1728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0" name="Straight Connector 1729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1" name="Straight Connector 1730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2" name="Straight Connector 1731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3" name="Rectangle 1732"/>
            <p:cNvSpPr/>
            <p:nvPr/>
          </p:nvSpPr>
          <p:spPr>
            <a:xfrm>
              <a:off x="3952914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34" name="Straight Connector 1733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5" name="Straight Connector 1734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Straight Connector 1735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Straight Connector 1736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Straight Connector 1737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Straight Connector 1738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Straight Connector 1739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Straight Connector 1740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Straight Connector 1741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Straight Connector 1742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4" name="Rectangle 1743"/>
            <p:cNvSpPr/>
            <p:nvPr/>
          </p:nvSpPr>
          <p:spPr>
            <a:xfrm>
              <a:off x="4385493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45" name="Straight Connector 1744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6" name="Straight Connector 1745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7" name="Straight Connector 1746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8" name="Straight Connector 1747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9" name="Straight Connector 1748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Connector 1749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1" name="Straight Connector 1750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2" name="Straight Connector 1751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3" name="Straight Connector 1752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4" name="Straight Connector 1753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5" name="Rectangle 1754"/>
            <p:cNvSpPr/>
            <p:nvPr/>
          </p:nvSpPr>
          <p:spPr>
            <a:xfrm>
              <a:off x="4807097" y="1368398"/>
              <a:ext cx="173678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56" name="Straight Connector 1755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7" name="Straight Connector 1756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" name="Straight Connector 1757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9" name="Straight Connector 1758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0" name="Straight Connector 1759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1" name="Straight Connector 1760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2" name="Straight Connector 1761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3" name="Straight Connector 1762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4" name="Straight Connector 1763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5" name="Straight Connector 1764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6" name="Rectangle 1765"/>
            <p:cNvSpPr/>
            <p:nvPr/>
          </p:nvSpPr>
          <p:spPr>
            <a:xfrm>
              <a:off x="5225247" y="1368398"/>
              <a:ext cx="173676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67" name="Straight Connector 1766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8" name="Straight Connector 1767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9" name="Straight Connector 1768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0" name="Straight Connector 1769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1" name="Straight Connector 1770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2" name="Straight Connector 1771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3" name="Straight Connector 1772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4" name="Straight Connector 1773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5" name="Straight Connector 1774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6" name="Straight Connector 1775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7" name="Rectangle 1776"/>
            <p:cNvSpPr/>
            <p:nvPr/>
          </p:nvSpPr>
          <p:spPr>
            <a:xfrm>
              <a:off x="5393974" y="1368398"/>
              <a:ext cx="614104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78" name="Straight Connector 1777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9" name="Straight Connector 1778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0" name="Straight Connector 1779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Straight Connector 1780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2" name="Straight Connector 1781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3" name="Straight Connector 1782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4" name="Straight Connector 1783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5" name="Straight Connector 1784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6" name="Straight Connector 1785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Connector 1786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8" name="Rectangle 1787"/>
            <p:cNvSpPr/>
            <p:nvPr/>
          </p:nvSpPr>
          <p:spPr>
            <a:xfrm>
              <a:off x="5817788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89" name="Straight Connector 1788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0" name="Straight Connector 1789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" name="Straight Connector 1790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Straight Connector 1791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3" name="Straight Connector 1792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4" name="Straight Connector 1793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5" name="Straight Connector 1794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6" name="Straight Connector 1795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7" name="Straight Connector 1796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8" name="Straight Connector 1797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9" name="Rectangle 1798"/>
            <p:cNvSpPr/>
            <p:nvPr/>
          </p:nvSpPr>
          <p:spPr>
            <a:xfrm>
              <a:off x="6243441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00" name="Straight Connector 1799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1" name="Straight Connector 1800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2" name="Straight Connector 1801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3" name="Straight Connector 1802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4" name="Straight Connector 1803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5" name="Straight Connector 1804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6" name="Straight Connector 1805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7" name="Straight Connector 1806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8" name="Straight Connector 1807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9" name="Straight Connector 1808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0" name="Rectangle 1809"/>
            <p:cNvSpPr/>
            <p:nvPr/>
          </p:nvSpPr>
          <p:spPr>
            <a:xfrm>
              <a:off x="6659277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11" name="Straight Connector 1810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2" name="Straight Connector 1811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3" name="Straight Connector 1812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4" name="Straight Connector 1813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5" name="Straight Connector 1814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6" name="Straight Connector 1815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7" name="Straight Connector 1816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8" name="Straight Connector 1817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9" name="Straight Connector 1818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0" name="Straight Connector 1819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1" name="Rectangle 1820"/>
            <p:cNvSpPr/>
            <p:nvPr/>
          </p:nvSpPr>
          <p:spPr>
            <a:xfrm>
              <a:off x="7065919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22" name="Straight Connector 1821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3" name="Straight Connector 1822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4" name="Straight Connector 1823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5" name="Straight Connector 1824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6" name="Straight Connector 1825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7" name="Straight Connector 1826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8" name="Straight Connector 1827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9" name="Straight Connector 1828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0" name="Straight Connector 1829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1" name="Straight Connector 1830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2" name="Rectangle 1831"/>
            <p:cNvSpPr/>
            <p:nvPr/>
          </p:nvSpPr>
          <p:spPr>
            <a:xfrm>
              <a:off x="7475556" y="136839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33" name="Straight Connector 1832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4" name="Straight Connector 1833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5" name="Straight Connector 1834"/>
            <p:cNvCxnSpPr/>
            <p:nvPr/>
          </p:nvCxnSpPr>
          <p:spPr>
            <a:xfrm rot="5400000">
              <a:off x="78287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6" name="Straight Connector 1835"/>
            <p:cNvCxnSpPr/>
            <p:nvPr/>
          </p:nvCxnSpPr>
          <p:spPr>
            <a:xfrm rot="5400000">
              <a:off x="7870173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7" name="Straight Connector 1836"/>
            <p:cNvCxnSpPr/>
            <p:nvPr/>
          </p:nvCxnSpPr>
          <p:spPr>
            <a:xfrm rot="5400000">
              <a:off x="7911641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8" name="Straight Connector 1837"/>
            <p:cNvCxnSpPr/>
            <p:nvPr/>
          </p:nvCxnSpPr>
          <p:spPr>
            <a:xfrm rot="5400000">
              <a:off x="7932656" y="133503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9" name="Straight Connector 1838"/>
            <p:cNvCxnSpPr/>
            <p:nvPr/>
          </p:nvCxnSpPr>
          <p:spPr>
            <a:xfrm rot="5400000">
              <a:off x="803656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0" name="Straight Connector 1839"/>
            <p:cNvCxnSpPr/>
            <p:nvPr/>
          </p:nvCxnSpPr>
          <p:spPr>
            <a:xfrm rot="5400000">
              <a:off x="8078037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1" name="Straight Connector 1840"/>
            <p:cNvCxnSpPr/>
            <p:nvPr/>
          </p:nvCxnSpPr>
          <p:spPr>
            <a:xfrm rot="5400000">
              <a:off x="8119504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2" name="Straight Connector 1841"/>
            <p:cNvCxnSpPr/>
            <p:nvPr/>
          </p:nvCxnSpPr>
          <p:spPr>
            <a:xfrm rot="5400000">
              <a:off x="8116636" y="135890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3" name="Rectangle 1842"/>
            <p:cNvSpPr/>
            <p:nvPr/>
          </p:nvSpPr>
          <p:spPr>
            <a:xfrm>
              <a:off x="7890247" y="1365177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44" name="Straight Connector 1843"/>
            <p:cNvCxnSpPr/>
            <p:nvPr/>
          </p:nvCxnSpPr>
          <p:spPr>
            <a:xfrm rot="5400000">
              <a:off x="7787230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5" name="Straight Connector 1844"/>
            <p:cNvCxnSpPr/>
            <p:nvPr/>
          </p:nvCxnSpPr>
          <p:spPr>
            <a:xfrm rot="5400000">
              <a:off x="7994576" y="131456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6" name="Straight Connector 1845"/>
            <p:cNvCxnSpPr/>
            <p:nvPr/>
          </p:nvCxnSpPr>
          <p:spPr>
            <a:xfrm rot="5400000">
              <a:off x="82433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7" name="Straight Connector 1846"/>
            <p:cNvCxnSpPr/>
            <p:nvPr/>
          </p:nvCxnSpPr>
          <p:spPr>
            <a:xfrm rot="5400000">
              <a:off x="8284862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" name="Straight Connector 1847"/>
            <p:cNvCxnSpPr/>
            <p:nvPr/>
          </p:nvCxnSpPr>
          <p:spPr>
            <a:xfrm rot="5400000">
              <a:off x="8326331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9" name="Straight Connector 1848"/>
            <p:cNvCxnSpPr/>
            <p:nvPr/>
          </p:nvCxnSpPr>
          <p:spPr>
            <a:xfrm rot="5400000">
              <a:off x="8347345" y="133181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0" name="Straight Connector 1849"/>
            <p:cNvCxnSpPr/>
            <p:nvPr/>
          </p:nvCxnSpPr>
          <p:spPr>
            <a:xfrm rot="5400000">
              <a:off x="845125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1" name="Straight Connector 1850"/>
            <p:cNvCxnSpPr/>
            <p:nvPr/>
          </p:nvCxnSpPr>
          <p:spPr>
            <a:xfrm rot="5400000">
              <a:off x="849272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2" name="Straight Connector 1851"/>
            <p:cNvCxnSpPr/>
            <p:nvPr/>
          </p:nvCxnSpPr>
          <p:spPr>
            <a:xfrm rot="5400000">
              <a:off x="8534194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3" name="Straight Connector 1852"/>
            <p:cNvCxnSpPr/>
            <p:nvPr/>
          </p:nvCxnSpPr>
          <p:spPr>
            <a:xfrm rot="5400000">
              <a:off x="8531326" y="135568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4" name="Rectangle 1853"/>
            <p:cNvSpPr/>
            <p:nvPr/>
          </p:nvSpPr>
          <p:spPr>
            <a:xfrm>
              <a:off x="8304937" y="136195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55" name="Straight Connector 1854"/>
            <p:cNvCxnSpPr/>
            <p:nvPr/>
          </p:nvCxnSpPr>
          <p:spPr>
            <a:xfrm rot="5400000">
              <a:off x="8201919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6" name="Straight Connector 1855"/>
            <p:cNvCxnSpPr/>
            <p:nvPr/>
          </p:nvCxnSpPr>
          <p:spPr>
            <a:xfrm rot="5400000">
              <a:off x="8409266" y="131134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7" name="Straight Connector 1856"/>
            <p:cNvCxnSpPr/>
            <p:nvPr/>
          </p:nvCxnSpPr>
          <p:spPr>
            <a:xfrm rot="5400000">
              <a:off x="86580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" name="Straight Connector 1857"/>
            <p:cNvCxnSpPr/>
            <p:nvPr/>
          </p:nvCxnSpPr>
          <p:spPr>
            <a:xfrm rot="5400000">
              <a:off x="8699552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9" name="Straight Connector 1858"/>
            <p:cNvCxnSpPr/>
            <p:nvPr/>
          </p:nvCxnSpPr>
          <p:spPr>
            <a:xfrm rot="5400000">
              <a:off x="8741021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0" name="Straight Connector 1859"/>
            <p:cNvCxnSpPr/>
            <p:nvPr/>
          </p:nvCxnSpPr>
          <p:spPr>
            <a:xfrm rot="5400000">
              <a:off x="8762035" y="1328592"/>
              <a:ext cx="12279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1" name="Straight Connector 1860"/>
            <p:cNvCxnSpPr/>
            <p:nvPr/>
          </p:nvCxnSpPr>
          <p:spPr>
            <a:xfrm rot="5400000">
              <a:off x="886594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2" name="Straight Connector 1861"/>
            <p:cNvCxnSpPr/>
            <p:nvPr/>
          </p:nvCxnSpPr>
          <p:spPr>
            <a:xfrm rot="5400000">
              <a:off x="8907416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3" name="Straight Connector 1862"/>
            <p:cNvCxnSpPr/>
            <p:nvPr/>
          </p:nvCxnSpPr>
          <p:spPr>
            <a:xfrm rot="5400000">
              <a:off x="8948883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4" name="Straight Connector 1863"/>
            <p:cNvCxnSpPr/>
            <p:nvPr/>
          </p:nvCxnSpPr>
          <p:spPr>
            <a:xfrm rot="5400000">
              <a:off x="8946015" y="1352467"/>
              <a:ext cx="170543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5" name="Rectangle 1864"/>
            <p:cNvSpPr/>
            <p:nvPr/>
          </p:nvSpPr>
          <p:spPr>
            <a:xfrm>
              <a:off x="8719627" y="1358738"/>
              <a:ext cx="55827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66" name="Straight Connector 1865"/>
            <p:cNvCxnSpPr/>
            <p:nvPr/>
          </p:nvCxnSpPr>
          <p:spPr>
            <a:xfrm rot="5400000">
              <a:off x="8616609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7" name="Straight Connector 1866"/>
            <p:cNvCxnSpPr/>
            <p:nvPr/>
          </p:nvCxnSpPr>
          <p:spPr>
            <a:xfrm rot="5400000">
              <a:off x="8823955" y="1308126"/>
              <a:ext cx="81861" cy="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4" name="TextBox 1633"/>
          <p:cNvSpPr txBox="1"/>
          <p:nvPr/>
        </p:nvSpPr>
        <p:spPr>
          <a:xfrm>
            <a:off x="5601797" y="468631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8" name="Freeform 1867"/>
          <p:cNvSpPr/>
          <p:nvPr/>
        </p:nvSpPr>
        <p:spPr>
          <a:xfrm rot="6090266">
            <a:off x="2848210" y="2431340"/>
            <a:ext cx="316554" cy="168829"/>
          </a:xfrm>
          <a:custGeom>
            <a:avLst/>
            <a:gdLst>
              <a:gd name="connsiteX0" fmla="*/ 0 w 142875"/>
              <a:gd name="connsiteY0" fmla="*/ 0 h 76200"/>
              <a:gd name="connsiteX1" fmla="*/ 80963 w 142875"/>
              <a:gd name="connsiteY1" fmla="*/ 76200 h 76200"/>
              <a:gd name="connsiteX2" fmla="*/ 142875 w 142875"/>
              <a:gd name="connsiteY2" fmla="*/ 14287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6200">
                <a:moveTo>
                  <a:pt x="0" y="0"/>
                </a:moveTo>
                <a:lnTo>
                  <a:pt x="80963" y="76200"/>
                </a:lnTo>
                <a:lnTo>
                  <a:pt x="142875" y="142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9" name="Group 68"/>
          <p:cNvGrpSpPr>
            <a:grpSpLocks/>
          </p:cNvGrpSpPr>
          <p:nvPr/>
        </p:nvGrpSpPr>
        <p:grpSpPr bwMode="auto">
          <a:xfrm rot="2503383">
            <a:off x="2492666" y="1439409"/>
            <a:ext cx="79375" cy="152400"/>
            <a:chOff x="5020" y="1110"/>
            <a:chExt cx="50" cy="96"/>
          </a:xfrm>
        </p:grpSpPr>
        <p:sp>
          <p:nvSpPr>
            <p:cNvPr id="1870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871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872" name="Group 68"/>
          <p:cNvGrpSpPr>
            <a:grpSpLocks/>
          </p:cNvGrpSpPr>
          <p:nvPr/>
        </p:nvGrpSpPr>
        <p:grpSpPr bwMode="auto">
          <a:xfrm rot="2503383">
            <a:off x="3954271" y="3636399"/>
            <a:ext cx="79375" cy="152400"/>
            <a:chOff x="5020" y="1110"/>
            <a:chExt cx="50" cy="96"/>
          </a:xfrm>
        </p:grpSpPr>
        <p:sp>
          <p:nvSpPr>
            <p:cNvPr id="1873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874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1875" name="Rounded Rectangle 1874"/>
          <p:cNvSpPr/>
          <p:nvPr/>
        </p:nvSpPr>
        <p:spPr>
          <a:xfrm>
            <a:off x="4851262" y="3079436"/>
            <a:ext cx="2817956" cy="15252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6" name="TextBox 1875"/>
          <p:cNvSpPr txBox="1"/>
          <p:nvPr/>
        </p:nvSpPr>
        <p:spPr>
          <a:xfrm>
            <a:off x="5130329" y="3091515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Justification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7" name="TextBox 1876"/>
          <p:cNvSpPr txBox="1"/>
          <p:nvPr/>
        </p:nvSpPr>
        <p:spPr>
          <a:xfrm>
            <a:off x="5118280" y="3327708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AED </a:t>
            </a:r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@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AEC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8" name="TextBox 1877"/>
          <p:cNvSpPr txBox="1"/>
          <p:nvPr/>
        </p:nvSpPr>
        <p:spPr>
          <a:xfrm>
            <a:off x="6443951" y="3327708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[SAS criterion]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9" name="TextBox 1878"/>
          <p:cNvSpPr txBox="1"/>
          <p:nvPr/>
        </p:nvSpPr>
        <p:spPr>
          <a:xfrm>
            <a:off x="4854630" y="355630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AD = AC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0" name="TextBox 1879"/>
          <p:cNvSpPr txBox="1"/>
          <p:nvPr/>
        </p:nvSpPr>
        <p:spPr>
          <a:xfrm>
            <a:off x="6443950" y="355630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[CPCT]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1" name="TextBox 1880"/>
          <p:cNvSpPr txBox="1"/>
          <p:nvPr/>
        </p:nvSpPr>
        <p:spPr>
          <a:xfrm>
            <a:off x="5102404" y="3808520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AB + AD = BD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2" name="TextBox 1881"/>
          <p:cNvSpPr txBox="1"/>
          <p:nvPr/>
        </p:nvSpPr>
        <p:spPr>
          <a:xfrm>
            <a:off x="4854630" y="4019211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AB + AD = 18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3" name="TextBox 1882"/>
          <p:cNvSpPr txBox="1"/>
          <p:nvPr/>
        </p:nvSpPr>
        <p:spPr>
          <a:xfrm>
            <a:off x="4830324" y="4255639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AB + AC = 18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4" name="Oval 1883"/>
          <p:cNvSpPr/>
          <p:nvPr/>
        </p:nvSpPr>
        <p:spPr>
          <a:xfrm>
            <a:off x="5485641" y="4052534"/>
            <a:ext cx="373481" cy="231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5" name="Rectangle 1884"/>
          <p:cNvSpPr/>
          <p:nvPr/>
        </p:nvSpPr>
        <p:spPr>
          <a:xfrm>
            <a:off x="1832002" y="4473601"/>
            <a:ext cx="230517" cy="215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6" name="Straight Connector 1885"/>
          <p:cNvCxnSpPr/>
          <p:nvPr/>
        </p:nvCxnSpPr>
        <p:spPr>
          <a:xfrm>
            <a:off x="1812729" y="3485526"/>
            <a:ext cx="2830119" cy="1197314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7" name="Straight Connector 1886"/>
          <p:cNvCxnSpPr/>
          <p:nvPr/>
        </p:nvCxnSpPr>
        <p:spPr>
          <a:xfrm flipH="1">
            <a:off x="1817334" y="3484039"/>
            <a:ext cx="0" cy="1188720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" name="Straight Connector 1887"/>
          <p:cNvCxnSpPr/>
          <p:nvPr/>
        </p:nvCxnSpPr>
        <p:spPr>
          <a:xfrm flipH="1" flipV="1">
            <a:off x="1818648" y="4678335"/>
            <a:ext cx="2806574" cy="0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9" name="Line 70"/>
          <p:cNvSpPr>
            <a:spLocks noChangeShapeType="1"/>
          </p:cNvSpPr>
          <p:nvPr/>
        </p:nvSpPr>
        <p:spPr bwMode="auto">
          <a:xfrm rot="19359172">
            <a:off x="1760138" y="1997492"/>
            <a:ext cx="128487" cy="980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1890" name="Line 70"/>
          <p:cNvSpPr>
            <a:spLocks noChangeShapeType="1"/>
          </p:cNvSpPr>
          <p:nvPr/>
        </p:nvSpPr>
        <p:spPr bwMode="auto">
          <a:xfrm rot="19359172" flipV="1">
            <a:off x="3067558" y="4006929"/>
            <a:ext cx="135095" cy="711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grpSp>
        <p:nvGrpSpPr>
          <p:cNvPr id="1891" name="Group 1890"/>
          <p:cNvGrpSpPr/>
          <p:nvPr/>
        </p:nvGrpSpPr>
        <p:grpSpPr>
          <a:xfrm>
            <a:off x="3144940" y="1033441"/>
            <a:ext cx="2439248" cy="1020750"/>
            <a:chOff x="3163198" y="-537372"/>
            <a:chExt cx="2439248" cy="1020750"/>
          </a:xfrm>
        </p:grpSpPr>
        <p:sp>
          <p:nvSpPr>
            <p:cNvPr id="1892" name="Cloud 1891"/>
            <p:cNvSpPr/>
            <p:nvPr/>
          </p:nvSpPr>
          <p:spPr>
            <a:xfrm>
              <a:off x="3163198" y="-537372"/>
              <a:ext cx="2439248" cy="102075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3" name="TextBox 1892"/>
            <p:cNvSpPr txBox="1"/>
            <p:nvPr/>
          </p:nvSpPr>
          <p:spPr>
            <a:xfrm>
              <a:off x="3235759" y="-393356"/>
              <a:ext cx="2310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Symbol" panose="05050102010706020507" pitchFamily="18" charset="2"/>
                  <a:cs typeface="Sakkal Majalla" panose="02000000000000000000" pitchFamily="2" charset="-78"/>
                </a:rPr>
                <a:t>D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ABC is a </a:t>
              </a:r>
            </a:p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required triangle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1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3457E-6 L 0.43732 1.23457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45679E-6 L -0.29827 0.5537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13" y="2768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">
                                      <p:cBhvr>
                                        <p:cTn id="118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22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68" dur="5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4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95" dur="7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75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23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75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266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75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290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75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09972E-6 L 3.61111E-6 -0.88144 " pathEditMode="relative" rAng="0" ptsTypes="AA">
                                      <p:cBhvr>
                                        <p:cTn id="315" dur="10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088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11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100"/>
                            </p:stCondLst>
                            <p:childTnLst>
                              <p:par>
                                <p:cTn id="3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600"/>
                            </p:stCondLst>
                            <p:childTnLst>
                              <p:par>
                                <p:cTn id="3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0.3118 0.52223 " pathEditMode="relative" rAng="0" ptsTypes="AA">
                                      <p:cBhvr>
                                        <p:cTn id="421" dur="10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90" y="26111"/>
                                    </p:animMotion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700000">
                                      <p:cBhvr>
                                        <p:cTn id="426" dur="10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430" dur="10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00"/>
                            </p:stCondLst>
                            <p:childTnLst>
                              <p:par>
                                <p:cTn id="4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00"/>
                            </p:stCondLst>
                            <p:childTnLst>
                              <p:par>
                                <p:cTn id="4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5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0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35802E-6 L 0.31007 0.83179 " pathEditMode="relative" rAng="0" ptsTypes="AA">
                                      <p:cBhvr>
                                        <p:cTn id="499" dur="100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3" y="41574"/>
                                    </p:animMotion>
                                  </p:childTnLst>
                                </p:cTn>
                              </p:par>
                              <p:par>
                                <p:cTn id="5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2"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3"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00"/>
                            </p:stCondLst>
                            <p:childTnLst>
                              <p:par>
                                <p:cTn id="5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1000"/>
                            </p:stCondLst>
                            <p:childTnLst>
                              <p:par>
                                <p:cTn id="5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500"/>
                            </p:stCondLst>
                            <p:childTnLst>
                              <p:par>
                                <p:cTn id="5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96000">
                                      <p:cBhvr>
                                        <p:cTn id="568" dur="75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75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750"/>
                            </p:stCondLst>
                            <p:childTnLst>
                              <p:par>
                                <p:cTn id="5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96000">
                                      <p:cBhvr>
                                        <p:cTn id="584" dur="750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75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609" dur="75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2" dur="75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750"/>
                            </p:stCondLst>
                            <p:childTnLst>
                              <p:par>
                                <p:cTn id="6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625" dur="750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75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750"/>
                            </p:stCondLst>
                            <p:childTnLst>
                              <p:par>
                                <p:cTn id="6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0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7.40741E-7 L 0.53785 -0.62284 " pathEditMode="relative" rAng="0" ptsTypes="AA">
                                      <p:cBhvr>
                                        <p:cTn id="649" dur="10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2" y="-31142"/>
                                    </p:animMotion>
                                  </p:childTnLst>
                                </p:cTn>
                              </p:par>
                              <p:par>
                                <p:cTn id="6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10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1000"/>
                            </p:stCondLst>
                            <p:childTnLst>
                              <p:par>
                                <p:cTn id="6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5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500" fill="hold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500" fill="hold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5"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0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34568E-6 L 0.31233 0.23889 " pathEditMode="relative" rAng="0" ptsTypes="AA">
                                      <p:cBhvr>
                                        <p:cTn id="699" dur="1000" fill="hold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11944"/>
                                    </p:animMotion>
                                  </p:childTnLst>
                                </p:cTn>
                              </p:par>
                              <p:par>
                                <p:cTn id="7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1000"/>
                            </p:stCondLst>
                            <p:childTnLst>
                              <p:par>
                                <p:cTn id="7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5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8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2"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500"/>
                            </p:stCondLst>
                            <p:childTnLst>
                              <p:par>
                                <p:cTn id="7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6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1000"/>
                            </p:stCondLst>
                            <p:childTnLst>
                              <p:par>
                                <p:cTn id="7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0"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1500"/>
                            </p:stCondLst>
                            <p:childTnLst>
                              <p:par>
                                <p:cTn id="7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9"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4"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9"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500"/>
                            </p:stCondLst>
                            <p:childTnLst>
                              <p:par>
                                <p:cTn id="7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3"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8"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3"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3"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" grpId="0"/>
      <p:bldP spid="1404" grpId="1"/>
      <p:bldP spid="1522" grpId="0"/>
      <p:bldP spid="1522" grpId="1"/>
      <p:bldP spid="1615" grpId="0"/>
      <p:bldP spid="1615" grpId="1"/>
      <p:bldP spid="1629" grpId="0"/>
      <p:bldP spid="1630" grpId="0"/>
      <p:bldP spid="1631" grpId="0"/>
      <p:bldP spid="1632" grpId="0"/>
      <p:bldP spid="2" grpId="0" build="allAtOnce"/>
      <p:bldP spid="747" grpId="0" animBg="1"/>
      <p:bldP spid="748" grpId="0"/>
      <p:bldP spid="749" grpId="0"/>
      <p:bldP spid="750" grpId="0"/>
      <p:bldP spid="751" grpId="0" animBg="1"/>
      <p:bldP spid="754" grpId="0" animBg="1"/>
      <p:bldP spid="755" grpId="0" animBg="1"/>
      <p:bldP spid="758" grpId="0" animBg="1"/>
      <p:bldP spid="760" grpId="0" animBg="1"/>
      <p:bldP spid="972" grpId="0" animBg="1"/>
      <p:bldP spid="975" grpId="0"/>
      <p:bldP spid="976" grpId="0"/>
      <p:bldP spid="1192" grpId="0" animBg="1"/>
      <p:bldP spid="1194" grpId="0" animBg="1"/>
      <p:bldP spid="1195" grpId="0" animBg="1"/>
      <p:bldP spid="1197" grpId="0" animBg="1"/>
      <p:bldP spid="1620" grpId="0"/>
      <p:bldP spid="1633" grpId="0" animBg="1"/>
      <p:bldP spid="1633" grpId="1" animBg="1"/>
      <p:bldP spid="1635" grpId="0" animBg="1"/>
      <p:bldP spid="1635" grpId="1" animBg="1"/>
      <p:bldP spid="1636" grpId="0" animBg="1"/>
      <p:bldP spid="1636" grpId="1" animBg="1"/>
      <p:bldP spid="1637" grpId="0" animBg="1"/>
      <p:bldP spid="1637" grpId="1" animBg="1"/>
      <p:bldP spid="1638" grpId="0" animBg="1"/>
      <p:bldP spid="1638" grpId="1" animBg="1"/>
      <p:bldP spid="1639" grpId="0" animBg="1"/>
      <p:bldP spid="1639" grpId="1" animBg="1"/>
      <p:bldP spid="1642" grpId="0" animBg="1"/>
      <p:bldP spid="1642" grpId="1" animBg="1"/>
      <p:bldP spid="1650" grpId="0"/>
      <p:bldP spid="1652" grpId="0"/>
      <p:bldP spid="8" grpId="0" animBg="1"/>
      <p:bldP spid="1654" grpId="0" animBg="1"/>
      <p:bldP spid="1655" grpId="0" animBg="1"/>
      <p:bldP spid="1657" grpId="0" animBg="1"/>
      <p:bldP spid="1664" grpId="0" animBg="1"/>
      <p:bldP spid="1664" grpId="1" animBg="1"/>
      <p:bldP spid="1666" grpId="0"/>
      <p:bldP spid="1666" grpId="1"/>
      <p:bldP spid="1667" grpId="0"/>
      <p:bldP spid="1667" grpId="1"/>
      <p:bldP spid="1668" grpId="0"/>
      <p:bldP spid="1668" grpId="1"/>
      <p:bldP spid="1669" grpId="0"/>
      <p:bldP spid="1669" grpId="1"/>
      <p:bldP spid="1670" grpId="0"/>
      <p:bldP spid="1670" grpId="1"/>
      <p:bldP spid="1408" grpId="0"/>
      <p:bldP spid="1409" grpId="0"/>
      <p:bldP spid="3" grpId="0" animBg="1"/>
      <p:bldP spid="3" grpId="1" animBg="1"/>
      <p:bldP spid="1634" grpId="0"/>
      <p:bldP spid="1868" grpId="0" animBg="1"/>
      <p:bldP spid="1875" grpId="0" animBg="1"/>
      <p:bldP spid="1876" grpId="0"/>
      <p:bldP spid="1877" grpId="0"/>
      <p:bldP spid="1878" grpId="0"/>
      <p:bldP spid="1879" grpId="0"/>
      <p:bldP spid="1880" grpId="0"/>
      <p:bldP spid="1881" grpId="0"/>
      <p:bldP spid="1882" grpId="0"/>
      <p:bldP spid="1883" grpId="0"/>
      <p:bldP spid="1884" grpId="0" animBg="1"/>
      <p:bldP spid="1885" grpId="0" animBg="1"/>
      <p:bldP spid="1889" grpId="0" animBg="1"/>
      <p:bldP spid="18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82424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1547</Words>
  <Application>Microsoft Office PowerPoint</Application>
  <PresentationFormat>On-screen Show (16:9)</PresentationFormat>
  <Paragraphs>565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Book Antiqua</vt:lpstr>
      <vt:lpstr>Bookman Old Style</vt:lpstr>
      <vt:lpstr>Calibri</vt:lpstr>
      <vt:lpstr>Cambria Math</vt:lpstr>
      <vt:lpstr>Sakkal Majalla</vt:lpstr>
      <vt:lpstr>Symbol</vt:lpstr>
      <vt:lpstr>Tahoma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904</cp:revision>
  <dcterms:created xsi:type="dcterms:W3CDTF">2014-07-15T07:40:51Z</dcterms:created>
  <dcterms:modified xsi:type="dcterms:W3CDTF">2022-04-23T04:10:53Z</dcterms:modified>
</cp:coreProperties>
</file>