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9"/>
  </p:notesMasterIdLst>
  <p:handoutMasterIdLst>
    <p:handoutMasterId r:id="rId20"/>
  </p:handoutMasterIdLst>
  <p:sldIdLst>
    <p:sldId id="365" r:id="rId3"/>
    <p:sldId id="277" r:id="rId4"/>
    <p:sldId id="304" r:id="rId5"/>
    <p:sldId id="429" r:id="rId6"/>
    <p:sldId id="410" r:id="rId7"/>
    <p:sldId id="411" r:id="rId8"/>
    <p:sldId id="366" r:id="rId9"/>
    <p:sldId id="306" r:id="rId10"/>
    <p:sldId id="307" r:id="rId11"/>
    <p:sldId id="367" r:id="rId12"/>
    <p:sldId id="276" r:id="rId13"/>
    <p:sldId id="333" r:id="rId14"/>
    <p:sldId id="370" r:id="rId15"/>
    <p:sldId id="334" r:id="rId16"/>
    <p:sldId id="335" r:id="rId17"/>
    <p:sldId id="430" r:id="rId1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5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8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4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9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02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5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8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18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4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2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5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87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4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7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7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0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962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1" y="4615523"/>
            <a:ext cx="4013200" cy="34700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" y="57150"/>
            <a:ext cx="74398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metal pipe is 77 cm long. The inner diameter of a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cross – section is 4 cm, the outer diameter being 4.4 cm</a:t>
            </a: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Find its</a:t>
            </a: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(i)    inner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area, </a:t>
            </a:r>
          </a:p>
          <a:p>
            <a:pPr marL="400050" indent="-400050" algn="just">
              <a:buAutoNum type="romanLcParenBoth" startAt="2"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outer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area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,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(iii)  total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surface area.		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32639" y="1892664"/>
            <a:ext cx="1313676" cy="354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21762" y="1808844"/>
            <a:ext cx="1535430" cy="533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6521762" y="2075544"/>
            <a:ext cx="958" cy="1889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58429" y="2081894"/>
            <a:ext cx="0" cy="188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37491" y="2064114"/>
            <a:ext cx="1303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08427" y="1742458"/>
            <a:ext cx="15621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3720" y="1450084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4.4cm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4821" y="183569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4cm</a:t>
            </a:r>
            <a:endParaRPr lang="en-US" sz="1200" b="1" dirty="0">
              <a:latin typeface="Bookman Old Style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184893" y="3003214"/>
            <a:ext cx="195548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35452" y="284924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77cm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7" name="Pie 36"/>
          <p:cNvSpPr/>
          <p:nvPr/>
        </p:nvSpPr>
        <p:spPr>
          <a:xfrm>
            <a:off x="6513909" y="3959908"/>
            <a:ext cx="1551137" cy="237172"/>
          </a:xfrm>
          <a:custGeom>
            <a:avLst/>
            <a:gdLst>
              <a:gd name="connsiteX0" fmla="*/ 1545430 w 1545430"/>
              <a:gd name="connsiteY0" fmla="*/ 128588 h 257175"/>
              <a:gd name="connsiteX1" fmla="*/ 772764 w 1545430"/>
              <a:gd name="connsiteY1" fmla="*/ 257176 h 257175"/>
              <a:gd name="connsiteX2" fmla="*/ 8 w 1545430"/>
              <a:gd name="connsiteY2" fmla="*/ 129180 h 257175"/>
              <a:gd name="connsiteX3" fmla="*/ 772715 w 1545430"/>
              <a:gd name="connsiteY3" fmla="*/ 128588 h 257175"/>
              <a:gd name="connsiteX4" fmla="*/ 1545430 w 1545430"/>
              <a:gd name="connsiteY4" fmla="*/ 128588 h 257175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236537"/>
              <a:gd name="connsiteX1" fmla="*/ 772756 w 1545422"/>
              <a:gd name="connsiteY1" fmla="*/ 128588 h 236537"/>
              <a:gd name="connsiteX2" fmla="*/ 0 w 1545422"/>
              <a:gd name="connsiteY2" fmla="*/ 592 h 236537"/>
              <a:gd name="connsiteX3" fmla="*/ 769545 w 1545422"/>
              <a:gd name="connsiteY3" fmla="*/ 236537 h 236537"/>
              <a:gd name="connsiteX4" fmla="*/ 1545422 w 1545422"/>
              <a:gd name="connsiteY4" fmla="*/ 0 h 236537"/>
              <a:gd name="connsiteX0" fmla="*/ 1545422 w 1545422"/>
              <a:gd name="connsiteY0" fmla="*/ 0 h 385763"/>
              <a:gd name="connsiteX1" fmla="*/ 782242 w 1545422"/>
              <a:gd name="connsiteY1" fmla="*/ 385763 h 385763"/>
              <a:gd name="connsiteX2" fmla="*/ 0 w 1545422"/>
              <a:gd name="connsiteY2" fmla="*/ 592 h 385763"/>
              <a:gd name="connsiteX3" fmla="*/ 769545 w 1545422"/>
              <a:gd name="connsiteY3" fmla="*/ 236537 h 385763"/>
              <a:gd name="connsiteX4" fmla="*/ 1545422 w 1545422"/>
              <a:gd name="connsiteY4" fmla="*/ 0 h 385763"/>
              <a:gd name="connsiteX0" fmla="*/ 1545422 w 1545422"/>
              <a:gd name="connsiteY0" fmla="*/ 29235 h 265772"/>
              <a:gd name="connsiteX1" fmla="*/ 0 w 1545422"/>
              <a:gd name="connsiteY1" fmla="*/ 29827 h 265772"/>
              <a:gd name="connsiteX2" fmla="*/ 769545 w 1545422"/>
              <a:gd name="connsiteY2" fmla="*/ 265772 h 265772"/>
              <a:gd name="connsiteX3" fmla="*/ 1545422 w 1545422"/>
              <a:gd name="connsiteY3" fmla="*/ 29235 h 265772"/>
              <a:gd name="connsiteX0" fmla="*/ 0 w 1636488"/>
              <a:gd name="connsiteY0" fmla="*/ 0 h 235945"/>
              <a:gd name="connsiteX1" fmla="*/ 769545 w 1636488"/>
              <a:gd name="connsiteY1" fmla="*/ 235945 h 235945"/>
              <a:gd name="connsiteX2" fmla="*/ 1636488 w 1636488"/>
              <a:gd name="connsiteY2" fmla="*/ 90848 h 235945"/>
              <a:gd name="connsiteX0" fmla="*/ 0 w 1579572"/>
              <a:gd name="connsiteY0" fmla="*/ 0 h 235945"/>
              <a:gd name="connsiteX1" fmla="*/ 769545 w 1579572"/>
              <a:gd name="connsiteY1" fmla="*/ 235945 h 235945"/>
              <a:gd name="connsiteX2" fmla="*/ 1579572 w 1579572"/>
              <a:gd name="connsiteY2" fmla="*/ 27348 h 235945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90" h="237172">
                <a:moveTo>
                  <a:pt x="0" y="1227"/>
                </a:moveTo>
                <a:cubicBezTo>
                  <a:pt x="56022" y="88341"/>
                  <a:pt x="334864" y="227845"/>
                  <a:pt x="769545" y="237172"/>
                </a:cubicBezTo>
                <a:cubicBezTo>
                  <a:pt x="1215589" y="226060"/>
                  <a:pt x="1452937" y="103823"/>
                  <a:pt x="154479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5781" y="64293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 metal pipe is 77 cm long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" y="17427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900" y="173730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We have,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9736" y="204309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Length of pipe (</a:t>
            </a:r>
            <a:r>
              <a:rPr lang="en-US" i="1" dirty="0" smtClean="0">
                <a:latin typeface="Book Antiqua" pitchFamily="18" charset="0"/>
              </a:rPr>
              <a:t>h</a:t>
            </a:r>
            <a:r>
              <a:rPr lang="en-US" dirty="0" smtClean="0">
                <a:latin typeface="Bookman Old Style" pitchFamily="18" charset="0"/>
              </a:rPr>
              <a:t>) = 77cm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3171" y="56494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8350" lvl="0"/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The inner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diameter of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</a:t>
            </a:r>
            <a:endParaRPr lang="en-US" b="1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7410" y="3361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cross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– section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is 4 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2507" y="243493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Inner radius (</a:t>
            </a:r>
            <a:r>
              <a:rPr lang="en-US" i="1" dirty="0" smtClean="0">
                <a:latin typeface="Book Antiqua" pitchFamily="18" charset="0"/>
              </a:rPr>
              <a:t>r</a:t>
            </a:r>
            <a:r>
              <a:rPr lang="en-US" dirty="0" smtClean="0">
                <a:latin typeface="Bookman Old Style" pitchFamily="18" charset="0"/>
              </a:rPr>
              <a:t>) =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182287" y="2613541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63237" y="23013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2300" y="25548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34234" y="24314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11326" y="243493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2cm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65511" y="333056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 outer diameter being 4.4 cm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8365" y="292071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Outer radius (</a:t>
            </a:r>
            <a:r>
              <a:rPr lang="en-US" i="1" dirty="0" smtClean="0">
                <a:latin typeface="Book Antiqua" pitchFamily="18" charset="0"/>
              </a:rPr>
              <a:t>R</a:t>
            </a:r>
            <a:r>
              <a:rPr lang="en-US" dirty="0" smtClean="0">
                <a:latin typeface="Bookman Old Style" pitchFamily="18" charset="0"/>
              </a:rPr>
              <a:t>) =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75089" y="3099316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45207" y="27871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4.4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5102" y="30406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7036" y="29172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Bookman Old Style" pitchFamily="18" charset="0"/>
              </a:rPr>
              <a:t>=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04128" y="29207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Bookman Old Style" pitchFamily="18" charset="0"/>
              </a:rPr>
              <a:t>2.2cm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3380" y="60209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8350"/>
            <a:r>
              <a:rPr lang="en-US" b="1" dirty="0">
                <a:solidFill>
                  <a:srgbClr val="C00000"/>
                </a:solidFill>
                <a:latin typeface="Bookman Old Style"/>
              </a:rPr>
              <a:t>Find its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2620" y="884158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8350"/>
            <a:r>
              <a:rPr lang="en-US" b="1" dirty="0">
                <a:solidFill>
                  <a:srgbClr val="C00000"/>
                </a:solidFill>
                <a:latin typeface="Bookman Old Style"/>
              </a:rPr>
              <a:t>inner curved surface area, </a:t>
            </a:r>
          </a:p>
        </p:txBody>
      </p:sp>
      <p:sp>
        <p:nvSpPr>
          <p:cNvPr id="65" name="Cloud Callout 64"/>
          <p:cNvSpPr/>
          <p:nvPr/>
        </p:nvSpPr>
        <p:spPr>
          <a:xfrm>
            <a:off x="2531235" y="1416066"/>
            <a:ext cx="3433829" cy="1521498"/>
          </a:xfrm>
          <a:prstGeom prst="cloudCallout">
            <a:avLst>
              <a:gd name="adj1" fmla="val -36385"/>
              <a:gd name="adj2" fmla="val -6517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714149" y="1739858"/>
            <a:ext cx="318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the curved surface area of a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83429" y="1996678"/>
            <a:ext cx="13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US" i="1" dirty="0">
                <a:solidFill>
                  <a:srgbClr val="FFFF00"/>
                </a:solidFill>
                <a:latin typeface="Book Antiqua" pitchFamily="18" charset="0"/>
                <a:sym typeface="Symbol"/>
              </a:rPr>
              <a:t>rh</a:t>
            </a:r>
            <a:endParaRPr lang="en-US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80559" y="3286760"/>
            <a:ext cx="13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 Antiqua" pitchFamily="18" charset="0"/>
                <a:sym typeface="Symbol"/>
              </a:rPr>
              <a:t>rh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5077" y="328676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Inner curved surface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7036" y="363906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Bookman Old Style" pitchFamily="18" charset="0"/>
              </a:rPr>
              <a:t>=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04128" y="363906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42638" y="363906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93501" y="3823733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19957" y="35094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6481" y="376293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07350" y="363906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38659" y="363906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3026535" y="1612916"/>
            <a:ext cx="3433829" cy="1521498"/>
          </a:xfrm>
          <a:prstGeom prst="cloudCallout">
            <a:avLst>
              <a:gd name="adj1" fmla="val -5872"/>
              <a:gd name="adj2" fmla="val 6504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209449" y="1936708"/>
            <a:ext cx="318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Here, the length of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pipe is the height of the cylinder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245495" y="363906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77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6329" y="363906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350797" y="3862473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332538" y="3726337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460431" y="3486156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11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27036" y="39992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Bookman Old Style" pitchFamily="18" charset="0"/>
              </a:rPr>
              <a:t>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04128" y="400274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231083" y="400274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392" y="400274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26396" y="400274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57705" y="400274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59785" y="400274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11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1094" y="400274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27036" y="42882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Bookman Old Style" pitchFamily="18" charset="0"/>
              </a:rPr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04128" y="4291673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 pitchFamily="18" charset="0"/>
              </a:rPr>
              <a:t>968 cm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7313" y="4615523"/>
            <a:ext cx="4433358" cy="369332"/>
            <a:chOff x="557313" y="4644098"/>
            <a:chExt cx="4433358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557313" y="4644098"/>
              <a:ext cx="3323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Bookman Old Style" pitchFamily="18" charset="0"/>
                  <a:sym typeface="Symbol"/>
                </a:rPr>
                <a:t>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  </a:t>
              </a:r>
              <a:r>
                <a:rPr lang="en-US" b="1" dirty="0" smtClean="0">
                  <a:latin typeface="Bookman Old Style" pitchFamily="18" charset="0"/>
                </a:rPr>
                <a:t>Inner curved surface =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804128" y="4644098"/>
              <a:ext cx="1186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latin typeface="Bookman Old Style" pitchFamily="18" charset="0"/>
                </a:rPr>
                <a:t>968 cm</a:t>
              </a:r>
              <a:r>
                <a:rPr lang="en-US" b="1" baseline="30000" dirty="0" smtClean="0">
                  <a:latin typeface="Bookman Old Style" pitchFamily="18" charset="0"/>
                </a:rPr>
                <a:t>2</a:t>
              </a:r>
              <a:endParaRPr lang="en-US" b="1" baseline="30000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8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5802E-6 L 0.01146 -0.24599 " pathEditMode="relative" rAng="0" ptsTypes="AA">
                                      <p:cBhvr>
                                        <p:cTn id="200" dur="15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2315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24" grpId="0"/>
      <p:bldP spid="25" grpId="0"/>
      <p:bldP spid="27" grpId="0"/>
      <p:bldP spid="37" grpId="0" animBg="1"/>
      <p:bldP spid="39" grpId="0"/>
      <p:bldP spid="39" grpId="1"/>
      <p:bldP spid="40" grpId="0"/>
      <p:bldP spid="41" grpId="0"/>
      <p:bldP spid="42" grpId="0"/>
      <p:bldP spid="44" grpId="0"/>
      <p:bldP spid="44" grpId="1"/>
      <p:bldP spid="46" grpId="0"/>
      <p:bldP spid="46" grpId="1"/>
      <p:bldP spid="47" grpId="0"/>
      <p:bldP spid="51" grpId="0"/>
      <p:bldP spid="52" grpId="0"/>
      <p:bldP spid="54" grpId="0"/>
      <p:bldP spid="55" grpId="0"/>
      <p:bldP spid="56" grpId="0"/>
      <p:bldP spid="56" grpId="1"/>
      <p:bldP spid="57" grpId="0"/>
      <p:bldP spid="59" grpId="0"/>
      <p:bldP spid="60" grpId="0"/>
      <p:bldP spid="61" grpId="0"/>
      <p:bldP spid="62" grpId="0"/>
      <p:bldP spid="63" grpId="0"/>
      <p:bldP spid="64" grpId="0"/>
      <p:bldP spid="64" grpId="1"/>
      <p:bldP spid="65" grpId="0" animBg="1"/>
      <p:bldP spid="65" grpId="1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48" grpId="0"/>
      <p:bldP spid="50" grpId="0"/>
      <p:bldP spid="53" grpId="0"/>
      <p:bldP spid="72" grpId="0"/>
      <p:bldP spid="73" grpId="0"/>
      <p:bldP spid="74" grpId="0"/>
      <p:bldP spid="75" grpId="0"/>
      <p:bldP spid="76" grpId="0" animBg="1"/>
      <p:bldP spid="76" grpId="1" animBg="1"/>
      <p:bldP spid="77" grpId="0"/>
      <p:bldP spid="77" grpId="1"/>
      <p:bldP spid="78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974485" y="725648"/>
            <a:ext cx="3222867" cy="665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822" y="3379813"/>
            <a:ext cx="4383187" cy="34700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57150"/>
            <a:ext cx="74398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metal pipe is 77 cm long. The inner diameter of a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cross – section is 4 cm, the outer diameter being 4.4 cm</a:t>
            </a: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Find its</a:t>
            </a: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(i)    inner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area, </a:t>
            </a:r>
          </a:p>
          <a:p>
            <a:pPr marL="400050" indent="-400050" algn="just">
              <a:buFontTx/>
              <a:buAutoNum type="romanLcParenBoth" startAt="2"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outer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area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,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(iii)  total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surface area.		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32639" y="1892664"/>
            <a:ext cx="1313676" cy="354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21762" y="1808844"/>
            <a:ext cx="1535430" cy="533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6521762" y="2075544"/>
            <a:ext cx="958" cy="1889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58429" y="2081894"/>
            <a:ext cx="0" cy="188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37491" y="2064114"/>
            <a:ext cx="1303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08427" y="1742458"/>
            <a:ext cx="15621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3720" y="1450084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4.4cm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4821" y="183569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184893" y="3003214"/>
            <a:ext cx="195548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35452" y="284924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77cm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" y="17427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5122" y="101411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Length of pipe (</a:t>
            </a:r>
            <a:r>
              <a:rPr lang="en-US" i="1" dirty="0" smtClean="0">
                <a:solidFill>
                  <a:prstClr val="black"/>
                </a:solidFill>
                <a:latin typeface="Book Antiqua" pitchFamily="18" charset="0"/>
              </a:rPr>
              <a:t>h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) = 77cm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5683" y="1158481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8350"/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outer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curved surface area,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3299" y="1962150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Outer curved surface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5258" y="231445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350" y="231445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90860" y="231445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041723" y="2499123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68179" y="21848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34703" y="24383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55572" y="231445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2.2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6881" y="231445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84217" y="231445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12351" y="2314457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099019" y="2537863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258560" y="2401727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386453" y="2161546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11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75258" y="26873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552350" y="269083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79305" y="269083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10614" y="269083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555572" y="269083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2.2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305927" y="269083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84217" y="269083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12351" y="269083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75258" y="30017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52350" y="300516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1064.8 cm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3379813"/>
            <a:ext cx="4741010" cy="369332"/>
            <a:chOff x="632778" y="4644098"/>
            <a:chExt cx="4741010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632778" y="4644098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Bookman Old Style" pitchFamily="18" charset="0"/>
                  <a:sym typeface="Symbol"/>
                </a:rPr>
                <a:t>  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Outer curved surface =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804128" y="464409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1064.8 cm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5" name="Cloud Callout 64"/>
          <p:cNvSpPr/>
          <p:nvPr/>
        </p:nvSpPr>
        <p:spPr>
          <a:xfrm>
            <a:off x="2715193" y="2303758"/>
            <a:ext cx="3433829" cy="1521498"/>
          </a:xfrm>
          <a:prstGeom prst="cloudCallout">
            <a:avLst>
              <a:gd name="adj1" fmla="val -46094"/>
              <a:gd name="adj2" fmla="val -1296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98107" y="2627550"/>
            <a:ext cx="318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the curved surface area of a cylinder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67387" y="2884370"/>
            <a:ext cx="13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US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Rh</a:t>
            </a:r>
            <a:endParaRPr lang="en-US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84741" y="1962150"/>
            <a:ext cx="83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Rh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1655" y="712949"/>
            <a:ext cx="3008526" cy="369332"/>
            <a:chOff x="3304113" y="-857250"/>
            <a:chExt cx="3008526" cy="369332"/>
          </a:xfrm>
        </p:grpSpPr>
        <p:sp>
          <p:nvSpPr>
            <p:cNvPr id="70" name="TextBox 69"/>
            <p:cNvSpPr txBox="1"/>
            <p:nvPr/>
          </p:nvSpPr>
          <p:spPr>
            <a:xfrm>
              <a:off x="3304113" y="-857250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Outer radius (</a:t>
              </a:r>
              <a:r>
                <a:rPr lang="en-US" i="1" dirty="0" smtClean="0">
                  <a:latin typeface="Book Antiqua" pitchFamily="18" charset="0"/>
                </a:rPr>
                <a:t>R</a:t>
              </a:r>
              <a:r>
                <a:rPr lang="en-US" b="1" dirty="0" smtClean="0">
                  <a:latin typeface="Comic Sans MS" pitchFamily="66" charset="0"/>
                </a:rPr>
                <a:t>) =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48300" y="-857250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>
                  <a:latin typeface="Comic Sans MS" pitchFamily="66" charset="0"/>
                </a:rPr>
                <a:t>2.2cm</a:t>
              </a:r>
            </a:p>
          </p:txBody>
        </p:sp>
      </p:grpSp>
      <p:sp>
        <p:nvSpPr>
          <p:cNvPr id="76" name="Cloud Callout 75"/>
          <p:cNvSpPr/>
          <p:nvPr/>
        </p:nvSpPr>
        <p:spPr>
          <a:xfrm>
            <a:off x="3224182" y="2599287"/>
            <a:ext cx="3433829" cy="1521498"/>
          </a:xfrm>
          <a:prstGeom prst="cloudCallout">
            <a:avLst>
              <a:gd name="adj1" fmla="val -18816"/>
              <a:gd name="adj2" fmla="val -7602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07096" y="2923079"/>
            <a:ext cx="318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Here, the length of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pipe is the height of the cylinder</a:t>
            </a:r>
          </a:p>
        </p:txBody>
      </p:sp>
      <p:sp>
        <p:nvSpPr>
          <p:cNvPr id="99" name="Pie 36"/>
          <p:cNvSpPr/>
          <p:nvPr/>
        </p:nvSpPr>
        <p:spPr>
          <a:xfrm>
            <a:off x="6513909" y="3959908"/>
            <a:ext cx="1551137" cy="237172"/>
          </a:xfrm>
          <a:custGeom>
            <a:avLst/>
            <a:gdLst>
              <a:gd name="connsiteX0" fmla="*/ 1545430 w 1545430"/>
              <a:gd name="connsiteY0" fmla="*/ 128588 h 257175"/>
              <a:gd name="connsiteX1" fmla="*/ 772764 w 1545430"/>
              <a:gd name="connsiteY1" fmla="*/ 257176 h 257175"/>
              <a:gd name="connsiteX2" fmla="*/ 8 w 1545430"/>
              <a:gd name="connsiteY2" fmla="*/ 129180 h 257175"/>
              <a:gd name="connsiteX3" fmla="*/ 772715 w 1545430"/>
              <a:gd name="connsiteY3" fmla="*/ 128588 h 257175"/>
              <a:gd name="connsiteX4" fmla="*/ 1545430 w 1545430"/>
              <a:gd name="connsiteY4" fmla="*/ 128588 h 257175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236537"/>
              <a:gd name="connsiteX1" fmla="*/ 772756 w 1545422"/>
              <a:gd name="connsiteY1" fmla="*/ 128588 h 236537"/>
              <a:gd name="connsiteX2" fmla="*/ 0 w 1545422"/>
              <a:gd name="connsiteY2" fmla="*/ 592 h 236537"/>
              <a:gd name="connsiteX3" fmla="*/ 769545 w 1545422"/>
              <a:gd name="connsiteY3" fmla="*/ 236537 h 236537"/>
              <a:gd name="connsiteX4" fmla="*/ 1545422 w 1545422"/>
              <a:gd name="connsiteY4" fmla="*/ 0 h 236537"/>
              <a:gd name="connsiteX0" fmla="*/ 1545422 w 1545422"/>
              <a:gd name="connsiteY0" fmla="*/ 0 h 385763"/>
              <a:gd name="connsiteX1" fmla="*/ 782242 w 1545422"/>
              <a:gd name="connsiteY1" fmla="*/ 385763 h 385763"/>
              <a:gd name="connsiteX2" fmla="*/ 0 w 1545422"/>
              <a:gd name="connsiteY2" fmla="*/ 592 h 385763"/>
              <a:gd name="connsiteX3" fmla="*/ 769545 w 1545422"/>
              <a:gd name="connsiteY3" fmla="*/ 236537 h 385763"/>
              <a:gd name="connsiteX4" fmla="*/ 1545422 w 1545422"/>
              <a:gd name="connsiteY4" fmla="*/ 0 h 385763"/>
              <a:gd name="connsiteX0" fmla="*/ 1545422 w 1545422"/>
              <a:gd name="connsiteY0" fmla="*/ 29235 h 265772"/>
              <a:gd name="connsiteX1" fmla="*/ 0 w 1545422"/>
              <a:gd name="connsiteY1" fmla="*/ 29827 h 265772"/>
              <a:gd name="connsiteX2" fmla="*/ 769545 w 1545422"/>
              <a:gd name="connsiteY2" fmla="*/ 265772 h 265772"/>
              <a:gd name="connsiteX3" fmla="*/ 1545422 w 1545422"/>
              <a:gd name="connsiteY3" fmla="*/ 29235 h 265772"/>
              <a:gd name="connsiteX0" fmla="*/ 0 w 1636488"/>
              <a:gd name="connsiteY0" fmla="*/ 0 h 235945"/>
              <a:gd name="connsiteX1" fmla="*/ 769545 w 1636488"/>
              <a:gd name="connsiteY1" fmla="*/ 235945 h 235945"/>
              <a:gd name="connsiteX2" fmla="*/ 1636488 w 1636488"/>
              <a:gd name="connsiteY2" fmla="*/ 90848 h 235945"/>
              <a:gd name="connsiteX0" fmla="*/ 0 w 1579572"/>
              <a:gd name="connsiteY0" fmla="*/ 0 h 235945"/>
              <a:gd name="connsiteX1" fmla="*/ 769545 w 1579572"/>
              <a:gd name="connsiteY1" fmla="*/ 235945 h 235945"/>
              <a:gd name="connsiteX2" fmla="*/ 1579572 w 1579572"/>
              <a:gd name="connsiteY2" fmla="*/ 27348 h 235945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90" h="237172">
                <a:moveTo>
                  <a:pt x="0" y="1227"/>
                </a:moveTo>
                <a:cubicBezTo>
                  <a:pt x="56022" y="88341"/>
                  <a:pt x="334864" y="227845"/>
                  <a:pt x="769545" y="237172"/>
                </a:cubicBezTo>
                <a:cubicBezTo>
                  <a:pt x="1215589" y="226060"/>
                  <a:pt x="1452937" y="103823"/>
                  <a:pt x="154479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71605E-6 L 0.0592 0.17902 " pathEditMode="relative" rAng="0" ptsTypes="AA">
                                      <p:cBhvr>
                                        <p:cTn id="41" dur="15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89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/>
      <p:bldP spid="64" grpId="0"/>
      <p:bldP spid="64" grpId="1"/>
      <p:bldP spid="69" grpId="0"/>
      <p:bldP spid="48" grpId="0"/>
      <p:bldP spid="50" grpId="0"/>
      <p:bldP spid="53" grpId="0"/>
      <p:bldP spid="72" grpId="0"/>
      <p:bldP spid="73" grpId="0"/>
      <p:bldP spid="74" grpId="0"/>
      <p:bldP spid="75" grpId="0"/>
      <p:bldP spid="78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65" grpId="0" animBg="1"/>
      <p:bldP spid="65" grpId="1" animBg="1"/>
      <p:bldP spid="66" grpId="0"/>
      <p:bldP spid="66" grpId="1"/>
      <p:bldP spid="67" grpId="0"/>
      <p:bldP spid="67" grpId="1"/>
      <p:bldP spid="68" grpId="0"/>
      <p:bldP spid="68" grpId="1"/>
      <p:bldP spid="76" grpId="0" animBg="1"/>
      <p:bldP spid="76" grpId="1" animBg="1"/>
      <p:bldP spid="77" grpId="0"/>
      <p:bldP spid="7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886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2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649817" y="3931505"/>
            <a:ext cx="3468158" cy="34700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27811" y="4328160"/>
            <a:ext cx="7758177" cy="55626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ounded Rectangle 79"/>
          <p:cNvSpPr/>
          <p:nvPr/>
        </p:nvSpPr>
        <p:spPr>
          <a:xfrm>
            <a:off x="6737351" y="4476039"/>
            <a:ext cx="1511299" cy="3055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114300" y="57150"/>
            <a:ext cx="74271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metal pipe is 77 cm long. The inner diameter of a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cross – section is 4 cm, the outer diameter being 4.4 cm</a:t>
            </a: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Find its</a:t>
            </a:r>
          </a:p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(i)    inner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area, </a:t>
            </a:r>
          </a:p>
          <a:p>
            <a:pPr marL="400050" indent="-400050" algn="just">
              <a:buFontTx/>
              <a:buAutoNum type="romanLcParenBoth" startAt="2"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outer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area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,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(iii)  total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surface area.			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22718" y="3683841"/>
            <a:ext cx="1535432" cy="507230"/>
            <a:chOff x="4934260" y="1808844"/>
            <a:chExt cx="1535432" cy="507230"/>
          </a:xfrm>
        </p:grpSpPr>
        <p:sp>
          <p:nvSpPr>
            <p:cNvPr id="62" name="Oval 61"/>
            <p:cNvSpPr/>
            <p:nvPr/>
          </p:nvSpPr>
          <p:spPr>
            <a:xfrm>
              <a:off x="4934260" y="1808844"/>
              <a:ext cx="1535432" cy="507230"/>
            </a:xfrm>
            <a:custGeom>
              <a:avLst/>
              <a:gdLst>
                <a:gd name="connsiteX0" fmla="*/ 0 w 1535430"/>
                <a:gd name="connsiteY0" fmla="*/ 266700 h 533399"/>
                <a:gd name="connsiteX1" fmla="*/ 767715 w 1535430"/>
                <a:gd name="connsiteY1" fmla="*/ 0 h 533399"/>
                <a:gd name="connsiteX2" fmla="*/ 1535430 w 1535430"/>
                <a:gd name="connsiteY2" fmla="*/ 266700 h 533399"/>
                <a:gd name="connsiteX3" fmla="*/ 767715 w 1535430"/>
                <a:gd name="connsiteY3" fmla="*/ 533400 h 533399"/>
                <a:gd name="connsiteX4" fmla="*/ 0 w 1535430"/>
                <a:gd name="connsiteY4" fmla="*/ 266700 h 533399"/>
                <a:gd name="connsiteX0" fmla="*/ 12 w 1535442"/>
                <a:gd name="connsiteY0" fmla="*/ 266700 h 511968"/>
                <a:gd name="connsiteX1" fmla="*/ 767727 w 1535442"/>
                <a:gd name="connsiteY1" fmla="*/ 0 h 511968"/>
                <a:gd name="connsiteX2" fmla="*/ 1535442 w 1535442"/>
                <a:gd name="connsiteY2" fmla="*/ 266700 h 511968"/>
                <a:gd name="connsiteX3" fmla="*/ 782015 w 1535442"/>
                <a:gd name="connsiteY3" fmla="*/ 511968 h 511968"/>
                <a:gd name="connsiteX4" fmla="*/ 12 w 1535442"/>
                <a:gd name="connsiteY4" fmla="*/ 266700 h 511968"/>
                <a:gd name="connsiteX0" fmla="*/ 12 w 1535442"/>
                <a:gd name="connsiteY0" fmla="*/ 266700 h 511968"/>
                <a:gd name="connsiteX1" fmla="*/ 767727 w 1535442"/>
                <a:gd name="connsiteY1" fmla="*/ 0 h 511968"/>
                <a:gd name="connsiteX2" fmla="*/ 1535442 w 1535442"/>
                <a:gd name="connsiteY2" fmla="*/ 266700 h 511968"/>
                <a:gd name="connsiteX3" fmla="*/ 782015 w 1535442"/>
                <a:gd name="connsiteY3" fmla="*/ 511968 h 511968"/>
                <a:gd name="connsiteX4" fmla="*/ 12 w 1535442"/>
                <a:gd name="connsiteY4" fmla="*/ 266700 h 511968"/>
                <a:gd name="connsiteX0" fmla="*/ 21 w 1535451"/>
                <a:gd name="connsiteY0" fmla="*/ 266700 h 507206"/>
                <a:gd name="connsiteX1" fmla="*/ 767736 w 1535451"/>
                <a:gd name="connsiteY1" fmla="*/ 0 h 507206"/>
                <a:gd name="connsiteX2" fmla="*/ 1535451 w 1535451"/>
                <a:gd name="connsiteY2" fmla="*/ 266700 h 507206"/>
                <a:gd name="connsiteX3" fmla="*/ 786787 w 1535451"/>
                <a:gd name="connsiteY3" fmla="*/ 507206 h 507206"/>
                <a:gd name="connsiteX4" fmla="*/ 21 w 1535451"/>
                <a:gd name="connsiteY4" fmla="*/ 266700 h 507206"/>
                <a:gd name="connsiteX0" fmla="*/ 2 w 1535432"/>
                <a:gd name="connsiteY0" fmla="*/ 266700 h 507206"/>
                <a:gd name="connsiteX1" fmla="*/ 767717 w 1535432"/>
                <a:gd name="connsiteY1" fmla="*/ 0 h 507206"/>
                <a:gd name="connsiteX2" fmla="*/ 1535432 w 1535432"/>
                <a:gd name="connsiteY2" fmla="*/ 266700 h 507206"/>
                <a:gd name="connsiteX3" fmla="*/ 786768 w 1535432"/>
                <a:gd name="connsiteY3" fmla="*/ 507206 h 507206"/>
                <a:gd name="connsiteX4" fmla="*/ 2 w 1535432"/>
                <a:gd name="connsiteY4" fmla="*/ 266700 h 507206"/>
                <a:gd name="connsiteX0" fmla="*/ 2 w 1535432"/>
                <a:gd name="connsiteY0" fmla="*/ 266700 h 507206"/>
                <a:gd name="connsiteX1" fmla="*/ 767717 w 1535432"/>
                <a:gd name="connsiteY1" fmla="*/ 0 h 507206"/>
                <a:gd name="connsiteX2" fmla="*/ 1535432 w 1535432"/>
                <a:gd name="connsiteY2" fmla="*/ 266700 h 507206"/>
                <a:gd name="connsiteX3" fmla="*/ 786768 w 1535432"/>
                <a:gd name="connsiteY3" fmla="*/ 507206 h 507206"/>
                <a:gd name="connsiteX4" fmla="*/ 2 w 1535432"/>
                <a:gd name="connsiteY4" fmla="*/ 266700 h 507206"/>
                <a:gd name="connsiteX0" fmla="*/ 2 w 1535432"/>
                <a:gd name="connsiteY0" fmla="*/ 266700 h 507230"/>
                <a:gd name="connsiteX1" fmla="*/ 767717 w 1535432"/>
                <a:gd name="connsiteY1" fmla="*/ 0 h 507230"/>
                <a:gd name="connsiteX2" fmla="*/ 1535432 w 1535432"/>
                <a:gd name="connsiteY2" fmla="*/ 266700 h 507230"/>
                <a:gd name="connsiteX3" fmla="*/ 786768 w 1535432"/>
                <a:gd name="connsiteY3" fmla="*/ 507206 h 507230"/>
                <a:gd name="connsiteX4" fmla="*/ 2 w 1535432"/>
                <a:gd name="connsiteY4" fmla="*/ 266700 h 50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432" h="507230">
                  <a:moveTo>
                    <a:pt x="2" y="266700"/>
                  </a:moveTo>
                  <a:cubicBezTo>
                    <a:pt x="-792" y="182166"/>
                    <a:pt x="219895" y="0"/>
                    <a:pt x="767717" y="0"/>
                  </a:cubicBezTo>
                  <a:cubicBezTo>
                    <a:pt x="1315539" y="0"/>
                    <a:pt x="1535432" y="119406"/>
                    <a:pt x="1535432" y="266700"/>
                  </a:cubicBezTo>
                  <a:cubicBezTo>
                    <a:pt x="1511619" y="335413"/>
                    <a:pt x="1315540" y="509588"/>
                    <a:pt x="786768" y="507206"/>
                  </a:cubicBezTo>
                  <a:cubicBezTo>
                    <a:pt x="257996" y="504824"/>
                    <a:pt x="796" y="351234"/>
                    <a:pt x="2" y="2667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045125" y="1885521"/>
              <a:ext cx="1313690" cy="354330"/>
            </a:xfrm>
            <a:custGeom>
              <a:avLst/>
              <a:gdLst>
                <a:gd name="connsiteX0" fmla="*/ 0 w 1313676"/>
                <a:gd name="connsiteY0" fmla="*/ 177165 h 354330"/>
                <a:gd name="connsiteX1" fmla="*/ 656838 w 1313676"/>
                <a:gd name="connsiteY1" fmla="*/ 0 h 354330"/>
                <a:gd name="connsiteX2" fmla="*/ 1313676 w 1313676"/>
                <a:gd name="connsiteY2" fmla="*/ 177165 h 354330"/>
                <a:gd name="connsiteX3" fmla="*/ 656838 w 1313676"/>
                <a:gd name="connsiteY3" fmla="*/ 354330 h 354330"/>
                <a:gd name="connsiteX4" fmla="*/ 0 w 1313676"/>
                <a:gd name="connsiteY4" fmla="*/ 177165 h 354330"/>
                <a:gd name="connsiteX0" fmla="*/ 14 w 1313690"/>
                <a:gd name="connsiteY0" fmla="*/ 177165 h 354330"/>
                <a:gd name="connsiteX1" fmla="*/ 656852 w 1313690"/>
                <a:gd name="connsiteY1" fmla="*/ 0 h 354330"/>
                <a:gd name="connsiteX2" fmla="*/ 1313690 w 1313690"/>
                <a:gd name="connsiteY2" fmla="*/ 177165 h 354330"/>
                <a:gd name="connsiteX3" fmla="*/ 656852 w 1313690"/>
                <a:gd name="connsiteY3" fmla="*/ 354330 h 354330"/>
                <a:gd name="connsiteX4" fmla="*/ 14 w 1313690"/>
                <a:gd name="connsiteY4" fmla="*/ 177165 h 354330"/>
                <a:gd name="connsiteX0" fmla="*/ 14 w 1313690"/>
                <a:gd name="connsiteY0" fmla="*/ 177165 h 354330"/>
                <a:gd name="connsiteX1" fmla="*/ 656852 w 1313690"/>
                <a:gd name="connsiteY1" fmla="*/ 0 h 354330"/>
                <a:gd name="connsiteX2" fmla="*/ 1313690 w 1313690"/>
                <a:gd name="connsiteY2" fmla="*/ 177165 h 354330"/>
                <a:gd name="connsiteX3" fmla="*/ 656852 w 1313690"/>
                <a:gd name="connsiteY3" fmla="*/ 354330 h 354330"/>
                <a:gd name="connsiteX4" fmla="*/ 14 w 1313690"/>
                <a:gd name="connsiteY4" fmla="*/ 177165 h 3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690" h="354330">
                  <a:moveTo>
                    <a:pt x="14" y="177165"/>
                  </a:moveTo>
                  <a:cubicBezTo>
                    <a:pt x="2396" y="117419"/>
                    <a:pt x="294090" y="0"/>
                    <a:pt x="656852" y="0"/>
                  </a:cubicBezTo>
                  <a:cubicBezTo>
                    <a:pt x="1019614" y="0"/>
                    <a:pt x="1313690" y="79319"/>
                    <a:pt x="1313690" y="177165"/>
                  </a:cubicBezTo>
                  <a:cubicBezTo>
                    <a:pt x="1313690" y="229767"/>
                    <a:pt x="1019614" y="354330"/>
                    <a:pt x="656852" y="354330"/>
                  </a:cubicBezTo>
                  <a:cubicBezTo>
                    <a:pt x="294090" y="354330"/>
                    <a:pt x="-2368" y="236911"/>
                    <a:pt x="14" y="17716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29111" y="1890708"/>
            <a:ext cx="1321765" cy="2215957"/>
            <a:chOff x="6629111" y="1890708"/>
            <a:chExt cx="1321765" cy="2215957"/>
          </a:xfrm>
        </p:grpSpPr>
        <p:sp>
          <p:nvSpPr>
            <p:cNvPr id="49" name="Rectangle 43"/>
            <p:cNvSpPr/>
            <p:nvPr/>
          </p:nvSpPr>
          <p:spPr>
            <a:xfrm flipV="1">
              <a:off x="6629111" y="1890708"/>
              <a:ext cx="1321765" cy="358740"/>
            </a:xfrm>
            <a:custGeom>
              <a:avLst/>
              <a:gdLst>
                <a:gd name="connsiteX0" fmla="*/ 0 w 1548765"/>
                <a:gd name="connsiteY0" fmla="*/ 0 h 1890079"/>
                <a:gd name="connsiteX1" fmla="*/ 1548765 w 1548765"/>
                <a:gd name="connsiteY1" fmla="*/ 0 h 1890079"/>
                <a:gd name="connsiteX2" fmla="*/ 1548765 w 1548765"/>
                <a:gd name="connsiteY2" fmla="*/ 1890079 h 1890079"/>
                <a:gd name="connsiteX3" fmla="*/ 0 w 1548765"/>
                <a:gd name="connsiteY3" fmla="*/ 1890079 h 1890079"/>
                <a:gd name="connsiteX4" fmla="*/ 0 w 1548765"/>
                <a:gd name="connsiteY4" fmla="*/ 0 h 1890079"/>
                <a:gd name="connsiteX0" fmla="*/ 0 w 1548765"/>
                <a:gd name="connsiteY0" fmla="*/ 0 h 2083073"/>
                <a:gd name="connsiteX1" fmla="*/ 1548765 w 1548765"/>
                <a:gd name="connsiteY1" fmla="*/ 0 h 2083073"/>
                <a:gd name="connsiteX2" fmla="*/ 1548765 w 1548765"/>
                <a:gd name="connsiteY2" fmla="*/ 1890079 h 2083073"/>
                <a:gd name="connsiteX3" fmla="*/ 730573 w 1548765"/>
                <a:gd name="connsiteY3" fmla="*/ 2083071 h 2083073"/>
                <a:gd name="connsiteX4" fmla="*/ 0 w 1548765"/>
                <a:gd name="connsiteY4" fmla="*/ 1890079 h 2083073"/>
                <a:gd name="connsiteX5" fmla="*/ 0 w 1548765"/>
                <a:gd name="connsiteY5" fmla="*/ 0 h 2083073"/>
                <a:gd name="connsiteX0" fmla="*/ 0 w 1548765"/>
                <a:gd name="connsiteY0" fmla="*/ 6 h 2083079"/>
                <a:gd name="connsiteX1" fmla="*/ 743273 w 1548765"/>
                <a:gd name="connsiteY1" fmla="*/ 246339 h 2083079"/>
                <a:gd name="connsiteX2" fmla="*/ 1548765 w 1548765"/>
                <a:gd name="connsiteY2" fmla="*/ 6 h 2083079"/>
                <a:gd name="connsiteX3" fmla="*/ 1548765 w 1548765"/>
                <a:gd name="connsiteY3" fmla="*/ 1890085 h 2083079"/>
                <a:gd name="connsiteX4" fmla="*/ 730573 w 1548765"/>
                <a:gd name="connsiteY4" fmla="*/ 2083077 h 2083079"/>
                <a:gd name="connsiteX5" fmla="*/ 0 w 1548765"/>
                <a:gd name="connsiteY5" fmla="*/ 1890085 h 2083079"/>
                <a:gd name="connsiteX6" fmla="*/ 0 w 1548765"/>
                <a:gd name="connsiteY6" fmla="*/ 6 h 2083079"/>
                <a:gd name="connsiteX0" fmla="*/ 0 w 1548765"/>
                <a:gd name="connsiteY0" fmla="*/ 7 h 2083080"/>
                <a:gd name="connsiteX1" fmla="*/ 759148 w 1548765"/>
                <a:gd name="connsiteY1" fmla="*/ 233640 h 2083080"/>
                <a:gd name="connsiteX2" fmla="*/ 1548765 w 1548765"/>
                <a:gd name="connsiteY2" fmla="*/ 7 h 2083080"/>
                <a:gd name="connsiteX3" fmla="*/ 1548765 w 1548765"/>
                <a:gd name="connsiteY3" fmla="*/ 1890086 h 2083080"/>
                <a:gd name="connsiteX4" fmla="*/ 730573 w 1548765"/>
                <a:gd name="connsiteY4" fmla="*/ 2083078 h 2083080"/>
                <a:gd name="connsiteX5" fmla="*/ 0 w 1548765"/>
                <a:gd name="connsiteY5" fmla="*/ 1890086 h 2083080"/>
                <a:gd name="connsiteX6" fmla="*/ 0 w 1548765"/>
                <a:gd name="connsiteY6" fmla="*/ 7 h 2083080"/>
                <a:gd name="connsiteX0" fmla="*/ 0 w 1567815"/>
                <a:gd name="connsiteY0" fmla="*/ 6 h 2111654"/>
                <a:gd name="connsiteX1" fmla="*/ 778198 w 1567815"/>
                <a:gd name="connsiteY1" fmla="*/ 262214 h 2111654"/>
                <a:gd name="connsiteX2" fmla="*/ 1567815 w 1567815"/>
                <a:gd name="connsiteY2" fmla="*/ 28581 h 2111654"/>
                <a:gd name="connsiteX3" fmla="*/ 1567815 w 1567815"/>
                <a:gd name="connsiteY3" fmla="*/ 1918660 h 2111654"/>
                <a:gd name="connsiteX4" fmla="*/ 749623 w 1567815"/>
                <a:gd name="connsiteY4" fmla="*/ 2111652 h 2111654"/>
                <a:gd name="connsiteX5" fmla="*/ 19050 w 1567815"/>
                <a:gd name="connsiteY5" fmla="*/ 1918660 h 2111654"/>
                <a:gd name="connsiteX6" fmla="*/ 0 w 1567815"/>
                <a:gd name="connsiteY6" fmla="*/ 6 h 2111654"/>
                <a:gd name="connsiteX0" fmla="*/ 0 w 1567815"/>
                <a:gd name="connsiteY0" fmla="*/ 6 h 2111654"/>
                <a:gd name="connsiteX1" fmla="*/ 778198 w 1567815"/>
                <a:gd name="connsiteY1" fmla="*/ 262214 h 2111654"/>
                <a:gd name="connsiteX2" fmla="*/ 1567815 w 1567815"/>
                <a:gd name="connsiteY2" fmla="*/ 28581 h 2111654"/>
                <a:gd name="connsiteX3" fmla="*/ 1567815 w 1567815"/>
                <a:gd name="connsiteY3" fmla="*/ 1918660 h 2111654"/>
                <a:gd name="connsiteX4" fmla="*/ 749623 w 1567815"/>
                <a:gd name="connsiteY4" fmla="*/ 2111652 h 2111654"/>
                <a:gd name="connsiteX5" fmla="*/ 9525 w 1567815"/>
                <a:gd name="connsiteY5" fmla="*/ 1880560 h 2111654"/>
                <a:gd name="connsiteX6" fmla="*/ 0 w 1567815"/>
                <a:gd name="connsiteY6" fmla="*/ 6 h 2111654"/>
                <a:gd name="connsiteX0" fmla="*/ 0 w 1567815"/>
                <a:gd name="connsiteY0" fmla="*/ 6 h 2111653"/>
                <a:gd name="connsiteX1" fmla="*/ 778198 w 1567815"/>
                <a:gd name="connsiteY1" fmla="*/ 262214 h 2111653"/>
                <a:gd name="connsiteX2" fmla="*/ 1567815 w 1567815"/>
                <a:gd name="connsiteY2" fmla="*/ 28581 h 2111653"/>
                <a:gd name="connsiteX3" fmla="*/ 1536065 w 1567815"/>
                <a:gd name="connsiteY3" fmla="*/ 1880560 h 2111653"/>
                <a:gd name="connsiteX4" fmla="*/ 749623 w 1567815"/>
                <a:gd name="connsiteY4" fmla="*/ 2111652 h 2111653"/>
                <a:gd name="connsiteX5" fmla="*/ 9525 w 1567815"/>
                <a:gd name="connsiteY5" fmla="*/ 1880560 h 2111653"/>
                <a:gd name="connsiteX6" fmla="*/ 0 w 1567815"/>
                <a:gd name="connsiteY6" fmla="*/ 6 h 2111653"/>
                <a:gd name="connsiteX0" fmla="*/ 0 w 1536065"/>
                <a:gd name="connsiteY0" fmla="*/ 6 h 2111653"/>
                <a:gd name="connsiteX1" fmla="*/ 778198 w 1536065"/>
                <a:gd name="connsiteY1" fmla="*/ 262214 h 2111653"/>
                <a:gd name="connsiteX2" fmla="*/ 1536065 w 1536065"/>
                <a:gd name="connsiteY2" fmla="*/ 25406 h 2111653"/>
                <a:gd name="connsiteX3" fmla="*/ 1536065 w 1536065"/>
                <a:gd name="connsiteY3" fmla="*/ 1880560 h 2111653"/>
                <a:gd name="connsiteX4" fmla="*/ 749623 w 1536065"/>
                <a:gd name="connsiteY4" fmla="*/ 2111652 h 2111653"/>
                <a:gd name="connsiteX5" fmla="*/ 9525 w 1536065"/>
                <a:gd name="connsiteY5" fmla="*/ 1880560 h 2111653"/>
                <a:gd name="connsiteX6" fmla="*/ 0 w 1536065"/>
                <a:gd name="connsiteY6" fmla="*/ 6 h 2111653"/>
                <a:gd name="connsiteX0" fmla="*/ 0 w 1536065"/>
                <a:gd name="connsiteY0" fmla="*/ 6 h 2111653"/>
                <a:gd name="connsiteX1" fmla="*/ 778198 w 1536065"/>
                <a:gd name="connsiteY1" fmla="*/ 262214 h 2111653"/>
                <a:gd name="connsiteX2" fmla="*/ 1536065 w 1536065"/>
                <a:gd name="connsiteY2" fmla="*/ 25406 h 2111653"/>
                <a:gd name="connsiteX3" fmla="*/ 1536065 w 1536065"/>
                <a:gd name="connsiteY3" fmla="*/ 1880560 h 2111653"/>
                <a:gd name="connsiteX4" fmla="*/ 749623 w 1536065"/>
                <a:gd name="connsiteY4" fmla="*/ 2111652 h 2111653"/>
                <a:gd name="connsiteX5" fmla="*/ 9525 w 1536065"/>
                <a:gd name="connsiteY5" fmla="*/ 1880560 h 2111653"/>
                <a:gd name="connsiteX6" fmla="*/ 0 w 1536065"/>
                <a:gd name="connsiteY6" fmla="*/ 6 h 2111653"/>
                <a:gd name="connsiteX0" fmla="*/ 0 w 1536065"/>
                <a:gd name="connsiteY0" fmla="*/ 6 h 2111653"/>
                <a:gd name="connsiteX1" fmla="*/ 778198 w 1536065"/>
                <a:gd name="connsiteY1" fmla="*/ 262214 h 2111653"/>
                <a:gd name="connsiteX2" fmla="*/ 1536065 w 1536065"/>
                <a:gd name="connsiteY2" fmla="*/ 25406 h 2111653"/>
                <a:gd name="connsiteX3" fmla="*/ 1536065 w 1536065"/>
                <a:gd name="connsiteY3" fmla="*/ 1880560 h 2111653"/>
                <a:gd name="connsiteX4" fmla="*/ 749623 w 1536065"/>
                <a:gd name="connsiteY4" fmla="*/ 2111652 h 2111653"/>
                <a:gd name="connsiteX5" fmla="*/ 9525 w 1536065"/>
                <a:gd name="connsiteY5" fmla="*/ 1880560 h 2111653"/>
                <a:gd name="connsiteX6" fmla="*/ 0 w 1536065"/>
                <a:gd name="connsiteY6" fmla="*/ 6 h 2111653"/>
                <a:gd name="connsiteX0" fmla="*/ 0 w 1536065"/>
                <a:gd name="connsiteY0" fmla="*/ 6 h 2111653"/>
                <a:gd name="connsiteX1" fmla="*/ 778198 w 1536065"/>
                <a:gd name="connsiteY1" fmla="*/ 262214 h 2111653"/>
                <a:gd name="connsiteX2" fmla="*/ 1536065 w 1536065"/>
                <a:gd name="connsiteY2" fmla="*/ 25406 h 2111653"/>
                <a:gd name="connsiteX3" fmla="*/ 1536065 w 1536065"/>
                <a:gd name="connsiteY3" fmla="*/ 1880560 h 2111653"/>
                <a:gd name="connsiteX4" fmla="*/ 749623 w 1536065"/>
                <a:gd name="connsiteY4" fmla="*/ 2111652 h 2111653"/>
                <a:gd name="connsiteX5" fmla="*/ 9525 w 1536065"/>
                <a:gd name="connsiteY5" fmla="*/ 1880560 h 2111653"/>
                <a:gd name="connsiteX6" fmla="*/ 0 w 1536065"/>
                <a:gd name="connsiteY6" fmla="*/ 6 h 2111653"/>
                <a:gd name="connsiteX0" fmla="*/ 0 w 1536065"/>
                <a:gd name="connsiteY0" fmla="*/ 0 h 2111647"/>
                <a:gd name="connsiteX1" fmla="*/ 778198 w 1536065"/>
                <a:gd name="connsiteY1" fmla="*/ 262208 h 2111647"/>
                <a:gd name="connsiteX2" fmla="*/ 1536065 w 1536065"/>
                <a:gd name="connsiteY2" fmla="*/ 25400 h 2111647"/>
                <a:gd name="connsiteX3" fmla="*/ 1536065 w 1536065"/>
                <a:gd name="connsiteY3" fmla="*/ 1880554 h 2111647"/>
                <a:gd name="connsiteX4" fmla="*/ 749623 w 1536065"/>
                <a:gd name="connsiteY4" fmla="*/ 2111646 h 2111647"/>
                <a:gd name="connsiteX5" fmla="*/ 9525 w 1536065"/>
                <a:gd name="connsiteY5" fmla="*/ 1880554 h 2111647"/>
                <a:gd name="connsiteX6" fmla="*/ 0 w 1536065"/>
                <a:gd name="connsiteY6" fmla="*/ 0 h 2111647"/>
                <a:gd name="connsiteX0" fmla="*/ 0 w 1536065"/>
                <a:gd name="connsiteY0" fmla="*/ 0 h 2111647"/>
                <a:gd name="connsiteX1" fmla="*/ 778198 w 1536065"/>
                <a:gd name="connsiteY1" fmla="*/ 262208 h 2111647"/>
                <a:gd name="connsiteX2" fmla="*/ 1536065 w 1536065"/>
                <a:gd name="connsiteY2" fmla="*/ 25400 h 2111647"/>
                <a:gd name="connsiteX3" fmla="*/ 1536065 w 1536065"/>
                <a:gd name="connsiteY3" fmla="*/ 1880554 h 2111647"/>
                <a:gd name="connsiteX4" fmla="*/ 749623 w 1536065"/>
                <a:gd name="connsiteY4" fmla="*/ 2111646 h 2111647"/>
                <a:gd name="connsiteX5" fmla="*/ 9525 w 1536065"/>
                <a:gd name="connsiteY5" fmla="*/ 1880554 h 2111647"/>
                <a:gd name="connsiteX6" fmla="*/ 0 w 1536065"/>
                <a:gd name="connsiteY6" fmla="*/ 0 h 2111647"/>
                <a:gd name="connsiteX0" fmla="*/ 0 w 1536065"/>
                <a:gd name="connsiteY0" fmla="*/ 0 h 2111651"/>
                <a:gd name="connsiteX1" fmla="*/ 778198 w 1536065"/>
                <a:gd name="connsiteY1" fmla="*/ 262208 h 2111651"/>
                <a:gd name="connsiteX2" fmla="*/ 1536065 w 1536065"/>
                <a:gd name="connsiteY2" fmla="*/ 25400 h 2111651"/>
                <a:gd name="connsiteX3" fmla="*/ 1536065 w 1536065"/>
                <a:gd name="connsiteY3" fmla="*/ 1880554 h 2111651"/>
                <a:gd name="connsiteX4" fmla="*/ 749623 w 1536065"/>
                <a:gd name="connsiteY4" fmla="*/ 2111646 h 2111651"/>
                <a:gd name="connsiteX5" fmla="*/ 9525 w 1536065"/>
                <a:gd name="connsiteY5" fmla="*/ 1880554 h 2111651"/>
                <a:gd name="connsiteX6" fmla="*/ 0 w 1536065"/>
                <a:gd name="connsiteY6" fmla="*/ 0 h 2111651"/>
                <a:gd name="connsiteX0" fmla="*/ 0 w 1536065"/>
                <a:gd name="connsiteY0" fmla="*/ 0 h 2111651"/>
                <a:gd name="connsiteX1" fmla="*/ 778198 w 1536065"/>
                <a:gd name="connsiteY1" fmla="*/ 262208 h 2111651"/>
                <a:gd name="connsiteX2" fmla="*/ 1536065 w 1536065"/>
                <a:gd name="connsiteY2" fmla="*/ 25400 h 2111651"/>
                <a:gd name="connsiteX3" fmla="*/ 1536065 w 1536065"/>
                <a:gd name="connsiteY3" fmla="*/ 1880554 h 2111651"/>
                <a:gd name="connsiteX4" fmla="*/ 749623 w 1536065"/>
                <a:gd name="connsiteY4" fmla="*/ 2111646 h 2111651"/>
                <a:gd name="connsiteX5" fmla="*/ 9525 w 1536065"/>
                <a:gd name="connsiteY5" fmla="*/ 1880554 h 2111651"/>
                <a:gd name="connsiteX6" fmla="*/ 0 w 1536065"/>
                <a:gd name="connsiteY6" fmla="*/ 0 h 2111651"/>
                <a:gd name="connsiteX0" fmla="*/ 0 w 1536065"/>
                <a:gd name="connsiteY0" fmla="*/ 0 h 2111651"/>
                <a:gd name="connsiteX1" fmla="*/ 778198 w 1536065"/>
                <a:gd name="connsiteY1" fmla="*/ 262208 h 2111651"/>
                <a:gd name="connsiteX2" fmla="*/ 1536065 w 1536065"/>
                <a:gd name="connsiteY2" fmla="*/ 25400 h 2111651"/>
                <a:gd name="connsiteX3" fmla="*/ 1536065 w 1536065"/>
                <a:gd name="connsiteY3" fmla="*/ 1880554 h 2111651"/>
                <a:gd name="connsiteX4" fmla="*/ 749623 w 1536065"/>
                <a:gd name="connsiteY4" fmla="*/ 2111646 h 2111651"/>
                <a:gd name="connsiteX5" fmla="*/ 9525 w 1536065"/>
                <a:gd name="connsiteY5" fmla="*/ 1880554 h 2111651"/>
                <a:gd name="connsiteX6" fmla="*/ 0 w 1536065"/>
                <a:gd name="connsiteY6" fmla="*/ 0 h 2111651"/>
                <a:gd name="connsiteX0" fmla="*/ 0 w 1536065"/>
                <a:gd name="connsiteY0" fmla="*/ 0 h 2111651"/>
                <a:gd name="connsiteX1" fmla="*/ 778198 w 1536065"/>
                <a:gd name="connsiteY1" fmla="*/ 262208 h 2111651"/>
                <a:gd name="connsiteX2" fmla="*/ 1536065 w 1536065"/>
                <a:gd name="connsiteY2" fmla="*/ 25400 h 2111651"/>
                <a:gd name="connsiteX3" fmla="*/ 1536065 w 1536065"/>
                <a:gd name="connsiteY3" fmla="*/ 1880554 h 2111651"/>
                <a:gd name="connsiteX4" fmla="*/ 749623 w 1536065"/>
                <a:gd name="connsiteY4" fmla="*/ 2111646 h 2111651"/>
                <a:gd name="connsiteX5" fmla="*/ 9525 w 1536065"/>
                <a:gd name="connsiteY5" fmla="*/ 1880554 h 2111651"/>
                <a:gd name="connsiteX6" fmla="*/ 0 w 1536065"/>
                <a:gd name="connsiteY6" fmla="*/ 0 h 2111651"/>
                <a:gd name="connsiteX0" fmla="*/ 0 w 1536065"/>
                <a:gd name="connsiteY0" fmla="*/ 0 h 2111651"/>
                <a:gd name="connsiteX1" fmla="*/ 775408 w 1536065"/>
                <a:gd name="connsiteY1" fmla="*/ 221919 h 2111651"/>
                <a:gd name="connsiteX2" fmla="*/ 1536065 w 1536065"/>
                <a:gd name="connsiteY2" fmla="*/ 25400 h 2111651"/>
                <a:gd name="connsiteX3" fmla="*/ 1536065 w 1536065"/>
                <a:gd name="connsiteY3" fmla="*/ 1880554 h 2111651"/>
                <a:gd name="connsiteX4" fmla="*/ 749623 w 1536065"/>
                <a:gd name="connsiteY4" fmla="*/ 2111646 h 2111651"/>
                <a:gd name="connsiteX5" fmla="*/ 9525 w 1536065"/>
                <a:gd name="connsiteY5" fmla="*/ 1880554 h 2111651"/>
                <a:gd name="connsiteX6" fmla="*/ 0 w 1536065"/>
                <a:gd name="connsiteY6" fmla="*/ 0 h 2111651"/>
                <a:gd name="connsiteX0" fmla="*/ 0 w 1536065"/>
                <a:gd name="connsiteY0" fmla="*/ 0 h 2111651"/>
                <a:gd name="connsiteX1" fmla="*/ 775408 w 1536065"/>
                <a:gd name="connsiteY1" fmla="*/ 221919 h 2111651"/>
                <a:gd name="connsiteX2" fmla="*/ 1536065 w 1536065"/>
                <a:gd name="connsiteY2" fmla="*/ 25400 h 2111651"/>
                <a:gd name="connsiteX3" fmla="*/ 1536065 w 1536065"/>
                <a:gd name="connsiteY3" fmla="*/ 1880554 h 2111651"/>
                <a:gd name="connsiteX4" fmla="*/ 749623 w 1536065"/>
                <a:gd name="connsiteY4" fmla="*/ 2111646 h 2111651"/>
                <a:gd name="connsiteX5" fmla="*/ 9525 w 1536065"/>
                <a:gd name="connsiteY5" fmla="*/ 1880554 h 2111651"/>
                <a:gd name="connsiteX6" fmla="*/ 0 w 1536065"/>
                <a:gd name="connsiteY6" fmla="*/ 0 h 2111651"/>
                <a:gd name="connsiteX0" fmla="*/ 0 w 1536065"/>
                <a:gd name="connsiteY0" fmla="*/ 0 h 2077121"/>
                <a:gd name="connsiteX1" fmla="*/ 775408 w 1536065"/>
                <a:gd name="connsiteY1" fmla="*/ 221919 h 2077121"/>
                <a:gd name="connsiteX2" fmla="*/ 1536065 w 1536065"/>
                <a:gd name="connsiteY2" fmla="*/ 25400 h 2077121"/>
                <a:gd name="connsiteX3" fmla="*/ 1536065 w 1536065"/>
                <a:gd name="connsiteY3" fmla="*/ 1880554 h 2077121"/>
                <a:gd name="connsiteX4" fmla="*/ 757993 w 1536065"/>
                <a:gd name="connsiteY4" fmla="*/ 2077112 h 2077121"/>
                <a:gd name="connsiteX5" fmla="*/ 9525 w 1536065"/>
                <a:gd name="connsiteY5" fmla="*/ 1880554 h 2077121"/>
                <a:gd name="connsiteX6" fmla="*/ 0 w 1536065"/>
                <a:gd name="connsiteY6" fmla="*/ 0 h 2077121"/>
                <a:gd name="connsiteX0" fmla="*/ 0 w 1536065"/>
                <a:gd name="connsiteY0" fmla="*/ 0 h 2077120"/>
                <a:gd name="connsiteX1" fmla="*/ 775408 w 1536065"/>
                <a:gd name="connsiteY1" fmla="*/ 1643570 h 2077120"/>
                <a:gd name="connsiteX2" fmla="*/ 1536065 w 1536065"/>
                <a:gd name="connsiteY2" fmla="*/ 25400 h 2077120"/>
                <a:gd name="connsiteX3" fmla="*/ 1536065 w 1536065"/>
                <a:gd name="connsiteY3" fmla="*/ 1880554 h 2077120"/>
                <a:gd name="connsiteX4" fmla="*/ 757993 w 1536065"/>
                <a:gd name="connsiteY4" fmla="*/ 2077112 h 2077120"/>
                <a:gd name="connsiteX5" fmla="*/ 9525 w 1536065"/>
                <a:gd name="connsiteY5" fmla="*/ 1880554 h 2077120"/>
                <a:gd name="connsiteX6" fmla="*/ 0 w 1536065"/>
                <a:gd name="connsiteY6" fmla="*/ 0 h 2077120"/>
                <a:gd name="connsiteX0" fmla="*/ 29536 w 1526540"/>
                <a:gd name="connsiteY0" fmla="*/ 1482587 h 2051720"/>
                <a:gd name="connsiteX1" fmla="*/ 765883 w 1526540"/>
                <a:gd name="connsiteY1" fmla="*/ 1618170 h 2051720"/>
                <a:gd name="connsiteX2" fmla="*/ 1526540 w 1526540"/>
                <a:gd name="connsiteY2" fmla="*/ 0 h 2051720"/>
                <a:gd name="connsiteX3" fmla="*/ 1526540 w 1526540"/>
                <a:gd name="connsiteY3" fmla="*/ 1855154 h 2051720"/>
                <a:gd name="connsiteX4" fmla="*/ 748468 w 1526540"/>
                <a:gd name="connsiteY4" fmla="*/ 2051712 h 2051720"/>
                <a:gd name="connsiteX5" fmla="*/ 0 w 1526540"/>
                <a:gd name="connsiteY5" fmla="*/ 1855154 h 2051720"/>
                <a:gd name="connsiteX6" fmla="*/ 29536 w 1526540"/>
                <a:gd name="connsiteY6" fmla="*/ 1482587 h 2051720"/>
                <a:gd name="connsiteX0" fmla="*/ 0 w 1526540"/>
                <a:gd name="connsiteY0" fmla="*/ 1855154 h 2051720"/>
                <a:gd name="connsiteX1" fmla="*/ 765883 w 1526540"/>
                <a:gd name="connsiteY1" fmla="*/ 1618170 h 2051720"/>
                <a:gd name="connsiteX2" fmla="*/ 1526540 w 1526540"/>
                <a:gd name="connsiteY2" fmla="*/ 0 h 2051720"/>
                <a:gd name="connsiteX3" fmla="*/ 1526540 w 1526540"/>
                <a:gd name="connsiteY3" fmla="*/ 1855154 h 2051720"/>
                <a:gd name="connsiteX4" fmla="*/ 748468 w 1526540"/>
                <a:gd name="connsiteY4" fmla="*/ 2051712 h 2051720"/>
                <a:gd name="connsiteX5" fmla="*/ 0 w 1526540"/>
                <a:gd name="connsiteY5" fmla="*/ 1855154 h 2051720"/>
                <a:gd name="connsiteX0" fmla="*/ 0 w 1526552"/>
                <a:gd name="connsiteY0" fmla="*/ 236983 h 433549"/>
                <a:gd name="connsiteX1" fmla="*/ 765883 w 1526552"/>
                <a:gd name="connsiteY1" fmla="*/ -1 h 433549"/>
                <a:gd name="connsiteX2" fmla="*/ 1526540 w 1526552"/>
                <a:gd name="connsiteY2" fmla="*/ 236983 h 433549"/>
                <a:gd name="connsiteX3" fmla="*/ 748468 w 1526552"/>
                <a:gd name="connsiteY3" fmla="*/ 433541 h 433549"/>
                <a:gd name="connsiteX4" fmla="*/ 0 w 1526552"/>
                <a:gd name="connsiteY4" fmla="*/ 236983 h 433549"/>
                <a:gd name="connsiteX0" fmla="*/ 25 w 1526577"/>
                <a:gd name="connsiteY0" fmla="*/ 236984 h 433550"/>
                <a:gd name="connsiteX1" fmla="*/ 765908 w 1526577"/>
                <a:gd name="connsiteY1" fmla="*/ 0 h 433550"/>
                <a:gd name="connsiteX2" fmla="*/ 1526565 w 1526577"/>
                <a:gd name="connsiteY2" fmla="*/ 236984 h 433550"/>
                <a:gd name="connsiteX3" fmla="*/ 748493 w 1526577"/>
                <a:gd name="connsiteY3" fmla="*/ 433542 h 433550"/>
                <a:gd name="connsiteX4" fmla="*/ 25 w 1526577"/>
                <a:gd name="connsiteY4" fmla="*/ 236984 h 433550"/>
                <a:gd name="connsiteX0" fmla="*/ 21 w 1526573"/>
                <a:gd name="connsiteY0" fmla="*/ 236984 h 433550"/>
                <a:gd name="connsiteX1" fmla="*/ 765904 w 1526573"/>
                <a:gd name="connsiteY1" fmla="*/ 0 h 433550"/>
                <a:gd name="connsiteX2" fmla="*/ 1526561 w 1526573"/>
                <a:gd name="connsiteY2" fmla="*/ 236984 h 433550"/>
                <a:gd name="connsiteX3" fmla="*/ 748489 w 1526573"/>
                <a:gd name="connsiteY3" fmla="*/ 433542 h 433550"/>
                <a:gd name="connsiteX4" fmla="*/ 21 w 1526573"/>
                <a:gd name="connsiteY4" fmla="*/ 236984 h 433550"/>
                <a:gd name="connsiteX0" fmla="*/ 0 w 1526552"/>
                <a:gd name="connsiteY0" fmla="*/ 236984 h 433550"/>
                <a:gd name="connsiteX1" fmla="*/ 765883 w 1526552"/>
                <a:gd name="connsiteY1" fmla="*/ 0 h 433550"/>
                <a:gd name="connsiteX2" fmla="*/ 1526540 w 1526552"/>
                <a:gd name="connsiteY2" fmla="*/ 236984 h 433550"/>
                <a:gd name="connsiteX3" fmla="*/ 748468 w 1526552"/>
                <a:gd name="connsiteY3" fmla="*/ 433542 h 433550"/>
                <a:gd name="connsiteX4" fmla="*/ 0 w 1526552"/>
                <a:gd name="connsiteY4" fmla="*/ 236984 h 433550"/>
                <a:gd name="connsiteX0" fmla="*/ 0 w 1529342"/>
                <a:gd name="connsiteY0" fmla="*/ 234106 h 433550"/>
                <a:gd name="connsiteX1" fmla="*/ 768673 w 1529342"/>
                <a:gd name="connsiteY1" fmla="*/ 0 h 433550"/>
                <a:gd name="connsiteX2" fmla="*/ 1529330 w 1529342"/>
                <a:gd name="connsiteY2" fmla="*/ 236984 h 433550"/>
                <a:gd name="connsiteX3" fmla="*/ 751258 w 1529342"/>
                <a:gd name="connsiteY3" fmla="*/ 433542 h 433550"/>
                <a:gd name="connsiteX4" fmla="*/ 0 w 1529342"/>
                <a:gd name="connsiteY4" fmla="*/ 234106 h 433550"/>
                <a:gd name="connsiteX0" fmla="*/ 0 w 1537713"/>
                <a:gd name="connsiteY0" fmla="*/ 231229 h 433550"/>
                <a:gd name="connsiteX1" fmla="*/ 777044 w 1537713"/>
                <a:gd name="connsiteY1" fmla="*/ 0 h 433550"/>
                <a:gd name="connsiteX2" fmla="*/ 1537701 w 1537713"/>
                <a:gd name="connsiteY2" fmla="*/ 236984 h 433550"/>
                <a:gd name="connsiteX3" fmla="*/ 759629 w 1537713"/>
                <a:gd name="connsiteY3" fmla="*/ 433542 h 433550"/>
                <a:gd name="connsiteX4" fmla="*/ 0 w 1537713"/>
                <a:gd name="connsiteY4" fmla="*/ 231229 h 433550"/>
                <a:gd name="connsiteX0" fmla="*/ 0 w 1546083"/>
                <a:gd name="connsiteY0" fmla="*/ 231229 h 433551"/>
                <a:gd name="connsiteX1" fmla="*/ 777044 w 1546083"/>
                <a:gd name="connsiteY1" fmla="*/ 0 h 433551"/>
                <a:gd name="connsiteX2" fmla="*/ 1546071 w 1546083"/>
                <a:gd name="connsiteY2" fmla="*/ 239861 h 433551"/>
                <a:gd name="connsiteX3" fmla="*/ 759629 w 1546083"/>
                <a:gd name="connsiteY3" fmla="*/ 433542 h 433551"/>
                <a:gd name="connsiteX4" fmla="*/ 0 w 1546083"/>
                <a:gd name="connsiteY4" fmla="*/ 231229 h 433551"/>
                <a:gd name="connsiteX0" fmla="*/ 0 w 1546117"/>
                <a:gd name="connsiteY0" fmla="*/ 231229 h 433551"/>
                <a:gd name="connsiteX1" fmla="*/ 777044 w 1546117"/>
                <a:gd name="connsiteY1" fmla="*/ 0 h 433551"/>
                <a:gd name="connsiteX2" fmla="*/ 1546071 w 1546117"/>
                <a:gd name="connsiteY2" fmla="*/ 239861 h 433551"/>
                <a:gd name="connsiteX3" fmla="*/ 759629 w 1546117"/>
                <a:gd name="connsiteY3" fmla="*/ 433542 h 433551"/>
                <a:gd name="connsiteX4" fmla="*/ 0 w 1546117"/>
                <a:gd name="connsiteY4" fmla="*/ 231229 h 433551"/>
                <a:gd name="connsiteX0" fmla="*/ 0 w 1546136"/>
                <a:gd name="connsiteY0" fmla="*/ 231229 h 433551"/>
                <a:gd name="connsiteX1" fmla="*/ 777044 w 1546136"/>
                <a:gd name="connsiteY1" fmla="*/ 0 h 433551"/>
                <a:gd name="connsiteX2" fmla="*/ 1546071 w 1546136"/>
                <a:gd name="connsiteY2" fmla="*/ 239861 h 433551"/>
                <a:gd name="connsiteX3" fmla="*/ 759629 w 1546136"/>
                <a:gd name="connsiteY3" fmla="*/ 433542 h 433551"/>
                <a:gd name="connsiteX4" fmla="*/ 0 w 1546136"/>
                <a:gd name="connsiteY4" fmla="*/ 231229 h 433551"/>
                <a:gd name="connsiteX0" fmla="*/ 0 w 1548729"/>
                <a:gd name="connsiteY0" fmla="*/ 231229 h 433551"/>
                <a:gd name="connsiteX1" fmla="*/ 777044 w 1548729"/>
                <a:gd name="connsiteY1" fmla="*/ 0 h 433551"/>
                <a:gd name="connsiteX2" fmla="*/ 1546071 w 1548729"/>
                <a:gd name="connsiteY2" fmla="*/ 239861 h 433551"/>
                <a:gd name="connsiteX3" fmla="*/ 759629 w 1548729"/>
                <a:gd name="connsiteY3" fmla="*/ 433542 h 433551"/>
                <a:gd name="connsiteX4" fmla="*/ 0 w 1548729"/>
                <a:gd name="connsiteY4" fmla="*/ 231229 h 43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29" h="433551">
                  <a:moveTo>
                    <a:pt x="0" y="231229"/>
                  </a:moveTo>
                  <a:cubicBezTo>
                    <a:pt x="1391" y="25608"/>
                    <a:pt x="641725" y="1293"/>
                    <a:pt x="777044" y="0"/>
                  </a:cubicBezTo>
                  <a:cubicBezTo>
                    <a:pt x="1184925" y="5756"/>
                    <a:pt x="1585247" y="98536"/>
                    <a:pt x="1546071" y="239861"/>
                  </a:cubicBezTo>
                  <a:cubicBezTo>
                    <a:pt x="1443203" y="388329"/>
                    <a:pt x="1021247" y="434299"/>
                    <a:pt x="759629" y="433542"/>
                  </a:cubicBezTo>
                  <a:cubicBezTo>
                    <a:pt x="541505" y="426361"/>
                    <a:pt x="119699" y="406685"/>
                    <a:pt x="0" y="23122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630343" y="2059669"/>
              <a:ext cx="1320136" cy="2046996"/>
              <a:chOff x="6630343" y="2059669"/>
              <a:chExt cx="1320136" cy="2046996"/>
            </a:xfrm>
          </p:grpSpPr>
          <p:sp>
            <p:nvSpPr>
              <p:cNvPr id="46" name="Rectangle 43"/>
              <p:cNvSpPr/>
              <p:nvPr/>
            </p:nvSpPr>
            <p:spPr>
              <a:xfrm>
                <a:off x="6632602" y="2064114"/>
                <a:ext cx="1315529" cy="2042551"/>
              </a:xfrm>
              <a:custGeom>
                <a:avLst/>
                <a:gdLst>
                  <a:gd name="connsiteX0" fmla="*/ 0 w 1548765"/>
                  <a:gd name="connsiteY0" fmla="*/ 0 h 1890079"/>
                  <a:gd name="connsiteX1" fmla="*/ 1548765 w 1548765"/>
                  <a:gd name="connsiteY1" fmla="*/ 0 h 1890079"/>
                  <a:gd name="connsiteX2" fmla="*/ 1548765 w 1548765"/>
                  <a:gd name="connsiteY2" fmla="*/ 1890079 h 1890079"/>
                  <a:gd name="connsiteX3" fmla="*/ 0 w 1548765"/>
                  <a:gd name="connsiteY3" fmla="*/ 1890079 h 1890079"/>
                  <a:gd name="connsiteX4" fmla="*/ 0 w 1548765"/>
                  <a:gd name="connsiteY4" fmla="*/ 0 h 1890079"/>
                  <a:gd name="connsiteX0" fmla="*/ 0 w 1548765"/>
                  <a:gd name="connsiteY0" fmla="*/ 0 h 2083073"/>
                  <a:gd name="connsiteX1" fmla="*/ 1548765 w 1548765"/>
                  <a:gd name="connsiteY1" fmla="*/ 0 h 2083073"/>
                  <a:gd name="connsiteX2" fmla="*/ 1548765 w 1548765"/>
                  <a:gd name="connsiteY2" fmla="*/ 1890079 h 2083073"/>
                  <a:gd name="connsiteX3" fmla="*/ 730573 w 1548765"/>
                  <a:gd name="connsiteY3" fmla="*/ 2083071 h 2083073"/>
                  <a:gd name="connsiteX4" fmla="*/ 0 w 1548765"/>
                  <a:gd name="connsiteY4" fmla="*/ 1890079 h 2083073"/>
                  <a:gd name="connsiteX5" fmla="*/ 0 w 1548765"/>
                  <a:gd name="connsiteY5" fmla="*/ 0 h 2083073"/>
                  <a:gd name="connsiteX0" fmla="*/ 0 w 1548765"/>
                  <a:gd name="connsiteY0" fmla="*/ 6 h 2083079"/>
                  <a:gd name="connsiteX1" fmla="*/ 743273 w 1548765"/>
                  <a:gd name="connsiteY1" fmla="*/ 246339 h 2083079"/>
                  <a:gd name="connsiteX2" fmla="*/ 1548765 w 1548765"/>
                  <a:gd name="connsiteY2" fmla="*/ 6 h 2083079"/>
                  <a:gd name="connsiteX3" fmla="*/ 1548765 w 1548765"/>
                  <a:gd name="connsiteY3" fmla="*/ 1890085 h 2083079"/>
                  <a:gd name="connsiteX4" fmla="*/ 730573 w 1548765"/>
                  <a:gd name="connsiteY4" fmla="*/ 2083077 h 2083079"/>
                  <a:gd name="connsiteX5" fmla="*/ 0 w 1548765"/>
                  <a:gd name="connsiteY5" fmla="*/ 1890085 h 2083079"/>
                  <a:gd name="connsiteX6" fmla="*/ 0 w 1548765"/>
                  <a:gd name="connsiteY6" fmla="*/ 6 h 2083079"/>
                  <a:gd name="connsiteX0" fmla="*/ 0 w 1548765"/>
                  <a:gd name="connsiteY0" fmla="*/ 7 h 2083080"/>
                  <a:gd name="connsiteX1" fmla="*/ 759148 w 1548765"/>
                  <a:gd name="connsiteY1" fmla="*/ 233640 h 2083080"/>
                  <a:gd name="connsiteX2" fmla="*/ 1548765 w 1548765"/>
                  <a:gd name="connsiteY2" fmla="*/ 7 h 2083080"/>
                  <a:gd name="connsiteX3" fmla="*/ 1548765 w 1548765"/>
                  <a:gd name="connsiteY3" fmla="*/ 1890086 h 2083080"/>
                  <a:gd name="connsiteX4" fmla="*/ 730573 w 1548765"/>
                  <a:gd name="connsiteY4" fmla="*/ 2083078 h 2083080"/>
                  <a:gd name="connsiteX5" fmla="*/ 0 w 1548765"/>
                  <a:gd name="connsiteY5" fmla="*/ 1890086 h 2083080"/>
                  <a:gd name="connsiteX6" fmla="*/ 0 w 1548765"/>
                  <a:gd name="connsiteY6" fmla="*/ 7 h 2083080"/>
                  <a:gd name="connsiteX0" fmla="*/ 0 w 1567815"/>
                  <a:gd name="connsiteY0" fmla="*/ 6 h 2111654"/>
                  <a:gd name="connsiteX1" fmla="*/ 778198 w 1567815"/>
                  <a:gd name="connsiteY1" fmla="*/ 262214 h 2111654"/>
                  <a:gd name="connsiteX2" fmla="*/ 1567815 w 1567815"/>
                  <a:gd name="connsiteY2" fmla="*/ 28581 h 2111654"/>
                  <a:gd name="connsiteX3" fmla="*/ 1567815 w 1567815"/>
                  <a:gd name="connsiteY3" fmla="*/ 1918660 h 2111654"/>
                  <a:gd name="connsiteX4" fmla="*/ 749623 w 1567815"/>
                  <a:gd name="connsiteY4" fmla="*/ 2111652 h 2111654"/>
                  <a:gd name="connsiteX5" fmla="*/ 19050 w 1567815"/>
                  <a:gd name="connsiteY5" fmla="*/ 1918660 h 2111654"/>
                  <a:gd name="connsiteX6" fmla="*/ 0 w 1567815"/>
                  <a:gd name="connsiteY6" fmla="*/ 6 h 2111654"/>
                  <a:gd name="connsiteX0" fmla="*/ 0 w 1567815"/>
                  <a:gd name="connsiteY0" fmla="*/ 6 h 2111654"/>
                  <a:gd name="connsiteX1" fmla="*/ 778198 w 1567815"/>
                  <a:gd name="connsiteY1" fmla="*/ 262214 h 2111654"/>
                  <a:gd name="connsiteX2" fmla="*/ 1567815 w 1567815"/>
                  <a:gd name="connsiteY2" fmla="*/ 28581 h 2111654"/>
                  <a:gd name="connsiteX3" fmla="*/ 1567815 w 1567815"/>
                  <a:gd name="connsiteY3" fmla="*/ 1918660 h 2111654"/>
                  <a:gd name="connsiteX4" fmla="*/ 749623 w 1567815"/>
                  <a:gd name="connsiteY4" fmla="*/ 2111652 h 2111654"/>
                  <a:gd name="connsiteX5" fmla="*/ 9525 w 1567815"/>
                  <a:gd name="connsiteY5" fmla="*/ 1880560 h 2111654"/>
                  <a:gd name="connsiteX6" fmla="*/ 0 w 1567815"/>
                  <a:gd name="connsiteY6" fmla="*/ 6 h 2111654"/>
                  <a:gd name="connsiteX0" fmla="*/ 0 w 1567815"/>
                  <a:gd name="connsiteY0" fmla="*/ 6 h 2111653"/>
                  <a:gd name="connsiteX1" fmla="*/ 778198 w 1567815"/>
                  <a:gd name="connsiteY1" fmla="*/ 262214 h 2111653"/>
                  <a:gd name="connsiteX2" fmla="*/ 1567815 w 1567815"/>
                  <a:gd name="connsiteY2" fmla="*/ 28581 h 2111653"/>
                  <a:gd name="connsiteX3" fmla="*/ 1536065 w 1567815"/>
                  <a:gd name="connsiteY3" fmla="*/ 1880560 h 2111653"/>
                  <a:gd name="connsiteX4" fmla="*/ 749623 w 1567815"/>
                  <a:gd name="connsiteY4" fmla="*/ 2111652 h 2111653"/>
                  <a:gd name="connsiteX5" fmla="*/ 9525 w 1567815"/>
                  <a:gd name="connsiteY5" fmla="*/ 1880560 h 2111653"/>
                  <a:gd name="connsiteX6" fmla="*/ 0 w 1567815"/>
                  <a:gd name="connsiteY6" fmla="*/ 6 h 2111653"/>
                  <a:gd name="connsiteX0" fmla="*/ 0 w 1536065"/>
                  <a:gd name="connsiteY0" fmla="*/ 6 h 2111653"/>
                  <a:gd name="connsiteX1" fmla="*/ 778198 w 1536065"/>
                  <a:gd name="connsiteY1" fmla="*/ 262214 h 2111653"/>
                  <a:gd name="connsiteX2" fmla="*/ 1536065 w 1536065"/>
                  <a:gd name="connsiteY2" fmla="*/ 25406 h 2111653"/>
                  <a:gd name="connsiteX3" fmla="*/ 1536065 w 1536065"/>
                  <a:gd name="connsiteY3" fmla="*/ 1880560 h 2111653"/>
                  <a:gd name="connsiteX4" fmla="*/ 749623 w 1536065"/>
                  <a:gd name="connsiteY4" fmla="*/ 2111652 h 2111653"/>
                  <a:gd name="connsiteX5" fmla="*/ 9525 w 1536065"/>
                  <a:gd name="connsiteY5" fmla="*/ 1880560 h 2111653"/>
                  <a:gd name="connsiteX6" fmla="*/ 0 w 1536065"/>
                  <a:gd name="connsiteY6" fmla="*/ 6 h 2111653"/>
                  <a:gd name="connsiteX0" fmla="*/ 0 w 1536065"/>
                  <a:gd name="connsiteY0" fmla="*/ 6 h 2111653"/>
                  <a:gd name="connsiteX1" fmla="*/ 778198 w 1536065"/>
                  <a:gd name="connsiteY1" fmla="*/ 262214 h 2111653"/>
                  <a:gd name="connsiteX2" fmla="*/ 1536065 w 1536065"/>
                  <a:gd name="connsiteY2" fmla="*/ 25406 h 2111653"/>
                  <a:gd name="connsiteX3" fmla="*/ 1536065 w 1536065"/>
                  <a:gd name="connsiteY3" fmla="*/ 1880560 h 2111653"/>
                  <a:gd name="connsiteX4" fmla="*/ 749623 w 1536065"/>
                  <a:gd name="connsiteY4" fmla="*/ 2111652 h 2111653"/>
                  <a:gd name="connsiteX5" fmla="*/ 9525 w 1536065"/>
                  <a:gd name="connsiteY5" fmla="*/ 1880560 h 2111653"/>
                  <a:gd name="connsiteX6" fmla="*/ 0 w 1536065"/>
                  <a:gd name="connsiteY6" fmla="*/ 6 h 2111653"/>
                  <a:gd name="connsiteX0" fmla="*/ 0 w 1536065"/>
                  <a:gd name="connsiteY0" fmla="*/ 6 h 2111653"/>
                  <a:gd name="connsiteX1" fmla="*/ 778198 w 1536065"/>
                  <a:gd name="connsiteY1" fmla="*/ 262214 h 2111653"/>
                  <a:gd name="connsiteX2" fmla="*/ 1536065 w 1536065"/>
                  <a:gd name="connsiteY2" fmla="*/ 25406 h 2111653"/>
                  <a:gd name="connsiteX3" fmla="*/ 1536065 w 1536065"/>
                  <a:gd name="connsiteY3" fmla="*/ 1880560 h 2111653"/>
                  <a:gd name="connsiteX4" fmla="*/ 749623 w 1536065"/>
                  <a:gd name="connsiteY4" fmla="*/ 2111652 h 2111653"/>
                  <a:gd name="connsiteX5" fmla="*/ 9525 w 1536065"/>
                  <a:gd name="connsiteY5" fmla="*/ 1880560 h 2111653"/>
                  <a:gd name="connsiteX6" fmla="*/ 0 w 1536065"/>
                  <a:gd name="connsiteY6" fmla="*/ 6 h 2111653"/>
                  <a:gd name="connsiteX0" fmla="*/ 0 w 1536065"/>
                  <a:gd name="connsiteY0" fmla="*/ 6 h 2111653"/>
                  <a:gd name="connsiteX1" fmla="*/ 778198 w 1536065"/>
                  <a:gd name="connsiteY1" fmla="*/ 262214 h 2111653"/>
                  <a:gd name="connsiteX2" fmla="*/ 1536065 w 1536065"/>
                  <a:gd name="connsiteY2" fmla="*/ 25406 h 2111653"/>
                  <a:gd name="connsiteX3" fmla="*/ 1536065 w 1536065"/>
                  <a:gd name="connsiteY3" fmla="*/ 1880560 h 2111653"/>
                  <a:gd name="connsiteX4" fmla="*/ 749623 w 1536065"/>
                  <a:gd name="connsiteY4" fmla="*/ 2111652 h 2111653"/>
                  <a:gd name="connsiteX5" fmla="*/ 9525 w 1536065"/>
                  <a:gd name="connsiteY5" fmla="*/ 1880560 h 2111653"/>
                  <a:gd name="connsiteX6" fmla="*/ 0 w 1536065"/>
                  <a:gd name="connsiteY6" fmla="*/ 6 h 2111653"/>
                  <a:gd name="connsiteX0" fmla="*/ 0 w 1536065"/>
                  <a:gd name="connsiteY0" fmla="*/ 0 h 2111647"/>
                  <a:gd name="connsiteX1" fmla="*/ 778198 w 1536065"/>
                  <a:gd name="connsiteY1" fmla="*/ 262208 h 2111647"/>
                  <a:gd name="connsiteX2" fmla="*/ 1536065 w 1536065"/>
                  <a:gd name="connsiteY2" fmla="*/ 25400 h 2111647"/>
                  <a:gd name="connsiteX3" fmla="*/ 1536065 w 1536065"/>
                  <a:gd name="connsiteY3" fmla="*/ 1880554 h 2111647"/>
                  <a:gd name="connsiteX4" fmla="*/ 749623 w 1536065"/>
                  <a:gd name="connsiteY4" fmla="*/ 2111646 h 2111647"/>
                  <a:gd name="connsiteX5" fmla="*/ 9525 w 1536065"/>
                  <a:gd name="connsiteY5" fmla="*/ 1880554 h 2111647"/>
                  <a:gd name="connsiteX6" fmla="*/ 0 w 1536065"/>
                  <a:gd name="connsiteY6" fmla="*/ 0 h 2111647"/>
                  <a:gd name="connsiteX0" fmla="*/ 0 w 1536065"/>
                  <a:gd name="connsiteY0" fmla="*/ 0 h 2111647"/>
                  <a:gd name="connsiteX1" fmla="*/ 778198 w 1536065"/>
                  <a:gd name="connsiteY1" fmla="*/ 262208 h 2111647"/>
                  <a:gd name="connsiteX2" fmla="*/ 1536065 w 1536065"/>
                  <a:gd name="connsiteY2" fmla="*/ 25400 h 2111647"/>
                  <a:gd name="connsiteX3" fmla="*/ 1536065 w 1536065"/>
                  <a:gd name="connsiteY3" fmla="*/ 1880554 h 2111647"/>
                  <a:gd name="connsiteX4" fmla="*/ 749623 w 1536065"/>
                  <a:gd name="connsiteY4" fmla="*/ 2111646 h 2111647"/>
                  <a:gd name="connsiteX5" fmla="*/ 9525 w 1536065"/>
                  <a:gd name="connsiteY5" fmla="*/ 1880554 h 2111647"/>
                  <a:gd name="connsiteX6" fmla="*/ 0 w 1536065"/>
                  <a:gd name="connsiteY6" fmla="*/ 0 h 2111647"/>
                  <a:gd name="connsiteX0" fmla="*/ 0 w 1536065"/>
                  <a:gd name="connsiteY0" fmla="*/ 0 h 2111651"/>
                  <a:gd name="connsiteX1" fmla="*/ 778198 w 1536065"/>
                  <a:gd name="connsiteY1" fmla="*/ 262208 h 2111651"/>
                  <a:gd name="connsiteX2" fmla="*/ 1536065 w 1536065"/>
                  <a:gd name="connsiteY2" fmla="*/ 25400 h 2111651"/>
                  <a:gd name="connsiteX3" fmla="*/ 1536065 w 1536065"/>
                  <a:gd name="connsiteY3" fmla="*/ 1880554 h 2111651"/>
                  <a:gd name="connsiteX4" fmla="*/ 749623 w 1536065"/>
                  <a:gd name="connsiteY4" fmla="*/ 2111646 h 2111651"/>
                  <a:gd name="connsiteX5" fmla="*/ 9525 w 1536065"/>
                  <a:gd name="connsiteY5" fmla="*/ 1880554 h 2111651"/>
                  <a:gd name="connsiteX6" fmla="*/ 0 w 1536065"/>
                  <a:gd name="connsiteY6" fmla="*/ 0 h 2111651"/>
                  <a:gd name="connsiteX0" fmla="*/ 0 w 1536065"/>
                  <a:gd name="connsiteY0" fmla="*/ 0 h 2111651"/>
                  <a:gd name="connsiteX1" fmla="*/ 778198 w 1536065"/>
                  <a:gd name="connsiteY1" fmla="*/ 262208 h 2111651"/>
                  <a:gd name="connsiteX2" fmla="*/ 1536065 w 1536065"/>
                  <a:gd name="connsiteY2" fmla="*/ 25400 h 2111651"/>
                  <a:gd name="connsiteX3" fmla="*/ 1536065 w 1536065"/>
                  <a:gd name="connsiteY3" fmla="*/ 1880554 h 2111651"/>
                  <a:gd name="connsiteX4" fmla="*/ 749623 w 1536065"/>
                  <a:gd name="connsiteY4" fmla="*/ 2111646 h 2111651"/>
                  <a:gd name="connsiteX5" fmla="*/ 9525 w 1536065"/>
                  <a:gd name="connsiteY5" fmla="*/ 1880554 h 2111651"/>
                  <a:gd name="connsiteX6" fmla="*/ 0 w 1536065"/>
                  <a:gd name="connsiteY6" fmla="*/ 0 h 2111651"/>
                  <a:gd name="connsiteX0" fmla="*/ 0 w 1536065"/>
                  <a:gd name="connsiteY0" fmla="*/ 0 h 2111651"/>
                  <a:gd name="connsiteX1" fmla="*/ 778198 w 1536065"/>
                  <a:gd name="connsiteY1" fmla="*/ 262208 h 2111651"/>
                  <a:gd name="connsiteX2" fmla="*/ 1536065 w 1536065"/>
                  <a:gd name="connsiteY2" fmla="*/ 25400 h 2111651"/>
                  <a:gd name="connsiteX3" fmla="*/ 1536065 w 1536065"/>
                  <a:gd name="connsiteY3" fmla="*/ 1880554 h 2111651"/>
                  <a:gd name="connsiteX4" fmla="*/ 749623 w 1536065"/>
                  <a:gd name="connsiteY4" fmla="*/ 2111646 h 2111651"/>
                  <a:gd name="connsiteX5" fmla="*/ 9525 w 1536065"/>
                  <a:gd name="connsiteY5" fmla="*/ 1880554 h 2111651"/>
                  <a:gd name="connsiteX6" fmla="*/ 0 w 1536065"/>
                  <a:gd name="connsiteY6" fmla="*/ 0 h 2111651"/>
                  <a:gd name="connsiteX0" fmla="*/ 0 w 1536065"/>
                  <a:gd name="connsiteY0" fmla="*/ 0 h 2111651"/>
                  <a:gd name="connsiteX1" fmla="*/ 778198 w 1536065"/>
                  <a:gd name="connsiteY1" fmla="*/ 262208 h 2111651"/>
                  <a:gd name="connsiteX2" fmla="*/ 1536065 w 1536065"/>
                  <a:gd name="connsiteY2" fmla="*/ 25400 h 2111651"/>
                  <a:gd name="connsiteX3" fmla="*/ 1536065 w 1536065"/>
                  <a:gd name="connsiteY3" fmla="*/ 1880554 h 2111651"/>
                  <a:gd name="connsiteX4" fmla="*/ 749623 w 1536065"/>
                  <a:gd name="connsiteY4" fmla="*/ 2111646 h 2111651"/>
                  <a:gd name="connsiteX5" fmla="*/ 9525 w 1536065"/>
                  <a:gd name="connsiteY5" fmla="*/ 1880554 h 2111651"/>
                  <a:gd name="connsiteX6" fmla="*/ 0 w 1536065"/>
                  <a:gd name="connsiteY6" fmla="*/ 0 h 2111651"/>
                  <a:gd name="connsiteX0" fmla="*/ 0 w 1536065"/>
                  <a:gd name="connsiteY0" fmla="*/ 0 h 2111651"/>
                  <a:gd name="connsiteX1" fmla="*/ 775408 w 1536065"/>
                  <a:gd name="connsiteY1" fmla="*/ 221919 h 2111651"/>
                  <a:gd name="connsiteX2" fmla="*/ 1536065 w 1536065"/>
                  <a:gd name="connsiteY2" fmla="*/ 25400 h 2111651"/>
                  <a:gd name="connsiteX3" fmla="*/ 1536065 w 1536065"/>
                  <a:gd name="connsiteY3" fmla="*/ 1880554 h 2111651"/>
                  <a:gd name="connsiteX4" fmla="*/ 749623 w 1536065"/>
                  <a:gd name="connsiteY4" fmla="*/ 2111646 h 2111651"/>
                  <a:gd name="connsiteX5" fmla="*/ 9525 w 1536065"/>
                  <a:gd name="connsiteY5" fmla="*/ 1880554 h 2111651"/>
                  <a:gd name="connsiteX6" fmla="*/ 0 w 1536065"/>
                  <a:gd name="connsiteY6" fmla="*/ 0 h 2111651"/>
                  <a:gd name="connsiteX0" fmla="*/ 0 w 1536065"/>
                  <a:gd name="connsiteY0" fmla="*/ 0 h 2111651"/>
                  <a:gd name="connsiteX1" fmla="*/ 775408 w 1536065"/>
                  <a:gd name="connsiteY1" fmla="*/ 221919 h 2111651"/>
                  <a:gd name="connsiteX2" fmla="*/ 1536065 w 1536065"/>
                  <a:gd name="connsiteY2" fmla="*/ 25400 h 2111651"/>
                  <a:gd name="connsiteX3" fmla="*/ 1536065 w 1536065"/>
                  <a:gd name="connsiteY3" fmla="*/ 1880554 h 2111651"/>
                  <a:gd name="connsiteX4" fmla="*/ 749623 w 1536065"/>
                  <a:gd name="connsiteY4" fmla="*/ 2111646 h 2111651"/>
                  <a:gd name="connsiteX5" fmla="*/ 9525 w 1536065"/>
                  <a:gd name="connsiteY5" fmla="*/ 1880554 h 2111651"/>
                  <a:gd name="connsiteX6" fmla="*/ 0 w 1536065"/>
                  <a:gd name="connsiteY6" fmla="*/ 0 h 2111651"/>
                  <a:gd name="connsiteX0" fmla="*/ 0 w 1536065"/>
                  <a:gd name="connsiteY0" fmla="*/ 0 h 2468498"/>
                  <a:gd name="connsiteX1" fmla="*/ 775408 w 1536065"/>
                  <a:gd name="connsiteY1" fmla="*/ 221919 h 2468498"/>
                  <a:gd name="connsiteX2" fmla="*/ 1536065 w 1536065"/>
                  <a:gd name="connsiteY2" fmla="*/ 25400 h 2468498"/>
                  <a:gd name="connsiteX3" fmla="*/ 1536065 w 1536065"/>
                  <a:gd name="connsiteY3" fmla="*/ 1880554 h 2468498"/>
                  <a:gd name="connsiteX4" fmla="*/ 764503 w 1536065"/>
                  <a:gd name="connsiteY4" fmla="*/ 2468498 h 2468498"/>
                  <a:gd name="connsiteX5" fmla="*/ 9525 w 1536065"/>
                  <a:gd name="connsiteY5" fmla="*/ 1880554 h 2468498"/>
                  <a:gd name="connsiteX6" fmla="*/ 0 w 1536065"/>
                  <a:gd name="connsiteY6" fmla="*/ 0 h 2468498"/>
                  <a:gd name="connsiteX0" fmla="*/ 1636 w 1537701"/>
                  <a:gd name="connsiteY0" fmla="*/ 0 h 2468498"/>
                  <a:gd name="connsiteX1" fmla="*/ 777044 w 1537701"/>
                  <a:gd name="connsiteY1" fmla="*/ 221919 h 2468498"/>
                  <a:gd name="connsiteX2" fmla="*/ 1537701 w 1537701"/>
                  <a:gd name="connsiteY2" fmla="*/ 25400 h 2468498"/>
                  <a:gd name="connsiteX3" fmla="*/ 1537701 w 1537701"/>
                  <a:gd name="connsiteY3" fmla="*/ 1880554 h 2468498"/>
                  <a:gd name="connsiteX4" fmla="*/ 766139 w 1537701"/>
                  <a:gd name="connsiteY4" fmla="*/ 2468498 h 2468498"/>
                  <a:gd name="connsiteX5" fmla="*/ 0 w 1537701"/>
                  <a:gd name="connsiteY5" fmla="*/ 2264266 h 2468498"/>
                  <a:gd name="connsiteX6" fmla="*/ 1636 w 1537701"/>
                  <a:gd name="connsiteY6" fmla="*/ 0 h 2468498"/>
                  <a:gd name="connsiteX0" fmla="*/ 1636 w 1541421"/>
                  <a:gd name="connsiteY0" fmla="*/ 0 h 2468505"/>
                  <a:gd name="connsiteX1" fmla="*/ 777044 w 1541421"/>
                  <a:gd name="connsiteY1" fmla="*/ 221919 h 2468505"/>
                  <a:gd name="connsiteX2" fmla="*/ 1537701 w 1541421"/>
                  <a:gd name="connsiteY2" fmla="*/ 25400 h 2468505"/>
                  <a:gd name="connsiteX3" fmla="*/ 1541421 w 1541421"/>
                  <a:gd name="connsiteY3" fmla="*/ 2260428 h 2468505"/>
                  <a:gd name="connsiteX4" fmla="*/ 766139 w 1541421"/>
                  <a:gd name="connsiteY4" fmla="*/ 2468498 h 2468505"/>
                  <a:gd name="connsiteX5" fmla="*/ 0 w 1541421"/>
                  <a:gd name="connsiteY5" fmla="*/ 2264266 h 2468505"/>
                  <a:gd name="connsiteX6" fmla="*/ 1636 w 1541421"/>
                  <a:gd name="connsiteY6" fmla="*/ 0 h 246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1421" h="2468505">
                    <a:moveTo>
                      <a:pt x="1636" y="0"/>
                    </a:moveTo>
                    <a:cubicBezTo>
                      <a:pt x="20386" y="164393"/>
                      <a:pt x="457320" y="213891"/>
                      <a:pt x="777044" y="221919"/>
                    </a:cubicBezTo>
                    <a:cubicBezTo>
                      <a:pt x="1131266" y="216008"/>
                      <a:pt x="1481929" y="171011"/>
                      <a:pt x="1537701" y="25400"/>
                    </a:cubicBezTo>
                    <a:lnTo>
                      <a:pt x="1541421" y="2260428"/>
                    </a:lnTo>
                    <a:cubicBezTo>
                      <a:pt x="1438553" y="2408896"/>
                      <a:pt x="1027757" y="2469255"/>
                      <a:pt x="766139" y="2468498"/>
                    </a:cubicBezTo>
                    <a:cubicBezTo>
                      <a:pt x="548015" y="2461317"/>
                      <a:pt x="119699" y="2439722"/>
                      <a:pt x="0" y="2264266"/>
                    </a:cubicBezTo>
                    <a:cubicBezTo>
                      <a:pt x="545" y="1509511"/>
                      <a:pt x="1091" y="754755"/>
                      <a:pt x="16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7950479" y="2059669"/>
                <a:ext cx="0" cy="186145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632854" y="2059669"/>
                <a:ext cx="0" cy="18765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Pie 36"/>
              <p:cNvSpPr/>
              <p:nvPr/>
            </p:nvSpPr>
            <p:spPr>
              <a:xfrm>
                <a:off x="6630343" y="3938118"/>
                <a:ext cx="1317477" cy="166888"/>
              </a:xfrm>
              <a:custGeom>
                <a:avLst/>
                <a:gdLst>
                  <a:gd name="connsiteX0" fmla="*/ 1545430 w 1545430"/>
                  <a:gd name="connsiteY0" fmla="*/ 128588 h 257175"/>
                  <a:gd name="connsiteX1" fmla="*/ 772764 w 1545430"/>
                  <a:gd name="connsiteY1" fmla="*/ 257176 h 257175"/>
                  <a:gd name="connsiteX2" fmla="*/ 8 w 1545430"/>
                  <a:gd name="connsiteY2" fmla="*/ 129180 h 257175"/>
                  <a:gd name="connsiteX3" fmla="*/ 772715 w 1545430"/>
                  <a:gd name="connsiteY3" fmla="*/ 128588 h 257175"/>
                  <a:gd name="connsiteX4" fmla="*/ 1545430 w 1545430"/>
                  <a:gd name="connsiteY4" fmla="*/ 128588 h 257175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128588"/>
                  <a:gd name="connsiteX1" fmla="*/ 772756 w 1545422"/>
                  <a:gd name="connsiteY1" fmla="*/ 128588 h 128588"/>
                  <a:gd name="connsiteX2" fmla="*/ 0 w 1545422"/>
                  <a:gd name="connsiteY2" fmla="*/ 592 h 128588"/>
                  <a:gd name="connsiteX3" fmla="*/ 772707 w 1545422"/>
                  <a:gd name="connsiteY3" fmla="*/ 128587 h 128588"/>
                  <a:gd name="connsiteX4" fmla="*/ 1545422 w 1545422"/>
                  <a:gd name="connsiteY4" fmla="*/ 0 h 128588"/>
                  <a:gd name="connsiteX0" fmla="*/ 1545422 w 1545422"/>
                  <a:gd name="connsiteY0" fmla="*/ 0 h 236537"/>
                  <a:gd name="connsiteX1" fmla="*/ 772756 w 1545422"/>
                  <a:gd name="connsiteY1" fmla="*/ 128588 h 236537"/>
                  <a:gd name="connsiteX2" fmla="*/ 0 w 1545422"/>
                  <a:gd name="connsiteY2" fmla="*/ 592 h 236537"/>
                  <a:gd name="connsiteX3" fmla="*/ 769545 w 1545422"/>
                  <a:gd name="connsiteY3" fmla="*/ 236537 h 236537"/>
                  <a:gd name="connsiteX4" fmla="*/ 1545422 w 1545422"/>
                  <a:gd name="connsiteY4" fmla="*/ 0 h 236537"/>
                  <a:gd name="connsiteX0" fmla="*/ 1545422 w 1545422"/>
                  <a:gd name="connsiteY0" fmla="*/ 0 h 385763"/>
                  <a:gd name="connsiteX1" fmla="*/ 782242 w 1545422"/>
                  <a:gd name="connsiteY1" fmla="*/ 385763 h 385763"/>
                  <a:gd name="connsiteX2" fmla="*/ 0 w 1545422"/>
                  <a:gd name="connsiteY2" fmla="*/ 592 h 385763"/>
                  <a:gd name="connsiteX3" fmla="*/ 769545 w 1545422"/>
                  <a:gd name="connsiteY3" fmla="*/ 236537 h 385763"/>
                  <a:gd name="connsiteX4" fmla="*/ 1545422 w 1545422"/>
                  <a:gd name="connsiteY4" fmla="*/ 0 h 385763"/>
                  <a:gd name="connsiteX0" fmla="*/ 1545422 w 1545422"/>
                  <a:gd name="connsiteY0" fmla="*/ 29235 h 265772"/>
                  <a:gd name="connsiteX1" fmla="*/ 0 w 1545422"/>
                  <a:gd name="connsiteY1" fmla="*/ 29827 h 265772"/>
                  <a:gd name="connsiteX2" fmla="*/ 769545 w 1545422"/>
                  <a:gd name="connsiteY2" fmla="*/ 265772 h 265772"/>
                  <a:gd name="connsiteX3" fmla="*/ 1545422 w 1545422"/>
                  <a:gd name="connsiteY3" fmla="*/ 29235 h 265772"/>
                  <a:gd name="connsiteX0" fmla="*/ 0 w 1636488"/>
                  <a:gd name="connsiteY0" fmla="*/ 0 h 235945"/>
                  <a:gd name="connsiteX1" fmla="*/ 769545 w 1636488"/>
                  <a:gd name="connsiteY1" fmla="*/ 235945 h 235945"/>
                  <a:gd name="connsiteX2" fmla="*/ 1636488 w 1636488"/>
                  <a:gd name="connsiteY2" fmla="*/ 90848 h 235945"/>
                  <a:gd name="connsiteX0" fmla="*/ 0 w 1579572"/>
                  <a:gd name="connsiteY0" fmla="*/ 0 h 235945"/>
                  <a:gd name="connsiteX1" fmla="*/ 769545 w 1579572"/>
                  <a:gd name="connsiteY1" fmla="*/ 235945 h 235945"/>
                  <a:gd name="connsiteX2" fmla="*/ 1579572 w 1579572"/>
                  <a:gd name="connsiteY2" fmla="*/ 27348 h 235945"/>
                  <a:gd name="connsiteX0" fmla="*/ 0 w 1544790"/>
                  <a:gd name="connsiteY0" fmla="*/ 1227 h 237172"/>
                  <a:gd name="connsiteX1" fmla="*/ 769545 w 1544790"/>
                  <a:gd name="connsiteY1" fmla="*/ 237172 h 237172"/>
                  <a:gd name="connsiteX2" fmla="*/ 1544790 w 1544790"/>
                  <a:gd name="connsiteY2" fmla="*/ 0 h 237172"/>
                  <a:gd name="connsiteX0" fmla="*/ 0 w 1544790"/>
                  <a:gd name="connsiteY0" fmla="*/ 1227 h 237172"/>
                  <a:gd name="connsiteX1" fmla="*/ 769545 w 1544790"/>
                  <a:gd name="connsiteY1" fmla="*/ 237172 h 237172"/>
                  <a:gd name="connsiteX2" fmla="*/ 1544790 w 1544790"/>
                  <a:gd name="connsiteY2" fmla="*/ 0 h 237172"/>
                  <a:gd name="connsiteX0" fmla="*/ 0 w 1544790"/>
                  <a:gd name="connsiteY0" fmla="*/ 1227 h 237172"/>
                  <a:gd name="connsiteX1" fmla="*/ 769545 w 1544790"/>
                  <a:gd name="connsiteY1" fmla="*/ 237172 h 237172"/>
                  <a:gd name="connsiteX2" fmla="*/ 1544790 w 1544790"/>
                  <a:gd name="connsiteY2" fmla="*/ 0 h 237172"/>
                  <a:gd name="connsiteX0" fmla="*/ 0 w 1544790"/>
                  <a:gd name="connsiteY0" fmla="*/ 1227 h 237172"/>
                  <a:gd name="connsiteX1" fmla="*/ 769545 w 1544790"/>
                  <a:gd name="connsiteY1" fmla="*/ 237172 h 237172"/>
                  <a:gd name="connsiteX2" fmla="*/ 1544790 w 1544790"/>
                  <a:gd name="connsiteY2" fmla="*/ 0 h 237172"/>
                  <a:gd name="connsiteX0" fmla="*/ 0 w 1544790"/>
                  <a:gd name="connsiteY0" fmla="*/ 1227 h 237172"/>
                  <a:gd name="connsiteX1" fmla="*/ 769545 w 1544790"/>
                  <a:gd name="connsiteY1" fmla="*/ 237172 h 237172"/>
                  <a:gd name="connsiteX2" fmla="*/ 1544790 w 1544790"/>
                  <a:gd name="connsiteY2" fmla="*/ 0 h 237172"/>
                  <a:gd name="connsiteX0" fmla="*/ 0 w 1517217"/>
                  <a:gd name="connsiteY0" fmla="*/ 27421 h 237172"/>
                  <a:gd name="connsiteX1" fmla="*/ 741972 w 1517217"/>
                  <a:gd name="connsiteY1" fmla="*/ 237172 h 237172"/>
                  <a:gd name="connsiteX2" fmla="*/ 1517217 w 1517217"/>
                  <a:gd name="connsiteY2" fmla="*/ 0 h 237172"/>
                  <a:gd name="connsiteX0" fmla="*/ 0 w 1525489"/>
                  <a:gd name="connsiteY0" fmla="*/ 0 h 209751"/>
                  <a:gd name="connsiteX1" fmla="*/ 741972 w 1525489"/>
                  <a:gd name="connsiteY1" fmla="*/ 209751 h 209751"/>
                  <a:gd name="connsiteX2" fmla="*/ 1525489 w 1525489"/>
                  <a:gd name="connsiteY2" fmla="*/ 15442 h 209751"/>
                  <a:gd name="connsiteX0" fmla="*/ 0 w 1525489"/>
                  <a:gd name="connsiteY0" fmla="*/ 27421 h 194309"/>
                  <a:gd name="connsiteX1" fmla="*/ 741972 w 1525489"/>
                  <a:gd name="connsiteY1" fmla="*/ 194309 h 194309"/>
                  <a:gd name="connsiteX2" fmla="*/ 1525489 w 1525489"/>
                  <a:gd name="connsiteY2" fmla="*/ 0 h 194309"/>
                  <a:gd name="connsiteX0" fmla="*/ 0 w 1525489"/>
                  <a:gd name="connsiteY0" fmla="*/ 0 h 166888"/>
                  <a:gd name="connsiteX1" fmla="*/ 741972 w 1525489"/>
                  <a:gd name="connsiteY1" fmla="*/ 166888 h 166888"/>
                  <a:gd name="connsiteX2" fmla="*/ 1525489 w 1525489"/>
                  <a:gd name="connsiteY2" fmla="*/ 1154 h 16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5489" h="166888">
                    <a:moveTo>
                      <a:pt x="0" y="0"/>
                    </a:moveTo>
                    <a:cubicBezTo>
                      <a:pt x="56022" y="87114"/>
                      <a:pt x="307291" y="157561"/>
                      <a:pt x="741972" y="166888"/>
                    </a:cubicBezTo>
                    <a:cubicBezTo>
                      <a:pt x="1188016" y="155776"/>
                      <a:pt x="1433636" y="104977"/>
                      <a:pt x="1525489" y="115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6517952" y="2084116"/>
            <a:ext cx="1536065" cy="2111651"/>
          </a:xfrm>
          <a:custGeom>
            <a:avLst/>
            <a:gdLst>
              <a:gd name="connsiteX0" fmla="*/ 0 w 1548765"/>
              <a:gd name="connsiteY0" fmla="*/ 0 h 1890079"/>
              <a:gd name="connsiteX1" fmla="*/ 1548765 w 1548765"/>
              <a:gd name="connsiteY1" fmla="*/ 0 h 1890079"/>
              <a:gd name="connsiteX2" fmla="*/ 1548765 w 1548765"/>
              <a:gd name="connsiteY2" fmla="*/ 1890079 h 1890079"/>
              <a:gd name="connsiteX3" fmla="*/ 0 w 1548765"/>
              <a:gd name="connsiteY3" fmla="*/ 1890079 h 1890079"/>
              <a:gd name="connsiteX4" fmla="*/ 0 w 1548765"/>
              <a:gd name="connsiteY4" fmla="*/ 0 h 1890079"/>
              <a:gd name="connsiteX0" fmla="*/ 0 w 1548765"/>
              <a:gd name="connsiteY0" fmla="*/ 0 h 2083073"/>
              <a:gd name="connsiteX1" fmla="*/ 1548765 w 1548765"/>
              <a:gd name="connsiteY1" fmla="*/ 0 h 2083073"/>
              <a:gd name="connsiteX2" fmla="*/ 1548765 w 1548765"/>
              <a:gd name="connsiteY2" fmla="*/ 1890079 h 2083073"/>
              <a:gd name="connsiteX3" fmla="*/ 730573 w 1548765"/>
              <a:gd name="connsiteY3" fmla="*/ 2083071 h 2083073"/>
              <a:gd name="connsiteX4" fmla="*/ 0 w 1548765"/>
              <a:gd name="connsiteY4" fmla="*/ 1890079 h 2083073"/>
              <a:gd name="connsiteX5" fmla="*/ 0 w 1548765"/>
              <a:gd name="connsiteY5" fmla="*/ 0 h 2083073"/>
              <a:gd name="connsiteX0" fmla="*/ 0 w 1548765"/>
              <a:gd name="connsiteY0" fmla="*/ 6 h 2083079"/>
              <a:gd name="connsiteX1" fmla="*/ 743273 w 1548765"/>
              <a:gd name="connsiteY1" fmla="*/ 246339 h 2083079"/>
              <a:gd name="connsiteX2" fmla="*/ 1548765 w 1548765"/>
              <a:gd name="connsiteY2" fmla="*/ 6 h 2083079"/>
              <a:gd name="connsiteX3" fmla="*/ 1548765 w 1548765"/>
              <a:gd name="connsiteY3" fmla="*/ 1890085 h 2083079"/>
              <a:gd name="connsiteX4" fmla="*/ 730573 w 1548765"/>
              <a:gd name="connsiteY4" fmla="*/ 2083077 h 2083079"/>
              <a:gd name="connsiteX5" fmla="*/ 0 w 1548765"/>
              <a:gd name="connsiteY5" fmla="*/ 1890085 h 2083079"/>
              <a:gd name="connsiteX6" fmla="*/ 0 w 1548765"/>
              <a:gd name="connsiteY6" fmla="*/ 6 h 2083079"/>
              <a:gd name="connsiteX0" fmla="*/ 0 w 1548765"/>
              <a:gd name="connsiteY0" fmla="*/ 7 h 2083080"/>
              <a:gd name="connsiteX1" fmla="*/ 759148 w 1548765"/>
              <a:gd name="connsiteY1" fmla="*/ 233640 h 2083080"/>
              <a:gd name="connsiteX2" fmla="*/ 1548765 w 1548765"/>
              <a:gd name="connsiteY2" fmla="*/ 7 h 2083080"/>
              <a:gd name="connsiteX3" fmla="*/ 1548765 w 1548765"/>
              <a:gd name="connsiteY3" fmla="*/ 1890086 h 2083080"/>
              <a:gd name="connsiteX4" fmla="*/ 730573 w 1548765"/>
              <a:gd name="connsiteY4" fmla="*/ 2083078 h 2083080"/>
              <a:gd name="connsiteX5" fmla="*/ 0 w 1548765"/>
              <a:gd name="connsiteY5" fmla="*/ 1890086 h 2083080"/>
              <a:gd name="connsiteX6" fmla="*/ 0 w 1548765"/>
              <a:gd name="connsiteY6" fmla="*/ 7 h 2083080"/>
              <a:gd name="connsiteX0" fmla="*/ 0 w 1567815"/>
              <a:gd name="connsiteY0" fmla="*/ 6 h 2111654"/>
              <a:gd name="connsiteX1" fmla="*/ 778198 w 1567815"/>
              <a:gd name="connsiteY1" fmla="*/ 262214 h 2111654"/>
              <a:gd name="connsiteX2" fmla="*/ 1567815 w 1567815"/>
              <a:gd name="connsiteY2" fmla="*/ 28581 h 2111654"/>
              <a:gd name="connsiteX3" fmla="*/ 1567815 w 1567815"/>
              <a:gd name="connsiteY3" fmla="*/ 1918660 h 2111654"/>
              <a:gd name="connsiteX4" fmla="*/ 749623 w 1567815"/>
              <a:gd name="connsiteY4" fmla="*/ 2111652 h 2111654"/>
              <a:gd name="connsiteX5" fmla="*/ 19050 w 1567815"/>
              <a:gd name="connsiteY5" fmla="*/ 1918660 h 2111654"/>
              <a:gd name="connsiteX6" fmla="*/ 0 w 1567815"/>
              <a:gd name="connsiteY6" fmla="*/ 6 h 2111654"/>
              <a:gd name="connsiteX0" fmla="*/ 0 w 1567815"/>
              <a:gd name="connsiteY0" fmla="*/ 6 h 2111654"/>
              <a:gd name="connsiteX1" fmla="*/ 778198 w 1567815"/>
              <a:gd name="connsiteY1" fmla="*/ 262214 h 2111654"/>
              <a:gd name="connsiteX2" fmla="*/ 1567815 w 1567815"/>
              <a:gd name="connsiteY2" fmla="*/ 28581 h 2111654"/>
              <a:gd name="connsiteX3" fmla="*/ 1567815 w 1567815"/>
              <a:gd name="connsiteY3" fmla="*/ 1918660 h 2111654"/>
              <a:gd name="connsiteX4" fmla="*/ 749623 w 1567815"/>
              <a:gd name="connsiteY4" fmla="*/ 2111652 h 2111654"/>
              <a:gd name="connsiteX5" fmla="*/ 9525 w 1567815"/>
              <a:gd name="connsiteY5" fmla="*/ 1880560 h 2111654"/>
              <a:gd name="connsiteX6" fmla="*/ 0 w 1567815"/>
              <a:gd name="connsiteY6" fmla="*/ 6 h 2111654"/>
              <a:gd name="connsiteX0" fmla="*/ 0 w 1567815"/>
              <a:gd name="connsiteY0" fmla="*/ 6 h 2111653"/>
              <a:gd name="connsiteX1" fmla="*/ 778198 w 1567815"/>
              <a:gd name="connsiteY1" fmla="*/ 262214 h 2111653"/>
              <a:gd name="connsiteX2" fmla="*/ 1567815 w 1567815"/>
              <a:gd name="connsiteY2" fmla="*/ 28581 h 2111653"/>
              <a:gd name="connsiteX3" fmla="*/ 1536065 w 1567815"/>
              <a:gd name="connsiteY3" fmla="*/ 1880560 h 2111653"/>
              <a:gd name="connsiteX4" fmla="*/ 749623 w 1567815"/>
              <a:gd name="connsiteY4" fmla="*/ 2111652 h 2111653"/>
              <a:gd name="connsiteX5" fmla="*/ 9525 w 1567815"/>
              <a:gd name="connsiteY5" fmla="*/ 1880560 h 2111653"/>
              <a:gd name="connsiteX6" fmla="*/ 0 w 1567815"/>
              <a:gd name="connsiteY6" fmla="*/ 6 h 2111653"/>
              <a:gd name="connsiteX0" fmla="*/ 0 w 1536065"/>
              <a:gd name="connsiteY0" fmla="*/ 6 h 2111653"/>
              <a:gd name="connsiteX1" fmla="*/ 778198 w 1536065"/>
              <a:gd name="connsiteY1" fmla="*/ 262214 h 2111653"/>
              <a:gd name="connsiteX2" fmla="*/ 1536065 w 1536065"/>
              <a:gd name="connsiteY2" fmla="*/ 25406 h 2111653"/>
              <a:gd name="connsiteX3" fmla="*/ 1536065 w 1536065"/>
              <a:gd name="connsiteY3" fmla="*/ 1880560 h 2111653"/>
              <a:gd name="connsiteX4" fmla="*/ 749623 w 1536065"/>
              <a:gd name="connsiteY4" fmla="*/ 2111652 h 2111653"/>
              <a:gd name="connsiteX5" fmla="*/ 9525 w 1536065"/>
              <a:gd name="connsiteY5" fmla="*/ 1880560 h 2111653"/>
              <a:gd name="connsiteX6" fmla="*/ 0 w 1536065"/>
              <a:gd name="connsiteY6" fmla="*/ 6 h 2111653"/>
              <a:gd name="connsiteX0" fmla="*/ 0 w 1536065"/>
              <a:gd name="connsiteY0" fmla="*/ 6 h 2111653"/>
              <a:gd name="connsiteX1" fmla="*/ 778198 w 1536065"/>
              <a:gd name="connsiteY1" fmla="*/ 262214 h 2111653"/>
              <a:gd name="connsiteX2" fmla="*/ 1536065 w 1536065"/>
              <a:gd name="connsiteY2" fmla="*/ 25406 h 2111653"/>
              <a:gd name="connsiteX3" fmla="*/ 1536065 w 1536065"/>
              <a:gd name="connsiteY3" fmla="*/ 1880560 h 2111653"/>
              <a:gd name="connsiteX4" fmla="*/ 749623 w 1536065"/>
              <a:gd name="connsiteY4" fmla="*/ 2111652 h 2111653"/>
              <a:gd name="connsiteX5" fmla="*/ 9525 w 1536065"/>
              <a:gd name="connsiteY5" fmla="*/ 1880560 h 2111653"/>
              <a:gd name="connsiteX6" fmla="*/ 0 w 1536065"/>
              <a:gd name="connsiteY6" fmla="*/ 6 h 2111653"/>
              <a:gd name="connsiteX0" fmla="*/ 0 w 1536065"/>
              <a:gd name="connsiteY0" fmla="*/ 6 h 2111653"/>
              <a:gd name="connsiteX1" fmla="*/ 778198 w 1536065"/>
              <a:gd name="connsiteY1" fmla="*/ 262214 h 2111653"/>
              <a:gd name="connsiteX2" fmla="*/ 1536065 w 1536065"/>
              <a:gd name="connsiteY2" fmla="*/ 25406 h 2111653"/>
              <a:gd name="connsiteX3" fmla="*/ 1536065 w 1536065"/>
              <a:gd name="connsiteY3" fmla="*/ 1880560 h 2111653"/>
              <a:gd name="connsiteX4" fmla="*/ 749623 w 1536065"/>
              <a:gd name="connsiteY4" fmla="*/ 2111652 h 2111653"/>
              <a:gd name="connsiteX5" fmla="*/ 9525 w 1536065"/>
              <a:gd name="connsiteY5" fmla="*/ 1880560 h 2111653"/>
              <a:gd name="connsiteX6" fmla="*/ 0 w 1536065"/>
              <a:gd name="connsiteY6" fmla="*/ 6 h 2111653"/>
              <a:gd name="connsiteX0" fmla="*/ 0 w 1536065"/>
              <a:gd name="connsiteY0" fmla="*/ 6 h 2111653"/>
              <a:gd name="connsiteX1" fmla="*/ 778198 w 1536065"/>
              <a:gd name="connsiteY1" fmla="*/ 262214 h 2111653"/>
              <a:gd name="connsiteX2" fmla="*/ 1536065 w 1536065"/>
              <a:gd name="connsiteY2" fmla="*/ 25406 h 2111653"/>
              <a:gd name="connsiteX3" fmla="*/ 1536065 w 1536065"/>
              <a:gd name="connsiteY3" fmla="*/ 1880560 h 2111653"/>
              <a:gd name="connsiteX4" fmla="*/ 749623 w 1536065"/>
              <a:gd name="connsiteY4" fmla="*/ 2111652 h 2111653"/>
              <a:gd name="connsiteX5" fmla="*/ 9525 w 1536065"/>
              <a:gd name="connsiteY5" fmla="*/ 1880560 h 2111653"/>
              <a:gd name="connsiteX6" fmla="*/ 0 w 1536065"/>
              <a:gd name="connsiteY6" fmla="*/ 6 h 2111653"/>
              <a:gd name="connsiteX0" fmla="*/ 0 w 1536065"/>
              <a:gd name="connsiteY0" fmla="*/ 0 h 2111647"/>
              <a:gd name="connsiteX1" fmla="*/ 778198 w 1536065"/>
              <a:gd name="connsiteY1" fmla="*/ 262208 h 2111647"/>
              <a:gd name="connsiteX2" fmla="*/ 1536065 w 1536065"/>
              <a:gd name="connsiteY2" fmla="*/ 25400 h 2111647"/>
              <a:gd name="connsiteX3" fmla="*/ 1536065 w 1536065"/>
              <a:gd name="connsiteY3" fmla="*/ 1880554 h 2111647"/>
              <a:gd name="connsiteX4" fmla="*/ 749623 w 1536065"/>
              <a:gd name="connsiteY4" fmla="*/ 2111646 h 2111647"/>
              <a:gd name="connsiteX5" fmla="*/ 9525 w 1536065"/>
              <a:gd name="connsiteY5" fmla="*/ 1880554 h 2111647"/>
              <a:gd name="connsiteX6" fmla="*/ 0 w 1536065"/>
              <a:gd name="connsiteY6" fmla="*/ 0 h 2111647"/>
              <a:gd name="connsiteX0" fmla="*/ 0 w 1536065"/>
              <a:gd name="connsiteY0" fmla="*/ 0 h 2111647"/>
              <a:gd name="connsiteX1" fmla="*/ 778198 w 1536065"/>
              <a:gd name="connsiteY1" fmla="*/ 262208 h 2111647"/>
              <a:gd name="connsiteX2" fmla="*/ 1536065 w 1536065"/>
              <a:gd name="connsiteY2" fmla="*/ 25400 h 2111647"/>
              <a:gd name="connsiteX3" fmla="*/ 1536065 w 1536065"/>
              <a:gd name="connsiteY3" fmla="*/ 1880554 h 2111647"/>
              <a:gd name="connsiteX4" fmla="*/ 749623 w 1536065"/>
              <a:gd name="connsiteY4" fmla="*/ 2111646 h 2111647"/>
              <a:gd name="connsiteX5" fmla="*/ 9525 w 1536065"/>
              <a:gd name="connsiteY5" fmla="*/ 1880554 h 2111647"/>
              <a:gd name="connsiteX6" fmla="*/ 0 w 1536065"/>
              <a:gd name="connsiteY6" fmla="*/ 0 h 2111647"/>
              <a:gd name="connsiteX0" fmla="*/ 0 w 1536065"/>
              <a:gd name="connsiteY0" fmla="*/ 0 h 2111651"/>
              <a:gd name="connsiteX1" fmla="*/ 778198 w 1536065"/>
              <a:gd name="connsiteY1" fmla="*/ 262208 h 2111651"/>
              <a:gd name="connsiteX2" fmla="*/ 1536065 w 1536065"/>
              <a:gd name="connsiteY2" fmla="*/ 25400 h 2111651"/>
              <a:gd name="connsiteX3" fmla="*/ 1536065 w 1536065"/>
              <a:gd name="connsiteY3" fmla="*/ 1880554 h 2111651"/>
              <a:gd name="connsiteX4" fmla="*/ 749623 w 1536065"/>
              <a:gd name="connsiteY4" fmla="*/ 2111646 h 2111651"/>
              <a:gd name="connsiteX5" fmla="*/ 9525 w 1536065"/>
              <a:gd name="connsiteY5" fmla="*/ 1880554 h 2111651"/>
              <a:gd name="connsiteX6" fmla="*/ 0 w 1536065"/>
              <a:gd name="connsiteY6" fmla="*/ 0 h 2111651"/>
              <a:gd name="connsiteX0" fmla="*/ 0 w 1536065"/>
              <a:gd name="connsiteY0" fmla="*/ 0 h 2111651"/>
              <a:gd name="connsiteX1" fmla="*/ 778198 w 1536065"/>
              <a:gd name="connsiteY1" fmla="*/ 262208 h 2111651"/>
              <a:gd name="connsiteX2" fmla="*/ 1536065 w 1536065"/>
              <a:gd name="connsiteY2" fmla="*/ 25400 h 2111651"/>
              <a:gd name="connsiteX3" fmla="*/ 1536065 w 1536065"/>
              <a:gd name="connsiteY3" fmla="*/ 1880554 h 2111651"/>
              <a:gd name="connsiteX4" fmla="*/ 749623 w 1536065"/>
              <a:gd name="connsiteY4" fmla="*/ 2111646 h 2111651"/>
              <a:gd name="connsiteX5" fmla="*/ 9525 w 1536065"/>
              <a:gd name="connsiteY5" fmla="*/ 1880554 h 2111651"/>
              <a:gd name="connsiteX6" fmla="*/ 0 w 1536065"/>
              <a:gd name="connsiteY6" fmla="*/ 0 h 2111651"/>
              <a:gd name="connsiteX0" fmla="*/ 0 w 1536065"/>
              <a:gd name="connsiteY0" fmla="*/ 0 h 2111651"/>
              <a:gd name="connsiteX1" fmla="*/ 778198 w 1536065"/>
              <a:gd name="connsiteY1" fmla="*/ 262208 h 2111651"/>
              <a:gd name="connsiteX2" fmla="*/ 1536065 w 1536065"/>
              <a:gd name="connsiteY2" fmla="*/ 25400 h 2111651"/>
              <a:gd name="connsiteX3" fmla="*/ 1536065 w 1536065"/>
              <a:gd name="connsiteY3" fmla="*/ 1880554 h 2111651"/>
              <a:gd name="connsiteX4" fmla="*/ 749623 w 1536065"/>
              <a:gd name="connsiteY4" fmla="*/ 2111646 h 2111651"/>
              <a:gd name="connsiteX5" fmla="*/ 9525 w 1536065"/>
              <a:gd name="connsiteY5" fmla="*/ 1880554 h 2111651"/>
              <a:gd name="connsiteX6" fmla="*/ 0 w 1536065"/>
              <a:gd name="connsiteY6" fmla="*/ 0 h 2111651"/>
              <a:gd name="connsiteX0" fmla="*/ 0 w 1536065"/>
              <a:gd name="connsiteY0" fmla="*/ 0 h 2111651"/>
              <a:gd name="connsiteX1" fmla="*/ 778198 w 1536065"/>
              <a:gd name="connsiteY1" fmla="*/ 262208 h 2111651"/>
              <a:gd name="connsiteX2" fmla="*/ 1536065 w 1536065"/>
              <a:gd name="connsiteY2" fmla="*/ 25400 h 2111651"/>
              <a:gd name="connsiteX3" fmla="*/ 1536065 w 1536065"/>
              <a:gd name="connsiteY3" fmla="*/ 1880554 h 2111651"/>
              <a:gd name="connsiteX4" fmla="*/ 749623 w 1536065"/>
              <a:gd name="connsiteY4" fmla="*/ 2111646 h 2111651"/>
              <a:gd name="connsiteX5" fmla="*/ 9525 w 1536065"/>
              <a:gd name="connsiteY5" fmla="*/ 1880554 h 2111651"/>
              <a:gd name="connsiteX6" fmla="*/ 0 w 1536065"/>
              <a:gd name="connsiteY6" fmla="*/ 0 h 211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6065" h="2111651">
                <a:moveTo>
                  <a:pt x="0" y="0"/>
                </a:moveTo>
                <a:cubicBezTo>
                  <a:pt x="52231" y="187416"/>
                  <a:pt x="458474" y="254180"/>
                  <a:pt x="778198" y="262208"/>
                </a:cubicBezTo>
                <a:cubicBezTo>
                  <a:pt x="1132420" y="256297"/>
                  <a:pt x="1480293" y="171011"/>
                  <a:pt x="1536065" y="25400"/>
                </a:cubicBezTo>
                <a:lnTo>
                  <a:pt x="1536065" y="1880554"/>
                </a:lnTo>
                <a:cubicBezTo>
                  <a:pt x="1433197" y="2029022"/>
                  <a:pt x="1011241" y="2112403"/>
                  <a:pt x="749623" y="2111646"/>
                </a:cubicBezTo>
                <a:cubicBezTo>
                  <a:pt x="531499" y="2104465"/>
                  <a:pt x="129224" y="2056010"/>
                  <a:pt x="9525" y="18805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016133" y="767682"/>
            <a:ext cx="3222867" cy="665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21762" y="1808844"/>
            <a:ext cx="1535430" cy="533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32639" y="1892664"/>
            <a:ext cx="1313676" cy="354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6521762" y="2075544"/>
            <a:ext cx="958" cy="1889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58429" y="2081894"/>
            <a:ext cx="0" cy="188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8427" y="1742458"/>
            <a:ext cx="15621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63720" y="1450084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4.4cm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84893" y="3003214"/>
            <a:ext cx="195548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5452" y="284924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77cm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23303" y="754983"/>
            <a:ext cx="3008526" cy="369332"/>
            <a:chOff x="3304113" y="-857250"/>
            <a:chExt cx="300852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304113" y="-857250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Outer radius (</a:t>
              </a:r>
              <a:r>
                <a:rPr lang="en-US" i="1" dirty="0" smtClean="0">
                  <a:latin typeface="Book Antiqua" pitchFamily="18" charset="0"/>
                </a:rPr>
                <a:t>R</a:t>
              </a:r>
              <a:r>
                <a:rPr lang="en-US" b="1" dirty="0" smtClean="0">
                  <a:latin typeface="Comic Sans MS" pitchFamily="66" charset="0"/>
                </a:rPr>
                <a:t>) =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8300" y="-857250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>
                  <a:latin typeface="Comic Sans MS" pitchFamily="66" charset="0"/>
                </a:rPr>
                <a:t>2.2cm</a:t>
              </a:r>
            </a:p>
          </p:txBody>
        </p:sp>
      </p:grpSp>
      <p:sp>
        <p:nvSpPr>
          <p:cNvPr id="18" name="Pie 36"/>
          <p:cNvSpPr/>
          <p:nvPr/>
        </p:nvSpPr>
        <p:spPr>
          <a:xfrm>
            <a:off x="6513909" y="3959908"/>
            <a:ext cx="1551137" cy="237172"/>
          </a:xfrm>
          <a:custGeom>
            <a:avLst/>
            <a:gdLst>
              <a:gd name="connsiteX0" fmla="*/ 1545430 w 1545430"/>
              <a:gd name="connsiteY0" fmla="*/ 128588 h 257175"/>
              <a:gd name="connsiteX1" fmla="*/ 772764 w 1545430"/>
              <a:gd name="connsiteY1" fmla="*/ 257176 h 257175"/>
              <a:gd name="connsiteX2" fmla="*/ 8 w 1545430"/>
              <a:gd name="connsiteY2" fmla="*/ 129180 h 257175"/>
              <a:gd name="connsiteX3" fmla="*/ 772715 w 1545430"/>
              <a:gd name="connsiteY3" fmla="*/ 128588 h 257175"/>
              <a:gd name="connsiteX4" fmla="*/ 1545430 w 1545430"/>
              <a:gd name="connsiteY4" fmla="*/ 128588 h 257175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236537"/>
              <a:gd name="connsiteX1" fmla="*/ 772756 w 1545422"/>
              <a:gd name="connsiteY1" fmla="*/ 128588 h 236537"/>
              <a:gd name="connsiteX2" fmla="*/ 0 w 1545422"/>
              <a:gd name="connsiteY2" fmla="*/ 592 h 236537"/>
              <a:gd name="connsiteX3" fmla="*/ 769545 w 1545422"/>
              <a:gd name="connsiteY3" fmla="*/ 236537 h 236537"/>
              <a:gd name="connsiteX4" fmla="*/ 1545422 w 1545422"/>
              <a:gd name="connsiteY4" fmla="*/ 0 h 236537"/>
              <a:gd name="connsiteX0" fmla="*/ 1545422 w 1545422"/>
              <a:gd name="connsiteY0" fmla="*/ 0 h 385763"/>
              <a:gd name="connsiteX1" fmla="*/ 782242 w 1545422"/>
              <a:gd name="connsiteY1" fmla="*/ 385763 h 385763"/>
              <a:gd name="connsiteX2" fmla="*/ 0 w 1545422"/>
              <a:gd name="connsiteY2" fmla="*/ 592 h 385763"/>
              <a:gd name="connsiteX3" fmla="*/ 769545 w 1545422"/>
              <a:gd name="connsiteY3" fmla="*/ 236537 h 385763"/>
              <a:gd name="connsiteX4" fmla="*/ 1545422 w 1545422"/>
              <a:gd name="connsiteY4" fmla="*/ 0 h 385763"/>
              <a:gd name="connsiteX0" fmla="*/ 1545422 w 1545422"/>
              <a:gd name="connsiteY0" fmla="*/ 29235 h 265772"/>
              <a:gd name="connsiteX1" fmla="*/ 0 w 1545422"/>
              <a:gd name="connsiteY1" fmla="*/ 29827 h 265772"/>
              <a:gd name="connsiteX2" fmla="*/ 769545 w 1545422"/>
              <a:gd name="connsiteY2" fmla="*/ 265772 h 265772"/>
              <a:gd name="connsiteX3" fmla="*/ 1545422 w 1545422"/>
              <a:gd name="connsiteY3" fmla="*/ 29235 h 265772"/>
              <a:gd name="connsiteX0" fmla="*/ 0 w 1636488"/>
              <a:gd name="connsiteY0" fmla="*/ 0 h 235945"/>
              <a:gd name="connsiteX1" fmla="*/ 769545 w 1636488"/>
              <a:gd name="connsiteY1" fmla="*/ 235945 h 235945"/>
              <a:gd name="connsiteX2" fmla="*/ 1636488 w 1636488"/>
              <a:gd name="connsiteY2" fmla="*/ 90848 h 235945"/>
              <a:gd name="connsiteX0" fmla="*/ 0 w 1579572"/>
              <a:gd name="connsiteY0" fmla="*/ 0 h 235945"/>
              <a:gd name="connsiteX1" fmla="*/ 769545 w 1579572"/>
              <a:gd name="connsiteY1" fmla="*/ 235945 h 235945"/>
              <a:gd name="connsiteX2" fmla="*/ 1579572 w 1579572"/>
              <a:gd name="connsiteY2" fmla="*/ 27348 h 235945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90" h="237172">
                <a:moveTo>
                  <a:pt x="0" y="1227"/>
                </a:moveTo>
                <a:cubicBezTo>
                  <a:pt x="56022" y="88341"/>
                  <a:pt x="334864" y="227845"/>
                  <a:pt x="769545" y="237172"/>
                </a:cubicBezTo>
                <a:cubicBezTo>
                  <a:pt x="1215589" y="226060"/>
                  <a:pt x="1452937" y="103823"/>
                  <a:pt x="154479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82263" y="1055973"/>
            <a:ext cx="2690606" cy="369332"/>
            <a:chOff x="3381583" y="-857250"/>
            <a:chExt cx="269060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381583" y="-857250"/>
              <a:ext cx="2226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Inner radius (</a:t>
              </a:r>
              <a:r>
                <a:rPr lang="en-US" i="1" dirty="0" smtClean="0">
                  <a:latin typeface="Book Antiqua" pitchFamily="18" charset="0"/>
                </a:rPr>
                <a:t>r</a:t>
              </a:r>
              <a:r>
                <a:rPr lang="en-US" b="1" dirty="0" smtClean="0">
                  <a:latin typeface="Comic Sans MS" pitchFamily="66" charset="0"/>
                </a:rPr>
                <a:t>) =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48300" y="-85725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latin typeface="Comic Sans MS" pitchFamily="66" charset="0"/>
                </a:rPr>
                <a:t>2cm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1081" y="142826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total surface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5446" y="4319778"/>
            <a:ext cx="1462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Total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surface area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2046" y="44582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=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9293" y="4319778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Outer curved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surface area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0778" y="44582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+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14819" y="4319778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Inner curved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surface area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82474" y="44582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+</a:t>
            </a:r>
            <a:endParaRPr lang="en-US" sz="1600" b="1" dirty="0"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172141" y="4458277"/>
            <a:ext cx="2128889" cy="338554"/>
            <a:chOff x="6260019" y="4409276"/>
            <a:chExt cx="2128889" cy="338554"/>
          </a:xfrm>
        </p:grpSpPr>
        <p:sp>
          <p:nvSpPr>
            <p:cNvPr id="39" name="TextBox 38"/>
            <p:cNvSpPr txBox="1"/>
            <p:nvPr/>
          </p:nvSpPr>
          <p:spPr>
            <a:xfrm>
              <a:off x="6260019" y="4409276"/>
              <a:ext cx="385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(2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2778" y="44092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itchFamily="66" charset="0"/>
                  <a:sym typeface="Symbol"/>
                </a:rPr>
                <a:t>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8026" y="4409276"/>
              <a:ext cx="1580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Area of base)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22720" y="1808844"/>
            <a:ext cx="1535430" cy="533399"/>
            <a:chOff x="4934262" y="1808844"/>
            <a:chExt cx="1535430" cy="533399"/>
          </a:xfrm>
        </p:grpSpPr>
        <p:sp>
          <p:nvSpPr>
            <p:cNvPr id="59" name="Oval 58"/>
            <p:cNvSpPr/>
            <p:nvPr/>
          </p:nvSpPr>
          <p:spPr>
            <a:xfrm>
              <a:off x="4934262" y="1808844"/>
              <a:ext cx="1535430" cy="5333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045139" y="1892664"/>
              <a:ext cx="1313676" cy="3543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V="1">
            <a:off x="6637491" y="2064114"/>
            <a:ext cx="1303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2121" y="183569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89" y="176963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1228" y="203835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Area of the base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93536" y="2038350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Area of outer circle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93536" y="2288721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- Area of inner circle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Cloud Callout 83"/>
          <p:cNvSpPr/>
          <p:nvPr/>
        </p:nvSpPr>
        <p:spPr>
          <a:xfrm>
            <a:off x="466919" y="2736672"/>
            <a:ext cx="2619182" cy="1160536"/>
          </a:xfrm>
          <a:prstGeom prst="cloudCallout">
            <a:avLst>
              <a:gd name="adj1" fmla="val 40458"/>
              <a:gd name="adj2" fmla="val -8369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0326" y="2955675"/>
            <a:ext cx="239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a circle 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16185" y="3094174"/>
            <a:ext cx="52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US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r</a:t>
            </a:r>
            <a:r>
              <a:rPr lang="en-US" baseline="30000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44813" y="256286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 </a:t>
            </a:r>
            <a:r>
              <a:rPr lang="en-US" b="1" dirty="0" smtClean="0">
                <a:latin typeface="Comic Sans MS" pitchFamily="66" charset="0"/>
                <a:sym typeface="Symbol"/>
              </a:rPr>
              <a:t></a:t>
            </a:r>
            <a:r>
              <a:rPr lang="en-US" i="1" dirty="0" smtClean="0">
                <a:latin typeface="Book Antiqua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25863" y="25628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-  </a:t>
            </a:r>
            <a:r>
              <a:rPr lang="en-US" b="1" dirty="0" smtClean="0">
                <a:latin typeface="Comic Sans MS" pitchFamily="66" charset="0"/>
                <a:sym typeface="Symbol"/>
              </a:rPr>
              <a:t></a:t>
            </a:r>
            <a:r>
              <a:rPr lang="en-US" i="1" dirty="0" smtClean="0">
                <a:latin typeface="Book Antiqua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44813" y="29781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62126" y="2849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28650" y="310324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459936" y="297815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2.2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85526" y="297815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35670" y="3162816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42606" y="297815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-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39914" y="2849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06438" y="310324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37724" y="297815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63314" y="297815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313458" y="3162816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44813" y="35020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62126" y="33736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28650" y="36271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935670" y="3686690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459936" y="3502024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(2.2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85526" y="350202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52132" y="350202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- 2)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56493" y="35020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73806" y="33736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40330" y="36271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947350" y="3686690"/>
            <a:ext cx="3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471616" y="350202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(0.2)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197206" y="350202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4996125" y="3736346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62844" y="3600210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798357" y="3360029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0.28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44813" y="39262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93536" y="392620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0.628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51228" y="392620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Area of the base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978" y="39262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79" grpId="0" animBg="1"/>
      <p:bldP spid="80" grpId="0" animBg="1"/>
      <p:bldP spid="80" grpId="1" animBg="1"/>
      <p:bldP spid="44" grpId="0" animBg="1"/>
      <p:bldP spid="44" grpId="1" animBg="1"/>
      <p:bldP spid="29" grpId="0"/>
      <p:bldP spid="29" grpId="1"/>
      <p:bldP spid="32" grpId="0"/>
      <p:bldP spid="34" grpId="0"/>
      <p:bldP spid="35" grpId="0"/>
      <p:bldP spid="36" grpId="0"/>
      <p:bldP spid="37" grpId="0"/>
      <p:bldP spid="38" grpId="0"/>
      <p:bldP spid="66" grpId="0"/>
      <p:bldP spid="81" grpId="0"/>
      <p:bldP spid="82" grpId="0"/>
      <p:bldP spid="83" grpId="0"/>
      <p:bldP spid="84" grpId="0" animBg="1"/>
      <p:bldP spid="84" grpId="1" animBg="1"/>
      <p:bldP spid="85" grpId="0"/>
      <p:bldP spid="85" grpId="1"/>
      <p:bldP spid="86" grpId="0"/>
      <p:bldP spid="86" grpId="1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2" grpId="0"/>
      <p:bldP spid="103" grpId="0"/>
      <p:bldP spid="105" grpId="0"/>
      <p:bldP spid="106" grpId="0"/>
      <p:bldP spid="107" grpId="0"/>
      <p:bldP spid="108" grpId="0"/>
      <p:bldP spid="109" grpId="0"/>
      <p:bldP spid="110" grpId="0"/>
      <p:bldP spid="112" grpId="0"/>
      <p:bldP spid="113" grpId="0"/>
      <p:bldP spid="117" grpId="0"/>
      <p:bldP spid="118" grpId="0"/>
      <p:bldP spid="119" grpId="0"/>
      <p:bldP spid="120" grpId="0"/>
      <p:bldP spid="1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469745" y="2789524"/>
            <a:ext cx="4388754" cy="39827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357803" y="695877"/>
            <a:ext cx="3068886" cy="3753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2301052" y="693428"/>
            <a:ext cx="3182389" cy="3753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17156" y="246198"/>
            <a:ext cx="3375775" cy="3753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917156" y="246198"/>
            <a:ext cx="3398044" cy="3753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5101" y="246198"/>
            <a:ext cx="3692524" cy="3753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65101" y="246198"/>
            <a:ext cx="3692524" cy="3753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itchFamily="66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27811" y="4330376"/>
            <a:ext cx="7758177" cy="5562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627811" y="4328160"/>
            <a:ext cx="7758177" cy="55626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6521762" y="1808844"/>
            <a:ext cx="1535430" cy="533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639" y="1892664"/>
            <a:ext cx="1313676" cy="354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6521762" y="2075544"/>
            <a:ext cx="958" cy="1889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58429" y="2081894"/>
            <a:ext cx="0" cy="188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08427" y="1742458"/>
            <a:ext cx="15621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63720" y="1450084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4.4cm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184893" y="3003214"/>
            <a:ext cx="195548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35452" y="284924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77cm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Pie 36"/>
          <p:cNvSpPr/>
          <p:nvPr/>
        </p:nvSpPr>
        <p:spPr>
          <a:xfrm>
            <a:off x="6513909" y="3959908"/>
            <a:ext cx="1551137" cy="237172"/>
          </a:xfrm>
          <a:custGeom>
            <a:avLst/>
            <a:gdLst>
              <a:gd name="connsiteX0" fmla="*/ 1545430 w 1545430"/>
              <a:gd name="connsiteY0" fmla="*/ 128588 h 257175"/>
              <a:gd name="connsiteX1" fmla="*/ 772764 w 1545430"/>
              <a:gd name="connsiteY1" fmla="*/ 257176 h 257175"/>
              <a:gd name="connsiteX2" fmla="*/ 8 w 1545430"/>
              <a:gd name="connsiteY2" fmla="*/ 129180 h 257175"/>
              <a:gd name="connsiteX3" fmla="*/ 772715 w 1545430"/>
              <a:gd name="connsiteY3" fmla="*/ 128588 h 257175"/>
              <a:gd name="connsiteX4" fmla="*/ 1545430 w 1545430"/>
              <a:gd name="connsiteY4" fmla="*/ 128588 h 257175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128588"/>
              <a:gd name="connsiteX1" fmla="*/ 772756 w 1545422"/>
              <a:gd name="connsiteY1" fmla="*/ 128588 h 128588"/>
              <a:gd name="connsiteX2" fmla="*/ 0 w 1545422"/>
              <a:gd name="connsiteY2" fmla="*/ 592 h 128588"/>
              <a:gd name="connsiteX3" fmla="*/ 772707 w 1545422"/>
              <a:gd name="connsiteY3" fmla="*/ 128587 h 128588"/>
              <a:gd name="connsiteX4" fmla="*/ 1545422 w 1545422"/>
              <a:gd name="connsiteY4" fmla="*/ 0 h 128588"/>
              <a:gd name="connsiteX0" fmla="*/ 1545422 w 1545422"/>
              <a:gd name="connsiteY0" fmla="*/ 0 h 236537"/>
              <a:gd name="connsiteX1" fmla="*/ 772756 w 1545422"/>
              <a:gd name="connsiteY1" fmla="*/ 128588 h 236537"/>
              <a:gd name="connsiteX2" fmla="*/ 0 w 1545422"/>
              <a:gd name="connsiteY2" fmla="*/ 592 h 236537"/>
              <a:gd name="connsiteX3" fmla="*/ 769545 w 1545422"/>
              <a:gd name="connsiteY3" fmla="*/ 236537 h 236537"/>
              <a:gd name="connsiteX4" fmla="*/ 1545422 w 1545422"/>
              <a:gd name="connsiteY4" fmla="*/ 0 h 236537"/>
              <a:gd name="connsiteX0" fmla="*/ 1545422 w 1545422"/>
              <a:gd name="connsiteY0" fmla="*/ 0 h 385763"/>
              <a:gd name="connsiteX1" fmla="*/ 782242 w 1545422"/>
              <a:gd name="connsiteY1" fmla="*/ 385763 h 385763"/>
              <a:gd name="connsiteX2" fmla="*/ 0 w 1545422"/>
              <a:gd name="connsiteY2" fmla="*/ 592 h 385763"/>
              <a:gd name="connsiteX3" fmla="*/ 769545 w 1545422"/>
              <a:gd name="connsiteY3" fmla="*/ 236537 h 385763"/>
              <a:gd name="connsiteX4" fmla="*/ 1545422 w 1545422"/>
              <a:gd name="connsiteY4" fmla="*/ 0 h 385763"/>
              <a:gd name="connsiteX0" fmla="*/ 1545422 w 1545422"/>
              <a:gd name="connsiteY0" fmla="*/ 29235 h 265772"/>
              <a:gd name="connsiteX1" fmla="*/ 0 w 1545422"/>
              <a:gd name="connsiteY1" fmla="*/ 29827 h 265772"/>
              <a:gd name="connsiteX2" fmla="*/ 769545 w 1545422"/>
              <a:gd name="connsiteY2" fmla="*/ 265772 h 265772"/>
              <a:gd name="connsiteX3" fmla="*/ 1545422 w 1545422"/>
              <a:gd name="connsiteY3" fmla="*/ 29235 h 265772"/>
              <a:gd name="connsiteX0" fmla="*/ 0 w 1636488"/>
              <a:gd name="connsiteY0" fmla="*/ 0 h 235945"/>
              <a:gd name="connsiteX1" fmla="*/ 769545 w 1636488"/>
              <a:gd name="connsiteY1" fmla="*/ 235945 h 235945"/>
              <a:gd name="connsiteX2" fmla="*/ 1636488 w 1636488"/>
              <a:gd name="connsiteY2" fmla="*/ 90848 h 235945"/>
              <a:gd name="connsiteX0" fmla="*/ 0 w 1579572"/>
              <a:gd name="connsiteY0" fmla="*/ 0 h 235945"/>
              <a:gd name="connsiteX1" fmla="*/ 769545 w 1579572"/>
              <a:gd name="connsiteY1" fmla="*/ 235945 h 235945"/>
              <a:gd name="connsiteX2" fmla="*/ 1579572 w 1579572"/>
              <a:gd name="connsiteY2" fmla="*/ 27348 h 235945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  <a:gd name="connsiteX0" fmla="*/ 0 w 1544790"/>
              <a:gd name="connsiteY0" fmla="*/ 1227 h 237172"/>
              <a:gd name="connsiteX1" fmla="*/ 769545 w 1544790"/>
              <a:gd name="connsiteY1" fmla="*/ 237172 h 237172"/>
              <a:gd name="connsiteX2" fmla="*/ 1544790 w 1544790"/>
              <a:gd name="connsiteY2" fmla="*/ 0 h 2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90" h="237172">
                <a:moveTo>
                  <a:pt x="0" y="1227"/>
                </a:moveTo>
                <a:cubicBezTo>
                  <a:pt x="56022" y="88341"/>
                  <a:pt x="334864" y="227845"/>
                  <a:pt x="769545" y="237172"/>
                </a:cubicBezTo>
                <a:cubicBezTo>
                  <a:pt x="1215589" y="226060"/>
                  <a:pt x="1452937" y="103823"/>
                  <a:pt x="154479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637491" y="2064114"/>
            <a:ext cx="1303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2121" y="183569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880513" y="267629"/>
            <a:ext cx="3434687" cy="338554"/>
            <a:chOff x="1366830" y="4644098"/>
            <a:chExt cx="3434687" cy="338554"/>
          </a:xfrm>
        </p:grpSpPr>
        <p:sp>
          <p:nvSpPr>
            <p:cNvPr id="41" name="TextBox 40"/>
            <p:cNvSpPr txBox="1"/>
            <p:nvPr/>
          </p:nvSpPr>
          <p:spPr>
            <a:xfrm>
              <a:off x="1366830" y="4644098"/>
              <a:ext cx="25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Comic Sans MS" pitchFamily="66" charset="0"/>
                </a:rPr>
                <a:t>Inner curved surface =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04128" y="4644098"/>
              <a:ext cx="9973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 b="1" dirty="0" smtClean="0">
                  <a:latin typeface="Comic Sans MS" pitchFamily="66" charset="0"/>
                </a:rPr>
                <a:t>968 cm</a:t>
              </a:r>
              <a:r>
                <a:rPr lang="en-US" sz="1600" b="1" baseline="30000" dirty="0" smtClean="0">
                  <a:latin typeface="Comic Sans MS" pitchFamily="66" charset="0"/>
                </a:rPr>
                <a:t>2</a:t>
              </a:r>
              <a:endParaRPr lang="en-US" sz="1600" b="1" baseline="30000" dirty="0">
                <a:latin typeface="Comic Sans MS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167" y="267629"/>
            <a:ext cx="3792033" cy="338554"/>
            <a:chOff x="1349321" y="4644098"/>
            <a:chExt cx="3792033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1349321" y="4644098"/>
              <a:ext cx="2553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prstClr val="black"/>
                  </a:solidFill>
                  <a:latin typeface="Comic Sans MS" pitchFamily="66" charset="0"/>
                </a:rPr>
                <a:t>Outer curved surface =</a:t>
              </a:r>
              <a:endParaRPr lang="en-US" sz="16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04128" y="4644098"/>
              <a:ext cx="13372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omic Sans MS" pitchFamily="66" charset="0"/>
                </a:rPr>
                <a:t>1064.8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Comic Sans MS" pitchFamily="66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25446" y="4319778"/>
            <a:ext cx="1462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Total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surface area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046" y="44582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=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49293" y="4319778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Outer curved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surface area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0778" y="44582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+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4819" y="4319778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Inner curved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surface area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2474" y="44582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+</a:t>
            </a:r>
            <a:endParaRPr lang="en-US" sz="1600" b="1" dirty="0">
              <a:latin typeface="Comic Sans MS" pitchFamily="66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172141" y="4458277"/>
            <a:ext cx="2128889" cy="338554"/>
            <a:chOff x="6260019" y="4409276"/>
            <a:chExt cx="2128889" cy="338554"/>
          </a:xfrm>
        </p:grpSpPr>
        <p:sp>
          <p:nvSpPr>
            <p:cNvPr id="68" name="TextBox 67"/>
            <p:cNvSpPr txBox="1"/>
            <p:nvPr/>
          </p:nvSpPr>
          <p:spPr>
            <a:xfrm>
              <a:off x="6260019" y="4409276"/>
              <a:ext cx="385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(2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52778" y="44092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itchFamily="66" charset="0"/>
                  <a:sym typeface="Symbol"/>
                </a:rPr>
                <a:t>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08026" y="4409276"/>
              <a:ext cx="1580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Area of base)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3545" y="112512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Total surface area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89073" y="11251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98518" y="1125127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Outer curved surface area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7888" y="11251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39528" y="1125127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Inner curved surface area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08043" y="14255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942826" y="1425581"/>
            <a:ext cx="2174253" cy="369332"/>
            <a:chOff x="6260019" y="4409276"/>
            <a:chExt cx="2174253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260019" y="440927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(2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60715" y="4409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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98888" y="4409276"/>
              <a:ext cx="16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Area of base)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265797" y="730250"/>
            <a:ext cx="3252899" cy="338554"/>
            <a:chOff x="1545695" y="742950"/>
            <a:chExt cx="3252899" cy="338554"/>
          </a:xfrm>
        </p:grpSpPr>
        <p:sp>
          <p:nvSpPr>
            <p:cNvPr id="82" name="TextBox 81"/>
            <p:cNvSpPr txBox="1"/>
            <p:nvPr/>
          </p:nvSpPr>
          <p:spPr>
            <a:xfrm>
              <a:off x="3586403" y="742950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0.628 </a:t>
              </a:r>
              <a:r>
                <a:rPr lang="en-US" sz="1600" b="1" dirty="0" smtClean="0">
                  <a:solidFill>
                    <a:prstClr val="black"/>
                  </a:solidFill>
                  <a:latin typeface="Comic Sans MS" pitchFamily="66" charset="0"/>
                </a:rPr>
                <a:t>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Comic Sans MS" pitchFamily="66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5695" y="742950"/>
              <a:ext cx="2140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omic Sans MS" pitchFamily="66" charset="0"/>
                </a:rPr>
                <a:t>Area of the base =</a:t>
              </a:r>
              <a:endParaRPr lang="en-US" sz="16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489073" y="17855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98518" y="178552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1064.8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84447" y="17855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19293" y="178552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968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59147" y="17855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87643" y="178552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(2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54368" y="17855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0.628)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89073" y="21208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98518" y="212080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2032.8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84447" y="21208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19293" y="21208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1.256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9745" y="281201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Total surface area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36723" y="28120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84268" y="281201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2034.056 cm</a:t>
            </a:r>
            <a:r>
              <a:rPr lang="en-US" b="1" baseline="30000" dirty="0" smtClean="0">
                <a:latin typeface="Bookman Old Style" pitchFamily="18" charset="0"/>
              </a:rPr>
              <a:t>2</a:t>
            </a:r>
            <a:endParaRPr lang="en-US" b="1" baseline="300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4455" y="2812018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" y="2812018"/>
                <a:ext cx="4571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2489073" y="24637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98518" y="246370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2034.056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85" grpId="0" animBg="1"/>
      <p:bldP spid="93" grpId="0" animBg="1"/>
      <p:bldP spid="93" grpId="1" animBg="1"/>
      <p:bldP spid="39" grpId="0" animBg="1"/>
      <p:bldP spid="90" grpId="0" animBg="1"/>
      <p:bldP spid="90" grpId="1" animBg="1"/>
      <p:bldP spid="58" grpId="0" animBg="1"/>
      <p:bldP spid="88" grpId="0" animBg="1"/>
      <p:bldP spid="88" grpId="1" animBg="1"/>
      <p:bldP spid="71" grpId="0" animBg="1"/>
      <p:bldP spid="59" grpId="0" animBg="1"/>
      <p:bldP spid="59" grpId="1" animBg="1"/>
      <p:bldP spid="61" grpId="0"/>
      <p:bldP spid="62" grpId="0"/>
      <p:bldP spid="63" grpId="0"/>
      <p:bldP spid="64" grpId="0"/>
      <p:bldP spid="65" grpId="0"/>
      <p:bldP spid="66" grpId="0"/>
      <p:bldP spid="72" grpId="0"/>
      <p:bldP spid="73" grpId="0"/>
      <p:bldP spid="74" grpId="0"/>
      <p:bldP spid="75" grpId="0"/>
      <p:bldP spid="76" grpId="0"/>
      <p:bldP spid="77" grpId="0"/>
      <p:bldP spid="87" grpId="0"/>
      <p:bldP spid="89" grpId="0"/>
      <p:bldP spid="91" grpId="0"/>
      <p:bldP spid="92" grpId="0"/>
      <p:bldP spid="94" grpId="0"/>
      <p:bldP spid="95" grpId="0"/>
      <p:bldP spid="96" grpId="0"/>
      <p:bldP spid="98" grpId="0"/>
      <p:bldP spid="99" grpId="0"/>
      <p:bldP spid="102" grpId="0"/>
      <p:bldP spid="103" grpId="0"/>
      <p:bldP spid="104" grpId="0"/>
      <p:bldP spid="105" grpId="0"/>
      <p:bldP spid="106" grpId="0"/>
      <p:bldP spid="107" grpId="0" animBg="1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3745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275290" y="3488838"/>
            <a:ext cx="992797" cy="206311"/>
          </a:xfrm>
          <a:prstGeom prst="rect">
            <a:avLst/>
          </a:prstGeom>
          <a:solidFill>
            <a:srgbClr val="CBC0F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8831" y="2634912"/>
            <a:ext cx="1608569" cy="206311"/>
          </a:xfrm>
          <a:prstGeom prst="rect">
            <a:avLst/>
          </a:prstGeom>
          <a:solidFill>
            <a:srgbClr val="CBC0F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27293" y="425976"/>
            <a:ext cx="940213" cy="2627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Comic Sans MS" pitchFamily="66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391064" y="688613"/>
            <a:ext cx="3014358" cy="2907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Comic Sans MS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99317" y="139192"/>
            <a:ext cx="1088833" cy="2627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55099" y="120650"/>
            <a:ext cx="2237086" cy="2852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23" y="84277"/>
            <a:ext cx="7846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cylindrical pillar is 50cm in diameter and 3.5m in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height.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Find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 cost of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painting the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curved surface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of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the pillar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at the rate of </a:t>
            </a:r>
            <a:r>
              <a:rPr lang="en-US" b="1" dirty="0" err="1" smtClean="0">
                <a:solidFill>
                  <a:srgbClr val="0000FF"/>
                </a:solidFill>
                <a:latin typeface="Bookman Old Style"/>
              </a:rPr>
              <a:t>Rs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. 12.50 per m².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899" y="85943"/>
            <a:ext cx="653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 cylindrical pillar is 50cm in diameter and 3.5m in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6" y="1104389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Book Antiqua" pitchFamily="18" charset="0"/>
              </a:rPr>
              <a:t>Soln.</a:t>
            </a:r>
            <a:endParaRPr lang="en-US" sz="1600" i="1" dirty="0"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502" y="1092732"/>
            <a:ext cx="3780099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/>
              </a:rPr>
              <a:t>Let r be the radius of the base </a:t>
            </a:r>
            <a:r>
              <a:rPr lang="en-US" sz="1600" dirty="0" smtClean="0">
                <a:latin typeface="Bookman Old Style"/>
              </a:rPr>
              <a:t>and</a:t>
            </a:r>
          </a:p>
          <a:p>
            <a:r>
              <a:rPr lang="en-US" sz="1600" dirty="0" smtClean="0">
                <a:latin typeface="Bookman Old Style"/>
              </a:rPr>
              <a:t> </a:t>
            </a:r>
            <a:r>
              <a:rPr lang="en-US" sz="1600" dirty="0">
                <a:latin typeface="Bookman Old Style"/>
              </a:rPr>
              <a:t>h be the height of the pillar.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713911"/>
            <a:ext cx="99097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/>
              </a:rPr>
              <a:t>\</a:t>
            </a:r>
            <a:r>
              <a:rPr lang="en-US" dirty="0">
                <a:latin typeface="Bookman Old Style"/>
              </a:rPr>
              <a:t> </a:t>
            </a:r>
            <a:r>
              <a:rPr lang="en-US" dirty="0" smtClean="0">
                <a:latin typeface="Bookman Old Style"/>
              </a:rPr>
              <a:t>  r </a:t>
            </a:r>
            <a:r>
              <a:rPr lang="en-US" dirty="0">
                <a:latin typeface="Bookman Old Style"/>
              </a:rPr>
              <a:t>=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3600" y="1592495"/>
            <a:ext cx="43794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50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918" y="1861486"/>
            <a:ext cx="31130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74182" y="1900118"/>
            <a:ext cx="394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02087" y="1705658"/>
            <a:ext cx="48442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cm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5855" y="1718986"/>
            <a:ext cx="92685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= 25cm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1585" y="1722792"/>
            <a:ext cx="1011815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= 0.25m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8831" y="2177214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and </a:t>
            </a:r>
            <a:r>
              <a:rPr lang="en-US" sz="1600" i="1" dirty="0" smtClean="0">
                <a:latin typeface="Bookman Old Style" pitchFamily="18" charset="0"/>
              </a:rPr>
              <a:t>h </a:t>
            </a:r>
            <a:r>
              <a:rPr lang="en-US" sz="1600" dirty="0" smtClean="0">
                <a:latin typeface="Bookman Old Style" pitchFamily="18" charset="0"/>
              </a:rPr>
              <a:t>= 3.5m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4367" y="1604791"/>
            <a:ext cx="43794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25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3929" y="1856019"/>
            <a:ext cx="56457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100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40664" y="1912415"/>
            <a:ext cx="394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20834" y="1734804"/>
            <a:ext cx="3080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53217" y="362546"/>
            <a:ext cx="5890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cost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of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painting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the curved surface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of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60676" y="995106"/>
            <a:ext cx="4267200" cy="798596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02481" y="963475"/>
            <a:ext cx="1991231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C</a:t>
            </a:r>
            <a:r>
              <a:rPr lang="en-US" sz="1600" dirty="0" smtClean="0">
                <a:latin typeface="Comic Sans MS" pitchFamily="66" charset="0"/>
              </a:rPr>
              <a:t>ost of painting the curved surface area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45489" y="1209468"/>
            <a:ext cx="28886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=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74366" y="979522"/>
            <a:ext cx="1467991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omic Sans MS" pitchFamily="66" charset="0"/>
              </a:rPr>
              <a:t>curved surface area of pillar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10704" y="1195427"/>
            <a:ext cx="28405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×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57877" y="969734"/>
            <a:ext cx="1467991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</a:t>
            </a:r>
            <a:r>
              <a:rPr lang="en-US" sz="1600" dirty="0" smtClean="0">
                <a:latin typeface="Comic Sans MS" pitchFamily="66" charset="0"/>
              </a:rPr>
              <a:t>ate </a:t>
            </a:r>
          </a:p>
          <a:p>
            <a:pPr algn="ctr"/>
            <a:r>
              <a:rPr lang="en-US" sz="1600" dirty="0" smtClean="0">
                <a:latin typeface="Comic Sans MS" pitchFamily="66" charset="0"/>
              </a:rPr>
              <a:t>of </a:t>
            </a:r>
          </a:p>
          <a:p>
            <a:pPr algn="ctr"/>
            <a:r>
              <a:rPr lang="en-US" sz="1600" dirty="0" smtClean="0">
                <a:latin typeface="Comic Sans MS" pitchFamily="66" charset="0"/>
              </a:rPr>
              <a:t>painting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5486400" y="2657772"/>
            <a:ext cx="3276600" cy="944304"/>
          </a:xfrm>
          <a:prstGeom prst="cloudCallout">
            <a:avLst>
              <a:gd name="adj1" fmla="val -19671"/>
              <a:gd name="adj2" fmla="val -13286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2844290"/>
            <a:ext cx="3581400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 pillar is cylindrical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in shape </a:t>
            </a:r>
            <a:endParaRPr lang="en-US" sz="16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Cloud Callout 33"/>
          <p:cNvSpPr/>
          <p:nvPr/>
        </p:nvSpPr>
        <p:spPr>
          <a:xfrm>
            <a:off x="5402968" y="3811428"/>
            <a:ext cx="3022337" cy="1140127"/>
          </a:xfrm>
          <a:prstGeom prst="cloudCallout">
            <a:avLst>
              <a:gd name="adj1" fmla="val -7020"/>
              <a:gd name="adj2" fmla="val -8570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84648" y="3995368"/>
            <a:ext cx="3581400" cy="83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curved surface area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a cylinder ?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62732" y="4193304"/>
            <a:ext cx="1181068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US" sz="2000" i="1" dirty="0" smtClean="0">
                <a:solidFill>
                  <a:srgbClr val="FFFF00"/>
                </a:solidFill>
                <a:latin typeface="Comic Sans MS" pitchFamily="66" charset="0"/>
              </a:rPr>
              <a:t>rh</a:t>
            </a:r>
            <a:endParaRPr lang="en-US" sz="2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3120" y="2566417"/>
            <a:ext cx="222048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/>
              </a:rPr>
              <a:t>Curved surface	</a:t>
            </a:r>
            <a:r>
              <a:rPr lang="en-US" sz="1600" dirty="0" smtClean="0">
                <a:latin typeface="Bookman Old Style"/>
              </a:rPr>
              <a:t>= 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592775" y="4218080"/>
            <a:ext cx="63190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i="1" dirty="0">
                <a:solidFill>
                  <a:prstClr val="black"/>
                </a:solidFill>
                <a:latin typeface="Bookman Old Style"/>
              </a:rPr>
              <a:t>rh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7014" y="2965561"/>
            <a:ext cx="3080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5" name="Left Bracket 44"/>
          <p:cNvSpPr/>
          <p:nvPr/>
        </p:nvSpPr>
        <p:spPr>
          <a:xfrm>
            <a:off x="2514601" y="2882354"/>
            <a:ext cx="63157" cy="532907"/>
          </a:xfrm>
          <a:prstGeom prst="leftBracket">
            <a:avLst>
              <a:gd name="adj" fmla="val 2043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4459225" y="2864083"/>
            <a:ext cx="70193" cy="532907"/>
          </a:xfrm>
          <a:prstGeom prst="leftBracket">
            <a:avLst>
              <a:gd name="adj" fmla="val 2043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11302" y="2966097"/>
            <a:ext cx="31130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12842" y="2966097"/>
            <a:ext cx="3080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×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30862" y="2827823"/>
            <a:ext cx="43794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22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94180" y="3096814"/>
            <a:ext cx="31130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7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941444" y="3135446"/>
            <a:ext cx="394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93872" y="2961022"/>
            <a:ext cx="3080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×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56848" y="2957751"/>
            <a:ext cx="63030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0.25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10584" y="2960007"/>
            <a:ext cx="3080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×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50792" y="2956961"/>
            <a:ext cx="50366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3.5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30264" y="3422874"/>
            <a:ext cx="97013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/>
              </a:rPr>
              <a:t>= 5.5m</a:t>
            </a:r>
            <a:r>
              <a:rPr lang="en-US" sz="1600" baseline="30000" dirty="0" smtClean="0">
                <a:latin typeface="Bookman Old Style"/>
              </a:rPr>
              <a:t>2</a:t>
            </a:r>
            <a:endParaRPr lang="en-US" sz="1600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183683" y="3811952"/>
            <a:ext cx="511983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/>
              </a:rPr>
              <a:t>Cost of painting the curved surface </a:t>
            </a:r>
            <a:r>
              <a:rPr lang="en-US" sz="1600" dirty="0" smtClean="0">
                <a:latin typeface="Bookman Old Style"/>
              </a:rPr>
              <a:t>of the pillar =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2419613" y="3419264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/>
              </a:rPr>
              <a:t>5.5</a:t>
            </a:r>
            <a:endParaRPr lang="en-US" sz="1600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5791200" y="3833709"/>
            <a:ext cx="3080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×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7212" y="64728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/>
              </a:rPr>
              <a:t>12.50</a:t>
            </a:r>
            <a:endParaRPr lang="en-US" sz="1600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961095" y="4169626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 smtClean="0">
                <a:latin typeface="Bookman Old Style"/>
              </a:rPr>
              <a:t>=    </a:t>
            </a:r>
            <a:r>
              <a:rPr lang="en-US" sz="1600" dirty="0" err="1" smtClean="0">
                <a:latin typeface="Bookman Old Style"/>
              </a:rPr>
              <a:t>Rs</a:t>
            </a:r>
            <a:r>
              <a:rPr lang="en-US" sz="1600" dirty="0">
                <a:latin typeface="Bookman Old Style"/>
              </a:rPr>
              <a:t>. 68.75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6567" y="4623272"/>
            <a:ext cx="6574490" cy="33672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6568" y="4622512"/>
            <a:ext cx="674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Bookman Old Style"/>
              </a:rPr>
              <a:t>Cost of painting the curved surface </a:t>
            </a:r>
            <a:r>
              <a:rPr lang="en-US" sz="1600" b="1" dirty="0" smtClean="0">
                <a:latin typeface="Bookman Old Style"/>
              </a:rPr>
              <a:t>area of pillar is Rs.68.75</a:t>
            </a:r>
            <a:endParaRPr lang="en-US" sz="1600" b="1" dirty="0">
              <a:latin typeface="Bookman Old Sty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465" y="634712"/>
            <a:ext cx="524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pillar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at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the rate of </a:t>
            </a:r>
            <a:r>
              <a:rPr lang="en-US" b="1" dirty="0" err="1" smtClean="0">
                <a:solidFill>
                  <a:srgbClr val="C00000"/>
                </a:solidFill>
                <a:latin typeface="Bookman Old Style"/>
              </a:rPr>
              <a:t>Rs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. 12.50 per m².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060" y="368896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height.</a:t>
            </a:r>
            <a:endParaRPr lang="en-US" dirty="0"/>
          </a:p>
        </p:txBody>
      </p:sp>
      <p:sp>
        <p:nvSpPr>
          <p:cNvPr id="59" name="Curved Up Arrow 58"/>
          <p:cNvSpPr/>
          <p:nvPr/>
        </p:nvSpPr>
        <p:spPr>
          <a:xfrm rot="4300450" flipV="1">
            <a:off x="3347213" y="2125737"/>
            <a:ext cx="1497921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60" name="Curved Up Arrow 59"/>
          <p:cNvSpPr/>
          <p:nvPr/>
        </p:nvSpPr>
        <p:spPr>
          <a:xfrm rot="1043616" flipV="1">
            <a:off x="1864587" y="2157868"/>
            <a:ext cx="2657123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990978" y="1962150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67622" y="1692204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57503" y="1564036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25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91061" y="1706231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m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034884" y="3196523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135700" y="3017520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38600" y="2789723"/>
            <a:ext cx="3978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0.5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6.17284E-7 L -0.44549 -0.3271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4" y="-16358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0.32049 0.07654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4" y="3827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0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97531E-6 L 0.25712 0.61482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30741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39" grpId="0" animBg="1"/>
      <p:bldP spid="39" grpId="1" animBg="1"/>
      <p:bldP spid="58" grpId="0" animBg="1"/>
      <p:bldP spid="67" grpId="0" animBg="1"/>
      <p:bldP spid="21" grpId="0" animBg="1"/>
      <p:bldP spid="6" grpId="0" animBg="1"/>
      <p:bldP spid="3" grpId="0" build="allAtOnce"/>
      <p:bldP spid="4" grpId="0"/>
      <p:bldP spid="5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 build="allAtOnce"/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3" grpId="0" build="allAtOnce"/>
      <p:bldP spid="34" grpId="0" animBg="1"/>
      <p:bldP spid="35" grpId="0" build="allAtOnce"/>
      <p:bldP spid="36" grpId="0" build="allAtOnce"/>
      <p:bldP spid="38" grpId="0"/>
      <p:bldP spid="40" grpId="0"/>
      <p:bldP spid="40" grpId="1"/>
      <p:bldP spid="44" grpId="0"/>
      <p:bldP spid="45" grpId="0" animBg="1"/>
      <p:bldP spid="46" grpId="0" animBg="1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66" grpId="0"/>
      <p:bldP spid="69" grpId="0"/>
      <p:bldP spid="70" grpId="0"/>
      <p:bldP spid="70" grpId="1"/>
      <p:bldP spid="71" grpId="0"/>
      <p:bldP spid="72" grpId="0"/>
      <p:bldP spid="72" grpId="1"/>
      <p:bldP spid="75" grpId="0"/>
      <p:bldP spid="56" grpId="0" animBg="1"/>
      <p:bldP spid="57" grpId="0"/>
      <p:bldP spid="7" grpId="0"/>
      <p:bldP spid="7" grpId="1"/>
      <p:bldP spid="12" grpId="0"/>
      <p:bldP spid="12" grpId="1"/>
      <p:bldP spid="59" grpId="0" animBg="1"/>
      <p:bldP spid="59" grpId="1" animBg="1"/>
      <p:bldP spid="60" grpId="0" animBg="1"/>
      <p:bldP spid="60" grpId="1" animBg="1"/>
      <p:bldP spid="64" grpId="0"/>
      <p:bldP spid="65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799368" y="4548789"/>
            <a:ext cx="5624009" cy="377501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714626" y="387662"/>
            <a:ext cx="1723777" cy="28598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1618" y="390289"/>
            <a:ext cx="1447163" cy="28598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85" y="85725"/>
            <a:ext cx="79248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hot water heating system, there is a cylindrical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pipe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225" y="344433"/>
            <a:ext cx="715307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length 28m and diameter 5cm. Find the total radiating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225" y="601978"/>
            <a:ext cx="296207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surface in the system.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406" y="85721"/>
            <a:ext cx="70104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 hot water heating system, there is a cylindrical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pipe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406" y="349192"/>
            <a:ext cx="4145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of length 28m and diameter 5cm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2841193" y="3133739"/>
            <a:ext cx="3579746" cy="118715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6222" y="3325205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length of the pipe means the height of the cylinder.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8" y="945178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039" y="115444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5826" y="1154446"/>
            <a:ext cx="344517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Length of the pipe = </a:t>
            </a:r>
            <a:r>
              <a:rPr lang="en-US" i="1" dirty="0" smtClean="0">
                <a:latin typeface="Bookman Old Style" pitchFamily="18" charset="0"/>
              </a:rPr>
              <a:t>h</a:t>
            </a:r>
            <a:r>
              <a:rPr lang="en-US" dirty="0" smtClean="0">
                <a:latin typeface="Bookman Old Style" pitchFamily="18" charset="0"/>
              </a:rPr>
              <a:t> = 28m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232" y="166661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5020" y="1666616"/>
            <a:ext cx="245538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Radius of the pipe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656" y="151371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5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175122" y="1857427"/>
            <a:ext cx="264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43656" y="182681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8520" y="1643756"/>
            <a:ext cx="58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7776" y="167633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=  2.5cm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9392" y="2261231"/>
            <a:ext cx="30299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9837" y="20986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2.5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179242" y="2442323"/>
            <a:ext cx="373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7516" y="2421226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3818" y="2267232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7450" y="2276951"/>
            <a:ext cx="104547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0.025m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79076" y="348152"/>
            <a:ext cx="301717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Find the total radiating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2406" y="603590"/>
            <a:ext cx="296207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surface in the system.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4" name="Cloud 33"/>
          <p:cNvSpPr/>
          <p:nvPr/>
        </p:nvSpPr>
        <p:spPr>
          <a:xfrm>
            <a:off x="5206280" y="3335900"/>
            <a:ext cx="3937721" cy="1580103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8718" y="3536893"/>
            <a:ext cx="3600779" cy="119968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the system, the radiating surface is the curved surface area of the pipe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" y="2724009"/>
            <a:ext cx="43332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Total radiating surface in the system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5250" y="2724009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77256" y="2724009"/>
            <a:ext cx="372249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Curved surface area of the pipe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9" name="Cloud 38"/>
          <p:cNvSpPr/>
          <p:nvPr/>
        </p:nvSpPr>
        <p:spPr>
          <a:xfrm>
            <a:off x="4648586" y="1122566"/>
            <a:ext cx="3724942" cy="1037121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37767" y="1339290"/>
            <a:ext cx="3359561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pipe is cylindrical in shape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1" name="Cloud 40"/>
          <p:cNvSpPr/>
          <p:nvPr/>
        </p:nvSpPr>
        <p:spPr>
          <a:xfrm>
            <a:off x="4749079" y="915447"/>
            <a:ext cx="3937721" cy="1580103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01479" y="1300603"/>
            <a:ext cx="3725283" cy="92380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curved surface area of the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84970" y="1523436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5250" y="3086649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32" y="3083663"/>
            <a:ext cx="811264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8726" y="3600301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Left Bracket 63"/>
          <p:cNvSpPr/>
          <p:nvPr/>
        </p:nvSpPr>
        <p:spPr>
          <a:xfrm>
            <a:off x="5419725" y="3448042"/>
            <a:ext cx="93784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19725" y="36003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64703" y="3600301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29213" y="3471700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004249" y="3811375"/>
            <a:ext cx="3199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000546" y="378479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63309" y="3600301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88911" y="3606130"/>
            <a:ext cx="82907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0.025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4181" y="3600301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9782" y="3606130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28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4" name="Left Bracket 73"/>
          <p:cNvSpPr/>
          <p:nvPr/>
        </p:nvSpPr>
        <p:spPr>
          <a:xfrm flipH="1">
            <a:off x="7962901" y="3448042"/>
            <a:ext cx="105559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74842" y="3600301"/>
            <a:ext cx="4972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m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38726" y="4176129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84032" y="41759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4.4m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8524" y="223627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13551" y="4555896"/>
            <a:ext cx="5687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Total radiating surface in the </a:t>
            </a:r>
            <a:r>
              <a:rPr lang="en-US" b="1" dirty="0" smtClean="0">
                <a:latin typeface="Bookman Old Style" pitchFamily="18" charset="0"/>
              </a:rPr>
              <a:t>system is </a:t>
            </a:r>
            <a:r>
              <a:rPr lang="en-US" b="1" dirty="0" smtClean="0">
                <a:latin typeface="Bookman Old Style" pitchFamily="18" charset="0"/>
                <a:sym typeface="Symbol"/>
              </a:rPr>
              <a:t>4.4m</a:t>
            </a:r>
            <a:r>
              <a:rPr lang="en-US" b="1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60" name="Curved Up Arrow 59"/>
          <p:cNvSpPr/>
          <p:nvPr/>
        </p:nvSpPr>
        <p:spPr>
          <a:xfrm rot="1767073" flipV="1">
            <a:off x="4766642" y="2532578"/>
            <a:ext cx="2657123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61" name="Curved Up Arrow 60"/>
          <p:cNvSpPr/>
          <p:nvPr/>
        </p:nvSpPr>
        <p:spPr>
          <a:xfrm rot="1933091" flipV="1">
            <a:off x="3795516" y="1849128"/>
            <a:ext cx="4637615" cy="73653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070757" y="3890469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677374" y="3696226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580274" y="3468429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5896" y="453009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0.10799 -0.29692 " pathEditMode="relative" rAng="0" ptsTypes="AA">
                                      <p:cBhvr>
                                        <p:cTn id="218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1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7" grpId="0" animBg="1"/>
      <p:bldP spid="17" grpId="1" animBg="1"/>
      <p:bldP spid="9" grpId="0" animBg="1"/>
      <p:bldP spid="9" grpId="1" animBg="1"/>
      <p:bldP spid="4" grpId="0"/>
      <p:bldP spid="5" grpId="0"/>
      <p:bldP spid="6" grpId="0"/>
      <p:bldP spid="7" grpId="0"/>
      <p:bldP spid="7" grpId="1"/>
      <p:bldP spid="8" grpId="0"/>
      <p:bldP spid="8" grpId="1"/>
      <p:bldP spid="12" grpId="0" animBg="1"/>
      <p:bldP spid="12" grpId="1" animBg="1"/>
      <p:bldP spid="13" grpId="0" build="allAtOnce"/>
      <p:bldP spid="14" grpId="0"/>
      <p:bldP spid="15" grpId="0"/>
      <p:bldP spid="16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2" grpId="1"/>
      <p:bldP spid="33" grpId="0"/>
      <p:bldP spid="33" grpId="1"/>
      <p:bldP spid="34" grpId="0" animBg="1"/>
      <p:bldP spid="34" grpId="1" animBg="1"/>
      <p:bldP spid="35" grpId="0" build="allAtOnce"/>
      <p:bldP spid="36" grpId="0"/>
      <p:bldP spid="37" grpId="0"/>
      <p:bldP spid="38" grpId="0"/>
      <p:bldP spid="39" grpId="0" animBg="1"/>
      <p:bldP spid="39" grpId="1" animBg="1"/>
      <p:bldP spid="40" grpId="0" build="allAtOnce"/>
      <p:bldP spid="41" grpId="0" animBg="1"/>
      <p:bldP spid="41" grpId="1" animBg="1"/>
      <p:bldP spid="42" grpId="0" build="allAtOnce"/>
      <p:bldP spid="43" grpId="0" build="allAtOnce"/>
      <p:bldP spid="44" grpId="0"/>
      <p:bldP spid="46" grpId="0"/>
      <p:bldP spid="46" grpId="1"/>
      <p:bldP spid="63" grpId="0"/>
      <p:bldP spid="64" grpId="0" animBg="1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10" grpId="0"/>
      <p:bldP spid="79" grpId="0"/>
      <p:bldP spid="60" grpId="0" animBg="1"/>
      <p:bldP spid="60" grpId="1" animBg="1"/>
      <p:bldP spid="61" grpId="0" animBg="1"/>
      <p:bldP spid="61" grpId="1" animBg="1"/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570824" y="1085836"/>
            <a:ext cx="1774128" cy="2531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42029" y="859383"/>
            <a:ext cx="1872376" cy="24571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426517" y="822705"/>
            <a:ext cx="4328169" cy="2714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06245" y="606951"/>
            <a:ext cx="5727459" cy="2224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865987" y="2228039"/>
            <a:ext cx="1463040" cy="1691640"/>
            <a:chOff x="2514600" y="1234440"/>
            <a:chExt cx="1463040" cy="1691640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1234440"/>
              <a:ext cx="1463040" cy="1600200"/>
              <a:chOff x="2531070" y="1234440"/>
              <a:chExt cx="1463040" cy="16002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2531070" y="1234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079710" y="2377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V="1">
              <a:off x="2743200" y="2468880"/>
              <a:ext cx="91440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2096432" y="3462479"/>
            <a:ext cx="4937760" cy="457200"/>
          </a:xfrm>
          <a:prstGeom prst="parallelogram">
            <a:avLst>
              <a:gd name="adj" fmla="val 199662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Parallelogram 54"/>
          <p:cNvSpPr/>
          <p:nvPr/>
        </p:nvSpPr>
        <p:spPr>
          <a:xfrm>
            <a:off x="2075675" y="3462479"/>
            <a:ext cx="5029200" cy="457200"/>
          </a:xfrm>
          <a:prstGeom prst="parallelogram">
            <a:avLst>
              <a:gd name="adj" fmla="val 199662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65" y="1369192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68907" y="2182319"/>
            <a:ext cx="1280160" cy="1280160"/>
            <a:chOff x="2103120" y="1645920"/>
            <a:chExt cx="1280160" cy="1280160"/>
          </a:xfrm>
        </p:grpSpPr>
        <p:sp>
          <p:nvSpPr>
            <p:cNvPr id="32" name="Oval 31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814963" y="2180820"/>
            <a:ext cx="1834776" cy="1668044"/>
            <a:chOff x="2740062" y="2963122"/>
            <a:chExt cx="1834776" cy="1668044"/>
          </a:xfrm>
        </p:grpSpPr>
        <p:sp>
          <p:nvSpPr>
            <p:cNvPr id="70" name="Parallelogram 69"/>
            <p:cNvSpPr/>
            <p:nvPr/>
          </p:nvSpPr>
          <p:spPr>
            <a:xfrm rot="14640000" flipH="1">
              <a:off x="2843033" y="3324655"/>
              <a:ext cx="1280160" cy="1005840"/>
            </a:xfrm>
            <a:prstGeom prst="parallelogram">
              <a:avLst>
                <a:gd name="adj" fmla="val 0"/>
              </a:avLst>
            </a:prstGeom>
            <a:solidFill>
              <a:srgbClr val="FF99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740062" y="3030960"/>
              <a:ext cx="1467522" cy="1600200"/>
              <a:chOff x="2514600" y="1234440"/>
              <a:chExt cx="1467522" cy="16002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514600" y="1234440"/>
                <a:ext cx="1463040" cy="1600200"/>
                <a:chOff x="2531070" y="1234440"/>
                <a:chExt cx="1463040" cy="16002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079710" y="2377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531070" y="1234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3433482" y="1234446"/>
                <a:ext cx="548640" cy="114300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>
              <a:off x="2743200" y="3488166"/>
              <a:ext cx="548640" cy="11430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 rot="20040000">
              <a:off x="3294678" y="2963122"/>
              <a:ext cx="1280160" cy="1280160"/>
            </a:xfrm>
            <a:prstGeom prst="arc">
              <a:avLst>
                <a:gd name="adj1" fmla="val 16180846"/>
                <a:gd name="adj2" fmla="val 5409595"/>
              </a:avLst>
            </a:prstGeom>
            <a:solidFill>
              <a:srgbClr val="FF9900">
                <a:alpha val="89804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54507" y="2639519"/>
            <a:ext cx="1280160" cy="1280160"/>
            <a:chOff x="2103120" y="1645920"/>
            <a:chExt cx="1280160" cy="1280160"/>
          </a:xfrm>
        </p:grpSpPr>
        <p:sp>
          <p:nvSpPr>
            <p:cNvPr id="8" name="Oval 7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49381" y="4169692"/>
            <a:ext cx="4535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0187" y="4169692"/>
            <a:ext cx="1635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CSA of roller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03578" y="3279599"/>
            <a:ext cx="62117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95880" y="305213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0.45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814963" y="2186431"/>
            <a:ext cx="91440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51011" y="214383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1.8m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114468" y="3279118"/>
            <a:ext cx="64681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070712" y="301017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.45m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5815771" y="2120632"/>
            <a:ext cx="91440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51819" y="20780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1.8m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07914" y="1405079"/>
            <a:ext cx="2992582" cy="6045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06493" y="1504121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What is shape of roller?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84752" y="150566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Cylinder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15906" y="2541996"/>
            <a:ext cx="4206240" cy="82440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2106" y="2631032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W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hat is area of ground pressed</a:t>
            </a:r>
          </a:p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by </a:t>
            </a:r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roller 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one 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revolution?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171" y="2631033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It is same as</a:t>
            </a:r>
          </a:p>
          <a:p>
            <a:pPr algn="ctr"/>
            <a:r>
              <a:rPr lang="en-IN" b="1" dirty="0">
                <a:solidFill>
                  <a:srgbClr val="FFFF00"/>
                </a:solidFill>
                <a:latin typeface="Bookman Old Style" pitchFamily="18" charset="0"/>
              </a:rPr>
              <a:t>c</a:t>
            </a:r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urved surface area of cylinder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314326" y="4278587"/>
            <a:ext cx="3720688" cy="40309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4198" y="4287285"/>
            <a:ext cx="3680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one revolution of roller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805526" y="604001"/>
            <a:ext cx="1593258" cy="230211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48970" y="611125"/>
            <a:ext cx="1363276" cy="21596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217" y="543305"/>
            <a:ext cx="6652783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roller of diameter 0.9m and length 1.8m is used to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press the ground. Find the area of ground pressed by it in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500 revolutions. (</a:t>
            </a:r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808739" y="1574313"/>
            <a:ext cx="36250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46222" y="1303479"/>
            <a:ext cx="55464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0.9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39097" y="1509854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2000" y="1412731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20950" y="1376603"/>
            <a:ext cx="11703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0.45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93632" y="13877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277917" y="3890472"/>
            <a:ext cx="3476232" cy="82440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6475" y="397950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Let us find area pressed by </a:t>
            </a:r>
          </a:p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the roller in one revolution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9437314">
            <a:off x="3071377" y="2455757"/>
            <a:ext cx="69888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43976 -0.0003 " pathEditMode="relative" rAng="0" ptsTypes="AA">
                                      <p:cBhvr>
                                        <p:cTn id="18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-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43976 -0.0003 " pathEditMode="relative" rAng="0" ptsTypes="AA">
                                      <p:cBhvr>
                                        <p:cTn id="18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-3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6427E-6 L 0.43889 3.76427E-6 " pathEditMode="relative" rAng="0" ptsTypes="AA">
                                      <p:cBhvr>
                                        <p:cTn id="18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71605E-6 L 0.4401 -2.71605E-6 " pathEditMode="relative" rAng="0" ptsTypes="AA">
                                      <p:cBhvr>
                                        <p:cTn id="19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7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0034E-6 L 0.43906 2.90034E-6 " pathEditMode="relative" rAng="0" ptsTypes="AA">
                                      <p:cBhvr>
                                        <p:cTn id="192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5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85" grpId="1" animBg="1"/>
      <p:bldP spid="76" grpId="0" animBg="1"/>
      <p:bldP spid="75" grpId="0" animBg="1"/>
      <p:bldP spid="75" grpId="1" animBg="1"/>
      <p:bldP spid="55" grpId="0" animBg="1"/>
      <p:bldP spid="7" grpId="0"/>
      <p:bldP spid="84" grpId="0"/>
      <p:bldP spid="19" grpId="0"/>
      <p:bldP spid="19" grpId="1"/>
      <p:bldP spid="62" grpId="0"/>
      <p:bldP spid="62" grpId="1"/>
      <p:bldP spid="67" grpId="0"/>
      <p:bldP spid="73" grpId="0"/>
      <p:bldP spid="63" grpId="0" animBg="1"/>
      <p:bldP spid="63" grpId="1" animBg="1"/>
      <p:bldP spid="64" grpId="0"/>
      <p:bldP spid="64" grpId="1"/>
      <p:bldP spid="65" grpId="0"/>
      <p:bldP spid="65" grpId="1"/>
      <p:bldP spid="78" grpId="0" animBg="1"/>
      <p:bldP spid="78" grpId="1" animBg="1"/>
      <p:bldP spid="79" grpId="0"/>
      <p:bldP spid="79" grpId="1"/>
      <p:bldP spid="80" grpId="0"/>
      <p:bldP spid="80" grpId="1"/>
      <p:bldP spid="81" grpId="0" animBg="1"/>
      <p:bldP spid="81" grpId="1" animBg="1"/>
      <p:bldP spid="83" grpId="0"/>
      <p:bldP spid="83" grpId="1"/>
      <p:bldP spid="77" grpId="0" animBg="1"/>
      <p:bldP spid="77" grpId="1" animBg="1"/>
      <p:bldP spid="89" grpId="0" animBg="1"/>
      <p:bldP spid="89" grpId="1" animBg="1"/>
      <p:bldP spid="88" grpId="0"/>
      <p:bldP spid="108" grpId="0"/>
      <p:bldP spid="109" grpId="0"/>
      <p:bldP spid="111" grpId="0"/>
      <p:bldP spid="112" grpId="0"/>
      <p:bldP spid="115" grpId="0" animBg="1"/>
      <p:bldP spid="115" grpId="1" animBg="1"/>
      <p:bldP spid="116" grpId="0"/>
      <p:bldP spid="1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953751" y="3944943"/>
            <a:ext cx="3249325" cy="2696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46629" y="3077532"/>
            <a:ext cx="4507502" cy="2696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0824" y="1106501"/>
            <a:ext cx="1774128" cy="2224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26517" y="844478"/>
            <a:ext cx="4328169" cy="2384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161768" y="2184851"/>
            <a:ext cx="154621" cy="1797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58196" y="616967"/>
            <a:ext cx="1332929" cy="2155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25816" y="1388990"/>
            <a:ext cx="2431048" cy="3947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69065" y="2211139"/>
            <a:ext cx="147116" cy="1676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428636" y="1110327"/>
            <a:ext cx="937275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972122" y="2219934"/>
            <a:ext cx="148355" cy="1548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73" y="3543985"/>
            <a:ext cx="4394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500 revolutions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408" y="4636176"/>
            <a:ext cx="5614567" cy="2748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solidFill>
                <a:prstClr val="white"/>
              </a:solidFill>
            </a:endParaRPr>
          </a:p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08" y="4610785"/>
            <a:ext cx="6492240" cy="32316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500 revolutions is 2543.4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327" y="2110768"/>
            <a:ext cx="8178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rh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0620" y="2412458"/>
            <a:ext cx="4924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6299" y="241245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0757" y="2412458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3.14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8376" y="241245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2834" y="2412458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0.45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2746" y="241245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4352" y="2412458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1.8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8277" y="2724957"/>
            <a:ext cx="811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6.28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7050" y="272495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816" y="2724957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0.81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5304" y="3050752"/>
            <a:ext cx="140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5.0868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065" y="3919893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500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6065" y="391989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8491" y="4278813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5.0868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065" y="4278813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500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6065" y="427881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4534" y="4278813"/>
            <a:ext cx="140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2543.4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199" y="1791385"/>
            <a:ext cx="34370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9847" y="1817345"/>
            <a:ext cx="1635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CSA of roller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00565" y="1374498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857" y="548611"/>
            <a:ext cx="6652783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roller of diameter 0.9m and length 1.8m is used to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press the ground. Find the area of ground pressed by it in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500 revolutions. (</a:t>
            </a:r>
            <a:r>
              <a:rPr 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08739" y="1579619"/>
            <a:ext cx="36250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46222" y="1308785"/>
            <a:ext cx="55464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0.9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9097" y="1531035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000" y="1418037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20950" y="1381909"/>
            <a:ext cx="11703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0.45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3632" y="139302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3906658" y="2665907"/>
            <a:ext cx="8313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20146" y="2673049"/>
            <a:ext cx="10740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826848" y="1570785"/>
            <a:ext cx="1463040" cy="1691640"/>
            <a:chOff x="2514600" y="1234440"/>
            <a:chExt cx="1463040" cy="1691640"/>
          </a:xfrm>
        </p:grpSpPr>
        <p:grpSp>
          <p:nvGrpSpPr>
            <p:cNvPr id="60" name="Group 59"/>
            <p:cNvGrpSpPr/>
            <p:nvPr/>
          </p:nvGrpSpPr>
          <p:grpSpPr>
            <a:xfrm>
              <a:off x="2514600" y="1234440"/>
              <a:ext cx="1463040" cy="1600200"/>
              <a:chOff x="2531070" y="1234440"/>
              <a:chExt cx="1463040" cy="16002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V="1">
                <a:off x="2531070" y="1234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3079710" y="2377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 flipV="1">
              <a:off x="2743200" y="2468880"/>
              <a:ext cx="91440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329768" y="1525065"/>
            <a:ext cx="1280160" cy="1280160"/>
            <a:chOff x="2103120" y="1645920"/>
            <a:chExt cx="1280160" cy="1280160"/>
          </a:xfrm>
        </p:grpSpPr>
        <p:sp>
          <p:nvSpPr>
            <p:cNvPr id="65" name="Oval 64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75824" y="1523566"/>
            <a:ext cx="1834776" cy="1668044"/>
            <a:chOff x="2740062" y="2963122"/>
            <a:chExt cx="1834776" cy="1668044"/>
          </a:xfrm>
        </p:grpSpPr>
        <p:sp>
          <p:nvSpPr>
            <p:cNvPr id="68" name="Parallelogram 67"/>
            <p:cNvSpPr/>
            <p:nvPr/>
          </p:nvSpPr>
          <p:spPr>
            <a:xfrm rot="14640000" flipH="1">
              <a:off x="2843033" y="3324655"/>
              <a:ext cx="1280160" cy="1005840"/>
            </a:xfrm>
            <a:prstGeom prst="parallelogram">
              <a:avLst>
                <a:gd name="adj" fmla="val 0"/>
              </a:avLst>
            </a:prstGeom>
            <a:solidFill>
              <a:srgbClr val="FF99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740062" y="3030960"/>
              <a:ext cx="1467522" cy="1600200"/>
              <a:chOff x="2514600" y="1234440"/>
              <a:chExt cx="1467522" cy="16002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514600" y="1234440"/>
                <a:ext cx="1463040" cy="1600200"/>
                <a:chOff x="2531070" y="1234440"/>
                <a:chExt cx="1463040" cy="1600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3079710" y="2377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531070" y="1234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3433482" y="1234446"/>
                <a:ext cx="548640" cy="114300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2743200" y="3488166"/>
              <a:ext cx="548640" cy="11430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 rot="20040000">
              <a:off x="3294678" y="2963122"/>
              <a:ext cx="1280160" cy="1280160"/>
            </a:xfrm>
            <a:prstGeom prst="arc">
              <a:avLst>
                <a:gd name="adj1" fmla="val 16180846"/>
                <a:gd name="adj2" fmla="val 5409595"/>
              </a:avLst>
            </a:prstGeom>
            <a:solidFill>
              <a:srgbClr val="FF9900">
                <a:alpha val="89804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15368" y="1982265"/>
            <a:ext cx="1280160" cy="1280160"/>
            <a:chOff x="2103120" y="1645920"/>
            <a:chExt cx="1280160" cy="1280160"/>
          </a:xfrm>
        </p:grpSpPr>
        <p:sp>
          <p:nvSpPr>
            <p:cNvPr id="77" name="Oval 76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 flipH="1">
            <a:off x="7064439" y="2622345"/>
            <a:ext cx="62117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56741" y="239487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0.45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775824" y="1529177"/>
            <a:ext cx="91440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711872" y="148658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1.8m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822845" y="2427607"/>
            <a:ext cx="3632580" cy="6892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7235" y="2449050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W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hat is the formula to find </a:t>
            </a:r>
          </a:p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curved surface area of cylinder?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61208" y="254758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rh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1450" y="3059039"/>
            <a:ext cx="3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28695" y="3918162"/>
            <a:ext cx="3343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9437314">
            <a:off x="3071377" y="2455757"/>
            <a:ext cx="69888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7" grpId="0" animBg="1"/>
      <p:bldP spid="57" grpId="1" animBg="1"/>
      <p:bldP spid="55" grpId="0" animBg="1"/>
      <p:bldP spid="56" grpId="0" animBg="1"/>
      <p:bldP spid="52" grpId="0" animBg="1"/>
      <p:bldP spid="52" grpId="1" animBg="1"/>
      <p:bldP spid="51" grpId="0" animBg="1"/>
      <p:bldP spid="51" grpId="1" animBg="1"/>
      <p:bldP spid="50" grpId="0" animBg="1"/>
      <p:bldP spid="50" grpId="1" animBg="1"/>
      <p:bldP spid="47" grpId="0" animBg="1"/>
      <p:bldP spid="47" grpId="1" animBg="1"/>
      <p:bldP spid="49" grpId="0" animBg="1"/>
      <p:bldP spid="49" grpId="1" animBg="1"/>
      <p:bldP spid="48" grpId="0" animBg="1"/>
      <p:bldP spid="48" grpId="1" animBg="1"/>
      <p:bldP spid="6" grpId="0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86" grpId="0" animBg="1"/>
      <p:bldP spid="86" grpId="1" animBg="1"/>
      <p:bldP spid="87" grpId="0"/>
      <p:bldP spid="87" grpId="1"/>
      <p:bldP spid="88" grpId="0"/>
      <p:bldP spid="88" grpId="1"/>
      <p:bldP spid="89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60245" y="1971675"/>
            <a:ext cx="4490710" cy="8508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4253" y="2042160"/>
            <a:ext cx="1794007" cy="7095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3320" y="49251"/>
            <a:ext cx="724852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The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students of a </a:t>
            </a:r>
            <a:r>
              <a:rPr lang="en-US" b="1" dirty="0" err="1">
                <a:solidFill>
                  <a:srgbClr val="0000FF"/>
                </a:solidFill>
                <a:latin typeface="Bookman Old Style"/>
              </a:rPr>
              <a:t>Vidyalaya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 were asked to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participate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615" y="314899"/>
            <a:ext cx="692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in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 competition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for making and decorating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penholders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615" y="582383"/>
            <a:ext cx="7574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in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the shape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of a cylinder with a base, using cardboard. Each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615" y="837635"/>
            <a:ext cx="721042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penholder was to be of radius 3cm and height 10.5cm. The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15" y="1110033"/>
            <a:ext cx="733425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Bookman Old Style"/>
              </a:rPr>
              <a:t>Vidyalaya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 was to supply the competitors with cardboard.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7615" y="1376477"/>
            <a:ext cx="692467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If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here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were 35 competitors, how much cardboard was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15" y="1628089"/>
            <a:ext cx="54102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required to be bought for the competition?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394" y="1903647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15" y="837635"/>
            <a:ext cx="66294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penholder was to be of radius 3cm and height 10.5cm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8389" y="582554"/>
            <a:ext cx="77777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Each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126" y="1903647"/>
            <a:ext cx="349567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For </a:t>
            </a:r>
            <a:r>
              <a:rPr lang="en-US" dirty="0">
                <a:latin typeface="Bookman Old Style"/>
              </a:rPr>
              <a:t>the </a:t>
            </a:r>
            <a:r>
              <a:rPr lang="en-US" dirty="0" smtClean="0">
                <a:latin typeface="Bookman Old Style"/>
              </a:rPr>
              <a:t>cylindrical penholder,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1798" y="2172070"/>
            <a:ext cx="104227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r</a:t>
            </a:r>
            <a:r>
              <a:rPr lang="en-US" dirty="0" smtClean="0">
                <a:latin typeface="Bookman Old Style" pitchFamily="18" charset="0"/>
              </a:rPr>
              <a:t> = 3cm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4450" y="2450180"/>
            <a:ext cx="14510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h</a:t>
            </a:r>
            <a:r>
              <a:rPr lang="en-US" dirty="0" smtClean="0">
                <a:latin typeface="Bookman Old Style" pitchFamily="18" charset="0"/>
              </a:rPr>
              <a:t> = 10.5cm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7615" y="1376717"/>
            <a:ext cx="692467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If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 here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were 35 competitors, how much cardboard was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615" y="1628329"/>
            <a:ext cx="54102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required to be bought for the competition?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57701" y="1992633"/>
            <a:ext cx="1939273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/>
              </a:rPr>
              <a:t>Cardboard required for 35 competitors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91250" y="2218948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1625" y="2218948"/>
            <a:ext cx="51878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35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5324" y="2218948"/>
            <a:ext cx="33010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9953" y="1971676"/>
            <a:ext cx="1939273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/>
              </a:rPr>
              <a:t>Cardboard required for one competitor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619126" y="2726150"/>
            <a:ext cx="461486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Cardboard required by </a:t>
            </a:r>
            <a:r>
              <a:rPr lang="en-US" dirty="0" smtClean="0">
                <a:latin typeface="Bookman Old Style"/>
              </a:rPr>
              <a:t>one </a:t>
            </a:r>
            <a:r>
              <a:rPr lang="en-US" dirty="0">
                <a:latin typeface="Bookman Old Style"/>
              </a:rPr>
              <a:t>competitor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60483" y="2995220"/>
            <a:ext cx="34200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83013" y="3702024"/>
            <a:ext cx="3937722" cy="1305870"/>
          </a:xfrm>
          <a:prstGeom prst="cloudCallout">
            <a:avLst>
              <a:gd name="adj1" fmla="val 112808"/>
              <a:gd name="adj2" fmla="val -12931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109" y="3931559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cardboard is required for making a cylindrical pen holder.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714376" y="3425190"/>
            <a:ext cx="3579747" cy="1580103"/>
          </a:xfrm>
          <a:prstGeom prst="cloudCallout">
            <a:avLst>
              <a:gd name="adj1" fmla="val 126016"/>
              <a:gd name="adj2" fmla="val -1025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4864164" y="3262245"/>
            <a:ext cx="3579747" cy="707259"/>
          </a:xfrm>
          <a:prstGeom prst="wedgeRoundRectCallout">
            <a:avLst>
              <a:gd name="adj1" fmla="val -75626"/>
              <a:gd name="adj2" fmla="val 5311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00" y="3267075"/>
            <a:ext cx="3886200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Not the top, because penholder is open at the top</a:t>
            </a:r>
            <a:endParaRPr lang="en-US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10536" y="2995220"/>
            <a:ext cx="461886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Curved surface area of one penholder </a:t>
            </a:r>
            <a:r>
              <a:rPr lang="en-US" dirty="0" smtClean="0">
                <a:latin typeface="Bookman Old Style"/>
              </a:rPr>
              <a:t>+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05708" y="2995220"/>
            <a:ext cx="126669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base area</a:t>
            </a:r>
            <a:endParaRPr lang="en-US" dirty="0"/>
          </a:p>
        </p:txBody>
      </p:sp>
      <p:sp>
        <p:nvSpPr>
          <p:cNvPr id="40" name="Cloud Callout 39"/>
          <p:cNvSpPr/>
          <p:nvPr/>
        </p:nvSpPr>
        <p:spPr>
          <a:xfrm>
            <a:off x="5410525" y="3778154"/>
            <a:ext cx="3579747" cy="1253563"/>
          </a:xfrm>
          <a:prstGeom prst="cloudCallout">
            <a:avLst>
              <a:gd name="adj1" fmla="val -73811"/>
              <a:gd name="adj2" fmla="val -8664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38107" y="3998164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curved surface area of the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1918" y="4246358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0688" y="3271606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6236" y="3271371"/>
            <a:ext cx="811264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43255" y="327160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Cloud Callout 45"/>
          <p:cNvSpPr/>
          <p:nvPr/>
        </p:nvSpPr>
        <p:spPr>
          <a:xfrm>
            <a:off x="5363239" y="3924540"/>
            <a:ext cx="3579747" cy="857010"/>
          </a:xfrm>
          <a:prstGeom prst="cloudCallout">
            <a:avLst>
              <a:gd name="adj1" fmla="val -4098"/>
              <a:gd name="adj2" fmla="val -12104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52409" y="4033839"/>
            <a:ext cx="3295978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area of the base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4632" y="4250934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1801" y="3275947"/>
            <a:ext cx="657225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2601" y="3763414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1" name="Left Bracket 50"/>
          <p:cNvSpPr/>
          <p:nvPr/>
        </p:nvSpPr>
        <p:spPr>
          <a:xfrm>
            <a:off x="2095500" y="3618530"/>
            <a:ext cx="93784" cy="685166"/>
          </a:xfrm>
          <a:prstGeom prst="lef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ket 51"/>
          <p:cNvSpPr/>
          <p:nvPr/>
        </p:nvSpPr>
        <p:spPr>
          <a:xfrm>
            <a:off x="2238375" y="3628046"/>
            <a:ext cx="93784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38375" y="378030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3353" y="3780306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7863" y="365170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822898" y="3991379"/>
            <a:ext cx="3199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19196" y="39648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1959" y="3780306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07560" y="378613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29025" y="3780306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9525" y="3786134"/>
            <a:ext cx="6864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10.5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2" name="Left Bracket 61"/>
          <p:cNvSpPr/>
          <p:nvPr/>
        </p:nvSpPr>
        <p:spPr>
          <a:xfrm flipH="1">
            <a:off x="4371976" y="3628046"/>
            <a:ext cx="105559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496406" y="378613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75594" y="3647079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50630" y="3986753"/>
            <a:ext cx="3199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46927" y="396017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09690" y="3775680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5291" y="37815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3</a:t>
            </a:r>
            <a:r>
              <a:rPr lang="en-US" baseline="30000" dirty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9" name="Left Bracket 68"/>
          <p:cNvSpPr/>
          <p:nvPr/>
        </p:nvSpPr>
        <p:spPr>
          <a:xfrm flipH="1">
            <a:off x="5695167" y="3628046"/>
            <a:ext cx="105559" cy="685166"/>
          </a:xfrm>
          <a:prstGeom prst="lef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752601" y="4317310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4823" y="4312629"/>
            <a:ext cx="68159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(198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43175" y="4312629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62251" y="4308003"/>
            <a:ext cx="89800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28.28)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52601" y="4667408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64822" y="4662727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226.28cm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77" name="Curved Up Arrow 76"/>
          <p:cNvSpPr/>
          <p:nvPr/>
        </p:nvSpPr>
        <p:spPr>
          <a:xfrm rot="2967722" flipV="1">
            <a:off x="1998494" y="2698588"/>
            <a:ext cx="2279023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78" name="Curved Up Arrow 77"/>
          <p:cNvSpPr/>
          <p:nvPr/>
        </p:nvSpPr>
        <p:spPr>
          <a:xfrm rot="2241850" flipV="1">
            <a:off x="2409881" y="2767358"/>
            <a:ext cx="2279023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30755" y="3997835"/>
            <a:ext cx="1807845" cy="2541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ounded Rectangle 78"/>
          <p:cNvSpPr/>
          <p:nvPr/>
        </p:nvSpPr>
        <p:spPr>
          <a:xfrm>
            <a:off x="1911929" y="4257694"/>
            <a:ext cx="1052251" cy="2541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751484" y="3650704"/>
            <a:ext cx="3600779" cy="119968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i.e. cardboard is used to make the curved surface and the base of the penholder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2856678" y="4083461"/>
            <a:ext cx="207700" cy="1388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965575" y="3911600"/>
            <a:ext cx="438150" cy="1460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970361" y="3622762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1.5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7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60296E-6 L 0.50972 0.19205 " pathEditMode="relative" rAng="0" ptsTypes="AA">
                                      <p:cBhvr>
                                        <p:cTn id="217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6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7423E-6 L 0.41146 0.19235 " pathEditMode="relative" rAng="0" ptsTypes="AA">
                                      <p:cBhvr>
                                        <p:cTn id="254" dur="2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9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1" grpId="1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5" grpId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29" grpId="1" animBg="1"/>
      <p:bldP spid="30" grpId="0" build="allAtOnce"/>
      <p:bldP spid="32" grpId="0" animBg="1"/>
      <p:bldP spid="32" grpId="1" animBg="1"/>
      <p:bldP spid="34" grpId="0" animBg="1"/>
      <p:bldP spid="34" grpId="1" animBg="1"/>
      <p:bldP spid="35" grpId="0" build="allAtOnce"/>
      <p:bldP spid="37" grpId="0"/>
      <p:bldP spid="39" grpId="0"/>
      <p:bldP spid="40" grpId="0" animBg="1"/>
      <p:bldP spid="40" grpId="1" animBg="1"/>
      <p:bldP spid="41" grpId="0" build="allAtOnce"/>
      <p:bldP spid="42" grpId="0" build="allAtOnce"/>
      <p:bldP spid="43" grpId="0"/>
      <p:bldP spid="44" grpId="0"/>
      <p:bldP spid="44" grpId="1"/>
      <p:bldP spid="45" grpId="0"/>
      <p:bldP spid="46" grpId="0" animBg="1"/>
      <p:bldP spid="46" grpId="1" animBg="1"/>
      <p:bldP spid="47" grpId="0" build="allAtOnce"/>
      <p:bldP spid="48" grpId="0" build="allAtOnce"/>
      <p:bldP spid="49" grpId="0"/>
      <p:bldP spid="49" grpId="1"/>
      <p:bldP spid="50" grpId="0"/>
      <p:bldP spid="51" grpId="0" animBg="1"/>
      <p:bldP spid="52" grpId="0" animBg="1"/>
      <p:bldP spid="53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6" grpId="0"/>
      <p:bldP spid="67" grpId="0"/>
      <p:bldP spid="68" grpId="0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7" grpId="0" animBg="1"/>
      <p:bldP spid="77" grpId="1" animBg="1"/>
      <p:bldP spid="78" grpId="0" animBg="1"/>
      <p:bldP spid="78" grpId="1" animBg="1"/>
      <p:bldP spid="2" grpId="0" animBg="1"/>
      <p:bldP spid="2" grpId="1" animBg="1"/>
      <p:bldP spid="79" grpId="0" animBg="1"/>
      <p:bldP spid="79" grpId="1" animBg="1"/>
      <p:bldP spid="33" grpId="0" build="allAtOnce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732" y="1895379"/>
            <a:ext cx="4490710" cy="8508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98980" y="1989353"/>
            <a:ext cx="1737619" cy="663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97188" y="1916336"/>
            <a:ext cx="1939273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/>
              </a:rPr>
              <a:t>Cardboard required for 35 competitors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30737" y="2142652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1112" y="2142652"/>
            <a:ext cx="51878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35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4811" y="2142652"/>
            <a:ext cx="33010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9168" y="1895380"/>
            <a:ext cx="1939273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/>
              </a:rPr>
              <a:t>Cardboard required for one competitors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755433" y="361950"/>
            <a:ext cx="454162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Cardboard required for 35 competitors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38931" y="361950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54694" y="361952"/>
            <a:ext cx="711123" cy="369332"/>
            <a:chOff x="5400906" y="1987134"/>
            <a:chExt cx="711123" cy="369674"/>
          </a:xfrm>
        </p:grpSpPr>
        <p:sp>
          <p:nvSpPr>
            <p:cNvPr id="26" name="TextBox 25"/>
            <p:cNvSpPr txBox="1"/>
            <p:nvPr/>
          </p:nvSpPr>
          <p:spPr>
            <a:xfrm>
              <a:off x="5400906" y="1987134"/>
              <a:ext cx="470000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35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0725" y="19871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itchFamily="18" charset="0"/>
                  <a:sym typeface="Symbol"/>
                </a:rPr>
                <a:t>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1645" y="1364560"/>
            <a:ext cx="7245055" cy="368990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38931" y="807755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0904" y="803075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7920cm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 (approx.)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" y="1357032"/>
            <a:ext cx="789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/>
                <a:sym typeface="Symbol"/>
              </a:rPr>
              <a:t>    </a:t>
            </a:r>
            <a:r>
              <a:rPr lang="en-US" b="1" dirty="0" smtClean="0">
                <a:latin typeface="Bookman Old Style"/>
              </a:rPr>
              <a:t>Cardboard </a:t>
            </a:r>
            <a:r>
              <a:rPr lang="en-US" b="1" dirty="0">
                <a:latin typeface="Bookman Old Style"/>
              </a:rPr>
              <a:t>required for 35 </a:t>
            </a:r>
            <a:r>
              <a:rPr lang="en-US" b="1" dirty="0" smtClean="0">
                <a:latin typeface="Bookman Old Style"/>
              </a:rPr>
              <a:t>competitors is </a:t>
            </a:r>
            <a:r>
              <a:rPr lang="en-US" b="1" dirty="0">
                <a:latin typeface="Bookman Old Style" pitchFamily="18" charset="0"/>
                <a:sym typeface="Symbol"/>
              </a:rPr>
              <a:t>7920cm</a:t>
            </a:r>
            <a:r>
              <a:rPr lang="en-US" b="1" baseline="30000" dirty="0">
                <a:latin typeface="Bookman Old Style" pitchFamily="18" charset="0"/>
                <a:sym typeface="Symbol"/>
              </a:rPr>
              <a:t>2</a:t>
            </a:r>
            <a:r>
              <a:rPr lang="en-US" b="1" dirty="0">
                <a:latin typeface="Bookman Old Style" pitchFamily="18" charset="0"/>
                <a:sym typeface="Symbol"/>
              </a:rPr>
              <a:t> (approx</a:t>
            </a:r>
            <a:r>
              <a:rPr lang="en-US" b="1" dirty="0" smtClean="0">
                <a:latin typeface="Bookman Old Style" pitchFamily="18" charset="0"/>
                <a:sym typeface="Symbol"/>
              </a:rPr>
              <a:t>.)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5068" y="2801469"/>
            <a:ext cx="5974026" cy="3654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799" y="2800352"/>
            <a:ext cx="669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/>
              </a:rPr>
              <a:t>Cardboard required for one </a:t>
            </a:r>
            <a:r>
              <a:rPr lang="en-US" b="1" dirty="0" smtClean="0">
                <a:latin typeface="Bookman Old Style"/>
              </a:rPr>
              <a:t>competitors = 226.28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68137" y="27979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226.28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3181E-6 L 0.10035 0.34094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70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0.08958 -0.4722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18" grpId="0"/>
      <p:bldP spid="19" grpId="0"/>
      <p:bldP spid="20" grpId="0"/>
      <p:bldP spid="21" grpId="0"/>
      <p:bldP spid="22" grpId="0"/>
      <p:bldP spid="24" grpId="0"/>
      <p:bldP spid="25" grpId="0"/>
      <p:bldP spid="30" grpId="0" animBg="1"/>
      <p:bldP spid="31" grpId="0"/>
      <p:bldP spid="32" grpId="0"/>
      <p:bldP spid="44" grpId="0"/>
      <p:bldP spid="45" grpId="0" animBg="1"/>
      <p:bldP spid="45" grpId="1" animBg="1"/>
      <p:bldP spid="14" grpId="0"/>
      <p:bldP spid="46" grpId="0"/>
      <p:bldP spid="4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3211102</TotalTime>
  <Words>1512</Words>
  <Application>Microsoft Office PowerPoint</Application>
  <PresentationFormat>On-screen Show (16:9)</PresentationFormat>
  <Paragraphs>469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2022-04-23T04:13:45Z</dcterms:modified>
</cp:coreProperties>
</file>