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419" r:id="rId2"/>
    <p:sldId id="418" r:id="rId3"/>
    <p:sldId id="385" r:id="rId4"/>
    <p:sldId id="38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1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M4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73710" y="306307"/>
            <a:ext cx="3693490" cy="369332"/>
            <a:chOff x="823909" y="815001"/>
            <a:chExt cx="5195891" cy="369332"/>
          </a:xfrm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Levels of cause of a disease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08821" y="1352550"/>
            <a:ext cx="3335557" cy="2226789"/>
            <a:chOff x="690879" y="1138473"/>
            <a:chExt cx="3335557" cy="2226789"/>
          </a:xfrm>
        </p:grpSpPr>
        <p:pic>
          <p:nvPicPr>
            <p:cNvPr id="11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011" y="1852904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ular Callout 11"/>
            <p:cNvSpPr/>
            <p:nvPr/>
          </p:nvSpPr>
          <p:spPr>
            <a:xfrm>
              <a:off x="690879" y="1138473"/>
              <a:ext cx="2204132" cy="715089"/>
            </a:xfrm>
            <a:prstGeom prst="wedgeRoundRectCallout">
              <a:avLst>
                <a:gd name="adj1" fmla="val 40598"/>
                <a:gd name="adj2" fmla="val 7462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What causes disease?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6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1" y="722782"/>
            <a:ext cx="7905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Though infectious diseases are caused by pathogens, there are various other factors which contribute to a disease.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Diseases generally have more than one cause.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There is an immediate cause and other contributory causes.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Let us understand this with an example.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3710" y="306307"/>
            <a:ext cx="3693490" cy="369332"/>
            <a:chOff x="823909" y="815001"/>
            <a:chExt cx="5195891" cy="369332"/>
          </a:xfrm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Levels of cause of a disease</a:t>
              </a:r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5752620" y="1157291"/>
            <a:ext cx="2525163" cy="333595"/>
          </a:xfrm>
          <a:prstGeom prst="wedgeRoundRectCallout">
            <a:avLst>
              <a:gd name="adj1" fmla="val -36518"/>
              <a:gd name="adj2" fmla="val -8934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Disease causing germs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3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192.168.1.20\home\CBSE_BIO_TAT_2014-15\Std 9th\Chpt 13\Images\Drinking-Wa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09" y="2190750"/>
            <a:ext cx="3368591" cy="243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295400" y="1918419"/>
            <a:ext cx="3648978" cy="2256078"/>
            <a:chOff x="377458" y="1109184"/>
            <a:chExt cx="3648978" cy="2256078"/>
          </a:xfrm>
        </p:grpSpPr>
        <p:pic>
          <p:nvPicPr>
            <p:cNvPr id="7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011" y="1852904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ular Callout 7"/>
            <p:cNvSpPr/>
            <p:nvPr/>
          </p:nvSpPr>
          <p:spPr>
            <a:xfrm>
              <a:off x="377458" y="1109184"/>
              <a:ext cx="2667000" cy="697736"/>
            </a:xfrm>
            <a:prstGeom prst="wedgeRoundRectCallout">
              <a:avLst>
                <a:gd name="adj1" fmla="val 40598"/>
                <a:gd name="adj2" fmla="val 7462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Where did the virus come from ?</a:t>
              </a:r>
              <a:endParaRPr lang="en-US" b="1" dirty="0">
                <a:latin typeface="Bookman Old Style" panose="02050604050505020204" pitchFamily="18" charset="0"/>
              </a:endParaRPr>
            </a:p>
          </p:txBody>
        </p:sp>
      </p:grpSp>
      <p:pic>
        <p:nvPicPr>
          <p:cNvPr id="6147" name="Picture 3" descr="\\192.168.1.20\home\CBSE_BIO_TAT_2014-15\Std 9th\Chpt 13\Images\Gastroenteritis-Treatmen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755" r="6595" b="10686"/>
          <a:stretch/>
        </p:blipFill>
        <p:spPr bwMode="auto">
          <a:xfrm>
            <a:off x="1314890" y="1604229"/>
            <a:ext cx="3389666" cy="2884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\192.168.1.20\home\CBSE_BIO_TAT_2014-15\Std 9th\Chpt 13\Images\gastroenteritis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8" y="1604228"/>
            <a:ext cx="2782888" cy="253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1" y="722782"/>
            <a:ext cx="79057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If there is a baby suffering from loose motions, we can say that the cause of the loose motions is an infection with a virus.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So the immediate cause of a disease is a virus.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Through unclean drinking water.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>
                <a:latin typeface="Bookman Old Style" panose="02050604050505020204" pitchFamily="18" charset="0"/>
              </a:rPr>
              <a:t>But many babies must have </a:t>
            </a:r>
            <a:r>
              <a:rPr lang="en-US" dirty="0" smtClean="0">
                <a:latin typeface="Bookman Old Style" panose="02050604050505020204" pitchFamily="18" charset="0"/>
              </a:rPr>
              <a:t>had </a:t>
            </a:r>
            <a:r>
              <a:rPr lang="en-US" dirty="0">
                <a:latin typeface="Bookman Old Style" panose="02050604050505020204" pitchFamily="18" charset="0"/>
              </a:rPr>
              <a:t>this </a:t>
            </a:r>
            <a:r>
              <a:rPr lang="en-US" dirty="0" smtClean="0">
                <a:latin typeface="Bookman Old Style" panose="02050604050505020204" pitchFamily="18" charset="0"/>
              </a:rPr>
              <a:t>unclean drinking </a:t>
            </a:r>
            <a:r>
              <a:rPr lang="en-US" dirty="0">
                <a:latin typeface="Bookman Old Style" panose="02050604050505020204" pitchFamily="18" charset="0"/>
              </a:rPr>
              <a:t>water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So</a:t>
            </a:r>
            <a:r>
              <a:rPr lang="en-US" dirty="0">
                <a:latin typeface="Bookman Old Style" panose="02050604050505020204" pitchFamily="18" charset="0"/>
              </a:rPr>
              <a:t>, why is it that one </a:t>
            </a:r>
            <a:r>
              <a:rPr lang="en-US" dirty="0" smtClean="0">
                <a:latin typeface="Bookman Old Style" panose="02050604050505020204" pitchFamily="18" charset="0"/>
              </a:rPr>
              <a:t>baby developed </a:t>
            </a:r>
            <a:r>
              <a:rPr lang="en-US" dirty="0">
                <a:latin typeface="Bookman Old Style" panose="02050604050505020204" pitchFamily="18" charset="0"/>
              </a:rPr>
              <a:t>loose motions when the </a:t>
            </a:r>
            <a:r>
              <a:rPr lang="en-US" dirty="0" smtClean="0">
                <a:latin typeface="Bookman Old Style" panose="02050604050505020204" pitchFamily="18" charset="0"/>
              </a:rPr>
              <a:t>other babies </a:t>
            </a:r>
            <a:r>
              <a:rPr lang="en-US" dirty="0">
                <a:latin typeface="Bookman Old Style" panose="02050604050505020204" pitchFamily="18" charset="0"/>
              </a:rPr>
              <a:t>did not?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>
                <a:latin typeface="Bookman Old Style" panose="02050604050505020204" pitchFamily="18" charset="0"/>
              </a:rPr>
              <a:t>One reason might be that this baby is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not healthy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As </a:t>
            </a:r>
            <a:r>
              <a:rPr lang="en-US" dirty="0">
                <a:latin typeface="Bookman Old Style" panose="02050604050505020204" pitchFamily="18" charset="0"/>
              </a:rPr>
              <a:t>a result, it might be more </a:t>
            </a:r>
            <a:r>
              <a:rPr lang="en-US" dirty="0" smtClean="0">
                <a:latin typeface="Bookman Old Style" panose="02050604050505020204" pitchFamily="18" charset="0"/>
              </a:rPr>
              <a:t>likely to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have </a:t>
            </a:r>
            <a:r>
              <a:rPr lang="en-US" dirty="0">
                <a:latin typeface="Bookman Old Style" panose="02050604050505020204" pitchFamily="18" charset="0"/>
              </a:rPr>
              <a:t>disease when exposed to risk,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whereas healthier </a:t>
            </a:r>
            <a:r>
              <a:rPr lang="en-US" dirty="0">
                <a:latin typeface="Bookman Old Style" panose="02050604050505020204" pitchFamily="18" charset="0"/>
              </a:rPr>
              <a:t>babies would not.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3710" y="306307"/>
            <a:ext cx="3693490" cy="369332"/>
            <a:chOff x="823909" y="815001"/>
            <a:chExt cx="5195891" cy="369332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51958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Levels of cause of a disease</a:t>
              </a:r>
            </a:p>
          </p:txBody>
        </p:sp>
      </p:grpSp>
      <p:pic>
        <p:nvPicPr>
          <p:cNvPr id="6150" name="Picture 6" descr="\\192.168.1.20\home\CBSE_BIO_TAT_2014-15\Std 9th\Chpt 13\Images\health001px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8" y="3346231"/>
            <a:ext cx="2171523" cy="1459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158</Words>
  <Application>Microsoft Office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1525</cp:revision>
  <dcterms:created xsi:type="dcterms:W3CDTF">2013-07-31T12:47:49Z</dcterms:created>
  <dcterms:modified xsi:type="dcterms:W3CDTF">2015-03-05T12:22:23Z</dcterms:modified>
</cp:coreProperties>
</file>