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sldIdLst>
    <p:sldId id="347" r:id="rId2"/>
    <p:sldId id="337" r:id="rId3"/>
    <p:sldId id="338" r:id="rId4"/>
    <p:sldId id="339" r:id="rId5"/>
    <p:sldId id="348" r:id="rId6"/>
    <p:sldId id="349" r:id="rId7"/>
    <p:sldId id="35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00CC"/>
    <a:srgbClr val="0033CC"/>
    <a:srgbClr val="000066"/>
    <a:srgbClr val="FFFFFF"/>
    <a:srgbClr val="00FF00"/>
    <a:srgbClr val="FF99CC"/>
    <a:srgbClr val="FFFF99"/>
    <a:srgbClr val="9225FF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94" autoAdjust="0"/>
    <p:restoredTop sz="76801" autoAdjust="0"/>
  </p:normalViewPr>
  <p:slideViewPr>
    <p:cSldViewPr>
      <p:cViewPr varScale="1">
        <p:scale>
          <a:sx n="109" d="100"/>
          <a:sy n="109" d="100"/>
        </p:scale>
        <p:origin x="49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7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812800" y="1200150"/>
            <a:ext cx="3759200" cy="3429000"/>
            <a:chOff x="584200" y="1047750"/>
            <a:chExt cx="3644900" cy="3632200"/>
          </a:xfrm>
        </p:grpSpPr>
        <p:sp>
          <p:nvSpPr>
            <p:cNvPr id="35" name="Hexagon 34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3"/>
              <a:srcRect/>
              <a:stretch>
                <a:fillRect l="-4000" t="1000" r="9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4"/>
              <a:srcRect/>
              <a:stretch>
                <a:fillRect l="12000" t="13000" r="18000" b="14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4000" t="6000" r="12000" b="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953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Bookman Old Style" panose="02050604050505020204" pitchFamily="18" charset="0"/>
              </a:rPr>
              <a:t>Let us see how exchange of water takes place in a cell through the plasma membrane.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19397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Bookman Old Style" panose="02050604050505020204" pitchFamily="18" charset="0"/>
              </a:rPr>
              <a:t>Plasma membrane also helps in the transport of water </a:t>
            </a:r>
            <a:br>
              <a:rPr lang="en-US" sz="2000" dirty="0">
                <a:latin typeface="Bookman Old Style" panose="020506040505050202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</a:rPr>
              <a:t>in and out of the cell.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99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Group 2047"/>
          <p:cNvGrpSpPr/>
          <p:nvPr/>
        </p:nvGrpSpPr>
        <p:grpSpPr>
          <a:xfrm>
            <a:off x="1018681" y="1216940"/>
            <a:ext cx="2273187" cy="2768098"/>
            <a:chOff x="2064310" y="1118366"/>
            <a:chExt cx="2273187" cy="2768098"/>
          </a:xfrm>
        </p:grpSpPr>
        <p:grpSp>
          <p:nvGrpSpPr>
            <p:cNvPr id="31" name="Group 30"/>
            <p:cNvGrpSpPr/>
            <p:nvPr/>
          </p:nvGrpSpPr>
          <p:grpSpPr>
            <a:xfrm>
              <a:off x="2140816" y="1551421"/>
              <a:ext cx="2116434" cy="2316525"/>
              <a:chOff x="2140816" y="1551421"/>
              <a:chExt cx="2116434" cy="2316525"/>
            </a:xfrm>
          </p:grpSpPr>
          <p:sp>
            <p:nvSpPr>
              <p:cNvPr id="19" name="Oval 2"/>
              <p:cNvSpPr/>
              <p:nvPr/>
            </p:nvSpPr>
            <p:spPr>
              <a:xfrm>
                <a:off x="2140816" y="1551421"/>
                <a:ext cx="2112957" cy="2316525"/>
              </a:xfrm>
              <a:custGeom>
                <a:avLst/>
                <a:gdLst>
                  <a:gd name="connsiteX0" fmla="*/ 0 w 3352800"/>
                  <a:gd name="connsiteY0" fmla="*/ 111125 h 222250"/>
                  <a:gd name="connsiteX1" fmla="*/ 1676400 w 3352800"/>
                  <a:gd name="connsiteY1" fmla="*/ 0 h 222250"/>
                  <a:gd name="connsiteX2" fmla="*/ 3352800 w 3352800"/>
                  <a:gd name="connsiteY2" fmla="*/ 111125 h 222250"/>
                  <a:gd name="connsiteX3" fmla="*/ 1676400 w 3352800"/>
                  <a:gd name="connsiteY3" fmla="*/ 222250 h 222250"/>
                  <a:gd name="connsiteX4" fmla="*/ 0 w 3352800"/>
                  <a:gd name="connsiteY4" fmla="*/ 111125 h 222250"/>
                  <a:gd name="connsiteX0" fmla="*/ 88624 w 3441424"/>
                  <a:gd name="connsiteY0" fmla="*/ 111125 h 223055"/>
                  <a:gd name="connsiteX1" fmla="*/ 1765024 w 3441424"/>
                  <a:gd name="connsiteY1" fmla="*/ 0 h 223055"/>
                  <a:gd name="connsiteX2" fmla="*/ 3441424 w 3441424"/>
                  <a:gd name="connsiteY2" fmla="*/ 111125 h 223055"/>
                  <a:gd name="connsiteX3" fmla="*/ 1765024 w 3441424"/>
                  <a:gd name="connsiteY3" fmla="*/ 222250 h 223055"/>
                  <a:gd name="connsiteX4" fmla="*/ 393424 w 3441424"/>
                  <a:gd name="connsiteY4" fmla="*/ 158750 h 223055"/>
                  <a:gd name="connsiteX5" fmla="*/ 88624 w 3441424"/>
                  <a:gd name="connsiteY5" fmla="*/ 111125 h 223055"/>
                  <a:gd name="connsiteX0" fmla="*/ 108919 w 3461719"/>
                  <a:gd name="connsiteY0" fmla="*/ 111125 h 222972"/>
                  <a:gd name="connsiteX1" fmla="*/ 1785319 w 3461719"/>
                  <a:gd name="connsiteY1" fmla="*/ 0 h 222972"/>
                  <a:gd name="connsiteX2" fmla="*/ 3461719 w 3461719"/>
                  <a:gd name="connsiteY2" fmla="*/ 111125 h 222972"/>
                  <a:gd name="connsiteX3" fmla="*/ 1785319 w 3461719"/>
                  <a:gd name="connsiteY3" fmla="*/ 222250 h 222972"/>
                  <a:gd name="connsiteX4" fmla="*/ 413719 w 3461719"/>
                  <a:gd name="connsiteY4" fmla="*/ 158750 h 222972"/>
                  <a:gd name="connsiteX5" fmla="*/ 191469 w 3461719"/>
                  <a:gd name="connsiteY5" fmla="*/ 152400 h 222972"/>
                  <a:gd name="connsiteX6" fmla="*/ 108919 w 3461719"/>
                  <a:gd name="connsiteY6" fmla="*/ 111125 h 222972"/>
                  <a:gd name="connsiteX0" fmla="*/ 3028 w 3355828"/>
                  <a:gd name="connsiteY0" fmla="*/ 111125 h 222972"/>
                  <a:gd name="connsiteX1" fmla="*/ 1679428 w 3355828"/>
                  <a:gd name="connsiteY1" fmla="*/ 0 h 222972"/>
                  <a:gd name="connsiteX2" fmla="*/ 3355828 w 3355828"/>
                  <a:gd name="connsiteY2" fmla="*/ 111125 h 222972"/>
                  <a:gd name="connsiteX3" fmla="*/ 1679428 w 3355828"/>
                  <a:gd name="connsiteY3" fmla="*/ 222250 h 222972"/>
                  <a:gd name="connsiteX4" fmla="*/ 307828 w 3355828"/>
                  <a:gd name="connsiteY4" fmla="*/ 158750 h 222972"/>
                  <a:gd name="connsiteX5" fmla="*/ 85578 w 3355828"/>
                  <a:gd name="connsiteY5" fmla="*/ 152400 h 222972"/>
                  <a:gd name="connsiteX6" fmla="*/ 3028 w 3355828"/>
                  <a:gd name="connsiteY6" fmla="*/ 111125 h 222972"/>
                  <a:gd name="connsiteX0" fmla="*/ 3758 w 3356558"/>
                  <a:gd name="connsiteY0" fmla="*/ 111125 h 222972"/>
                  <a:gd name="connsiteX1" fmla="*/ 1680158 w 3356558"/>
                  <a:gd name="connsiteY1" fmla="*/ 0 h 222972"/>
                  <a:gd name="connsiteX2" fmla="*/ 3356558 w 3356558"/>
                  <a:gd name="connsiteY2" fmla="*/ 111125 h 222972"/>
                  <a:gd name="connsiteX3" fmla="*/ 1680158 w 3356558"/>
                  <a:gd name="connsiteY3" fmla="*/ 222250 h 222972"/>
                  <a:gd name="connsiteX4" fmla="*/ 308558 w 3356558"/>
                  <a:gd name="connsiteY4" fmla="*/ 158750 h 222972"/>
                  <a:gd name="connsiteX5" fmla="*/ 86308 w 3356558"/>
                  <a:gd name="connsiteY5" fmla="*/ 152400 h 222972"/>
                  <a:gd name="connsiteX6" fmla="*/ 3758 w 3356558"/>
                  <a:gd name="connsiteY6" fmla="*/ 111125 h 222972"/>
                  <a:gd name="connsiteX0" fmla="*/ 266 w 3353066"/>
                  <a:gd name="connsiteY0" fmla="*/ 111125 h 222972"/>
                  <a:gd name="connsiteX1" fmla="*/ 1676666 w 3353066"/>
                  <a:gd name="connsiteY1" fmla="*/ 0 h 222972"/>
                  <a:gd name="connsiteX2" fmla="*/ 3353066 w 3353066"/>
                  <a:gd name="connsiteY2" fmla="*/ 111125 h 222972"/>
                  <a:gd name="connsiteX3" fmla="*/ 1676666 w 3353066"/>
                  <a:gd name="connsiteY3" fmla="*/ 222250 h 222972"/>
                  <a:gd name="connsiteX4" fmla="*/ 305066 w 3353066"/>
                  <a:gd name="connsiteY4" fmla="*/ 158750 h 222972"/>
                  <a:gd name="connsiteX5" fmla="*/ 82816 w 3353066"/>
                  <a:gd name="connsiteY5" fmla="*/ 152400 h 222972"/>
                  <a:gd name="connsiteX6" fmla="*/ 266 w 3353066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265 w 3353065"/>
                  <a:gd name="connsiteY0" fmla="*/ 111125 h 222972"/>
                  <a:gd name="connsiteX1" fmla="*/ 1676665 w 3353065"/>
                  <a:gd name="connsiteY1" fmla="*/ 0 h 222972"/>
                  <a:gd name="connsiteX2" fmla="*/ 3353065 w 3353065"/>
                  <a:gd name="connsiteY2" fmla="*/ 111125 h 222972"/>
                  <a:gd name="connsiteX3" fmla="*/ 1676665 w 3353065"/>
                  <a:gd name="connsiteY3" fmla="*/ 222250 h 222972"/>
                  <a:gd name="connsiteX4" fmla="*/ 305065 w 3353065"/>
                  <a:gd name="connsiteY4" fmla="*/ 158750 h 222972"/>
                  <a:gd name="connsiteX5" fmla="*/ 82815 w 3353065"/>
                  <a:gd name="connsiteY5" fmla="*/ 152400 h 222972"/>
                  <a:gd name="connsiteX6" fmla="*/ 265 w 3353065"/>
                  <a:gd name="connsiteY6" fmla="*/ 111125 h 22297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04 w 3353004"/>
                  <a:gd name="connsiteY0" fmla="*/ 111125 h 345285"/>
                  <a:gd name="connsiteX1" fmla="*/ 1676604 w 3353004"/>
                  <a:gd name="connsiteY1" fmla="*/ 0 h 345285"/>
                  <a:gd name="connsiteX2" fmla="*/ 3353004 w 3353004"/>
                  <a:gd name="connsiteY2" fmla="*/ 111125 h 345285"/>
                  <a:gd name="connsiteX3" fmla="*/ 1676604 w 3353004"/>
                  <a:gd name="connsiteY3" fmla="*/ 222250 h 345285"/>
                  <a:gd name="connsiteX4" fmla="*/ 312148 w 3353004"/>
                  <a:gd name="connsiteY4" fmla="*/ 168275 h 345285"/>
                  <a:gd name="connsiteX5" fmla="*/ 143080 w 3353004"/>
                  <a:gd name="connsiteY5" fmla="*/ 345281 h 345285"/>
                  <a:gd name="connsiteX6" fmla="*/ 94660 w 3353004"/>
                  <a:gd name="connsiteY6" fmla="*/ 145256 h 345285"/>
                  <a:gd name="connsiteX7" fmla="*/ 204 w 3353004"/>
                  <a:gd name="connsiteY7" fmla="*/ 111125 h 345285"/>
                  <a:gd name="connsiteX0" fmla="*/ 204 w 3353004"/>
                  <a:gd name="connsiteY0" fmla="*/ 111125 h 328021"/>
                  <a:gd name="connsiteX1" fmla="*/ 1676604 w 3353004"/>
                  <a:gd name="connsiteY1" fmla="*/ 0 h 328021"/>
                  <a:gd name="connsiteX2" fmla="*/ 3353004 w 3353004"/>
                  <a:gd name="connsiteY2" fmla="*/ 111125 h 328021"/>
                  <a:gd name="connsiteX3" fmla="*/ 1676604 w 3353004"/>
                  <a:gd name="connsiteY3" fmla="*/ 222250 h 328021"/>
                  <a:gd name="connsiteX4" fmla="*/ 312148 w 3353004"/>
                  <a:gd name="connsiteY4" fmla="*/ 168275 h 328021"/>
                  <a:gd name="connsiteX5" fmla="*/ 184082 w 3353004"/>
                  <a:gd name="connsiteY5" fmla="*/ 328017 h 328021"/>
                  <a:gd name="connsiteX6" fmla="*/ 94660 w 3353004"/>
                  <a:gd name="connsiteY6" fmla="*/ 145256 h 328021"/>
                  <a:gd name="connsiteX7" fmla="*/ 204 w 3353004"/>
                  <a:gd name="connsiteY7" fmla="*/ 111125 h 328021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00985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98707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89596 w 3353004"/>
                  <a:gd name="connsiteY4" fmla="*/ 176907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161 w 3352961"/>
                  <a:gd name="connsiteY0" fmla="*/ 111125 h 328022"/>
                  <a:gd name="connsiteX1" fmla="*/ 1676561 w 3352961"/>
                  <a:gd name="connsiteY1" fmla="*/ 0 h 328022"/>
                  <a:gd name="connsiteX2" fmla="*/ 3352961 w 3352961"/>
                  <a:gd name="connsiteY2" fmla="*/ 111125 h 328022"/>
                  <a:gd name="connsiteX3" fmla="*/ 1676561 w 3352961"/>
                  <a:gd name="connsiteY3" fmla="*/ 222250 h 328022"/>
                  <a:gd name="connsiteX4" fmla="*/ 389553 w 3352961"/>
                  <a:gd name="connsiteY4" fmla="*/ 176907 h 328022"/>
                  <a:gd name="connsiteX5" fmla="*/ 184039 w 3352961"/>
                  <a:gd name="connsiteY5" fmla="*/ 328017 h 328022"/>
                  <a:gd name="connsiteX6" fmla="*/ 108285 w 3352961"/>
                  <a:gd name="connsiteY6" fmla="*/ 146982 h 328022"/>
                  <a:gd name="connsiteX7" fmla="*/ 161 w 3352961"/>
                  <a:gd name="connsiteY7" fmla="*/ 111125 h 328022"/>
                  <a:gd name="connsiteX0" fmla="*/ 223 w 3353023"/>
                  <a:gd name="connsiteY0" fmla="*/ 111125 h 328022"/>
                  <a:gd name="connsiteX1" fmla="*/ 1676623 w 3353023"/>
                  <a:gd name="connsiteY1" fmla="*/ 0 h 328022"/>
                  <a:gd name="connsiteX2" fmla="*/ 3353023 w 3353023"/>
                  <a:gd name="connsiteY2" fmla="*/ 111125 h 328022"/>
                  <a:gd name="connsiteX3" fmla="*/ 1676623 w 3353023"/>
                  <a:gd name="connsiteY3" fmla="*/ 222250 h 328022"/>
                  <a:gd name="connsiteX4" fmla="*/ 389615 w 3353023"/>
                  <a:gd name="connsiteY4" fmla="*/ 176907 h 328022"/>
                  <a:gd name="connsiteX5" fmla="*/ 184101 w 3353023"/>
                  <a:gd name="connsiteY5" fmla="*/ 328017 h 328022"/>
                  <a:gd name="connsiteX6" fmla="*/ 90124 w 3353023"/>
                  <a:gd name="connsiteY6" fmla="*/ 206831 h 328022"/>
                  <a:gd name="connsiteX7" fmla="*/ 223 w 3353023"/>
                  <a:gd name="connsiteY7" fmla="*/ 111125 h 328022"/>
                  <a:gd name="connsiteX0" fmla="*/ 223 w 3353023"/>
                  <a:gd name="connsiteY0" fmla="*/ 111125 h 795304"/>
                  <a:gd name="connsiteX1" fmla="*/ 1676623 w 3353023"/>
                  <a:gd name="connsiteY1" fmla="*/ 0 h 795304"/>
                  <a:gd name="connsiteX2" fmla="*/ 3353023 w 3353023"/>
                  <a:gd name="connsiteY2" fmla="*/ 111125 h 795304"/>
                  <a:gd name="connsiteX3" fmla="*/ 1676623 w 3353023"/>
                  <a:gd name="connsiteY3" fmla="*/ 222250 h 795304"/>
                  <a:gd name="connsiteX4" fmla="*/ 389615 w 3353023"/>
                  <a:gd name="connsiteY4" fmla="*/ 176907 h 795304"/>
                  <a:gd name="connsiteX5" fmla="*/ 111210 w 3353023"/>
                  <a:gd name="connsiteY5" fmla="*/ 795303 h 795304"/>
                  <a:gd name="connsiteX6" fmla="*/ 90124 w 3353023"/>
                  <a:gd name="connsiteY6" fmla="*/ 206831 h 795304"/>
                  <a:gd name="connsiteX7" fmla="*/ 223 w 3353023"/>
                  <a:gd name="connsiteY7" fmla="*/ 111125 h 795304"/>
                  <a:gd name="connsiteX0" fmla="*/ 223 w 3353023"/>
                  <a:gd name="connsiteY0" fmla="*/ 111125 h 2795599"/>
                  <a:gd name="connsiteX1" fmla="*/ 1676623 w 3353023"/>
                  <a:gd name="connsiteY1" fmla="*/ 0 h 2795599"/>
                  <a:gd name="connsiteX2" fmla="*/ 3353023 w 3353023"/>
                  <a:gd name="connsiteY2" fmla="*/ 111125 h 2795599"/>
                  <a:gd name="connsiteX3" fmla="*/ 1676623 w 3353023"/>
                  <a:gd name="connsiteY3" fmla="*/ 222250 h 2795599"/>
                  <a:gd name="connsiteX4" fmla="*/ 134495 w 3353023"/>
                  <a:gd name="connsiteY4" fmla="*/ 2795549 h 2795599"/>
                  <a:gd name="connsiteX5" fmla="*/ 111210 w 3353023"/>
                  <a:gd name="connsiteY5" fmla="*/ 795303 h 2795599"/>
                  <a:gd name="connsiteX6" fmla="*/ 90124 w 3353023"/>
                  <a:gd name="connsiteY6" fmla="*/ 206831 h 2795599"/>
                  <a:gd name="connsiteX7" fmla="*/ 223 w 3353023"/>
                  <a:gd name="connsiteY7" fmla="*/ 111125 h 2795599"/>
                  <a:gd name="connsiteX0" fmla="*/ 223 w 3514230"/>
                  <a:gd name="connsiteY0" fmla="*/ 111125 h 3010221"/>
                  <a:gd name="connsiteX1" fmla="*/ 1676623 w 3514230"/>
                  <a:gd name="connsiteY1" fmla="*/ 0 h 3010221"/>
                  <a:gd name="connsiteX2" fmla="*/ 3353023 w 3514230"/>
                  <a:gd name="connsiteY2" fmla="*/ 111125 h 3010221"/>
                  <a:gd name="connsiteX3" fmla="*/ 3243788 w 3514230"/>
                  <a:gd name="connsiteY3" fmla="*/ 2813269 h 3010221"/>
                  <a:gd name="connsiteX4" fmla="*/ 134495 w 3514230"/>
                  <a:gd name="connsiteY4" fmla="*/ 2795549 h 3010221"/>
                  <a:gd name="connsiteX5" fmla="*/ 111210 w 3514230"/>
                  <a:gd name="connsiteY5" fmla="*/ 795303 h 3010221"/>
                  <a:gd name="connsiteX6" fmla="*/ 90124 w 3514230"/>
                  <a:gd name="connsiteY6" fmla="*/ 206831 h 3010221"/>
                  <a:gd name="connsiteX7" fmla="*/ 223 w 3514230"/>
                  <a:gd name="connsiteY7" fmla="*/ 111125 h 3010221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97424 w 3480543"/>
                  <a:gd name="connsiteY6" fmla="*/ 798756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6086 w 3586525"/>
                  <a:gd name="connsiteY0" fmla="*/ 111125 h 2998197"/>
                  <a:gd name="connsiteX1" fmla="*/ 1782486 w 3586525"/>
                  <a:gd name="connsiteY1" fmla="*/ 0 h 2998197"/>
                  <a:gd name="connsiteX2" fmla="*/ 3458886 w 3586525"/>
                  <a:gd name="connsiteY2" fmla="*/ 111125 h 2998197"/>
                  <a:gd name="connsiteX3" fmla="*/ 3381179 w 3586525"/>
                  <a:gd name="connsiteY3" fmla="*/ 273465 h 2998197"/>
                  <a:gd name="connsiteX4" fmla="*/ 3349651 w 3586525"/>
                  <a:gd name="connsiteY4" fmla="*/ 2813269 h 2998197"/>
                  <a:gd name="connsiteX5" fmla="*/ 240358 w 3586525"/>
                  <a:gd name="connsiteY5" fmla="*/ 2795549 h 2998197"/>
                  <a:gd name="connsiteX6" fmla="*/ 195987 w 3586525"/>
                  <a:gd name="connsiteY6" fmla="*/ 206831 h 2998197"/>
                  <a:gd name="connsiteX7" fmla="*/ 106086 w 3586525"/>
                  <a:gd name="connsiteY7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90005 w 3480543"/>
                  <a:gd name="connsiteY6" fmla="*/ 206831 h 2998197"/>
                  <a:gd name="connsiteX7" fmla="*/ 104 w 3480543"/>
                  <a:gd name="connsiteY7" fmla="*/ 111125 h 2998197"/>
                  <a:gd name="connsiteX0" fmla="*/ 104 w 3483747"/>
                  <a:gd name="connsiteY0" fmla="*/ 111125 h 2987815"/>
                  <a:gd name="connsiteX1" fmla="*/ 1676504 w 3483747"/>
                  <a:gd name="connsiteY1" fmla="*/ 0 h 2987815"/>
                  <a:gd name="connsiteX2" fmla="*/ 3352904 w 3483747"/>
                  <a:gd name="connsiteY2" fmla="*/ 111125 h 2987815"/>
                  <a:gd name="connsiteX3" fmla="*/ 3275197 w 3483747"/>
                  <a:gd name="connsiteY3" fmla="*/ 273465 h 2987815"/>
                  <a:gd name="connsiteX4" fmla="*/ 3243669 w 3483747"/>
                  <a:gd name="connsiteY4" fmla="*/ 2813269 h 2987815"/>
                  <a:gd name="connsiteX5" fmla="*/ 91097 w 3483747"/>
                  <a:gd name="connsiteY5" fmla="*/ 2762747 h 2987815"/>
                  <a:gd name="connsiteX6" fmla="*/ 90005 w 3483747"/>
                  <a:gd name="connsiteY6" fmla="*/ 206831 h 2987815"/>
                  <a:gd name="connsiteX7" fmla="*/ 104 w 3483747"/>
                  <a:gd name="connsiteY7" fmla="*/ 111125 h 2987815"/>
                  <a:gd name="connsiteX0" fmla="*/ 104 w 3483747"/>
                  <a:gd name="connsiteY0" fmla="*/ 111125 h 2987815"/>
                  <a:gd name="connsiteX1" fmla="*/ 1676504 w 3483747"/>
                  <a:gd name="connsiteY1" fmla="*/ 0 h 2987815"/>
                  <a:gd name="connsiteX2" fmla="*/ 3352904 w 3483747"/>
                  <a:gd name="connsiteY2" fmla="*/ 111125 h 2987815"/>
                  <a:gd name="connsiteX3" fmla="*/ 3275197 w 3483747"/>
                  <a:gd name="connsiteY3" fmla="*/ 273465 h 2987815"/>
                  <a:gd name="connsiteX4" fmla="*/ 3243669 w 3483747"/>
                  <a:gd name="connsiteY4" fmla="*/ 2813269 h 2987815"/>
                  <a:gd name="connsiteX5" fmla="*/ 91097 w 3483747"/>
                  <a:gd name="connsiteY5" fmla="*/ 2762747 h 2987815"/>
                  <a:gd name="connsiteX6" fmla="*/ 90005 w 3483747"/>
                  <a:gd name="connsiteY6" fmla="*/ 206831 h 2987815"/>
                  <a:gd name="connsiteX7" fmla="*/ 104 w 3483747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58308"/>
                  <a:gd name="connsiteY0" fmla="*/ 111125 h 3117884"/>
                  <a:gd name="connsiteX1" fmla="*/ 1676516 w 3458308"/>
                  <a:gd name="connsiteY1" fmla="*/ 0 h 3117884"/>
                  <a:gd name="connsiteX2" fmla="*/ 3352916 w 3458308"/>
                  <a:gd name="connsiteY2" fmla="*/ 111125 h 3117884"/>
                  <a:gd name="connsiteX3" fmla="*/ 3275209 w 3458308"/>
                  <a:gd name="connsiteY3" fmla="*/ 273465 h 3117884"/>
                  <a:gd name="connsiteX4" fmla="*/ 3243681 w 3458308"/>
                  <a:gd name="connsiteY4" fmla="*/ 2813269 h 3117884"/>
                  <a:gd name="connsiteX5" fmla="*/ 910339 w 3458308"/>
                  <a:gd name="connsiteY5" fmla="*/ 3066131 h 3117884"/>
                  <a:gd name="connsiteX6" fmla="*/ 91109 w 3458308"/>
                  <a:gd name="connsiteY6" fmla="*/ 2762747 h 3117884"/>
                  <a:gd name="connsiteX7" fmla="*/ 90017 w 3458308"/>
                  <a:gd name="connsiteY7" fmla="*/ 206831 h 3117884"/>
                  <a:gd name="connsiteX8" fmla="*/ 116 w 3458308"/>
                  <a:gd name="connsiteY8" fmla="*/ 111125 h 3117884"/>
                  <a:gd name="connsiteX0" fmla="*/ 116 w 3458308"/>
                  <a:gd name="connsiteY0" fmla="*/ 111125 h 3160478"/>
                  <a:gd name="connsiteX1" fmla="*/ 1676516 w 3458308"/>
                  <a:gd name="connsiteY1" fmla="*/ 0 h 3160478"/>
                  <a:gd name="connsiteX2" fmla="*/ 3352916 w 3458308"/>
                  <a:gd name="connsiteY2" fmla="*/ 111125 h 3160478"/>
                  <a:gd name="connsiteX3" fmla="*/ 3275209 w 3458308"/>
                  <a:gd name="connsiteY3" fmla="*/ 273465 h 3160478"/>
                  <a:gd name="connsiteX4" fmla="*/ 3243681 w 3458308"/>
                  <a:gd name="connsiteY4" fmla="*/ 2813269 h 3160478"/>
                  <a:gd name="connsiteX5" fmla="*/ 1712144 w 3458308"/>
                  <a:gd name="connsiteY5" fmla="*/ 3131735 h 3160478"/>
                  <a:gd name="connsiteX6" fmla="*/ 91109 w 3458308"/>
                  <a:gd name="connsiteY6" fmla="*/ 2762747 h 3160478"/>
                  <a:gd name="connsiteX7" fmla="*/ 90017 w 3458308"/>
                  <a:gd name="connsiteY7" fmla="*/ 206831 h 3160478"/>
                  <a:gd name="connsiteX8" fmla="*/ 116 w 3458308"/>
                  <a:gd name="connsiteY8" fmla="*/ 111125 h 3160478"/>
                  <a:gd name="connsiteX0" fmla="*/ 116 w 3458308"/>
                  <a:gd name="connsiteY0" fmla="*/ 111125 h 3135004"/>
                  <a:gd name="connsiteX1" fmla="*/ 1676516 w 3458308"/>
                  <a:gd name="connsiteY1" fmla="*/ 0 h 3135004"/>
                  <a:gd name="connsiteX2" fmla="*/ 3352916 w 3458308"/>
                  <a:gd name="connsiteY2" fmla="*/ 111125 h 3135004"/>
                  <a:gd name="connsiteX3" fmla="*/ 3275209 w 3458308"/>
                  <a:gd name="connsiteY3" fmla="*/ 273465 h 3135004"/>
                  <a:gd name="connsiteX4" fmla="*/ 3243681 w 3458308"/>
                  <a:gd name="connsiteY4" fmla="*/ 2813269 h 3135004"/>
                  <a:gd name="connsiteX5" fmla="*/ 1725811 w 3458308"/>
                  <a:gd name="connsiteY5" fmla="*/ 3093754 h 3135004"/>
                  <a:gd name="connsiteX6" fmla="*/ 91109 w 3458308"/>
                  <a:gd name="connsiteY6" fmla="*/ 2762747 h 3135004"/>
                  <a:gd name="connsiteX7" fmla="*/ 90017 w 3458308"/>
                  <a:gd name="connsiteY7" fmla="*/ 206831 h 3135004"/>
                  <a:gd name="connsiteX8" fmla="*/ 116 w 3458308"/>
                  <a:gd name="connsiteY8" fmla="*/ 111125 h 3135004"/>
                  <a:gd name="connsiteX0" fmla="*/ 116 w 3458308"/>
                  <a:gd name="connsiteY0" fmla="*/ 111125 h 3135004"/>
                  <a:gd name="connsiteX1" fmla="*/ 1676516 w 3458308"/>
                  <a:gd name="connsiteY1" fmla="*/ 0 h 3135004"/>
                  <a:gd name="connsiteX2" fmla="*/ 3352916 w 3458308"/>
                  <a:gd name="connsiteY2" fmla="*/ 111125 h 3135004"/>
                  <a:gd name="connsiteX3" fmla="*/ 3275209 w 3458308"/>
                  <a:gd name="connsiteY3" fmla="*/ 273465 h 3135004"/>
                  <a:gd name="connsiteX4" fmla="*/ 3243681 w 3458308"/>
                  <a:gd name="connsiteY4" fmla="*/ 2813269 h 3135004"/>
                  <a:gd name="connsiteX5" fmla="*/ 1725811 w 3458308"/>
                  <a:gd name="connsiteY5" fmla="*/ 3093754 h 3135004"/>
                  <a:gd name="connsiteX6" fmla="*/ 91109 w 3458308"/>
                  <a:gd name="connsiteY6" fmla="*/ 2762747 h 3135004"/>
                  <a:gd name="connsiteX7" fmla="*/ 90017 w 3458308"/>
                  <a:gd name="connsiteY7" fmla="*/ 206831 h 3135004"/>
                  <a:gd name="connsiteX8" fmla="*/ 116 w 3458308"/>
                  <a:gd name="connsiteY8" fmla="*/ 111125 h 3135004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183"/>
                  <a:gd name="connsiteX1" fmla="*/ 1676516 w 3458308"/>
                  <a:gd name="connsiteY1" fmla="*/ 0 h 3094183"/>
                  <a:gd name="connsiteX2" fmla="*/ 3352916 w 3458308"/>
                  <a:gd name="connsiteY2" fmla="*/ 111125 h 3094183"/>
                  <a:gd name="connsiteX3" fmla="*/ 3275209 w 3458308"/>
                  <a:gd name="connsiteY3" fmla="*/ 273465 h 3094183"/>
                  <a:gd name="connsiteX4" fmla="*/ 3258867 w 3458308"/>
                  <a:gd name="connsiteY4" fmla="*/ 2771835 h 3094183"/>
                  <a:gd name="connsiteX5" fmla="*/ 1725811 w 3458308"/>
                  <a:gd name="connsiteY5" fmla="*/ 3093754 h 3094183"/>
                  <a:gd name="connsiteX6" fmla="*/ 91109 w 3458308"/>
                  <a:gd name="connsiteY6" fmla="*/ 2762747 h 3094183"/>
                  <a:gd name="connsiteX7" fmla="*/ 90017 w 3458308"/>
                  <a:gd name="connsiteY7" fmla="*/ 206831 h 3094183"/>
                  <a:gd name="connsiteX8" fmla="*/ 116 w 3458308"/>
                  <a:gd name="connsiteY8" fmla="*/ 111125 h 3094183"/>
                  <a:gd name="connsiteX0" fmla="*/ 116 w 3458308"/>
                  <a:gd name="connsiteY0" fmla="*/ 111125 h 3094541"/>
                  <a:gd name="connsiteX1" fmla="*/ 1676516 w 3458308"/>
                  <a:gd name="connsiteY1" fmla="*/ 0 h 3094541"/>
                  <a:gd name="connsiteX2" fmla="*/ 3352916 w 3458308"/>
                  <a:gd name="connsiteY2" fmla="*/ 111125 h 3094541"/>
                  <a:gd name="connsiteX3" fmla="*/ 3275209 w 3458308"/>
                  <a:gd name="connsiteY3" fmla="*/ 273465 h 3094541"/>
                  <a:gd name="connsiteX4" fmla="*/ 3258867 w 3458308"/>
                  <a:gd name="connsiteY4" fmla="*/ 2771835 h 3094541"/>
                  <a:gd name="connsiteX5" fmla="*/ 1725811 w 3458308"/>
                  <a:gd name="connsiteY5" fmla="*/ 3093754 h 3094541"/>
                  <a:gd name="connsiteX6" fmla="*/ 91109 w 3458308"/>
                  <a:gd name="connsiteY6" fmla="*/ 2762747 h 3094541"/>
                  <a:gd name="connsiteX7" fmla="*/ 90017 w 3458308"/>
                  <a:gd name="connsiteY7" fmla="*/ 206831 h 3094541"/>
                  <a:gd name="connsiteX8" fmla="*/ 116 w 3458308"/>
                  <a:gd name="connsiteY8" fmla="*/ 111125 h 3094541"/>
                  <a:gd name="connsiteX0" fmla="*/ 116 w 3454603"/>
                  <a:gd name="connsiteY0" fmla="*/ 111125 h 3094541"/>
                  <a:gd name="connsiteX1" fmla="*/ 1676516 w 3454603"/>
                  <a:gd name="connsiteY1" fmla="*/ 0 h 3094541"/>
                  <a:gd name="connsiteX2" fmla="*/ 3352916 w 3454603"/>
                  <a:gd name="connsiteY2" fmla="*/ 111125 h 3094541"/>
                  <a:gd name="connsiteX3" fmla="*/ 3253949 w 3454603"/>
                  <a:gd name="connsiteY3" fmla="*/ 273465 h 3094541"/>
                  <a:gd name="connsiteX4" fmla="*/ 3258867 w 3454603"/>
                  <a:gd name="connsiteY4" fmla="*/ 2771835 h 3094541"/>
                  <a:gd name="connsiteX5" fmla="*/ 1725811 w 3454603"/>
                  <a:gd name="connsiteY5" fmla="*/ 3093754 h 3094541"/>
                  <a:gd name="connsiteX6" fmla="*/ 91109 w 3454603"/>
                  <a:gd name="connsiteY6" fmla="*/ 2762747 h 3094541"/>
                  <a:gd name="connsiteX7" fmla="*/ 90017 w 3454603"/>
                  <a:gd name="connsiteY7" fmla="*/ 206831 h 3094541"/>
                  <a:gd name="connsiteX8" fmla="*/ 116 w 3454603"/>
                  <a:gd name="connsiteY8" fmla="*/ 111125 h 3094541"/>
                  <a:gd name="connsiteX0" fmla="*/ 116 w 3454603"/>
                  <a:gd name="connsiteY0" fmla="*/ 111125 h 3094541"/>
                  <a:gd name="connsiteX1" fmla="*/ 1676516 w 3454603"/>
                  <a:gd name="connsiteY1" fmla="*/ 0 h 3094541"/>
                  <a:gd name="connsiteX2" fmla="*/ 3352916 w 3454603"/>
                  <a:gd name="connsiteY2" fmla="*/ 111125 h 3094541"/>
                  <a:gd name="connsiteX3" fmla="*/ 3253949 w 3454603"/>
                  <a:gd name="connsiteY3" fmla="*/ 273465 h 3094541"/>
                  <a:gd name="connsiteX4" fmla="*/ 3258867 w 3454603"/>
                  <a:gd name="connsiteY4" fmla="*/ 2771835 h 3094541"/>
                  <a:gd name="connsiteX5" fmla="*/ 1725811 w 3454603"/>
                  <a:gd name="connsiteY5" fmla="*/ 3093754 h 3094541"/>
                  <a:gd name="connsiteX6" fmla="*/ 91109 w 3454603"/>
                  <a:gd name="connsiteY6" fmla="*/ 2762747 h 3094541"/>
                  <a:gd name="connsiteX7" fmla="*/ 90017 w 3454603"/>
                  <a:gd name="connsiteY7" fmla="*/ 206831 h 3094541"/>
                  <a:gd name="connsiteX8" fmla="*/ 116 w 3454603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  <a:gd name="connsiteX0" fmla="*/ 33164 w 3385964"/>
                  <a:gd name="connsiteY0" fmla="*/ 111125 h 3094541"/>
                  <a:gd name="connsiteX1" fmla="*/ 1709564 w 3385964"/>
                  <a:gd name="connsiteY1" fmla="*/ 0 h 3094541"/>
                  <a:gd name="connsiteX2" fmla="*/ 3385964 w 3385964"/>
                  <a:gd name="connsiteY2" fmla="*/ 111125 h 3094541"/>
                  <a:gd name="connsiteX3" fmla="*/ 3286997 w 3385964"/>
                  <a:gd name="connsiteY3" fmla="*/ 273465 h 3094541"/>
                  <a:gd name="connsiteX4" fmla="*/ 3291915 w 3385964"/>
                  <a:gd name="connsiteY4" fmla="*/ 2771835 h 3094541"/>
                  <a:gd name="connsiteX5" fmla="*/ 1758859 w 3385964"/>
                  <a:gd name="connsiteY5" fmla="*/ 3093754 h 3094541"/>
                  <a:gd name="connsiteX6" fmla="*/ 124157 w 3385964"/>
                  <a:gd name="connsiteY6" fmla="*/ 2762747 h 3094541"/>
                  <a:gd name="connsiteX7" fmla="*/ 114964 w 3385964"/>
                  <a:gd name="connsiteY7" fmla="*/ 1992295 h 3094541"/>
                  <a:gd name="connsiteX8" fmla="*/ 123065 w 3385964"/>
                  <a:gd name="connsiteY8" fmla="*/ 206831 h 3094541"/>
                  <a:gd name="connsiteX9" fmla="*/ 33164 w 3385964"/>
                  <a:gd name="connsiteY9" fmla="*/ 111125 h 3094541"/>
                  <a:gd name="connsiteX0" fmla="*/ 33164 w 3405117"/>
                  <a:gd name="connsiteY0" fmla="*/ 111125 h 3094541"/>
                  <a:gd name="connsiteX1" fmla="*/ 1709564 w 3405117"/>
                  <a:gd name="connsiteY1" fmla="*/ 0 h 3094541"/>
                  <a:gd name="connsiteX2" fmla="*/ 3385964 w 3405117"/>
                  <a:gd name="connsiteY2" fmla="*/ 111125 h 3094541"/>
                  <a:gd name="connsiteX3" fmla="*/ 3286997 w 3405117"/>
                  <a:gd name="connsiteY3" fmla="*/ 273465 h 3094541"/>
                  <a:gd name="connsiteX4" fmla="*/ 3290295 w 3405117"/>
                  <a:gd name="connsiteY4" fmla="*/ 1995747 h 3094541"/>
                  <a:gd name="connsiteX5" fmla="*/ 3291915 w 3405117"/>
                  <a:gd name="connsiteY5" fmla="*/ 2771835 h 3094541"/>
                  <a:gd name="connsiteX6" fmla="*/ 1758859 w 3405117"/>
                  <a:gd name="connsiteY6" fmla="*/ 3093754 h 3094541"/>
                  <a:gd name="connsiteX7" fmla="*/ 124157 w 3405117"/>
                  <a:gd name="connsiteY7" fmla="*/ 2762747 h 3094541"/>
                  <a:gd name="connsiteX8" fmla="*/ 114964 w 3405117"/>
                  <a:gd name="connsiteY8" fmla="*/ 1992295 h 3094541"/>
                  <a:gd name="connsiteX9" fmla="*/ 123065 w 3405117"/>
                  <a:gd name="connsiteY9" fmla="*/ 206831 h 3094541"/>
                  <a:gd name="connsiteX10" fmla="*/ 33164 w 3405117"/>
                  <a:gd name="connsiteY10" fmla="*/ 111125 h 3094541"/>
                  <a:gd name="connsiteX0" fmla="*/ 33164 w 3485061"/>
                  <a:gd name="connsiteY0" fmla="*/ 111125 h 3094541"/>
                  <a:gd name="connsiteX1" fmla="*/ 1709564 w 3485061"/>
                  <a:gd name="connsiteY1" fmla="*/ 0 h 3094541"/>
                  <a:gd name="connsiteX2" fmla="*/ 3385964 w 3485061"/>
                  <a:gd name="connsiteY2" fmla="*/ 111125 h 3094541"/>
                  <a:gd name="connsiteX3" fmla="*/ 3290295 w 3485061"/>
                  <a:gd name="connsiteY3" fmla="*/ 1995747 h 3094541"/>
                  <a:gd name="connsiteX4" fmla="*/ 3291915 w 3485061"/>
                  <a:gd name="connsiteY4" fmla="*/ 2771835 h 3094541"/>
                  <a:gd name="connsiteX5" fmla="*/ 1758859 w 3485061"/>
                  <a:gd name="connsiteY5" fmla="*/ 3093754 h 3094541"/>
                  <a:gd name="connsiteX6" fmla="*/ 124157 w 3485061"/>
                  <a:gd name="connsiteY6" fmla="*/ 2762747 h 3094541"/>
                  <a:gd name="connsiteX7" fmla="*/ 114964 w 3485061"/>
                  <a:gd name="connsiteY7" fmla="*/ 1992295 h 3094541"/>
                  <a:gd name="connsiteX8" fmla="*/ 123065 w 3485061"/>
                  <a:gd name="connsiteY8" fmla="*/ 206831 h 3094541"/>
                  <a:gd name="connsiteX9" fmla="*/ 33164 w 3485061"/>
                  <a:gd name="connsiteY9" fmla="*/ 111125 h 3094541"/>
                  <a:gd name="connsiteX0" fmla="*/ 33164 w 3405117"/>
                  <a:gd name="connsiteY0" fmla="*/ 236365 h 3219781"/>
                  <a:gd name="connsiteX1" fmla="*/ 1709564 w 3405117"/>
                  <a:gd name="connsiteY1" fmla="*/ 125240 h 3219781"/>
                  <a:gd name="connsiteX2" fmla="*/ 3290295 w 3405117"/>
                  <a:gd name="connsiteY2" fmla="*/ 2120987 h 3219781"/>
                  <a:gd name="connsiteX3" fmla="*/ 3291915 w 3405117"/>
                  <a:gd name="connsiteY3" fmla="*/ 2897075 h 3219781"/>
                  <a:gd name="connsiteX4" fmla="*/ 1758859 w 3405117"/>
                  <a:gd name="connsiteY4" fmla="*/ 3218994 h 3219781"/>
                  <a:gd name="connsiteX5" fmla="*/ 124157 w 3405117"/>
                  <a:gd name="connsiteY5" fmla="*/ 2887987 h 3219781"/>
                  <a:gd name="connsiteX6" fmla="*/ 114964 w 3405117"/>
                  <a:gd name="connsiteY6" fmla="*/ 2117535 h 3219781"/>
                  <a:gd name="connsiteX7" fmla="*/ 123065 w 3405117"/>
                  <a:gd name="connsiteY7" fmla="*/ 332071 h 3219781"/>
                  <a:gd name="connsiteX8" fmla="*/ 33164 w 3405117"/>
                  <a:gd name="connsiteY8" fmla="*/ 236365 h 3219781"/>
                  <a:gd name="connsiteX0" fmla="*/ 33164 w 3405117"/>
                  <a:gd name="connsiteY0" fmla="*/ 0 h 2983416"/>
                  <a:gd name="connsiteX1" fmla="*/ 3290295 w 3405117"/>
                  <a:gd name="connsiteY1" fmla="*/ 1884622 h 2983416"/>
                  <a:gd name="connsiteX2" fmla="*/ 3291915 w 3405117"/>
                  <a:gd name="connsiteY2" fmla="*/ 2660710 h 2983416"/>
                  <a:gd name="connsiteX3" fmla="*/ 1758859 w 3405117"/>
                  <a:gd name="connsiteY3" fmla="*/ 2982629 h 2983416"/>
                  <a:gd name="connsiteX4" fmla="*/ 124157 w 3405117"/>
                  <a:gd name="connsiteY4" fmla="*/ 2651622 h 2983416"/>
                  <a:gd name="connsiteX5" fmla="*/ 114964 w 3405117"/>
                  <a:gd name="connsiteY5" fmla="*/ 1881170 h 2983416"/>
                  <a:gd name="connsiteX6" fmla="*/ 123065 w 3405117"/>
                  <a:gd name="connsiteY6" fmla="*/ 95706 h 2983416"/>
                  <a:gd name="connsiteX7" fmla="*/ 33164 w 3405117"/>
                  <a:gd name="connsiteY7" fmla="*/ 0 h 2983416"/>
                  <a:gd name="connsiteX0" fmla="*/ 2096902 w 3405117"/>
                  <a:gd name="connsiteY0" fmla="*/ 1672864 h 2888421"/>
                  <a:gd name="connsiteX1" fmla="*/ 3290295 w 3405117"/>
                  <a:gd name="connsiteY1" fmla="*/ 1789627 h 2888421"/>
                  <a:gd name="connsiteX2" fmla="*/ 3291915 w 3405117"/>
                  <a:gd name="connsiteY2" fmla="*/ 2565715 h 2888421"/>
                  <a:gd name="connsiteX3" fmla="*/ 1758859 w 3405117"/>
                  <a:gd name="connsiteY3" fmla="*/ 2887634 h 2888421"/>
                  <a:gd name="connsiteX4" fmla="*/ 124157 w 3405117"/>
                  <a:gd name="connsiteY4" fmla="*/ 2556627 h 2888421"/>
                  <a:gd name="connsiteX5" fmla="*/ 114964 w 3405117"/>
                  <a:gd name="connsiteY5" fmla="*/ 1786175 h 2888421"/>
                  <a:gd name="connsiteX6" fmla="*/ 123065 w 3405117"/>
                  <a:gd name="connsiteY6" fmla="*/ 711 h 2888421"/>
                  <a:gd name="connsiteX7" fmla="*/ 2096902 w 3405117"/>
                  <a:gd name="connsiteY7" fmla="*/ 1672864 h 2888421"/>
                  <a:gd name="connsiteX0" fmla="*/ 2096902 w 3405117"/>
                  <a:gd name="connsiteY0" fmla="*/ 48190 h 1263747"/>
                  <a:gd name="connsiteX1" fmla="*/ 3290295 w 3405117"/>
                  <a:gd name="connsiteY1" fmla="*/ 164953 h 1263747"/>
                  <a:gd name="connsiteX2" fmla="*/ 3291915 w 3405117"/>
                  <a:gd name="connsiteY2" fmla="*/ 941041 h 1263747"/>
                  <a:gd name="connsiteX3" fmla="*/ 1758859 w 3405117"/>
                  <a:gd name="connsiteY3" fmla="*/ 1262960 h 1263747"/>
                  <a:gd name="connsiteX4" fmla="*/ 124157 w 3405117"/>
                  <a:gd name="connsiteY4" fmla="*/ 931953 h 1263747"/>
                  <a:gd name="connsiteX5" fmla="*/ 114964 w 3405117"/>
                  <a:gd name="connsiteY5" fmla="*/ 161501 h 1263747"/>
                  <a:gd name="connsiteX6" fmla="*/ 1093431 w 3405117"/>
                  <a:gd name="connsiteY6" fmla="*/ 78293 h 1263747"/>
                  <a:gd name="connsiteX7" fmla="*/ 2096902 w 3405117"/>
                  <a:gd name="connsiteY7" fmla="*/ 48190 h 1263747"/>
                  <a:gd name="connsiteX0" fmla="*/ 2096902 w 3405117"/>
                  <a:gd name="connsiteY0" fmla="*/ 48190 h 1263747"/>
                  <a:gd name="connsiteX1" fmla="*/ 3290295 w 3405117"/>
                  <a:gd name="connsiteY1" fmla="*/ 164953 h 1263747"/>
                  <a:gd name="connsiteX2" fmla="*/ 3291915 w 3405117"/>
                  <a:gd name="connsiteY2" fmla="*/ 941041 h 1263747"/>
                  <a:gd name="connsiteX3" fmla="*/ 1758859 w 3405117"/>
                  <a:gd name="connsiteY3" fmla="*/ 1262960 h 1263747"/>
                  <a:gd name="connsiteX4" fmla="*/ 124157 w 3405117"/>
                  <a:gd name="connsiteY4" fmla="*/ 931953 h 1263747"/>
                  <a:gd name="connsiteX5" fmla="*/ 114964 w 3405117"/>
                  <a:gd name="connsiteY5" fmla="*/ 161501 h 1263747"/>
                  <a:gd name="connsiteX6" fmla="*/ 1093431 w 3405117"/>
                  <a:gd name="connsiteY6" fmla="*/ 78293 h 1263747"/>
                  <a:gd name="connsiteX7" fmla="*/ 2096902 w 3405117"/>
                  <a:gd name="connsiteY7" fmla="*/ 48190 h 1263747"/>
                  <a:gd name="connsiteX0" fmla="*/ 1981939 w 3290154"/>
                  <a:gd name="connsiteY0" fmla="*/ 48190 h 1263747"/>
                  <a:gd name="connsiteX1" fmla="*/ 3175332 w 3290154"/>
                  <a:gd name="connsiteY1" fmla="*/ 164953 h 1263747"/>
                  <a:gd name="connsiteX2" fmla="*/ 3176952 w 3290154"/>
                  <a:gd name="connsiteY2" fmla="*/ 941041 h 1263747"/>
                  <a:gd name="connsiteX3" fmla="*/ 1643896 w 3290154"/>
                  <a:gd name="connsiteY3" fmla="*/ 1262960 h 1263747"/>
                  <a:gd name="connsiteX4" fmla="*/ 9194 w 3290154"/>
                  <a:gd name="connsiteY4" fmla="*/ 931953 h 1263747"/>
                  <a:gd name="connsiteX5" fmla="*/ 1 w 3290154"/>
                  <a:gd name="connsiteY5" fmla="*/ 161501 h 1263747"/>
                  <a:gd name="connsiteX6" fmla="*/ 978468 w 3290154"/>
                  <a:gd name="connsiteY6" fmla="*/ 78293 h 1263747"/>
                  <a:gd name="connsiteX7" fmla="*/ 1981939 w 3290154"/>
                  <a:gd name="connsiteY7" fmla="*/ 48190 h 1263747"/>
                  <a:gd name="connsiteX0" fmla="*/ 1981939 w 3290154"/>
                  <a:gd name="connsiteY0" fmla="*/ 89600 h 1305157"/>
                  <a:gd name="connsiteX1" fmla="*/ 3175332 w 3290154"/>
                  <a:gd name="connsiteY1" fmla="*/ 206363 h 1305157"/>
                  <a:gd name="connsiteX2" fmla="*/ 3176952 w 3290154"/>
                  <a:gd name="connsiteY2" fmla="*/ 982451 h 1305157"/>
                  <a:gd name="connsiteX3" fmla="*/ 1643896 w 3290154"/>
                  <a:gd name="connsiteY3" fmla="*/ 1304370 h 1305157"/>
                  <a:gd name="connsiteX4" fmla="*/ 9194 w 3290154"/>
                  <a:gd name="connsiteY4" fmla="*/ 973363 h 1305157"/>
                  <a:gd name="connsiteX5" fmla="*/ 1 w 3290154"/>
                  <a:gd name="connsiteY5" fmla="*/ 202911 h 1305157"/>
                  <a:gd name="connsiteX6" fmla="*/ 978468 w 3290154"/>
                  <a:gd name="connsiteY6" fmla="*/ 119703 h 1305157"/>
                  <a:gd name="connsiteX7" fmla="*/ 1981939 w 3290154"/>
                  <a:gd name="connsiteY7" fmla="*/ 89600 h 1305157"/>
                  <a:gd name="connsiteX0" fmla="*/ 1981939 w 3290154"/>
                  <a:gd name="connsiteY0" fmla="*/ 133761 h 1349318"/>
                  <a:gd name="connsiteX1" fmla="*/ 3175332 w 3290154"/>
                  <a:gd name="connsiteY1" fmla="*/ 250524 h 1349318"/>
                  <a:gd name="connsiteX2" fmla="*/ 3176952 w 3290154"/>
                  <a:gd name="connsiteY2" fmla="*/ 1026612 h 1349318"/>
                  <a:gd name="connsiteX3" fmla="*/ 1643896 w 3290154"/>
                  <a:gd name="connsiteY3" fmla="*/ 1348531 h 1349318"/>
                  <a:gd name="connsiteX4" fmla="*/ 9194 w 3290154"/>
                  <a:gd name="connsiteY4" fmla="*/ 1017524 h 1349318"/>
                  <a:gd name="connsiteX5" fmla="*/ 1 w 3290154"/>
                  <a:gd name="connsiteY5" fmla="*/ 247072 h 1349318"/>
                  <a:gd name="connsiteX6" fmla="*/ 978468 w 3290154"/>
                  <a:gd name="connsiteY6" fmla="*/ 163864 h 1349318"/>
                  <a:gd name="connsiteX7" fmla="*/ 1981939 w 3290154"/>
                  <a:gd name="connsiteY7" fmla="*/ 133761 h 1349318"/>
                  <a:gd name="connsiteX0" fmla="*/ 1981938 w 3290153"/>
                  <a:gd name="connsiteY0" fmla="*/ 48190 h 1263747"/>
                  <a:gd name="connsiteX1" fmla="*/ 3175331 w 3290153"/>
                  <a:gd name="connsiteY1" fmla="*/ 164953 h 1263747"/>
                  <a:gd name="connsiteX2" fmla="*/ 3176951 w 3290153"/>
                  <a:gd name="connsiteY2" fmla="*/ 941041 h 1263747"/>
                  <a:gd name="connsiteX3" fmla="*/ 1643895 w 3290153"/>
                  <a:gd name="connsiteY3" fmla="*/ 1262960 h 1263747"/>
                  <a:gd name="connsiteX4" fmla="*/ 9193 w 3290153"/>
                  <a:gd name="connsiteY4" fmla="*/ 931953 h 1263747"/>
                  <a:gd name="connsiteX5" fmla="*/ 0 w 3290153"/>
                  <a:gd name="connsiteY5" fmla="*/ 161501 h 1263747"/>
                  <a:gd name="connsiteX6" fmla="*/ 1981938 w 3290153"/>
                  <a:gd name="connsiteY6" fmla="*/ 48190 h 1263747"/>
                  <a:gd name="connsiteX0" fmla="*/ 1608370 w 3290153"/>
                  <a:gd name="connsiteY0" fmla="*/ 62194 h 1260487"/>
                  <a:gd name="connsiteX1" fmla="*/ 3175331 w 3290153"/>
                  <a:gd name="connsiteY1" fmla="*/ 161693 h 1260487"/>
                  <a:gd name="connsiteX2" fmla="*/ 3176951 w 3290153"/>
                  <a:gd name="connsiteY2" fmla="*/ 937781 h 1260487"/>
                  <a:gd name="connsiteX3" fmla="*/ 1643895 w 3290153"/>
                  <a:gd name="connsiteY3" fmla="*/ 1259700 h 1260487"/>
                  <a:gd name="connsiteX4" fmla="*/ 9193 w 3290153"/>
                  <a:gd name="connsiteY4" fmla="*/ 928693 h 1260487"/>
                  <a:gd name="connsiteX5" fmla="*/ 0 w 3290153"/>
                  <a:gd name="connsiteY5" fmla="*/ 158241 h 1260487"/>
                  <a:gd name="connsiteX6" fmla="*/ 1608370 w 3290153"/>
                  <a:gd name="connsiteY6" fmla="*/ 62194 h 1260487"/>
                  <a:gd name="connsiteX0" fmla="*/ 1608370 w 3290153"/>
                  <a:gd name="connsiteY0" fmla="*/ 8875 h 1207168"/>
                  <a:gd name="connsiteX1" fmla="*/ 3175331 w 3290153"/>
                  <a:gd name="connsiteY1" fmla="*/ 108374 h 1207168"/>
                  <a:gd name="connsiteX2" fmla="*/ 3176951 w 3290153"/>
                  <a:gd name="connsiteY2" fmla="*/ 884462 h 1207168"/>
                  <a:gd name="connsiteX3" fmla="*/ 1643895 w 3290153"/>
                  <a:gd name="connsiteY3" fmla="*/ 1206381 h 1207168"/>
                  <a:gd name="connsiteX4" fmla="*/ 9193 w 3290153"/>
                  <a:gd name="connsiteY4" fmla="*/ 875374 h 1207168"/>
                  <a:gd name="connsiteX5" fmla="*/ 0 w 3290153"/>
                  <a:gd name="connsiteY5" fmla="*/ 104922 h 1207168"/>
                  <a:gd name="connsiteX6" fmla="*/ 1608370 w 3290153"/>
                  <a:gd name="connsiteY6" fmla="*/ 8875 h 1207168"/>
                  <a:gd name="connsiteX0" fmla="*/ 1608370 w 3290153"/>
                  <a:gd name="connsiteY0" fmla="*/ 140437 h 1338730"/>
                  <a:gd name="connsiteX1" fmla="*/ 3175331 w 3290153"/>
                  <a:gd name="connsiteY1" fmla="*/ 239936 h 1338730"/>
                  <a:gd name="connsiteX2" fmla="*/ 3176951 w 3290153"/>
                  <a:gd name="connsiteY2" fmla="*/ 1016024 h 1338730"/>
                  <a:gd name="connsiteX3" fmla="*/ 1643895 w 3290153"/>
                  <a:gd name="connsiteY3" fmla="*/ 1337943 h 1338730"/>
                  <a:gd name="connsiteX4" fmla="*/ 9193 w 3290153"/>
                  <a:gd name="connsiteY4" fmla="*/ 1006936 h 1338730"/>
                  <a:gd name="connsiteX5" fmla="*/ 0 w 3290153"/>
                  <a:gd name="connsiteY5" fmla="*/ 236484 h 1338730"/>
                  <a:gd name="connsiteX6" fmla="*/ 1608370 w 3290153"/>
                  <a:gd name="connsiteY6" fmla="*/ 140437 h 1338730"/>
                  <a:gd name="connsiteX0" fmla="*/ 1608370 w 3290153"/>
                  <a:gd name="connsiteY0" fmla="*/ 15108 h 1213401"/>
                  <a:gd name="connsiteX1" fmla="*/ 3175331 w 3290153"/>
                  <a:gd name="connsiteY1" fmla="*/ 114607 h 1213401"/>
                  <a:gd name="connsiteX2" fmla="*/ 3176951 w 3290153"/>
                  <a:gd name="connsiteY2" fmla="*/ 890695 h 1213401"/>
                  <a:gd name="connsiteX3" fmla="*/ 1643895 w 3290153"/>
                  <a:gd name="connsiteY3" fmla="*/ 1212614 h 1213401"/>
                  <a:gd name="connsiteX4" fmla="*/ 9193 w 3290153"/>
                  <a:gd name="connsiteY4" fmla="*/ 881607 h 1213401"/>
                  <a:gd name="connsiteX5" fmla="*/ 0 w 3290153"/>
                  <a:gd name="connsiteY5" fmla="*/ 111155 h 1213401"/>
                  <a:gd name="connsiteX6" fmla="*/ 1608370 w 3290153"/>
                  <a:gd name="connsiteY6" fmla="*/ 15108 h 1213401"/>
                  <a:gd name="connsiteX0" fmla="*/ 1608370 w 3290153"/>
                  <a:gd name="connsiteY0" fmla="*/ 15108 h 1213401"/>
                  <a:gd name="connsiteX1" fmla="*/ 3175331 w 3290153"/>
                  <a:gd name="connsiteY1" fmla="*/ 114607 h 1213401"/>
                  <a:gd name="connsiteX2" fmla="*/ 3176951 w 3290153"/>
                  <a:gd name="connsiteY2" fmla="*/ 890695 h 1213401"/>
                  <a:gd name="connsiteX3" fmla="*/ 1643895 w 3290153"/>
                  <a:gd name="connsiteY3" fmla="*/ 1212614 h 1213401"/>
                  <a:gd name="connsiteX4" fmla="*/ 9193 w 3290153"/>
                  <a:gd name="connsiteY4" fmla="*/ 881607 h 1213401"/>
                  <a:gd name="connsiteX5" fmla="*/ 0 w 3290153"/>
                  <a:gd name="connsiteY5" fmla="*/ 111155 h 1213401"/>
                  <a:gd name="connsiteX6" fmla="*/ 1608370 w 3290153"/>
                  <a:gd name="connsiteY6" fmla="*/ 15108 h 1213401"/>
                  <a:gd name="connsiteX0" fmla="*/ 1608370 w 3290153"/>
                  <a:gd name="connsiteY0" fmla="*/ 2560 h 1200853"/>
                  <a:gd name="connsiteX1" fmla="*/ 3175331 w 3290153"/>
                  <a:gd name="connsiteY1" fmla="*/ 102059 h 1200853"/>
                  <a:gd name="connsiteX2" fmla="*/ 3176951 w 3290153"/>
                  <a:gd name="connsiteY2" fmla="*/ 878147 h 1200853"/>
                  <a:gd name="connsiteX3" fmla="*/ 1643895 w 3290153"/>
                  <a:gd name="connsiteY3" fmla="*/ 1200066 h 1200853"/>
                  <a:gd name="connsiteX4" fmla="*/ 9193 w 3290153"/>
                  <a:gd name="connsiteY4" fmla="*/ 869059 h 1200853"/>
                  <a:gd name="connsiteX5" fmla="*/ 0 w 3290153"/>
                  <a:gd name="connsiteY5" fmla="*/ 98607 h 1200853"/>
                  <a:gd name="connsiteX6" fmla="*/ 1608370 w 3290153"/>
                  <a:gd name="connsiteY6" fmla="*/ 2560 h 1200853"/>
                  <a:gd name="connsiteX0" fmla="*/ 1608370 w 3176951"/>
                  <a:gd name="connsiteY0" fmla="*/ 2560 h 1200853"/>
                  <a:gd name="connsiteX1" fmla="*/ 3175331 w 3176951"/>
                  <a:gd name="connsiteY1" fmla="*/ 102059 h 1200853"/>
                  <a:gd name="connsiteX2" fmla="*/ 3176951 w 3176951"/>
                  <a:gd name="connsiteY2" fmla="*/ 878147 h 1200853"/>
                  <a:gd name="connsiteX3" fmla="*/ 1643895 w 3176951"/>
                  <a:gd name="connsiteY3" fmla="*/ 1200066 h 1200853"/>
                  <a:gd name="connsiteX4" fmla="*/ 9193 w 3176951"/>
                  <a:gd name="connsiteY4" fmla="*/ 869059 h 1200853"/>
                  <a:gd name="connsiteX5" fmla="*/ 0 w 3176951"/>
                  <a:gd name="connsiteY5" fmla="*/ 98607 h 1200853"/>
                  <a:gd name="connsiteX6" fmla="*/ 1608370 w 3176951"/>
                  <a:gd name="connsiteY6" fmla="*/ 2560 h 1200853"/>
                  <a:gd name="connsiteX0" fmla="*/ 1599177 w 3167758"/>
                  <a:gd name="connsiteY0" fmla="*/ 2 h 1198295"/>
                  <a:gd name="connsiteX1" fmla="*/ 3166138 w 3167758"/>
                  <a:gd name="connsiteY1" fmla="*/ 99501 h 1198295"/>
                  <a:gd name="connsiteX2" fmla="*/ 3167758 w 3167758"/>
                  <a:gd name="connsiteY2" fmla="*/ 875589 h 1198295"/>
                  <a:gd name="connsiteX3" fmla="*/ 1634702 w 3167758"/>
                  <a:gd name="connsiteY3" fmla="*/ 1197508 h 1198295"/>
                  <a:gd name="connsiteX4" fmla="*/ 0 w 3167758"/>
                  <a:gd name="connsiteY4" fmla="*/ 866501 h 1198295"/>
                  <a:gd name="connsiteX5" fmla="*/ 2196 w 3167758"/>
                  <a:gd name="connsiteY5" fmla="*/ 97775 h 1198295"/>
                  <a:gd name="connsiteX6" fmla="*/ 1599177 w 3167758"/>
                  <a:gd name="connsiteY6" fmla="*/ 2 h 1198295"/>
                  <a:gd name="connsiteX0" fmla="*/ 1599177 w 3167758"/>
                  <a:gd name="connsiteY0" fmla="*/ 2 h 1198295"/>
                  <a:gd name="connsiteX1" fmla="*/ 3163860 w 3167758"/>
                  <a:gd name="connsiteY1" fmla="*/ 99501 h 1198295"/>
                  <a:gd name="connsiteX2" fmla="*/ 3167758 w 3167758"/>
                  <a:gd name="connsiteY2" fmla="*/ 875589 h 1198295"/>
                  <a:gd name="connsiteX3" fmla="*/ 1634702 w 3167758"/>
                  <a:gd name="connsiteY3" fmla="*/ 1197508 h 1198295"/>
                  <a:gd name="connsiteX4" fmla="*/ 0 w 3167758"/>
                  <a:gd name="connsiteY4" fmla="*/ 866501 h 1198295"/>
                  <a:gd name="connsiteX5" fmla="*/ 2196 w 3167758"/>
                  <a:gd name="connsiteY5" fmla="*/ 97775 h 1198295"/>
                  <a:gd name="connsiteX6" fmla="*/ 1599177 w 3167758"/>
                  <a:gd name="connsiteY6" fmla="*/ 2 h 1198295"/>
                  <a:gd name="connsiteX0" fmla="*/ 1599177 w 3165480"/>
                  <a:gd name="connsiteY0" fmla="*/ 2 h 1198314"/>
                  <a:gd name="connsiteX1" fmla="*/ 3163860 w 3165480"/>
                  <a:gd name="connsiteY1" fmla="*/ 99501 h 1198314"/>
                  <a:gd name="connsiteX2" fmla="*/ 3165480 w 3165480"/>
                  <a:gd name="connsiteY2" fmla="*/ 877315 h 1198314"/>
                  <a:gd name="connsiteX3" fmla="*/ 1634702 w 3165480"/>
                  <a:gd name="connsiteY3" fmla="*/ 1197508 h 1198314"/>
                  <a:gd name="connsiteX4" fmla="*/ 0 w 3165480"/>
                  <a:gd name="connsiteY4" fmla="*/ 866501 h 1198314"/>
                  <a:gd name="connsiteX5" fmla="*/ 2196 w 3165480"/>
                  <a:gd name="connsiteY5" fmla="*/ 97775 h 1198314"/>
                  <a:gd name="connsiteX6" fmla="*/ 1599177 w 3165480"/>
                  <a:gd name="connsiteY6" fmla="*/ 2 h 1198314"/>
                  <a:gd name="connsiteX0" fmla="*/ 1599177 w 3165480"/>
                  <a:gd name="connsiteY0" fmla="*/ 1174938 h 2373250"/>
                  <a:gd name="connsiteX1" fmla="*/ 3163861 w 3165480"/>
                  <a:gd name="connsiteY1" fmla="*/ 7291 h 2373250"/>
                  <a:gd name="connsiteX2" fmla="*/ 3165480 w 3165480"/>
                  <a:gd name="connsiteY2" fmla="*/ 2052251 h 2373250"/>
                  <a:gd name="connsiteX3" fmla="*/ 1634702 w 3165480"/>
                  <a:gd name="connsiteY3" fmla="*/ 2372444 h 2373250"/>
                  <a:gd name="connsiteX4" fmla="*/ 0 w 3165480"/>
                  <a:gd name="connsiteY4" fmla="*/ 2041437 h 2373250"/>
                  <a:gd name="connsiteX5" fmla="*/ 2196 w 3165480"/>
                  <a:gd name="connsiteY5" fmla="*/ 1272711 h 2373250"/>
                  <a:gd name="connsiteX6" fmla="*/ 1599177 w 3165480"/>
                  <a:gd name="connsiteY6" fmla="*/ 1174938 h 2373250"/>
                  <a:gd name="connsiteX0" fmla="*/ 1599177 w 3165480"/>
                  <a:gd name="connsiteY0" fmla="*/ 1273827 h 2472139"/>
                  <a:gd name="connsiteX1" fmla="*/ 3163861 w 3165480"/>
                  <a:gd name="connsiteY1" fmla="*/ 6796 h 2472139"/>
                  <a:gd name="connsiteX2" fmla="*/ 3165480 w 3165480"/>
                  <a:gd name="connsiteY2" fmla="*/ 2151140 h 2472139"/>
                  <a:gd name="connsiteX3" fmla="*/ 1634702 w 3165480"/>
                  <a:gd name="connsiteY3" fmla="*/ 2471333 h 2472139"/>
                  <a:gd name="connsiteX4" fmla="*/ 0 w 3165480"/>
                  <a:gd name="connsiteY4" fmla="*/ 2140326 h 2472139"/>
                  <a:gd name="connsiteX5" fmla="*/ 2196 w 3165480"/>
                  <a:gd name="connsiteY5" fmla="*/ 1371600 h 2472139"/>
                  <a:gd name="connsiteX6" fmla="*/ 1599177 w 3165480"/>
                  <a:gd name="connsiteY6" fmla="*/ 1273827 h 2472139"/>
                  <a:gd name="connsiteX0" fmla="*/ 1601741 w 3168044"/>
                  <a:gd name="connsiteY0" fmla="*/ 1277666 h 2475978"/>
                  <a:gd name="connsiteX1" fmla="*/ 3166425 w 3168044"/>
                  <a:gd name="connsiteY1" fmla="*/ 10635 h 2475978"/>
                  <a:gd name="connsiteX2" fmla="*/ 3168044 w 3168044"/>
                  <a:gd name="connsiteY2" fmla="*/ 2154979 h 2475978"/>
                  <a:gd name="connsiteX3" fmla="*/ 1637266 w 3168044"/>
                  <a:gd name="connsiteY3" fmla="*/ 2475172 h 2475978"/>
                  <a:gd name="connsiteX4" fmla="*/ 2564 w 3168044"/>
                  <a:gd name="connsiteY4" fmla="*/ 2144165 h 2475978"/>
                  <a:gd name="connsiteX5" fmla="*/ 0 w 3168044"/>
                  <a:gd name="connsiteY5" fmla="*/ 1810 h 2475978"/>
                  <a:gd name="connsiteX6" fmla="*/ 1601741 w 3168044"/>
                  <a:gd name="connsiteY6" fmla="*/ 1277666 h 2475978"/>
                  <a:gd name="connsiteX0" fmla="*/ 1558897 w 3168044"/>
                  <a:gd name="connsiteY0" fmla="*/ 26 h 2589714"/>
                  <a:gd name="connsiteX1" fmla="*/ 3166425 w 3168044"/>
                  <a:gd name="connsiteY1" fmla="*/ 124371 h 2589714"/>
                  <a:gd name="connsiteX2" fmla="*/ 3168044 w 3168044"/>
                  <a:gd name="connsiteY2" fmla="*/ 2268715 h 2589714"/>
                  <a:gd name="connsiteX3" fmla="*/ 1637266 w 3168044"/>
                  <a:gd name="connsiteY3" fmla="*/ 2588908 h 2589714"/>
                  <a:gd name="connsiteX4" fmla="*/ 2564 w 3168044"/>
                  <a:gd name="connsiteY4" fmla="*/ 2257901 h 2589714"/>
                  <a:gd name="connsiteX5" fmla="*/ 0 w 3168044"/>
                  <a:gd name="connsiteY5" fmla="*/ 115546 h 2589714"/>
                  <a:gd name="connsiteX6" fmla="*/ 1558897 w 3168044"/>
                  <a:gd name="connsiteY6" fmla="*/ 26 h 258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68044" h="2589714">
                    <a:moveTo>
                      <a:pt x="1558897" y="26"/>
                    </a:moveTo>
                    <a:cubicBezTo>
                      <a:pt x="2086634" y="1497"/>
                      <a:pt x="2605076" y="19299"/>
                      <a:pt x="3166425" y="124371"/>
                    </a:cubicBezTo>
                    <a:cubicBezTo>
                      <a:pt x="3167245" y="540766"/>
                      <a:pt x="3163607" y="2023563"/>
                      <a:pt x="3168044" y="2268715"/>
                    </a:cubicBezTo>
                    <a:cubicBezTo>
                      <a:pt x="3049520" y="2543102"/>
                      <a:pt x="2162695" y="2597328"/>
                      <a:pt x="1637266" y="2588908"/>
                    </a:cubicBezTo>
                    <a:cubicBezTo>
                      <a:pt x="1111837" y="2580488"/>
                      <a:pt x="30538" y="2551969"/>
                      <a:pt x="2564" y="2257901"/>
                    </a:cubicBezTo>
                    <a:cubicBezTo>
                      <a:pt x="6480" y="1963834"/>
                      <a:pt x="182" y="541532"/>
                      <a:pt x="0" y="115546"/>
                    </a:cubicBezTo>
                    <a:cubicBezTo>
                      <a:pt x="205787" y="58026"/>
                      <a:pt x="1031160" y="-1445"/>
                      <a:pt x="1558897" y="26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  <a:alpha val="32000"/>
                </a:schemeClr>
              </a:solidFill>
              <a:ln w="12700"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2145510" y="1657350"/>
                <a:ext cx="2111740" cy="111201"/>
              </a:xfrm>
              <a:custGeom>
                <a:avLst/>
                <a:gdLst>
                  <a:gd name="connsiteX0" fmla="*/ 0 w 3309938"/>
                  <a:gd name="connsiteY0" fmla="*/ 0 h 171472"/>
                  <a:gd name="connsiteX1" fmla="*/ 1595438 w 3309938"/>
                  <a:gd name="connsiteY1" fmla="*/ 171450 h 171472"/>
                  <a:gd name="connsiteX2" fmla="*/ 3309938 w 3309938"/>
                  <a:gd name="connsiteY2" fmla="*/ 9525 h 171472"/>
                  <a:gd name="connsiteX0" fmla="*/ 0 w 3309938"/>
                  <a:gd name="connsiteY0" fmla="*/ 0 h 171472"/>
                  <a:gd name="connsiteX1" fmla="*/ 1595438 w 3309938"/>
                  <a:gd name="connsiteY1" fmla="*/ 171450 h 171472"/>
                  <a:gd name="connsiteX2" fmla="*/ 3309938 w 3309938"/>
                  <a:gd name="connsiteY2" fmla="*/ 9525 h 171472"/>
                  <a:gd name="connsiteX0" fmla="*/ 0 w 3309938"/>
                  <a:gd name="connsiteY0" fmla="*/ 0 h 171472"/>
                  <a:gd name="connsiteX1" fmla="*/ 1595438 w 3309938"/>
                  <a:gd name="connsiteY1" fmla="*/ 171450 h 171472"/>
                  <a:gd name="connsiteX2" fmla="*/ 3309938 w 3309938"/>
                  <a:gd name="connsiteY2" fmla="*/ 9525 h 171472"/>
                  <a:gd name="connsiteX0" fmla="*/ 0 w 3309938"/>
                  <a:gd name="connsiteY0" fmla="*/ 0 h 171467"/>
                  <a:gd name="connsiteX1" fmla="*/ 1595438 w 3309938"/>
                  <a:gd name="connsiteY1" fmla="*/ 171450 h 171467"/>
                  <a:gd name="connsiteX2" fmla="*/ 3309938 w 3309938"/>
                  <a:gd name="connsiteY2" fmla="*/ 9525 h 17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38" h="171467">
                    <a:moveTo>
                      <a:pt x="0" y="0"/>
                    </a:moveTo>
                    <a:cubicBezTo>
                      <a:pt x="74216" y="73025"/>
                      <a:pt x="1043782" y="169863"/>
                      <a:pt x="1595438" y="171450"/>
                    </a:cubicBezTo>
                    <a:cubicBezTo>
                      <a:pt x="2147094" y="173037"/>
                      <a:pt x="3228578" y="67469"/>
                      <a:pt x="3309938" y="9525"/>
                    </a:cubicBezTo>
                  </a:path>
                </a:pathLst>
              </a:cu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064310" y="1118366"/>
              <a:ext cx="2273187" cy="2768098"/>
              <a:chOff x="1384345" y="438150"/>
              <a:chExt cx="3505155" cy="4268286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453946" y="486565"/>
                <a:ext cx="3353004" cy="345285"/>
              </a:xfrm>
              <a:custGeom>
                <a:avLst/>
                <a:gdLst>
                  <a:gd name="connsiteX0" fmla="*/ 0 w 3352800"/>
                  <a:gd name="connsiteY0" fmla="*/ 111125 h 222250"/>
                  <a:gd name="connsiteX1" fmla="*/ 1676400 w 3352800"/>
                  <a:gd name="connsiteY1" fmla="*/ 0 h 222250"/>
                  <a:gd name="connsiteX2" fmla="*/ 3352800 w 3352800"/>
                  <a:gd name="connsiteY2" fmla="*/ 111125 h 222250"/>
                  <a:gd name="connsiteX3" fmla="*/ 1676400 w 3352800"/>
                  <a:gd name="connsiteY3" fmla="*/ 222250 h 222250"/>
                  <a:gd name="connsiteX4" fmla="*/ 0 w 3352800"/>
                  <a:gd name="connsiteY4" fmla="*/ 111125 h 222250"/>
                  <a:gd name="connsiteX0" fmla="*/ 88624 w 3441424"/>
                  <a:gd name="connsiteY0" fmla="*/ 111125 h 223055"/>
                  <a:gd name="connsiteX1" fmla="*/ 1765024 w 3441424"/>
                  <a:gd name="connsiteY1" fmla="*/ 0 h 223055"/>
                  <a:gd name="connsiteX2" fmla="*/ 3441424 w 3441424"/>
                  <a:gd name="connsiteY2" fmla="*/ 111125 h 223055"/>
                  <a:gd name="connsiteX3" fmla="*/ 1765024 w 3441424"/>
                  <a:gd name="connsiteY3" fmla="*/ 222250 h 223055"/>
                  <a:gd name="connsiteX4" fmla="*/ 393424 w 3441424"/>
                  <a:gd name="connsiteY4" fmla="*/ 158750 h 223055"/>
                  <a:gd name="connsiteX5" fmla="*/ 88624 w 3441424"/>
                  <a:gd name="connsiteY5" fmla="*/ 111125 h 223055"/>
                  <a:gd name="connsiteX0" fmla="*/ 108919 w 3461719"/>
                  <a:gd name="connsiteY0" fmla="*/ 111125 h 222972"/>
                  <a:gd name="connsiteX1" fmla="*/ 1785319 w 3461719"/>
                  <a:gd name="connsiteY1" fmla="*/ 0 h 222972"/>
                  <a:gd name="connsiteX2" fmla="*/ 3461719 w 3461719"/>
                  <a:gd name="connsiteY2" fmla="*/ 111125 h 222972"/>
                  <a:gd name="connsiteX3" fmla="*/ 1785319 w 3461719"/>
                  <a:gd name="connsiteY3" fmla="*/ 222250 h 222972"/>
                  <a:gd name="connsiteX4" fmla="*/ 413719 w 3461719"/>
                  <a:gd name="connsiteY4" fmla="*/ 158750 h 222972"/>
                  <a:gd name="connsiteX5" fmla="*/ 191469 w 3461719"/>
                  <a:gd name="connsiteY5" fmla="*/ 152400 h 222972"/>
                  <a:gd name="connsiteX6" fmla="*/ 108919 w 3461719"/>
                  <a:gd name="connsiteY6" fmla="*/ 111125 h 222972"/>
                  <a:gd name="connsiteX0" fmla="*/ 3028 w 3355828"/>
                  <a:gd name="connsiteY0" fmla="*/ 111125 h 222972"/>
                  <a:gd name="connsiteX1" fmla="*/ 1679428 w 3355828"/>
                  <a:gd name="connsiteY1" fmla="*/ 0 h 222972"/>
                  <a:gd name="connsiteX2" fmla="*/ 3355828 w 3355828"/>
                  <a:gd name="connsiteY2" fmla="*/ 111125 h 222972"/>
                  <a:gd name="connsiteX3" fmla="*/ 1679428 w 3355828"/>
                  <a:gd name="connsiteY3" fmla="*/ 222250 h 222972"/>
                  <a:gd name="connsiteX4" fmla="*/ 307828 w 3355828"/>
                  <a:gd name="connsiteY4" fmla="*/ 158750 h 222972"/>
                  <a:gd name="connsiteX5" fmla="*/ 85578 w 3355828"/>
                  <a:gd name="connsiteY5" fmla="*/ 152400 h 222972"/>
                  <a:gd name="connsiteX6" fmla="*/ 3028 w 3355828"/>
                  <a:gd name="connsiteY6" fmla="*/ 111125 h 222972"/>
                  <a:gd name="connsiteX0" fmla="*/ 3758 w 3356558"/>
                  <a:gd name="connsiteY0" fmla="*/ 111125 h 222972"/>
                  <a:gd name="connsiteX1" fmla="*/ 1680158 w 3356558"/>
                  <a:gd name="connsiteY1" fmla="*/ 0 h 222972"/>
                  <a:gd name="connsiteX2" fmla="*/ 3356558 w 3356558"/>
                  <a:gd name="connsiteY2" fmla="*/ 111125 h 222972"/>
                  <a:gd name="connsiteX3" fmla="*/ 1680158 w 3356558"/>
                  <a:gd name="connsiteY3" fmla="*/ 222250 h 222972"/>
                  <a:gd name="connsiteX4" fmla="*/ 308558 w 3356558"/>
                  <a:gd name="connsiteY4" fmla="*/ 158750 h 222972"/>
                  <a:gd name="connsiteX5" fmla="*/ 86308 w 3356558"/>
                  <a:gd name="connsiteY5" fmla="*/ 152400 h 222972"/>
                  <a:gd name="connsiteX6" fmla="*/ 3758 w 3356558"/>
                  <a:gd name="connsiteY6" fmla="*/ 111125 h 222972"/>
                  <a:gd name="connsiteX0" fmla="*/ 266 w 3353066"/>
                  <a:gd name="connsiteY0" fmla="*/ 111125 h 222972"/>
                  <a:gd name="connsiteX1" fmla="*/ 1676666 w 3353066"/>
                  <a:gd name="connsiteY1" fmla="*/ 0 h 222972"/>
                  <a:gd name="connsiteX2" fmla="*/ 3353066 w 3353066"/>
                  <a:gd name="connsiteY2" fmla="*/ 111125 h 222972"/>
                  <a:gd name="connsiteX3" fmla="*/ 1676666 w 3353066"/>
                  <a:gd name="connsiteY3" fmla="*/ 222250 h 222972"/>
                  <a:gd name="connsiteX4" fmla="*/ 305066 w 3353066"/>
                  <a:gd name="connsiteY4" fmla="*/ 158750 h 222972"/>
                  <a:gd name="connsiteX5" fmla="*/ 82816 w 3353066"/>
                  <a:gd name="connsiteY5" fmla="*/ 152400 h 222972"/>
                  <a:gd name="connsiteX6" fmla="*/ 266 w 3353066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265 w 3353065"/>
                  <a:gd name="connsiteY0" fmla="*/ 111125 h 222972"/>
                  <a:gd name="connsiteX1" fmla="*/ 1676665 w 3353065"/>
                  <a:gd name="connsiteY1" fmla="*/ 0 h 222972"/>
                  <a:gd name="connsiteX2" fmla="*/ 3353065 w 3353065"/>
                  <a:gd name="connsiteY2" fmla="*/ 111125 h 222972"/>
                  <a:gd name="connsiteX3" fmla="*/ 1676665 w 3353065"/>
                  <a:gd name="connsiteY3" fmla="*/ 222250 h 222972"/>
                  <a:gd name="connsiteX4" fmla="*/ 305065 w 3353065"/>
                  <a:gd name="connsiteY4" fmla="*/ 158750 h 222972"/>
                  <a:gd name="connsiteX5" fmla="*/ 82815 w 3353065"/>
                  <a:gd name="connsiteY5" fmla="*/ 152400 h 222972"/>
                  <a:gd name="connsiteX6" fmla="*/ 265 w 3353065"/>
                  <a:gd name="connsiteY6" fmla="*/ 111125 h 22297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04 w 3353004"/>
                  <a:gd name="connsiteY0" fmla="*/ 111125 h 345285"/>
                  <a:gd name="connsiteX1" fmla="*/ 1676604 w 3353004"/>
                  <a:gd name="connsiteY1" fmla="*/ 0 h 345285"/>
                  <a:gd name="connsiteX2" fmla="*/ 3353004 w 3353004"/>
                  <a:gd name="connsiteY2" fmla="*/ 111125 h 345285"/>
                  <a:gd name="connsiteX3" fmla="*/ 1676604 w 3353004"/>
                  <a:gd name="connsiteY3" fmla="*/ 222250 h 345285"/>
                  <a:gd name="connsiteX4" fmla="*/ 312148 w 3353004"/>
                  <a:gd name="connsiteY4" fmla="*/ 168275 h 345285"/>
                  <a:gd name="connsiteX5" fmla="*/ 143080 w 3353004"/>
                  <a:gd name="connsiteY5" fmla="*/ 345281 h 345285"/>
                  <a:gd name="connsiteX6" fmla="*/ 94660 w 3353004"/>
                  <a:gd name="connsiteY6" fmla="*/ 145256 h 345285"/>
                  <a:gd name="connsiteX7" fmla="*/ 204 w 3353004"/>
                  <a:gd name="connsiteY7" fmla="*/ 111125 h 345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53004" h="345285">
                    <a:moveTo>
                      <a:pt x="204" y="111125"/>
                    </a:moveTo>
                    <a:cubicBezTo>
                      <a:pt x="-3235" y="54768"/>
                      <a:pt x="750754" y="0"/>
                      <a:pt x="1676604" y="0"/>
                    </a:cubicBezTo>
                    <a:cubicBezTo>
                      <a:pt x="2602454" y="0"/>
                      <a:pt x="3353004" y="49752"/>
                      <a:pt x="3353004" y="111125"/>
                    </a:cubicBezTo>
                    <a:cubicBezTo>
                      <a:pt x="3353004" y="172498"/>
                      <a:pt x="2183413" y="212725"/>
                      <a:pt x="1676604" y="222250"/>
                    </a:cubicBezTo>
                    <a:cubicBezTo>
                      <a:pt x="1169795" y="231775"/>
                      <a:pt x="557814" y="180314"/>
                      <a:pt x="312148" y="168275"/>
                    </a:cubicBezTo>
                    <a:cubicBezTo>
                      <a:pt x="261746" y="156238"/>
                      <a:pt x="180122" y="346339"/>
                      <a:pt x="143080" y="345281"/>
                    </a:cubicBezTo>
                    <a:cubicBezTo>
                      <a:pt x="106038" y="344223"/>
                      <a:pt x="164113" y="175551"/>
                      <a:pt x="94660" y="145256"/>
                    </a:cubicBezTo>
                    <a:cubicBezTo>
                      <a:pt x="43860" y="137318"/>
                      <a:pt x="-3501" y="122238"/>
                      <a:pt x="204" y="111125"/>
                    </a:cubicBezTo>
                    <a:close/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2"/>
              <p:cNvSpPr/>
              <p:nvPr/>
            </p:nvSpPr>
            <p:spPr>
              <a:xfrm>
                <a:off x="1384345" y="441325"/>
                <a:ext cx="3505155" cy="452439"/>
              </a:xfrm>
              <a:custGeom>
                <a:avLst/>
                <a:gdLst>
                  <a:gd name="connsiteX0" fmla="*/ 0 w 3352800"/>
                  <a:gd name="connsiteY0" fmla="*/ 111125 h 222250"/>
                  <a:gd name="connsiteX1" fmla="*/ 1676400 w 3352800"/>
                  <a:gd name="connsiteY1" fmla="*/ 0 h 222250"/>
                  <a:gd name="connsiteX2" fmla="*/ 3352800 w 3352800"/>
                  <a:gd name="connsiteY2" fmla="*/ 111125 h 222250"/>
                  <a:gd name="connsiteX3" fmla="*/ 1676400 w 3352800"/>
                  <a:gd name="connsiteY3" fmla="*/ 222250 h 222250"/>
                  <a:gd name="connsiteX4" fmla="*/ 0 w 3352800"/>
                  <a:gd name="connsiteY4" fmla="*/ 111125 h 222250"/>
                  <a:gd name="connsiteX0" fmla="*/ 88624 w 3441424"/>
                  <a:gd name="connsiteY0" fmla="*/ 111125 h 223055"/>
                  <a:gd name="connsiteX1" fmla="*/ 1765024 w 3441424"/>
                  <a:gd name="connsiteY1" fmla="*/ 0 h 223055"/>
                  <a:gd name="connsiteX2" fmla="*/ 3441424 w 3441424"/>
                  <a:gd name="connsiteY2" fmla="*/ 111125 h 223055"/>
                  <a:gd name="connsiteX3" fmla="*/ 1765024 w 3441424"/>
                  <a:gd name="connsiteY3" fmla="*/ 222250 h 223055"/>
                  <a:gd name="connsiteX4" fmla="*/ 393424 w 3441424"/>
                  <a:gd name="connsiteY4" fmla="*/ 158750 h 223055"/>
                  <a:gd name="connsiteX5" fmla="*/ 88624 w 3441424"/>
                  <a:gd name="connsiteY5" fmla="*/ 111125 h 223055"/>
                  <a:gd name="connsiteX0" fmla="*/ 108919 w 3461719"/>
                  <a:gd name="connsiteY0" fmla="*/ 111125 h 222972"/>
                  <a:gd name="connsiteX1" fmla="*/ 1785319 w 3461719"/>
                  <a:gd name="connsiteY1" fmla="*/ 0 h 222972"/>
                  <a:gd name="connsiteX2" fmla="*/ 3461719 w 3461719"/>
                  <a:gd name="connsiteY2" fmla="*/ 111125 h 222972"/>
                  <a:gd name="connsiteX3" fmla="*/ 1785319 w 3461719"/>
                  <a:gd name="connsiteY3" fmla="*/ 222250 h 222972"/>
                  <a:gd name="connsiteX4" fmla="*/ 413719 w 3461719"/>
                  <a:gd name="connsiteY4" fmla="*/ 158750 h 222972"/>
                  <a:gd name="connsiteX5" fmla="*/ 191469 w 3461719"/>
                  <a:gd name="connsiteY5" fmla="*/ 152400 h 222972"/>
                  <a:gd name="connsiteX6" fmla="*/ 108919 w 3461719"/>
                  <a:gd name="connsiteY6" fmla="*/ 111125 h 222972"/>
                  <a:gd name="connsiteX0" fmla="*/ 3028 w 3355828"/>
                  <a:gd name="connsiteY0" fmla="*/ 111125 h 222972"/>
                  <a:gd name="connsiteX1" fmla="*/ 1679428 w 3355828"/>
                  <a:gd name="connsiteY1" fmla="*/ 0 h 222972"/>
                  <a:gd name="connsiteX2" fmla="*/ 3355828 w 3355828"/>
                  <a:gd name="connsiteY2" fmla="*/ 111125 h 222972"/>
                  <a:gd name="connsiteX3" fmla="*/ 1679428 w 3355828"/>
                  <a:gd name="connsiteY3" fmla="*/ 222250 h 222972"/>
                  <a:gd name="connsiteX4" fmla="*/ 307828 w 3355828"/>
                  <a:gd name="connsiteY4" fmla="*/ 158750 h 222972"/>
                  <a:gd name="connsiteX5" fmla="*/ 85578 w 3355828"/>
                  <a:gd name="connsiteY5" fmla="*/ 152400 h 222972"/>
                  <a:gd name="connsiteX6" fmla="*/ 3028 w 3355828"/>
                  <a:gd name="connsiteY6" fmla="*/ 111125 h 222972"/>
                  <a:gd name="connsiteX0" fmla="*/ 3758 w 3356558"/>
                  <a:gd name="connsiteY0" fmla="*/ 111125 h 222972"/>
                  <a:gd name="connsiteX1" fmla="*/ 1680158 w 3356558"/>
                  <a:gd name="connsiteY1" fmla="*/ 0 h 222972"/>
                  <a:gd name="connsiteX2" fmla="*/ 3356558 w 3356558"/>
                  <a:gd name="connsiteY2" fmla="*/ 111125 h 222972"/>
                  <a:gd name="connsiteX3" fmla="*/ 1680158 w 3356558"/>
                  <a:gd name="connsiteY3" fmla="*/ 222250 h 222972"/>
                  <a:gd name="connsiteX4" fmla="*/ 308558 w 3356558"/>
                  <a:gd name="connsiteY4" fmla="*/ 158750 h 222972"/>
                  <a:gd name="connsiteX5" fmla="*/ 86308 w 3356558"/>
                  <a:gd name="connsiteY5" fmla="*/ 152400 h 222972"/>
                  <a:gd name="connsiteX6" fmla="*/ 3758 w 3356558"/>
                  <a:gd name="connsiteY6" fmla="*/ 111125 h 222972"/>
                  <a:gd name="connsiteX0" fmla="*/ 266 w 3353066"/>
                  <a:gd name="connsiteY0" fmla="*/ 111125 h 222972"/>
                  <a:gd name="connsiteX1" fmla="*/ 1676666 w 3353066"/>
                  <a:gd name="connsiteY1" fmla="*/ 0 h 222972"/>
                  <a:gd name="connsiteX2" fmla="*/ 3353066 w 3353066"/>
                  <a:gd name="connsiteY2" fmla="*/ 111125 h 222972"/>
                  <a:gd name="connsiteX3" fmla="*/ 1676666 w 3353066"/>
                  <a:gd name="connsiteY3" fmla="*/ 222250 h 222972"/>
                  <a:gd name="connsiteX4" fmla="*/ 305066 w 3353066"/>
                  <a:gd name="connsiteY4" fmla="*/ 158750 h 222972"/>
                  <a:gd name="connsiteX5" fmla="*/ 82816 w 3353066"/>
                  <a:gd name="connsiteY5" fmla="*/ 152400 h 222972"/>
                  <a:gd name="connsiteX6" fmla="*/ 266 w 3353066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265 w 3353065"/>
                  <a:gd name="connsiteY0" fmla="*/ 111125 h 222972"/>
                  <a:gd name="connsiteX1" fmla="*/ 1676665 w 3353065"/>
                  <a:gd name="connsiteY1" fmla="*/ 0 h 222972"/>
                  <a:gd name="connsiteX2" fmla="*/ 3353065 w 3353065"/>
                  <a:gd name="connsiteY2" fmla="*/ 111125 h 222972"/>
                  <a:gd name="connsiteX3" fmla="*/ 1676665 w 3353065"/>
                  <a:gd name="connsiteY3" fmla="*/ 222250 h 222972"/>
                  <a:gd name="connsiteX4" fmla="*/ 305065 w 3353065"/>
                  <a:gd name="connsiteY4" fmla="*/ 158750 h 222972"/>
                  <a:gd name="connsiteX5" fmla="*/ 82815 w 3353065"/>
                  <a:gd name="connsiteY5" fmla="*/ 152400 h 222972"/>
                  <a:gd name="connsiteX6" fmla="*/ 265 w 3353065"/>
                  <a:gd name="connsiteY6" fmla="*/ 111125 h 22297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04 w 3353004"/>
                  <a:gd name="connsiteY0" fmla="*/ 111125 h 345285"/>
                  <a:gd name="connsiteX1" fmla="*/ 1676604 w 3353004"/>
                  <a:gd name="connsiteY1" fmla="*/ 0 h 345285"/>
                  <a:gd name="connsiteX2" fmla="*/ 3353004 w 3353004"/>
                  <a:gd name="connsiteY2" fmla="*/ 111125 h 345285"/>
                  <a:gd name="connsiteX3" fmla="*/ 1676604 w 3353004"/>
                  <a:gd name="connsiteY3" fmla="*/ 222250 h 345285"/>
                  <a:gd name="connsiteX4" fmla="*/ 312148 w 3353004"/>
                  <a:gd name="connsiteY4" fmla="*/ 168275 h 345285"/>
                  <a:gd name="connsiteX5" fmla="*/ 143080 w 3353004"/>
                  <a:gd name="connsiteY5" fmla="*/ 345281 h 345285"/>
                  <a:gd name="connsiteX6" fmla="*/ 94660 w 3353004"/>
                  <a:gd name="connsiteY6" fmla="*/ 145256 h 345285"/>
                  <a:gd name="connsiteX7" fmla="*/ 204 w 3353004"/>
                  <a:gd name="connsiteY7" fmla="*/ 111125 h 345285"/>
                  <a:gd name="connsiteX0" fmla="*/ 204 w 3353004"/>
                  <a:gd name="connsiteY0" fmla="*/ 111125 h 328021"/>
                  <a:gd name="connsiteX1" fmla="*/ 1676604 w 3353004"/>
                  <a:gd name="connsiteY1" fmla="*/ 0 h 328021"/>
                  <a:gd name="connsiteX2" fmla="*/ 3353004 w 3353004"/>
                  <a:gd name="connsiteY2" fmla="*/ 111125 h 328021"/>
                  <a:gd name="connsiteX3" fmla="*/ 1676604 w 3353004"/>
                  <a:gd name="connsiteY3" fmla="*/ 222250 h 328021"/>
                  <a:gd name="connsiteX4" fmla="*/ 312148 w 3353004"/>
                  <a:gd name="connsiteY4" fmla="*/ 168275 h 328021"/>
                  <a:gd name="connsiteX5" fmla="*/ 184082 w 3353004"/>
                  <a:gd name="connsiteY5" fmla="*/ 328017 h 328021"/>
                  <a:gd name="connsiteX6" fmla="*/ 94660 w 3353004"/>
                  <a:gd name="connsiteY6" fmla="*/ 145256 h 328021"/>
                  <a:gd name="connsiteX7" fmla="*/ 204 w 3353004"/>
                  <a:gd name="connsiteY7" fmla="*/ 111125 h 328021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00985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98707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89596 w 3353004"/>
                  <a:gd name="connsiteY4" fmla="*/ 176907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161 w 3352961"/>
                  <a:gd name="connsiteY0" fmla="*/ 111125 h 328022"/>
                  <a:gd name="connsiteX1" fmla="*/ 1676561 w 3352961"/>
                  <a:gd name="connsiteY1" fmla="*/ 0 h 328022"/>
                  <a:gd name="connsiteX2" fmla="*/ 3352961 w 3352961"/>
                  <a:gd name="connsiteY2" fmla="*/ 111125 h 328022"/>
                  <a:gd name="connsiteX3" fmla="*/ 1676561 w 3352961"/>
                  <a:gd name="connsiteY3" fmla="*/ 222250 h 328022"/>
                  <a:gd name="connsiteX4" fmla="*/ 389553 w 3352961"/>
                  <a:gd name="connsiteY4" fmla="*/ 176907 h 328022"/>
                  <a:gd name="connsiteX5" fmla="*/ 184039 w 3352961"/>
                  <a:gd name="connsiteY5" fmla="*/ 328017 h 328022"/>
                  <a:gd name="connsiteX6" fmla="*/ 108285 w 3352961"/>
                  <a:gd name="connsiteY6" fmla="*/ 146982 h 328022"/>
                  <a:gd name="connsiteX7" fmla="*/ 161 w 3352961"/>
                  <a:gd name="connsiteY7" fmla="*/ 111125 h 328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52961" h="328022">
                    <a:moveTo>
                      <a:pt x="161" y="111125"/>
                    </a:moveTo>
                    <a:cubicBezTo>
                      <a:pt x="-3278" y="54768"/>
                      <a:pt x="750711" y="0"/>
                      <a:pt x="1676561" y="0"/>
                    </a:cubicBezTo>
                    <a:cubicBezTo>
                      <a:pt x="2602411" y="0"/>
                      <a:pt x="3352961" y="49752"/>
                      <a:pt x="3352961" y="111125"/>
                    </a:cubicBezTo>
                    <a:cubicBezTo>
                      <a:pt x="3352961" y="172498"/>
                      <a:pt x="2170462" y="211286"/>
                      <a:pt x="1676561" y="222250"/>
                    </a:cubicBezTo>
                    <a:cubicBezTo>
                      <a:pt x="1182660" y="233214"/>
                      <a:pt x="635219" y="188946"/>
                      <a:pt x="389553" y="176907"/>
                    </a:cubicBezTo>
                    <a:cubicBezTo>
                      <a:pt x="339151" y="164870"/>
                      <a:pt x="259804" y="329075"/>
                      <a:pt x="184039" y="328017"/>
                    </a:cubicBezTo>
                    <a:cubicBezTo>
                      <a:pt x="146997" y="326959"/>
                      <a:pt x="177738" y="177277"/>
                      <a:pt x="108285" y="146982"/>
                    </a:cubicBezTo>
                    <a:cubicBezTo>
                      <a:pt x="57485" y="139044"/>
                      <a:pt x="-3544" y="122238"/>
                      <a:pt x="161" y="111125"/>
                    </a:cubicBezTo>
                    <a:close/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1619250" y="853595"/>
                <a:ext cx="140494" cy="91761"/>
              </a:xfrm>
              <a:custGeom>
                <a:avLst/>
                <a:gdLst>
                  <a:gd name="connsiteX0" fmla="*/ 0 w 140494"/>
                  <a:gd name="connsiteY0" fmla="*/ 25086 h 91761"/>
                  <a:gd name="connsiteX1" fmla="*/ 78581 w 140494"/>
                  <a:gd name="connsiteY1" fmla="*/ 3655 h 91761"/>
                  <a:gd name="connsiteX2" fmla="*/ 140494 w 140494"/>
                  <a:gd name="connsiteY2" fmla="*/ 91761 h 9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494" h="91761">
                    <a:moveTo>
                      <a:pt x="0" y="25086"/>
                    </a:moveTo>
                    <a:cubicBezTo>
                      <a:pt x="27582" y="8814"/>
                      <a:pt x="55165" y="-7458"/>
                      <a:pt x="78581" y="3655"/>
                    </a:cubicBezTo>
                    <a:cubicBezTo>
                      <a:pt x="101997" y="14767"/>
                      <a:pt x="121245" y="53264"/>
                      <a:pt x="140494" y="91761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2"/>
              <p:cNvSpPr/>
              <p:nvPr/>
            </p:nvSpPr>
            <p:spPr>
              <a:xfrm>
                <a:off x="1384345" y="438150"/>
                <a:ext cx="3505108" cy="4268286"/>
              </a:xfrm>
              <a:custGeom>
                <a:avLst/>
                <a:gdLst>
                  <a:gd name="connsiteX0" fmla="*/ 0 w 3352800"/>
                  <a:gd name="connsiteY0" fmla="*/ 111125 h 222250"/>
                  <a:gd name="connsiteX1" fmla="*/ 1676400 w 3352800"/>
                  <a:gd name="connsiteY1" fmla="*/ 0 h 222250"/>
                  <a:gd name="connsiteX2" fmla="*/ 3352800 w 3352800"/>
                  <a:gd name="connsiteY2" fmla="*/ 111125 h 222250"/>
                  <a:gd name="connsiteX3" fmla="*/ 1676400 w 3352800"/>
                  <a:gd name="connsiteY3" fmla="*/ 222250 h 222250"/>
                  <a:gd name="connsiteX4" fmla="*/ 0 w 3352800"/>
                  <a:gd name="connsiteY4" fmla="*/ 111125 h 222250"/>
                  <a:gd name="connsiteX0" fmla="*/ 88624 w 3441424"/>
                  <a:gd name="connsiteY0" fmla="*/ 111125 h 223055"/>
                  <a:gd name="connsiteX1" fmla="*/ 1765024 w 3441424"/>
                  <a:gd name="connsiteY1" fmla="*/ 0 h 223055"/>
                  <a:gd name="connsiteX2" fmla="*/ 3441424 w 3441424"/>
                  <a:gd name="connsiteY2" fmla="*/ 111125 h 223055"/>
                  <a:gd name="connsiteX3" fmla="*/ 1765024 w 3441424"/>
                  <a:gd name="connsiteY3" fmla="*/ 222250 h 223055"/>
                  <a:gd name="connsiteX4" fmla="*/ 393424 w 3441424"/>
                  <a:gd name="connsiteY4" fmla="*/ 158750 h 223055"/>
                  <a:gd name="connsiteX5" fmla="*/ 88624 w 3441424"/>
                  <a:gd name="connsiteY5" fmla="*/ 111125 h 223055"/>
                  <a:gd name="connsiteX0" fmla="*/ 108919 w 3461719"/>
                  <a:gd name="connsiteY0" fmla="*/ 111125 h 222972"/>
                  <a:gd name="connsiteX1" fmla="*/ 1785319 w 3461719"/>
                  <a:gd name="connsiteY1" fmla="*/ 0 h 222972"/>
                  <a:gd name="connsiteX2" fmla="*/ 3461719 w 3461719"/>
                  <a:gd name="connsiteY2" fmla="*/ 111125 h 222972"/>
                  <a:gd name="connsiteX3" fmla="*/ 1785319 w 3461719"/>
                  <a:gd name="connsiteY3" fmla="*/ 222250 h 222972"/>
                  <a:gd name="connsiteX4" fmla="*/ 413719 w 3461719"/>
                  <a:gd name="connsiteY4" fmla="*/ 158750 h 222972"/>
                  <a:gd name="connsiteX5" fmla="*/ 191469 w 3461719"/>
                  <a:gd name="connsiteY5" fmla="*/ 152400 h 222972"/>
                  <a:gd name="connsiteX6" fmla="*/ 108919 w 3461719"/>
                  <a:gd name="connsiteY6" fmla="*/ 111125 h 222972"/>
                  <a:gd name="connsiteX0" fmla="*/ 3028 w 3355828"/>
                  <a:gd name="connsiteY0" fmla="*/ 111125 h 222972"/>
                  <a:gd name="connsiteX1" fmla="*/ 1679428 w 3355828"/>
                  <a:gd name="connsiteY1" fmla="*/ 0 h 222972"/>
                  <a:gd name="connsiteX2" fmla="*/ 3355828 w 3355828"/>
                  <a:gd name="connsiteY2" fmla="*/ 111125 h 222972"/>
                  <a:gd name="connsiteX3" fmla="*/ 1679428 w 3355828"/>
                  <a:gd name="connsiteY3" fmla="*/ 222250 h 222972"/>
                  <a:gd name="connsiteX4" fmla="*/ 307828 w 3355828"/>
                  <a:gd name="connsiteY4" fmla="*/ 158750 h 222972"/>
                  <a:gd name="connsiteX5" fmla="*/ 85578 w 3355828"/>
                  <a:gd name="connsiteY5" fmla="*/ 152400 h 222972"/>
                  <a:gd name="connsiteX6" fmla="*/ 3028 w 3355828"/>
                  <a:gd name="connsiteY6" fmla="*/ 111125 h 222972"/>
                  <a:gd name="connsiteX0" fmla="*/ 3758 w 3356558"/>
                  <a:gd name="connsiteY0" fmla="*/ 111125 h 222972"/>
                  <a:gd name="connsiteX1" fmla="*/ 1680158 w 3356558"/>
                  <a:gd name="connsiteY1" fmla="*/ 0 h 222972"/>
                  <a:gd name="connsiteX2" fmla="*/ 3356558 w 3356558"/>
                  <a:gd name="connsiteY2" fmla="*/ 111125 h 222972"/>
                  <a:gd name="connsiteX3" fmla="*/ 1680158 w 3356558"/>
                  <a:gd name="connsiteY3" fmla="*/ 222250 h 222972"/>
                  <a:gd name="connsiteX4" fmla="*/ 308558 w 3356558"/>
                  <a:gd name="connsiteY4" fmla="*/ 158750 h 222972"/>
                  <a:gd name="connsiteX5" fmla="*/ 86308 w 3356558"/>
                  <a:gd name="connsiteY5" fmla="*/ 152400 h 222972"/>
                  <a:gd name="connsiteX6" fmla="*/ 3758 w 3356558"/>
                  <a:gd name="connsiteY6" fmla="*/ 111125 h 222972"/>
                  <a:gd name="connsiteX0" fmla="*/ 266 w 3353066"/>
                  <a:gd name="connsiteY0" fmla="*/ 111125 h 222972"/>
                  <a:gd name="connsiteX1" fmla="*/ 1676666 w 3353066"/>
                  <a:gd name="connsiteY1" fmla="*/ 0 h 222972"/>
                  <a:gd name="connsiteX2" fmla="*/ 3353066 w 3353066"/>
                  <a:gd name="connsiteY2" fmla="*/ 111125 h 222972"/>
                  <a:gd name="connsiteX3" fmla="*/ 1676666 w 3353066"/>
                  <a:gd name="connsiteY3" fmla="*/ 222250 h 222972"/>
                  <a:gd name="connsiteX4" fmla="*/ 305066 w 3353066"/>
                  <a:gd name="connsiteY4" fmla="*/ 158750 h 222972"/>
                  <a:gd name="connsiteX5" fmla="*/ 82816 w 3353066"/>
                  <a:gd name="connsiteY5" fmla="*/ 152400 h 222972"/>
                  <a:gd name="connsiteX6" fmla="*/ 266 w 3353066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265 w 3353065"/>
                  <a:gd name="connsiteY0" fmla="*/ 111125 h 222972"/>
                  <a:gd name="connsiteX1" fmla="*/ 1676665 w 3353065"/>
                  <a:gd name="connsiteY1" fmla="*/ 0 h 222972"/>
                  <a:gd name="connsiteX2" fmla="*/ 3353065 w 3353065"/>
                  <a:gd name="connsiteY2" fmla="*/ 111125 h 222972"/>
                  <a:gd name="connsiteX3" fmla="*/ 1676665 w 3353065"/>
                  <a:gd name="connsiteY3" fmla="*/ 222250 h 222972"/>
                  <a:gd name="connsiteX4" fmla="*/ 305065 w 3353065"/>
                  <a:gd name="connsiteY4" fmla="*/ 158750 h 222972"/>
                  <a:gd name="connsiteX5" fmla="*/ 82815 w 3353065"/>
                  <a:gd name="connsiteY5" fmla="*/ 152400 h 222972"/>
                  <a:gd name="connsiteX6" fmla="*/ 265 w 3353065"/>
                  <a:gd name="connsiteY6" fmla="*/ 111125 h 22297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04 w 3353004"/>
                  <a:gd name="connsiteY0" fmla="*/ 111125 h 345285"/>
                  <a:gd name="connsiteX1" fmla="*/ 1676604 w 3353004"/>
                  <a:gd name="connsiteY1" fmla="*/ 0 h 345285"/>
                  <a:gd name="connsiteX2" fmla="*/ 3353004 w 3353004"/>
                  <a:gd name="connsiteY2" fmla="*/ 111125 h 345285"/>
                  <a:gd name="connsiteX3" fmla="*/ 1676604 w 3353004"/>
                  <a:gd name="connsiteY3" fmla="*/ 222250 h 345285"/>
                  <a:gd name="connsiteX4" fmla="*/ 312148 w 3353004"/>
                  <a:gd name="connsiteY4" fmla="*/ 168275 h 345285"/>
                  <a:gd name="connsiteX5" fmla="*/ 143080 w 3353004"/>
                  <a:gd name="connsiteY5" fmla="*/ 345281 h 345285"/>
                  <a:gd name="connsiteX6" fmla="*/ 94660 w 3353004"/>
                  <a:gd name="connsiteY6" fmla="*/ 145256 h 345285"/>
                  <a:gd name="connsiteX7" fmla="*/ 204 w 3353004"/>
                  <a:gd name="connsiteY7" fmla="*/ 111125 h 345285"/>
                  <a:gd name="connsiteX0" fmla="*/ 204 w 3353004"/>
                  <a:gd name="connsiteY0" fmla="*/ 111125 h 328021"/>
                  <a:gd name="connsiteX1" fmla="*/ 1676604 w 3353004"/>
                  <a:gd name="connsiteY1" fmla="*/ 0 h 328021"/>
                  <a:gd name="connsiteX2" fmla="*/ 3353004 w 3353004"/>
                  <a:gd name="connsiteY2" fmla="*/ 111125 h 328021"/>
                  <a:gd name="connsiteX3" fmla="*/ 1676604 w 3353004"/>
                  <a:gd name="connsiteY3" fmla="*/ 222250 h 328021"/>
                  <a:gd name="connsiteX4" fmla="*/ 312148 w 3353004"/>
                  <a:gd name="connsiteY4" fmla="*/ 168275 h 328021"/>
                  <a:gd name="connsiteX5" fmla="*/ 184082 w 3353004"/>
                  <a:gd name="connsiteY5" fmla="*/ 328017 h 328021"/>
                  <a:gd name="connsiteX6" fmla="*/ 94660 w 3353004"/>
                  <a:gd name="connsiteY6" fmla="*/ 145256 h 328021"/>
                  <a:gd name="connsiteX7" fmla="*/ 204 w 3353004"/>
                  <a:gd name="connsiteY7" fmla="*/ 111125 h 328021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00985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98707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89596 w 3353004"/>
                  <a:gd name="connsiteY4" fmla="*/ 176907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161 w 3352961"/>
                  <a:gd name="connsiteY0" fmla="*/ 111125 h 328022"/>
                  <a:gd name="connsiteX1" fmla="*/ 1676561 w 3352961"/>
                  <a:gd name="connsiteY1" fmla="*/ 0 h 328022"/>
                  <a:gd name="connsiteX2" fmla="*/ 3352961 w 3352961"/>
                  <a:gd name="connsiteY2" fmla="*/ 111125 h 328022"/>
                  <a:gd name="connsiteX3" fmla="*/ 1676561 w 3352961"/>
                  <a:gd name="connsiteY3" fmla="*/ 222250 h 328022"/>
                  <a:gd name="connsiteX4" fmla="*/ 389553 w 3352961"/>
                  <a:gd name="connsiteY4" fmla="*/ 176907 h 328022"/>
                  <a:gd name="connsiteX5" fmla="*/ 184039 w 3352961"/>
                  <a:gd name="connsiteY5" fmla="*/ 328017 h 328022"/>
                  <a:gd name="connsiteX6" fmla="*/ 108285 w 3352961"/>
                  <a:gd name="connsiteY6" fmla="*/ 146982 h 328022"/>
                  <a:gd name="connsiteX7" fmla="*/ 161 w 3352961"/>
                  <a:gd name="connsiteY7" fmla="*/ 111125 h 328022"/>
                  <a:gd name="connsiteX0" fmla="*/ 223 w 3353023"/>
                  <a:gd name="connsiteY0" fmla="*/ 111125 h 328022"/>
                  <a:gd name="connsiteX1" fmla="*/ 1676623 w 3353023"/>
                  <a:gd name="connsiteY1" fmla="*/ 0 h 328022"/>
                  <a:gd name="connsiteX2" fmla="*/ 3353023 w 3353023"/>
                  <a:gd name="connsiteY2" fmla="*/ 111125 h 328022"/>
                  <a:gd name="connsiteX3" fmla="*/ 1676623 w 3353023"/>
                  <a:gd name="connsiteY3" fmla="*/ 222250 h 328022"/>
                  <a:gd name="connsiteX4" fmla="*/ 389615 w 3353023"/>
                  <a:gd name="connsiteY4" fmla="*/ 176907 h 328022"/>
                  <a:gd name="connsiteX5" fmla="*/ 184101 w 3353023"/>
                  <a:gd name="connsiteY5" fmla="*/ 328017 h 328022"/>
                  <a:gd name="connsiteX6" fmla="*/ 90124 w 3353023"/>
                  <a:gd name="connsiteY6" fmla="*/ 206831 h 328022"/>
                  <a:gd name="connsiteX7" fmla="*/ 223 w 3353023"/>
                  <a:gd name="connsiteY7" fmla="*/ 111125 h 328022"/>
                  <a:gd name="connsiteX0" fmla="*/ 223 w 3353023"/>
                  <a:gd name="connsiteY0" fmla="*/ 111125 h 795304"/>
                  <a:gd name="connsiteX1" fmla="*/ 1676623 w 3353023"/>
                  <a:gd name="connsiteY1" fmla="*/ 0 h 795304"/>
                  <a:gd name="connsiteX2" fmla="*/ 3353023 w 3353023"/>
                  <a:gd name="connsiteY2" fmla="*/ 111125 h 795304"/>
                  <a:gd name="connsiteX3" fmla="*/ 1676623 w 3353023"/>
                  <a:gd name="connsiteY3" fmla="*/ 222250 h 795304"/>
                  <a:gd name="connsiteX4" fmla="*/ 389615 w 3353023"/>
                  <a:gd name="connsiteY4" fmla="*/ 176907 h 795304"/>
                  <a:gd name="connsiteX5" fmla="*/ 111210 w 3353023"/>
                  <a:gd name="connsiteY5" fmla="*/ 795303 h 795304"/>
                  <a:gd name="connsiteX6" fmla="*/ 90124 w 3353023"/>
                  <a:gd name="connsiteY6" fmla="*/ 206831 h 795304"/>
                  <a:gd name="connsiteX7" fmla="*/ 223 w 3353023"/>
                  <a:gd name="connsiteY7" fmla="*/ 111125 h 795304"/>
                  <a:gd name="connsiteX0" fmla="*/ 223 w 3353023"/>
                  <a:gd name="connsiteY0" fmla="*/ 111125 h 2795599"/>
                  <a:gd name="connsiteX1" fmla="*/ 1676623 w 3353023"/>
                  <a:gd name="connsiteY1" fmla="*/ 0 h 2795599"/>
                  <a:gd name="connsiteX2" fmla="*/ 3353023 w 3353023"/>
                  <a:gd name="connsiteY2" fmla="*/ 111125 h 2795599"/>
                  <a:gd name="connsiteX3" fmla="*/ 1676623 w 3353023"/>
                  <a:gd name="connsiteY3" fmla="*/ 222250 h 2795599"/>
                  <a:gd name="connsiteX4" fmla="*/ 134495 w 3353023"/>
                  <a:gd name="connsiteY4" fmla="*/ 2795549 h 2795599"/>
                  <a:gd name="connsiteX5" fmla="*/ 111210 w 3353023"/>
                  <a:gd name="connsiteY5" fmla="*/ 795303 h 2795599"/>
                  <a:gd name="connsiteX6" fmla="*/ 90124 w 3353023"/>
                  <a:gd name="connsiteY6" fmla="*/ 206831 h 2795599"/>
                  <a:gd name="connsiteX7" fmla="*/ 223 w 3353023"/>
                  <a:gd name="connsiteY7" fmla="*/ 111125 h 2795599"/>
                  <a:gd name="connsiteX0" fmla="*/ 223 w 3514230"/>
                  <a:gd name="connsiteY0" fmla="*/ 111125 h 3010221"/>
                  <a:gd name="connsiteX1" fmla="*/ 1676623 w 3514230"/>
                  <a:gd name="connsiteY1" fmla="*/ 0 h 3010221"/>
                  <a:gd name="connsiteX2" fmla="*/ 3353023 w 3514230"/>
                  <a:gd name="connsiteY2" fmla="*/ 111125 h 3010221"/>
                  <a:gd name="connsiteX3" fmla="*/ 3243788 w 3514230"/>
                  <a:gd name="connsiteY3" fmla="*/ 2813269 h 3010221"/>
                  <a:gd name="connsiteX4" fmla="*/ 134495 w 3514230"/>
                  <a:gd name="connsiteY4" fmla="*/ 2795549 h 3010221"/>
                  <a:gd name="connsiteX5" fmla="*/ 111210 w 3514230"/>
                  <a:gd name="connsiteY5" fmla="*/ 795303 h 3010221"/>
                  <a:gd name="connsiteX6" fmla="*/ 90124 w 3514230"/>
                  <a:gd name="connsiteY6" fmla="*/ 206831 h 3010221"/>
                  <a:gd name="connsiteX7" fmla="*/ 223 w 3514230"/>
                  <a:gd name="connsiteY7" fmla="*/ 111125 h 3010221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97424 w 3480543"/>
                  <a:gd name="connsiteY6" fmla="*/ 798756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6086 w 3586525"/>
                  <a:gd name="connsiteY0" fmla="*/ 111125 h 2998197"/>
                  <a:gd name="connsiteX1" fmla="*/ 1782486 w 3586525"/>
                  <a:gd name="connsiteY1" fmla="*/ 0 h 2998197"/>
                  <a:gd name="connsiteX2" fmla="*/ 3458886 w 3586525"/>
                  <a:gd name="connsiteY2" fmla="*/ 111125 h 2998197"/>
                  <a:gd name="connsiteX3" fmla="*/ 3381179 w 3586525"/>
                  <a:gd name="connsiteY3" fmla="*/ 273465 h 2998197"/>
                  <a:gd name="connsiteX4" fmla="*/ 3349651 w 3586525"/>
                  <a:gd name="connsiteY4" fmla="*/ 2813269 h 2998197"/>
                  <a:gd name="connsiteX5" fmla="*/ 240358 w 3586525"/>
                  <a:gd name="connsiteY5" fmla="*/ 2795549 h 2998197"/>
                  <a:gd name="connsiteX6" fmla="*/ 195987 w 3586525"/>
                  <a:gd name="connsiteY6" fmla="*/ 206831 h 2998197"/>
                  <a:gd name="connsiteX7" fmla="*/ 106086 w 3586525"/>
                  <a:gd name="connsiteY7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90005 w 3480543"/>
                  <a:gd name="connsiteY6" fmla="*/ 206831 h 2998197"/>
                  <a:gd name="connsiteX7" fmla="*/ 104 w 3480543"/>
                  <a:gd name="connsiteY7" fmla="*/ 111125 h 2998197"/>
                  <a:gd name="connsiteX0" fmla="*/ 104 w 3483747"/>
                  <a:gd name="connsiteY0" fmla="*/ 111125 h 2987815"/>
                  <a:gd name="connsiteX1" fmla="*/ 1676504 w 3483747"/>
                  <a:gd name="connsiteY1" fmla="*/ 0 h 2987815"/>
                  <a:gd name="connsiteX2" fmla="*/ 3352904 w 3483747"/>
                  <a:gd name="connsiteY2" fmla="*/ 111125 h 2987815"/>
                  <a:gd name="connsiteX3" fmla="*/ 3275197 w 3483747"/>
                  <a:gd name="connsiteY3" fmla="*/ 273465 h 2987815"/>
                  <a:gd name="connsiteX4" fmla="*/ 3243669 w 3483747"/>
                  <a:gd name="connsiteY4" fmla="*/ 2813269 h 2987815"/>
                  <a:gd name="connsiteX5" fmla="*/ 91097 w 3483747"/>
                  <a:gd name="connsiteY5" fmla="*/ 2762747 h 2987815"/>
                  <a:gd name="connsiteX6" fmla="*/ 90005 w 3483747"/>
                  <a:gd name="connsiteY6" fmla="*/ 206831 h 2987815"/>
                  <a:gd name="connsiteX7" fmla="*/ 104 w 3483747"/>
                  <a:gd name="connsiteY7" fmla="*/ 111125 h 2987815"/>
                  <a:gd name="connsiteX0" fmla="*/ 104 w 3483747"/>
                  <a:gd name="connsiteY0" fmla="*/ 111125 h 2987815"/>
                  <a:gd name="connsiteX1" fmla="*/ 1676504 w 3483747"/>
                  <a:gd name="connsiteY1" fmla="*/ 0 h 2987815"/>
                  <a:gd name="connsiteX2" fmla="*/ 3352904 w 3483747"/>
                  <a:gd name="connsiteY2" fmla="*/ 111125 h 2987815"/>
                  <a:gd name="connsiteX3" fmla="*/ 3275197 w 3483747"/>
                  <a:gd name="connsiteY3" fmla="*/ 273465 h 2987815"/>
                  <a:gd name="connsiteX4" fmla="*/ 3243669 w 3483747"/>
                  <a:gd name="connsiteY4" fmla="*/ 2813269 h 2987815"/>
                  <a:gd name="connsiteX5" fmla="*/ 91097 w 3483747"/>
                  <a:gd name="connsiteY5" fmla="*/ 2762747 h 2987815"/>
                  <a:gd name="connsiteX6" fmla="*/ 90005 w 3483747"/>
                  <a:gd name="connsiteY6" fmla="*/ 206831 h 2987815"/>
                  <a:gd name="connsiteX7" fmla="*/ 104 w 3483747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58308"/>
                  <a:gd name="connsiteY0" fmla="*/ 111125 h 3117884"/>
                  <a:gd name="connsiteX1" fmla="*/ 1676516 w 3458308"/>
                  <a:gd name="connsiteY1" fmla="*/ 0 h 3117884"/>
                  <a:gd name="connsiteX2" fmla="*/ 3352916 w 3458308"/>
                  <a:gd name="connsiteY2" fmla="*/ 111125 h 3117884"/>
                  <a:gd name="connsiteX3" fmla="*/ 3275209 w 3458308"/>
                  <a:gd name="connsiteY3" fmla="*/ 273465 h 3117884"/>
                  <a:gd name="connsiteX4" fmla="*/ 3243681 w 3458308"/>
                  <a:gd name="connsiteY4" fmla="*/ 2813269 h 3117884"/>
                  <a:gd name="connsiteX5" fmla="*/ 910339 w 3458308"/>
                  <a:gd name="connsiteY5" fmla="*/ 3066131 h 3117884"/>
                  <a:gd name="connsiteX6" fmla="*/ 91109 w 3458308"/>
                  <a:gd name="connsiteY6" fmla="*/ 2762747 h 3117884"/>
                  <a:gd name="connsiteX7" fmla="*/ 90017 w 3458308"/>
                  <a:gd name="connsiteY7" fmla="*/ 206831 h 3117884"/>
                  <a:gd name="connsiteX8" fmla="*/ 116 w 3458308"/>
                  <a:gd name="connsiteY8" fmla="*/ 111125 h 3117884"/>
                  <a:gd name="connsiteX0" fmla="*/ 116 w 3458308"/>
                  <a:gd name="connsiteY0" fmla="*/ 111125 h 3160478"/>
                  <a:gd name="connsiteX1" fmla="*/ 1676516 w 3458308"/>
                  <a:gd name="connsiteY1" fmla="*/ 0 h 3160478"/>
                  <a:gd name="connsiteX2" fmla="*/ 3352916 w 3458308"/>
                  <a:gd name="connsiteY2" fmla="*/ 111125 h 3160478"/>
                  <a:gd name="connsiteX3" fmla="*/ 3275209 w 3458308"/>
                  <a:gd name="connsiteY3" fmla="*/ 273465 h 3160478"/>
                  <a:gd name="connsiteX4" fmla="*/ 3243681 w 3458308"/>
                  <a:gd name="connsiteY4" fmla="*/ 2813269 h 3160478"/>
                  <a:gd name="connsiteX5" fmla="*/ 1712144 w 3458308"/>
                  <a:gd name="connsiteY5" fmla="*/ 3131735 h 3160478"/>
                  <a:gd name="connsiteX6" fmla="*/ 91109 w 3458308"/>
                  <a:gd name="connsiteY6" fmla="*/ 2762747 h 3160478"/>
                  <a:gd name="connsiteX7" fmla="*/ 90017 w 3458308"/>
                  <a:gd name="connsiteY7" fmla="*/ 206831 h 3160478"/>
                  <a:gd name="connsiteX8" fmla="*/ 116 w 3458308"/>
                  <a:gd name="connsiteY8" fmla="*/ 111125 h 3160478"/>
                  <a:gd name="connsiteX0" fmla="*/ 116 w 3458308"/>
                  <a:gd name="connsiteY0" fmla="*/ 111125 h 3135004"/>
                  <a:gd name="connsiteX1" fmla="*/ 1676516 w 3458308"/>
                  <a:gd name="connsiteY1" fmla="*/ 0 h 3135004"/>
                  <a:gd name="connsiteX2" fmla="*/ 3352916 w 3458308"/>
                  <a:gd name="connsiteY2" fmla="*/ 111125 h 3135004"/>
                  <a:gd name="connsiteX3" fmla="*/ 3275209 w 3458308"/>
                  <a:gd name="connsiteY3" fmla="*/ 273465 h 3135004"/>
                  <a:gd name="connsiteX4" fmla="*/ 3243681 w 3458308"/>
                  <a:gd name="connsiteY4" fmla="*/ 2813269 h 3135004"/>
                  <a:gd name="connsiteX5" fmla="*/ 1725811 w 3458308"/>
                  <a:gd name="connsiteY5" fmla="*/ 3093754 h 3135004"/>
                  <a:gd name="connsiteX6" fmla="*/ 91109 w 3458308"/>
                  <a:gd name="connsiteY6" fmla="*/ 2762747 h 3135004"/>
                  <a:gd name="connsiteX7" fmla="*/ 90017 w 3458308"/>
                  <a:gd name="connsiteY7" fmla="*/ 206831 h 3135004"/>
                  <a:gd name="connsiteX8" fmla="*/ 116 w 3458308"/>
                  <a:gd name="connsiteY8" fmla="*/ 111125 h 3135004"/>
                  <a:gd name="connsiteX0" fmla="*/ 116 w 3458308"/>
                  <a:gd name="connsiteY0" fmla="*/ 111125 h 3135004"/>
                  <a:gd name="connsiteX1" fmla="*/ 1676516 w 3458308"/>
                  <a:gd name="connsiteY1" fmla="*/ 0 h 3135004"/>
                  <a:gd name="connsiteX2" fmla="*/ 3352916 w 3458308"/>
                  <a:gd name="connsiteY2" fmla="*/ 111125 h 3135004"/>
                  <a:gd name="connsiteX3" fmla="*/ 3275209 w 3458308"/>
                  <a:gd name="connsiteY3" fmla="*/ 273465 h 3135004"/>
                  <a:gd name="connsiteX4" fmla="*/ 3243681 w 3458308"/>
                  <a:gd name="connsiteY4" fmla="*/ 2813269 h 3135004"/>
                  <a:gd name="connsiteX5" fmla="*/ 1725811 w 3458308"/>
                  <a:gd name="connsiteY5" fmla="*/ 3093754 h 3135004"/>
                  <a:gd name="connsiteX6" fmla="*/ 91109 w 3458308"/>
                  <a:gd name="connsiteY6" fmla="*/ 2762747 h 3135004"/>
                  <a:gd name="connsiteX7" fmla="*/ 90017 w 3458308"/>
                  <a:gd name="connsiteY7" fmla="*/ 206831 h 3135004"/>
                  <a:gd name="connsiteX8" fmla="*/ 116 w 3458308"/>
                  <a:gd name="connsiteY8" fmla="*/ 111125 h 3135004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183"/>
                  <a:gd name="connsiteX1" fmla="*/ 1676516 w 3458308"/>
                  <a:gd name="connsiteY1" fmla="*/ 0 h 3094183"/>
                  <a:gd name="connsiteX2" fmla="*/ 3352916 w 3458308"/>
                  <a:gd name="connsiteY2" fmla="*/ 111125 h 3094183"/>
                  <a:gd name="connsiteX3" fmla="*/ 3275209 w 3458308"/>
                  <a:gd name="connsiteY3" fmla="*/ 273465 h 3094183"/>
                  <a:gd name="connsiteX4" fmla="*/ 3258867 w 3458308"/>
                  <a:gd name="connsiteY4" fmla="*/ 2771835 h 3094183"/>
                  <a:gd name="connsiteX5" fmla="*/ 1725811 w 3458308"/>
                  <a:gd name="connsiteY5" fmla="*/ 3093754 h 3094183"/>
                  <a:gd name="connsiteX6" fmla="*/ 91109 w 3458308"/>
                  <a:gd name="connsiteY6" fmla="*/ 2762747 h 3094183"/>
                  <a:gd name="connsiteX7" fmla="*/ 90017 w 3458308"/>
                  <a:gd name="connsiteY7" fmla="*/ 206831 h 3094183"/>
                  <a:gd name="connsiteX8" fmla="*/ 116 w 3458308"/>
                  <a:gd name="connsiteY8" fmla="*/ 111125 h 3094183"/>
                  <a:gd name="connsiteX0" fmla="*/ 116 w 3458308"/>
                  <a:gd name="connsiteY0" fmla="*/ 111125 h 3094541"/>
                  <a:gd name="connsiteX1" fmla="*/ 1676516 w 3458308"/>
                  <a:gd name="connsiteY1" fmla="*/ 0 h 3094541"/>
                  <a:gd name="connsiteX2" fmla="*/ 3352916 w 3458308"/>
                  <a:gd name="connsiteY2" fmla="*/ 111125 h 3094541"/>
                  <a:gd name="connsiteX3" fmla="*/ 3275209 w 3458308"/>
                  <a:gd name="connsiteY3" fmla="*/ 273465 h 3094541"/>
                  <a:gd name="connsiteX4" fmla="*/ 3258867 w 3458308"/>
                  <a:gd name="connsiteY4" fmla="*/ 2771835 h 3094541"/>
                  <a:gd name="connsiteX5" fmla="*/ 1725811 w 3458308"/>
                  <a:gd name="connsiteY5" fmla="*/ 3093754 h 3094541"/>
                  <a:gd name="connsiteX6" fmla="*/ 91109 w 3458308"/>
                  <a:gd name="connsiteY6" fmla="*/ 2762747 h 3094541"/>
                  <a:gd name="connsiteX7" fmla="*/ 90017 w 3458308"/>
                  <a:gd name="connsiteY7" fmla="*/ 206831 h 3094541"/>
                  <a:gd name="connsiteX8" fmla="*/ 116 w 3458308"/>
                  <a:gd name="connsiteY8" fmla="*/ 111125 h 3094541"/>
                  <a:gd name="connsiteX0" fmla="*/ 116 w 3454603"/>
                  <a:gd name="connsiteY0" fmla="*/ 111125 h 3094541"/>
                  <a:gd name="connsiteX1" fmla="*/ 1676516 w 3454603"/>
                  <a:gd name="connsiteY1" fmla="*/ 0 h 3094541"/>
                  <a:gd name="connsiteX2" fmla="*/ 3352916 w 3454603"/>
                  <a:gd name="connsiteY2" fmla="*/ 111125 h 3094541"/>
                  <a:gd name="connsiteX3" fmla="*/ 3253949 w 3454603"/>
                  <a:gd name="connsiteY3" fmla="*/ 273465 h 3094541"/>
                  <a:gd name="connsiteX4" fmla="*/ 3258867 w 3454603"/>
                  <a:gd name="connsiteY4" fmla="*/ 2771835 h 3094541"/>
                  <a:gd name="connsiteX5" fmla="*/ 1725811 w 3454603"/>
                  <a:gd name="connsiteY5" fmla="*/ 3093754 h 3094541"/>
                  <a:gd name="connsiteX6" fmla="*/ 91109 w 3454603"/>
                  <a:gd name="connsiteY6" fmla="*/ 2762747 h 3094541"/>
                  <a:gd name="connsiteX7" fmla="*/ 90017 w 3454603"/>
                  <a:gd name="connsiteY7" fmla="*/ 206831 h 3094541"/>
                  <a:gd name="connsiteX8" fmla="*/ 116 w 3454603"/>
                  <a:gd name="connsiteY8" fmla="*/ 111125 h 3094541"/>
                  <a:gd name="connsiteX0" fmla="*/ 116 w 3454603"/>
                  <a:gd name="connsiteY0" fmla="*/ 111125 h 3094541"/>
                  <a:gd name="connsiteX1" fmla="*/ 1676516 w 3454603"/>
                  <a:gd name="connsiteY1" fmla="*/ 0 h 3094541"/>
                  <a:gd name="connsiteX2" fmla="*/ 3352916 w 3454603"/>
                  <a:gd name="connsiteY2" fmla="*/ 111125 h 3094541"/>
                  <a:gd name="connsiteX3" fmla="*/ 3253949 w 3454603"/>
                  <a:gd name="connsiteY3" fmla="*/ 273465 h 3094541"/>
                  <a:gd name="connsiteX4" fmla="*/ 3258867 w 3454603"/>
                  <a:gd name="connsiteY4" fmla="*/ 2771835 h 3094541"/>
                  <a:gd name="connsiteX5" fmla="*/ 1725811 w 3454603"/>
                  <a:gd name="connsiteY5" fmla="*/ 3093754 h 3094541"/>
                  <a:gd name="connsiteX6" fmla="*/ 91109 w 3454603"/>
                  <a:gd name="connsiteY6" fmla="*/ 2762747 h 3094541"/>
                  <a:gd name="connsiteX7" fmla="*/ 90017 w 3454603"/>
                  <a:gd name="connsiteY7" fmla="*/ 206831 h 3094541"/>
                  <a:gd name="connsiteX8" fmla="*/ 116 w 3454603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52916" h="3094541">
                    <a:moveTo>
                      <a:pt x="116" y="111125"/>
                    </a:moveTo>
                    <a:cubicBezTo>
                      <a:pt x="-3323" y="54768"/>
                      <a:pt x="750666" y="0"/>
                      <a:pt x="1676516" y="0"/>
                    </a:cubicBezTo>
                    <a:cubicBezTo>
                      <a:pt x="2602366" y="0"/>
                      <a:pt x="3067030" y="43449"/>
                      <a:pt x="3352916" y="111125"/>
                    </a:cubicBezTo>
                    <a:cubicBezTo>
                      <a:pt x="3283457" y="178801"/>
                      <a:pt x="3252718" y="205223"/>
                      <a:pt x="3253949" y="273465"/>
                    </a:cubicBezTo>
                    <a:cubicBezTo>
                      <a:pt x="3250929" y="730727"/>
                      <a:pt x="3257426" y="2591827"/>
                      <a:pt x="3258867" y="2771835"/>
                    </a:cubicBezTo>
                    <a:cubicBezTo>
                      <a:pt x="3140343" y="3046222"/>
                      <a:pt x="2251240" y="3102174"/>
                      <a:pt x="1725811" y="3093754"/>
                    </a:cubicBezTo>
                    <a:cubicBezTo>
                      <a:pt x="1200382" y="3085334"/>
                      <a:pt x="156836" y="3071835"/>
                      <a:pt x="91109" y="2762747"/>
                    </a:cubicBezTo>
                    <a:cubicBezTo>
                      <a:pt x="89404" y="2423296"/>
                      <a:pt x="87341" y="664593"/>
                      <a:pt x="90017" y="206831"/>
                    </a:cubicBezTo>
                    <a:cubicBezTo>
                      <a:pt x="82497" y="166091"/>
                      <a:pt x="-3589" y="122238"/>
                      <a:pt x="116" y="111125"/>
                    </a:cubicBezTo>
                    <a:close/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614738" y="1181100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607594" y="1559719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600450" y="1938338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593306" y="2316957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3586162" y="2695576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3579018" y="3074195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571874" y="3452814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564730" y="3831433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557586" y="4210052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1328400" y="1985085"/>
            <a:ext cx="1694055" cy="1898844"/>
            <a:chOff x="2078576" y="1985085"/>
            <a:chExt cx="1694055" cy="1898844"/>
          </a:xfrm>
        </p:grpSpPr>
        <p:sp>
          <p:nvSpPr>
            <p:cNvPr id="25" name="Oval 24"/>
            <p:cNvSpPr/>
            <p:nvPr/>
          </p:nvSpPr>
          <p:spPr>
            <a:xfrm>
              <a:off x="2178588" y="2085097"/>
              <a:ext cx="89093" cy="8909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683538" y="1985085"/>
              <a:ext cx="89093" cy="8909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138348" y="2435397"/>
              <a:ext cx="89093" cy="8909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078576" y="2642311"/>
              <a:ext cx="89093" cy="8909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175365" y="3491719"/>
              <a:ext cx="89093" cy="8909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912014" y="3794836"/>
              <a:ext cx="89093" cy="8909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574001" y="3047123"/>
              <a:ext cx="89093" cy="8909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615151" y="2802648"/>
              <a:ext cx="89093" cy="8909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935826" y="3069348"/>
              <a:ext cx="89093" cy="8909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 35"/>
          <p:cNvSpPr/>
          <p:nvPr/>
        </p:nvSpPr>
        <p:spPr>
          <a:xfrm>
            <a:off x="1395329" y="2442024"/>
            <a:ext cx="1142163" cy="1044126"/>
          </a:xfrm>
          <a:custGeom>
            <a:avLst/>
            <a:gdLst>
              <a:gd name="connsiteX0" fmla="*/ 290985 w 1142163"/>
              <a:gd name="connsiteY0" fmla="*/ 175142 h 1044126"/>
              <a:gd name="connsiteX1" fmla="*/ 550542 w 1142163"/>
              <a:gd name="connsiteY1" fmla="*/ 48936 h 1044126"/>
              <a:gd name="connsiteX2" fmla="*/ 843435 w 1142163"/>
              <a:gd name="connsiteY2" fmla="*/ 1311 h 1044126"/>
              <a:gd name="connsiteX3" fmla="*/ 1055367 w 1142163"/>
              <a:gd name="connsiteY3" fmla="*/ 94180 h 1044126"/>
              <a:gd name="connsiteX4" fmla="*/ 1141092 w 1142163"/>
              <a:gd name="connsiteY4" fmla="*/ 294205 h 1044126"/>
              <a:gd name="connsiteX5" fmla="*/ 1086323 w 1142163"/>
              <a:gd name="connsiteY5" fmla="*/ 603767 h 1044126"/>
              <a:gd name="connsiteX6" fmla="*/ 857723 w 1142163"/>
              <a:gd name="connsiteY6" fmla="*/ 856180 h 1044126"/>
              <a:gd name="connsiteX7" fmla="*/ 519585 w 1142163"/>
              <a:gd name="connsiteY7" fmla="*/ 1018105 h 1044126"/>
              <a:gd name="connsiteX8" fmla="*/ 217167 w 1142163"/>
              <a:gd name="connsiteY8" fmla="*/ 1030011 h 1044126"/>
              <a:gd name="connsiteX9" fmla="*/ 36192 w 1142163"/>
              <a:gd name="connsiteY9" fmla="*/ 879992 h 1044126"/>
              <a:gd name="connsiteX10" fmla="*/ 7617 w 1142163"/>
              <a:gd name="connsiteY10" fmla="*/ 594242 h 1044126"/>
              <a:gd name="connsiteX11" fmla="*/ 133823 w 1142163"/>
              <a:gd name="connsiteY11" fmla="*/ 329923 h 1044126"/>
              <a:gd name="connsiteX12" fmla="*/ 290985 w 1142163"/>
              <a:gd name="connsiteY12" fmla="*/ 175142 h 104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2163" h="1044126">
                <a:moveTo>
                  <a:pt x="290985" y="175142"/>
                </a:moveTo>
                <a:cubicBezTo>
                  <a:pt x="360438" y="128311"/>
                  <a:pt x="458467" y="77908"/>
                  <a:pt x="550542" y="48936"/>
                </a:cubicBezTo>
                <a:cubicBezTo>
                  <a:pt x="642617" y="19964"/>
                  <a:pt x="759298" y="-6230"/>
                  <a:pt x="843435" y="1311"/>
                </a:cubicBezTo>
                <a:cubicBezTo>
                  <a:pt x="927572" y="8852"/>
                  <a:pt x="1005758" y="45364"/>
                  <a:pt x="1055367" y="94180"/>
                </a:cubicBezTo>
                <a:cubicBezTo>
                  <a:pt x="1104976" y="142996"/>
                  <a:pt x="1135933" y="209274"/>
                  <a:pt x="1141092" y="294205"/>
                </a:cubicBezTo>
                <a:cubicBezTo>
                  <a:pt x="1146251" y="379136"/>
                  <a:pt x="1133551" y="510104"/>
                  <a:pt x="1086323" y="603767"/>
                </a:cubicBezTo>
                <a:cubicBezTo>
                  <a:pt x="1039095" y="697430"/>
                  <a:pt x="952179" y="787124"/>
                  <a:pt x="857723" y="856180"/>
                </a:cubicBezTo>
                <a:cubicBezTo>
                  <a:pt x="763267" y="925236"/>
                  <a:pt x="626344" y="989133"/>
                  <a:pt x="519585" y="1018105"/>
                </a:cubicBezTo>
                <a:cubicBezTo>
                  <a:pt x="412826" y="1047077"/>
                  <a:pt x="297733" y="1053030"/>
                  <a:pt x="217167" y="1030011"/>
                </a:cubicBezTo>
                <a:cubicBezTo>
                  <a:pt x="136601" y="1006992"/>
                  <a:pt x="71117" y="952620"/>
                  <a:pt x="36192" y="879992"/>
                </a:cubicBezTo>
                <a:cubicBezTo>
                  <a:pt x="1267" y="807364"/>
                  <a:pt x="-8655" y="685920"/>
                  <a:pt x="7617" y="594242"/>
                </a:cubicBezTo>
                <a:cubicBezTo>
                  <a:pt x="23889" y="502564"/>
                  <a:pt x="85404" y="400170"/>
                  <a:pt x="133823" y="329923"/>
                </a:cubicBezTo>
                <a:cubicBezTo>
                  <a:pt x="182242" y="259676"/>
                  <a:pt x="221532" y="221973"/>
                  <a:pt x="290985" y="175142"/>
                </a:cubicBez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TopUp"/>
            <a:lightRig rig="sunset" dir="t"/>
          </a:scene3d>
          <a:sp3d>
            <a:bevelT w="844550" h="11430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740888" y="2828413"/>
            <a:ext cx="470093" cy="346268"/>
            <a:chOff x="4612759" y="2711520"/>
            <a:chExt cx="470093" cy="346268"/>
          </a:xfrm>
          <a:solidFill>
            <a:schemeClr val="tx2">
              <a:lumMod val="60000"/>
              <a:lumOff val="40000"/>
              <a:alpha val="75000"/>
            </a:schemeClr>
          </a:solidFill>
          <a:effectLst>
            <a:outerShdw sx="1000" sy="1000" algn="ctr" rotWithShape="0">
              <a:srgbClr val="000000"/>
            </a:outerShdw>
          </a:effectLst>
        </p:grpSpPr>
        <p:sp>
          <p:nvSpPr>
            <p:cNvPr id="42" name="Oval 41"/>
            <p:cNvSpPr/>
            <p:nvPr/>
          </p:nvSpPr>
          <p:spPr>
            <a:xfrm>
              <a:off x="4793734" y="2711520"/>
              <a:ext cx="89093" cy="89093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993759" y="2749620"/>
              <a:ext cx="89093" cy="89093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784209" y="2968695"/>
              <a:ext cx="89093" cy="89093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612759" y="2830583"/>
              <a:ext cx="89093" cy="89093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own Arrow 19"/>
          <p:cNvSpPr/>
          <p:nvPr/>
        </p:nvSpPr>
        <p:spPr>
          <a:xfrm rot="19800000">
            <a:off x="1628180" y="2404791"/>
            <a:ext cx="253551" cy="510639"/>
          </a:xfrm>
          <a:custGeom>
            <a:avLst/>
            <a:gdLst>
              <a:gd name="connsiteX0" fmla="*/ 0 w 484632"/>
              <a:gd name="connsiteY0" fmla="*/ 736092 h 978408"/>
              <a:gd name="connsiteX1" fmla="*/ 121158 w 484632"/>
              <a:gd name="connsiteY1" fmla="*/ 736092 h 978408"/>
              <a:gd name="connsiteX2" fmla="*/ 121158 w 484632"/>
              <a:gd name="connsiteY2" fmla="*/ 0 h 978408"/>
              <a:gd name="connsiteX3" fmla="*/ 363474 w 484632"/>
              <a:gd name="connsiteY3" fmla="*/ 0 h 978408"/>
              <a:gd name="connsiteX4" fmla="*/ 363474 w 484632"/>
              <a:gd name="connsiteY4" fmla="*/ 736092 h 978408"/>
              <a:gd name="connsiteX5" fmla="*/ 484632 w 484632"/>
              <a:gd name="connsiteY5" fmla="*/ 736092 h 978408"/>
              <a:gd name="connsiteX6" fmla="*/ 242316 w 484632"/>
              <a:gd name="connsiteY6" fmla="*/ 978408 h 978408"/>
              <a:gd name="connsiteX7" fmla="*/ 0 w 484632"/>
              <a:gd name="connsiteY7" fmla="*/ 736092 h 978408"/>
              <a:gd name="connsiteX0" fmla="*/ 0 w 484632"/>
              <a:gd name="connsiteY0" fmla="*/ 738473 h 980789"/>
              <a:gd name="connsiteX1" fmla="*/ 121158 w 484632"/>
              <a:gd name="connsiteY1" fmla="*/ 738473 h 980789"/>
              <a:gd name="connsiteX2" fmla="*/ 121158 w 484632"/>
              <a:gd name="connsiteY2" fmla="*/ 2381 h 980789"/>
              <a:gd name="connsiteX3" fmla="*/ 121699 w 484632"/>
              <a:gd name="connsiteY3" fmla="*/ 0 h 980789"/>
              <a:gd name="connsiteX4" fmla="*/ 363474 w 484632"/>
              <a:gd name="connsiteY4" fmla="*/ 2381 h 980789"/>
              <a:gd name="connsiteX5" fmla="*/ 363474 w 484632"/>
              <a:gd name="connsiteY5" fmla="*/ 738473 h 980789"/>
              <a:gd name="connsiteX6" fmla="*/ 484632 w 484632"/>
              <a:gd name="connsiteY6" fmla="*/ 738473 h 980789"/>
              <a:gd name="connsiteX7" fmla="*/ 242316 w 484632"/>
              <a:gd name="connsiteY7" fmla="*/ 980789 h 980789"/>
              <a:gd name="connsiteX8" fmla="*/ 0 w 484632"/>
              <a:gd name="connsiteY8" fmla="*/ 738473 h 980789"/>
              <a:gd name="connsiteX0" fmla="*/ 0 w 484632"/>
              <a:gd name="connsiteY0" fmla="*/ 736198 h 978514"/>
              <a:gd name="connsiteX1" fmla="*/ 121158 w 484632"/>
              <a:gd name="connsiteY1" fmla="*/ 736198 h 978514"/>
              <a:gd name="connsiteX2" fmla="*/ 121158 w 484632"/>
              <a:gd name="connsiteY2" fmla="*/ 106 h 978514"/>
              <a:gd name="connsiteX3" fmla="*/ 238380 w 484632"/>
              <a:gd name="connsiteY3" fmla="*/ 2487 h 978514"/>
              <a:gd name="connsiteX4" fmla="*/ 363474 w 484632"/>
              <a:gd name="connsiteY4" fmla="*/ 106 h 978514"/>
              <a:gd name="connsiteX5" fmla="*/ 363474 w 484632"/>
              <a:gd name="connsiteY5" fmla="*/ 736198 h 978514"/>
              <a:gd name="connsiteX6" fmla="*/ 484632 w 484632"/>
              <a:gd name="connsiteY6" fmla="*/ 736198 h 978514"/>
              <a:gd name="connsiteX7" fmla="*/ 242316 w 484632"/>
              <a:gd name="connsiteY7" fmla="*/ 978514 h 978514"/>
              <a:gd name="connsiteX8" fmla="*/ 0 w 484632"/>
              <a:gd name="connsiteY8" fmla="*/ 736198 h 978514"/>
              <a:gd name="connsiteX0" fmla="*/ 0 w 484632"/>
              <a:gd name="connsiteY0" fmla="*/ 736198 h 978514"/>
              <a:gd name="connsiteX1" fmla="*/ 121158 w 484632"/>
              <a:gd name="connsiteY1" fmla="*/ 736198 h 978514"/>
              <a:gd name="connsiteX2" fmla="*/ 121158 w 484632"/>
              <a:gd name="connsiteY2" fmla="*/ 106 h 978514"/>
              <a:gd name="connsiteX3" fmla="*/ 238380 w 484632"/>
              <a:gd name="connsiteY3" fmla="*/ 2487 h 978514"/>
              <a:gd name="connsiteX4" fmla="*/ 363474 w 484632"/>
              <a:gd name="connsiteY4" fmla="*/ 736198 h 978514"/>
              <a:gd name="connsiteX5" fmla="*/ 484632 w 484632"/>
              <a:gd name="connsiteY5" fmla="*/ 736198 h 978514"/>
              <a:gd name="connsiteX6" fmla="*/ 242316 w 484632"/>
              <a:gd name="connsiteY6" fmla="*/ 978514 h 978514"/>
              <a:gd name="connsiteX7" fmla="*/ 0 w 484632"/>
              <a:gd name="connsiteY7" fmla="*/ 736198 h 978514"/>
              <a:gd name="connsiteX0" fmla="*/ 0 w 484632"/>
              <a:gd name="connsiteY0" fmla="*/ 791508 h 1033824"/>
              <a:gd name="connsiteX1" fmla="*/ 121158 w 484632"/>
              <a:gd name="connsiteY1" fmla="*/ 791508 h 1033824"/>
              <a:gd name="connsiteX2" fmla="*/ 121158 w 484632"/>
              <a:gd name="connsiteY2" fmla="*/ 55416 h 1033824"/>
              <a:gd name="connsiteX3" fmla="*/ 131224 w 484632"/>
              <a:gd name="connsiteY3" fmla="*/ 53035 h 1033824"/>
              <a:gd name="connsiteX4" fmla="*/ 238380 w 484632"/>
              <a:gd name="connsiteY4" fmla="*/ 57797 h 1033824"/>
              <a:gd name="connsiteX5" fmla="*/ 363474 w 484632"/>
              <a:gd name="connsiteY5" fmla="*/ 791508 h 1033824"/>
              <a:gd name="connsiteX6" fmla="*/ 484632 w 484632"/>
              <a:gd name="connsiteY6" fmla="*/ 791508 h 1033824"/>
              <a:gd name="connsiteX7" fmla="*/ 242316 w 484632"/>
              <a:gd name="connsiteY7" fmla="*/ 1033824 h 1033824"/>
              <a:gd name="connsiteX8" fmla="*/ 0 w 484632"/>
              <a:gd name="connsiteY8" fmla="*/ 791508 h 1033824"/>
              <a:gd name="connsiteX0" fmla="*/ 0 w 484632"/>
              <a:gd name="connsiteY0" fmla="*/ 789584 h 1031900"/>
              <a:gd name="connsiteX1" fmla="*/ 121158 w 484632"/>
              <a:gd name="connsiteY1" fmla="*/ 789584 h 1031900"/>
              <a:gd name="connsiteX2" fmla="*/ 131224 w 484632"/>
              <a:gd name="connsiteY2" fmla="*/ 51111 h 1031900"/>
              <a:gd name="connsiteX3" fmla="*/ 238380 w 484632"/>
              <a:gd name="connsiteY3" fmla="*/ 55873 h 1031900"/>
              <a:gd name="connsiteX4" fmla="*/ 363474 w 484632"/>
              <a:gd name="connsiteY4" fmla="*/ 789584 h 1031900"/>
              <a:gd name="connsiteX5" fmla="*/ 484632 w 484632"/>
              <a:gd name="connsiteY5" fmla="*/ 789584 h 1031900"/>
              <a:gd name="connsiteX6" fmla="*/ 242316 w 484632"/>
              <a:gd name="connsiteY6" fmla="*/ 1031900 h 1031900"/>
              <a:gd name="connsiteX7" fmla="*/ 0 w 484632"/>
              <a:gd name="connsiteY7" fmla="*/ 789584 h 1031900"/>
              <a:gd name="connsiteX0" fmla="*/ 0 w 484632"/>
              <a:gd name="connsiteY0" fmla="*/ 733711 h 976027"/>
              <a:gd name="connsiteX1" fmla="*/ 121158 w 484632"/>
              <a:gd name="connsiteY1" fmla="*/ 733711 h 976027"/>
              <a:gd name="connsiteX2" fmla="*/ 238380 w 484632"/>
              <a:gd name="connsiteY2" fmla="*/ 0 h 976027"/>
              <a:gd name="connsiteX3" fmla="*/ 363474 w 484632"/>
              <a:gd name="connsiteY3" fmla="*/ 733711 h 976027"/>
              <a:gd name="connsiteX4" fmla="*/ 484632 w 484632"/>
              <a:gd name="connsiteY4" fmla="*/ 733711 h 976027"/>
              <a:gd name="connsiteX5" fmla="*/ 242316 w 484632"/>
              <a:gd name="connsiteY5" fmla="*/ 976027 h 976027"/>
              <a:gd name="connsiteX6" fmla="*/ 0 w 484632"/>
              <a:gd name="connsiteY6" fmla="*/ 733711 h 976027"/>
              <a:gd name="connsiteX0" fmla="*/ 0 w 484632"/>
              <a:gd name="connsiteY0" fmla="*/ 733711 h 976027"/>
              <a:gd name="connsiteX1" fmla="*/ 121158 w 484632"/>
              <a:gd name="connsiteY1" fmla="*/ 733711 h 976027"/>
              <a:gd name="connsiteX2" fmla="*/ 238380 w 484632"/>
              <a:gd name="connsiteY2" fmla="*/ 0 h 976027"/>
              <a:gd name="connsiteX3" fmla="*/ 363474 w 484632"/>
              <a:gd name="connsiteY3" fmla="*/ 733711 h 976027"/>
              <a:gd name="connsiteX4" fmla="*/ 484632 w 484632"/>
              <a:gd name="connsiteY4" fmla="*/ 733711 h 976027"/>
              <a:gd name="connsiteX5" fmla="*/ 242316 w 484632"/>
              <a:gd name="connsiteY5" fmla="*/ 976027 h 976027"/>
              <a:gd name="connsiteX6" fmla="*/ 0 w 484632"/>
              <a:gd name="connsiteY6" fmla="*/ 733711 h 976027"/>
              <a:gd name="connsiteX0" fmla="*/ 0 w 484632"/>
              <a:gd name="connsiteY0" fmla="*/ 733711 h 976027"/>
              <a:gd name="connsiteX1" fmla="*/ 121158 w 484632"/>
              <a:gd name="connsiteY1" fmla="*/ 733711 h 976027"/>
              <a:gd name="connsiteX2" fmla="*/ 238380 w 484632"/>
              <a:gd name="connsiteY2" fmla="*/ 0 h 976027"/>
              <a:gd name="connsiteX3" fmla="*/ 363474 w 484632"/>
              <a:gd name="connsiteY3" fmla="*/ 733711 h 976027"/>
              <a:gd name="connsiteX4" fmla="*/ 484632 w 484632"/>
              <a:gd name="connsiteY4" fmla="*/ 733711 h 976027"/>
              <a:gd name="connsiteX5" fmla="*/ 242316 w 484632"/>
              <a:gd name="connsiteY5" fmla="*/ 976027 h 976027"/>
              <a:gd name="connsiteX6" fmla="*/ 0 w 484632"/>
              <a:gd name="connsiteY6" fmla="*/ 733711 h 97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632" h="976027">
                <a:moveTo>
                  <a:pt x="0" y="733711"/>
                </a:moveTo>
                <a:lnTo>
                  <a:pt x="121158" y="733711"/>
                </a:lnTo>
                <a:cubicBezTo>
                  <a:pt x="160232" y="489141"/>
                  <a:pt x="-60251" y="189801"/>
                  <a:pt x="238380" y="0"/>
                </a:cubicBezTo>
                <a:cubicBezTo>
                  <a:pt x="15759" y="277907"/>
                  <a:pt x="321776" y="489141"/>
                  <a:pt x="363474" y="733711"/>
                </a:cubicBezTo>
                <a:lnTo>
                  <a:pt x="484632" y="733711"/>
                </a:lnTo>
                <a:lnTo>
                  <a:pt x="242316" y="976027"/>
                </a:lnTo>
                <a:lnTo>
                  <a:pt x="0" y="733711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1620731" y="2577051"/>
            <a:ext cx="270143" cy="270143"/>
          </a:xfrm>
          <a:prstGeom prst="mathMultiply">
            <a:avLst>
              <a:gd name="adj1" fmla="val 18232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19"/>
          <p:cNvSpPr/>
          <p:nvPr/>
        </p:nvSpPr>
        <p:spPr>
          <a:xfrm rot="19800000">
            <a:off x="2130625" y="3026297"/>
            <a:ext cx="253551" cy="510639"/>
          </a:xfrm>
          <a:custGeom>
            <a:avLst/>
            <a:gdLst>
              <a:gd name="connsiteX0" fmla="*/ 0 w 484632"/>
              <a:gd name="connsiteY0" fmla="*/ 736092 h 978408"/>
              <a:gd name="connsiteX1" fmla="*/ 121158 w 484632"/>
              <a:gd name="connsiteY1" fmla="*/ 736092 h 978408"/>
              <a:gd name="connsiteX2" fmla="*/ 121158 w 484632"/>
              <a:gd name="connsiteY2" fmla="*/ 0 h 978408"/>
              <a:gd name="connsiteX3" fmla="*/ 363474 w 484632"/>
              <a:gd name="connsiteY3" fmla="*/ 0 h 978408"/>
              <a:gd name="connsiteX4" fmla="*/ 363474 w 484632"/>
              <a:gd name="connsiteY4" fmla="*/ 736092 h 978408"/>
              <a:gd name="connsiteX5" fmla="*/ 484632 w 484632"/>
              <a:gd name="connsiteY5" fmla="*/ 736092 h 978408"/>
              <a:gd name="connsiteX6" fmla="*/ 242316 w 484632"/>
              <a:gd name="connsiteY6" fmla="*/ 978408 h 978408"/>
              <a:gd name="connsiteX7" fmla="*/ 0 w 484632"/>
              <a:gd name="connsiteY7" fmla="*/ 736092 h 978408"/>
              <a:gd name="connsiteX0" fmla="*/ 0 w 484632"/>
              <a:gd name="connsiteY0" fmla="*/ 738473 h 980789"/>
              <a:gd name="connsiteX1" fmla="*/ 121158 w 484632"/>
              <a:gd name="connsiteY1" fmla="*/ 738473 h 980789"/>
              <a:gd name="connsiteX2" fmla="*/ 121158 w 484632"/>
              <a:gd name="connsiteY2" fmla="*/ 2381 h 980789"/>
              <a:gd name="connsiteX3" fmla="*/ 121699 w 484632"/>
              <a:gd name="connsiteY3" fmla="*/ 0 h 980789"/>
              <a:gd name="connsiteX4" fmla="*/ 363474 w 484632"/>
              <a:gd name="connsiteY4" fmla="*/ 2381 h 980789"/>
              <a:gd name="connsiteX5" fmla="*/ 363474 w 484632"/>
              <a:gd name="connsiteY5" fmla="*/ 738473 h 980789"/>
              <a:gd name="connsiteX6" fmla="*/ 484632 w 484632"/>
              <a:gd name="connsiteY6" fmla="*/ 738473 h 980789"/>
              <a:gd name="connsiteX7" fmla="*/ 242316 w 484632"/>
              <a:gd name="connsiteY7" fmla="*/ 980789 h 980789"/>
              <a:gd name="connsiteX8" fmla="*/ 0 w 484632"/>
              <a:gd name="connsiteY8" fmla="*/ 738473 h 980789"/>
              <a:gd name="connsiteX0" fmla="*/ 0 w 484632"/>
              <a:gd name="connsiteY0" fmla="*/ 736198 h 978514"/>
              <a:gd name="connsiteX1" fmla="*/ 121158 w 484632"/>
              <a:gd name="connsiteY1" fmla="*/ 736198 h 978514"/>
              <a:gd name="connsiteX2" fmla="*/ 121158 w 484632"/>
              <a:gd name="connsiteY2" fmla="*/ 106 h 978514"/>
              <a:gd name="connsiteX3" fmla="*/ 238380 w 484632"/>
              <a:gd name="connsiteY3" fmla="*/ 2487 h 978514"/>
              <a:gd name="connsiteX4" fmla="*/ 363474 w 484632"/>
              <a:gd name="connsiteY4" fmla="*/ 106 h 978514"/>
              <a:gd name="connsiteX5" fmla="*/ 363474 w 484632"/>
              <a:gd name="connsiteY5" fmla="*/ 736198 h 978514"/>
              <a:gd name="connsiteX6" fmla="*/ 484632 w 484632"/>
              <a:gd name="connsiteY6" fmla="*/ 736198 h 978514"/>
              <a:gd name="connsiteX7" fmla="*/ 242316 w 484632"/>
              <a:gd name="connsiteY7" fmla="*/ 978514 h 978514"/>
              <a:gd name="connsiteX8" fmla="*/ 0 w 484632"/>
              <a:gd name="connsiteY8" fmla="*/ 736198 h 978514"/>
              <a:gd name="connsiteX0" fmla="*/ 0 w 484632"/>
              <a:gd name="connsiteY0" fmla="*/ 736198 h 978514"/>
              <a:gd name="connsiteX1" fmla="*/ 121158 w 484632"/>
              <a:gd name="connsiteY1" fmla="*/ 736198 h 978514"/>
              <a:gd name="connsiteX2" fmla="*/ 121158 w 484632"/>
              <a:gd name="connsiteY2" fmla="*/ 106 h 978514"/>
              <a:gd name="connsiteX3" fmla="*/ 238380 w 484632"/>
              <a:gd name="connsiteY3" fmla="*/ 2487 h 978514"/>
              <a:gd name="connsiteX4" fmla="*/ 363474 w 484632"/>
              <a:gd name="connsiteY4" fmla="*/ 736198 h 978514"/>
              <a:gd name="connsiteX5" fmla="*/ 484632 w 484632"/>
              <a:gd name="connsiteY5" fmla="*/ 736198 h 978514"/>
              <a:gd name="connsiteX6" fmla="*/ 242316 w 484632"/>
              <a:gd name="connsiteY6" fmla="*/ 978514 h 978514"/>
              <a:gd name="connsiteX7" fmla="*/ 0 w 484632"/>
              <a:gd name="connsiteY7" fmla="*/ 736198 h 978514"/>
              <a:gd name="connsiteX0" fmla="*/ 0 w 484632"/>
              <a:gd name="connsiteY0" fmla="*/ 791508 h 1033824"/>
              <a:gd name="connsiteX1" fmla="*/ 121158 w 484632"/>
              <a:gd name="connsiteY1" fmla="*/ 791508 h 1033824"/>
              <a:gd name="connsiteX2" fmla="*/ 121158 w 484632"/>
              <a:gd name="connsiteY2" fmla="*/ 55416 h 1033824"/>
              <a:gd name="connsiteX3" fmla="*/ 131224 w 484632"/>
              <a:gd name="connsiteY3" fmla="*/ 53035 h 1033824"/>
              <a:gd name="connsiteX4" fmla="*/ 238380 w 484632"/>
              <a:gd name="connsiteY4" fmla="*/ 57797 h 1033824"/>
              <a:gd name="connsiteX5" fmla="*/ 363474 w 484632"/>
              <a:gd name="connsiteY5" fmla="*/ 791508 h 1033824"/>
              <a:gd name="connsiteX6" fmla="*/ 484632 w 484632"/>
              <a:gd name="connsiteY6" fmla="*/ 791508 h 1033824"/>
              <a:gd name="connsiteX7" fmla="*/ 242316 w 484632"/>
              <a:gd name="connsiteY7" fmla="*/ 1033824 h 1033824"/>
              <a:gd name="connsiteX8" fmla="*/ 0 w 484632"/>
              <a:gd name="connsiteY8" fmla="*/ 791508 h 1033824"/>
              <a:gd name="connsiteX0" fmla="*/ 0 w 484632"/>
              <a:gd name="connsiteY0" fmla="*/ 789584 h 1031900"/>
              <a:gd name="connsiteX1" fmla="*/ 121158 w 484632"/>
              <a:gd name="connsiteY1" fmla="*/ 789584 h 1031900"/>
              <a:gd name="connsiteX2" fmla="*/ 131224 w 484632"/>
              <a:gd name="connsiteY2" fmla="*/ 51111 h 1031900"/>
              <a:gd name="connsiteX3" fmla="*/ 238380 w 484632"/>
              <a:gd name="connsiteY3" fmla="*/ 55873 h 1031900"/>
              <a:gd name="connsiteX4" fmla="*/ 363474 w 484632"/>
              <a:gd name="connsiteY4" fmla="*/ 789584 h 1031900"/>
              <a:gd name="connsiteX5" fmla="*/ 484632 w 484632"/>
              <a:gd name="connsiteY5" fmla="*/ 789584 h 1031900"/>
              <a:gd name="connsiteX6" fmla="*/ 242316 w 484632"/>
              <a:gd name="connsiteY6" fmla="*/ 1031900 h 1031900"/>
              <a:gd name="connsiteX7" fmla="*/ 0 w 484632"/>
              <a:gd name="connsiteY7" fmla="*/ 789584 h 1031900"/>
              <a:gd name="connsiteX0" fmla="*/ 0 w 484632"/>
              <a:gd name="connsiteY0" fmla="*/ 733711 h 976027"/>
              <a:gd name="connsiteX1" fmla="*/ 121158 w 484632"/>
              <a:gd name="connsiteY1" fmla="*/ 733711 h 976027"/>
              <a:gd name="connsiteX2" fmla="*/ 238380 w 484632"/>
              <a:gd name="connsiteY2" fmla="*/ 0 h 976027"/>
              <a:gd name="connsiteX3" fmla="*/ 363474 w 484632"/>
              <a:gd name="connsiteY3" fmla="*/ 733711 h 976027"/>
              <a:gd name="connsiteX4" fmla="*/ 484632 w 484632"/>
              <a:gd name="connsiteY4" fmla="*/ 733711 h 976027"/>
              <a:gd name="connsiteX5" fmla="*/ 242316 w 484632"/>
              <a:gd name="connsiteY5" fmla="*/ 976027 h 976027"/>
              <a:gd name="connsiteX6" fmla="*/ 0 w 484632"/>
              <a:gd name="connsiteY6" fmla="*/ 733711 h 976027"/>
              <a:gd name="connsiteX0" fmla="*/ 0 w 484632"/>
              <a:gd name="connsiteY0" fmla="*/ 733711 h 976027"/>
              <a:gd name="connsiteX1" fmla="*/ 121158 w 484632"/>
              <a:gd name="connsiteY1" fmla="*/ 733711 h 976027"/>
              <a:gd name="connsiteX2" fmla="*/ 238380 w 484632"/>
              <a:gd name="connsiteY2" fmla="*/ 0 h 976027"/>
              <a:gd name="connsiteX3" fmla="*/ 363474 w 484632"/>
              <a:gd name="connsiteY3" fmla="*/ 733711 h 976027"/>
              <a:gd name="connsiteX4" fmla="*/ 484632 w 484632"/>
              <a:gd name="connsiteY4" fmla="*/ 733711 h 976027"/>
              <a:gd name="connsiteX5" fmla="*/ 242316 w 484632"/>
              <a:gd name="connsiteY5" fmla="*/ 976027 h 976027"/>
              <a:gd name="connsiteX6" fmla="*/ 0 w 484632"/>
              <a:gd name="connsiteY6" fmla="*/ 733711 h 976027"/>
              <a:gd name="connsiteX0" fmla="*/ 0 w 484632"/>
              <a:gd name="connsiteY0" fmla="*/ 733711 h 976027"/>
              <a:gd name="connsiteX1" fmla="*/ 121158 w 484632"/>
              <a:gd name="connsiteY1" fmla="*/ 733711 h 976027"/>
              <a:gd name="connsiteX2" fmla="*/ 238380 w 484632"/>
              <a:gd name="connsiteY2" fmla="*/ 0 h 976027"/>
              <a:gd name="connsiteX3" fmla="*/ 363474 w 484632"/>
              <a:gd name="connsiteY3" fmla="*/ 733711 h 976027"/>
              <a:gd name="connsiteX4" fmla="*/ 484632 w 484632"/>
              <a:gd name="connsiteY4" fmla="*/ 733711 h 976027"/>
              <a:gd name="connsiteX5" fmla="*/ 242316 w 484632"/>
              <a:gd name="connsiteY5" fmla="*/ 976027 h 976027"/>
              <a:gd name="connsiteX6" fmla="*/ 0 w 484632"/>
              <a:gd name="connsiteY6" fmla="*/ 733711 h 97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632" h="976027">
                <a:moveTo>
                  <a:pt x="0" y="733711"/>
                </a:moveTo>
                <a:lnTo>
                  <a:pt x="121158" y="733711"/>
                </a:lnTo>
                <a:cubicBezTo>
                  <a:pt x="160232" y="489141"/>
                  <a:pt x="-60251" y="189801"/>
                  <a:pt x="238380" y="0"/>
                </a:cubicBezTo>
                <a:cubicBezTo>
                  <a:pt x="15759" y="277907"/>
                  <a:pt x="321776" y="489141"/>
                  <a:pt x="363474" y="733711"/>
                </a:cubicBezTo>
                <a:lnTo>
                  <a:pt x="484632" y="733711"/>
                </a:lnTo>
                <a:lnTo>
                  <a:pt x="242316" y="976027"/>
                </a:lnTo>
                <a:lnTo>
                  <a:pt x="0" y="733711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2123176" y="3198557"/>
            <a:ext cx="270143" cy="270143"/>
          </a:xfrm>
          <a:prstGeom prst="mathMultiply">
            <a:avLst>
              <a:gd name="adj1" fmla="val 18232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3458225" y="273252"/>
            <a:ext cx="3018775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Bookman Old Style" pitchFamily="18" charset="0"/>
              </a:rPr>
              <a:t>ISOTONIC SOLUTION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85800" y="4114801"/>
            <a:ext cx="28312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6600CC"/>
                </a:solidFill>
                <a:latin typeface="Bookman Old Style" pitchFamily="18" charset="0"/>
              </a:rPr>
              <a:t>No exchange of water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467413" y="2402006"/>
            <a:ext cx="355257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Bookman Old Style" pitchFamily="18" charset="0"/>
              </a:rPr>
              <a:t>So the cell remains flaccid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9600" y="304800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+mj-lt"/>
              </a:rPr>
              <a:t>When the cell is placed in </a:t>
            </a:r>
            <a:endParaRPr lang="en-US" sz="2000" b="1" dirty="0">
              <a:latin typeface="+mj-lt"/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3458226" y="833674"/>
            <a:ext cx="5076174" cy="595076"/>
          </a:xfrm>
          <a:prstGeom prst="wedgeRoundRectCallout">
            <a:avLst>
              <a:gd name="adj1" fmla="val 1823"/>
              <a:gd name="adj2" fmla="val -920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Means medium surrounding the cell has same water concentration as that of the cell.</a:t>
            </a:r>
          </a:p>
        </p:txBody>
      </p:sp>
      <p:sp>
        <p:nvSpPr>
          <p:cNvPr id="56" name="Rounded Rectangular Callout 55"/>
          <p:cNvSpPr/>
          <p:nvPr/>
        </p:nvSpPr>
        <p:spPr>
          <a:xfrm>
            <a:off x="3458226" y="1515967"/>
            <a:ext cx="5076174" cy="595076"/>
          </a:xfrm>
          <a:prstGeom prst="wedgeRoundRectCallout">
            <a:avLst>
              <a:gd name="adj1" fmla="val 1823"/>
              <a:gd name="adj2" fmla="val -920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this case there is neither entry of water in the cell nor exit of water from the cell.</a:t>
            </a:r>
          </a:p>
        </p:txBody>
      </p:sp>
      <p:sp>
        <p:nvSpPr>
          <p:cNvPr id="57" name="Rounded Rectangular Callout 56"/>
          <p:cNvSpPr/>
          <p:nvPr/>
        </p:nvSpPr>
        <p:spPr>
          <a:xfrm>
            <a:off x="6324600" y="1921786"/>
            <a:ext cx="2029779" cy="378514"/>
          </a:xfrm>
          <a:prstGeom prst="wedgeRoundRectCallout">
            <a:avLst>
              <a:gd name="adj1" fmla="val -39739"/>
              <a:gd name="adj2" fmla="val 8808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firm or hard</a:t>
            </a:r>
          </a:p>
        </p:txBody>
      </p:sp>
    </p:spTree>
    <p:extLst>
      <p:ext uri="{BB962C8B-B14F-4D97-AF65-F5344CB8AC3E}">
        <p14:creationId xmlns:p14="http://schemas.microsoft.com/office/powerpoint/2010/main" val="78412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0" grpId="0" animBg="1"/>
      <p:bldP spid="20" grpId="1" animBg="1"/>
      <p:bldP spid="22" grpId="0" animBg="1"/>
      <p:bldP spid="22" grpId="1" animBg="1"/>
      <p:bldP spid="22" grpId="2" animBg="1"/>
      <p:bldP spid="51" grpId="0" animBg="1"/>
      <p:bldP spid="51" grpId="1" animBg="1"/>
      <p:bldP spid="52" grpId="0" animBg="1"/>
      <p:bldP spid="52" grpId="1" animBg="1"/>
      <p:bldP spid="52" grpId="2" animBg="1"/>
      <p:bldP spid="50" grpId="0" animBg="1"/>
      <p:bldP spid="62" grpId="0"/>
      <p:bldP spid="63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Group 2047"/>
          <p:cNvGrpSpPr/>
          <p:nvPr/>
        </p:nvGrpSpPr>
        <p:grpSpPr>
          <a:xfrm>
            <a:off x="1019430" y="1216940"/>
            <a:ext cx="2273187" cy="2768098"/>
            <a:chOff x="2064310" y="1118366"/>
            <a:chExt cx="2273187" cy="2768098"/>
          </a:xfrm>
        </p:grpSpPr>
        <p:grpSp>
          <p:nvGrpSpPr>
            <p:cNvPr id="31" name="Group 30"/>
            <p:cNvGrpSpPr/>
            <p:nvPr/>
          </p:nvGrpSpPr>
          <p:grpSpPr>
            <a:xfrm>
              <a:off x="2140816" y="1551421"/>
              <a:ext cx="2116434" cy="2316525"/>
              <a:chOff x="2140816" y="1551421"/>
              <a:chExt cx="2116434" cy="2316525"/>
            </a:xfrm>
          </p:grpSpPr>
          <p:sp>
            <p:nvSpPr>
              <p:cNvPr id="19" name="Oval 2"/>
              <p:cNvSpPr/>
              <p:nvPr/>
            </p:nvSpPr>
            <p:spPr>
              <a:xfrm>
                <a:off x="2140816" y="1551421"/>
                <a:ext cx="2112957" cy="2316525"/>
              </a:xfrm>
              <a:custGeom>
                <a:avLst/>
                <a:gdLst>
                  <a:gd name="connsiteX0" fmla="*/ 0 w 3352800"/>
                  <a:gd name="connsiteY0" fmla="*/ 111125 h 222250"/>
                  <a:gd name="connsiteX1" fmla="*/ 1676400 w 3352800"/>
                  <a:gd name="connsiteY1" fmla="*/ 0 h 222250"/>
                  <a:gd name="connsiteX2" fmla="*/ 3352800 w 3352800"/>
                  <a:gd name="connsiteY2" fmla="*/ 111125 h 222250"/>
                  <a:gd name="connsiteX3" fmla="*/ 1676400 w 3352800"/>
                  <a:gd name="connsiteY3" fmla="*/ 222250 h 222250"/>
                  <a:gd name="connsiteX4" fmla="*/ 0 w 3352800"/>
                  <a:gd name="connsiteY4" fmla="*/ 111125 h 222250"/>
                  <a:gd name="connsiteX0" fmla="*/ 88624 w 3441424"/>
                  <a:gd name="connsiteY0" fmla="*/ 111125 h 223055"/>
                  <a:gd name="connsiteX1" fmla="*/ 1765024 w 3441424"/>
                  <a:gd name="connsiteY1" fmla="*/ 0 h 223055"/>
                  <a:gd name="connsiteX2" fmla="*/ 3441424 w 3441424"/>
                  <a:gd name="connsiteY2" fmla="*/ 111125 h 223055"/>
                  <a:gd name="connsiteX3" fmla="*/ 1765024 w 3441424"/>
                  <a:gd name="connsiteY3" fmla="*/ 222250 h 223055"/>
                  <a:gd name="connsiteX4" fmla="*/ 393424 w 3441424"/>
                  <a:gd name="connsiteY4" fmla="*/ 158750 h 223055"/>
                  <a:gd name="connsiteX5" fmla="*/ 88624 w 3441424"/>
                  <a:gd name="connsiteY5" fmla="*/ 111125 h 223055"/>
                  <a:gd name="connsiteX0" fmla="*/ 108919 w 3461719"/>
                  <a:gd name="connsiteY0" fmla="*/ 111125 h 222972"/>
                  <a:gd name="connsiteX1" fmla="*/ 1785319 w 3461719"/>
                  <a:gd name="connsiteY1" fmla="*/ 0 h 222972"/>
                  <a:gd name="connsiteX2" fmla="*/ 3461719 w 3461719"/>
                  <a:gd name="connsiteY2" fmla="*/ 111125 h 222972"/>
                  <a:gd name="connsiteX3" fmla="*/ 1785319 w 3461719"/>
                  <a:gd name="connsiteY3" fmla="*/ 222250 h 222972"/>
                  <a:gd name="connsiteX4" fmla="*/ 413719 w 3461719"/>
                  <a:gd name="connsiteY4" fmla="*/ 158750 h 222972"/>
                  <a:gd name="connsiteX5" fmla="*/ 191469 w 3461719"/>
                  <a:gd name="connsiteY5" fmla="*/ 152400 h 222972"/>
                  <a:gd name="connsiteX6" fmla="*/ 108919 w 3461719"/>
                  <a:gd name="connsiteY6" fmla="*/ 111125 h 222972"/>
                  <a:gd name="connsiteX0" fmla="*/ 3028 w 3355828"/>
                  <a:gd name="connsiteY0" fmla="*/ 111125 h 222972"/>
                  <a:gd name="connsiteX1" fmla="*/ 1679428 w 3355828"/>
                  <a:gd name="connsiteY1" fmla="*/ 0 h 222972"/>
                  <a:gd name="connsiteX2" fmla="*/ 3355828 w 3355828"/>
                  <a:gd name="connsiteY2" fmla="*/ 111125 h 222972"/>
                  <a:gd name="connsiteX3" fmla="*/ 1679428 w 3355828"/>
                  <a:gd name="connsiteY3" fmla="*/ 222250 h 222972"/>
                  <a:gd name="connsiteX4" fmla="*/ 307828 w 3355828"/>
                  <a:gd name="connsiteY4" fmla="*/ 158750 h 222972"/>
                  <a:gd name="connsiteX5" fmla="*/ 85578 w 3355828"/>
                  <a:gd name="connsiteY5" fmla="*/ 152400 h 222972"/>
                  <a:gd name="connsiteX6" fmla="*/ 3028 w 3355828"/>
                  <a:gd name="connsiteY6" fmla="*/ 111125 h 222972"/>
                  <a:gd name="connsiteX0" fmla="*/ 3758 w 3356558"/>
                  <a:gd name="connsiteY0" fmla="*/ 111125 h 222972"/>
                  <a:gd name="connsiteX1" fmla="*/ 1680158 w 3356558"/>
                  <a:gd name="connsiteY1" fmla="*/ 0 h 222972"/>
                  <a:gd name="connsiteX2" fmla="*/ 3356558 w 3356558"/>
                  <a:gd name="connsiteY2" fmla="*/ 111125 h 222972"/>
                  <a:gd name="connsiteX3" fmla="*/ 1680158 w 3356558"/>
                  <a:gd name="connsiteY3" fmla="*/ 222250 h 222972"/>
                  <a:gd name="connsiteX4" fmla="*/ 308558 w 3356558"/>
                  <a:gd name="connsiteY4" fmla="*/ 158750 h 222972"/>
                  <a:gd name="connsiteX5" fmla="*/ 86308 w 3356558"/>
                  <a:gd name="connsiteY5" fmla="*/ 152400 h 222972"/>
                  <a:gd name="connsiteX6" fmla="*/ 3758 w 3356558"/>
                  <a:gd name="connsiteY6" fmla="*/ 111125 h 222972"/>
                  <a:gd name="connsiteX0" fmla="*/ 266 w 3353066"/>
                  <a:gd name="connsiteY0" fmla="*/ 111125 h 222972"/>
                  <a:gd name="connsiteX1" fmla="*/ 1676666 w 3353066"/>
                  <a:gd name="connsiteY1" fmla="*/ 0 h 222972"/>
                  <a:gd name="connsiteX2" fmla="*/ 3353066 w 3353066"/>
                  <a:gd name="connsiteY2" fmla="*/ 111125 h 222972"/>
                  <a:gd name="connsiteX3" fmla="*/ 1676666 w 3353066"/>
                  <a:gd name="connsiteY3" fmla="*/ 222250 h 222972"/>
                  <a:gd name="connsiteX4" fmla="*/ 305066 w 3353066"/>
                  <a:gd name="connsiteY4" fmla="*/ 158750 h 222972"/>
                  <a:gd name="connsiteX5" fmla="*/ 82816 w 3353066"/>
                  <a:gd name="connsiteY5" fmla="*/ 152400 h 222972"/>
                  <a:gd name="connsiteX6" fmla="*/ 266 w 3353066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265 w 3353065"/>
                  <a:gd name="connsiteY0" fmla="*/ 111125 h 222972"/>
                  <a:gd name="connsiteX1" fmla="*/ 1676665 w 3353065"/>
                  <a:gd name="connsiteY1" fmla="*/ 0 h 222972"/>
                  <a:gd name="connsiteX2" fmla="*/ 3353065 w 3353065"/>
                  <a:gd name="connsiteY2" fmla="*/ 111125 h 222972"/>
                  <a:gd name="connsiteX3" fmla="*/ 1676665 w 3353065"/>
                  <a:gd name="connsiteY3" fmla="*/ 222250 h 222972"/>
                  <a:gd name="connsiteX4" fmla="*/ 305065 w 3353065"/>
                  <a:gd name="connsiteY4" fmla="*/ 158750 h 222972"/>
                  <a:gd name="connsiteX5" fmla="*/ 82815 w 3353065"/>
                  <a:gd name="connsiteY5" fmla="*/ 152400 h 222972"/>
                  <a:gd name="connsiteX6" fmla="*/ 265 w 3353065"/>
                  <a:gd name="connsiteY6" fmla="*/ 111125 h 22297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04 w 3353004"/>
                  <a:gd name="connsiteY0" fmla="*/ 111125 h 345285"/>
                  <a:gd name="connsiteX1" fmla="*/ 1676604 w 3353004"/>
                  <a:gd name="connsiteY1" fmla="*/ 0 h 345285"/>
                  <a:gd name="connsiteX2" fmla="*/ 3353004 w 3353004"/>
                  <a:gd name="connsiteY2" fmla="*/ 111125 h 345285"/>
                  <a:gd name="connsiteX3" fmla="*/ 1676604 w 3353004"/>
                  <a:gd name="connsiteY3" fmla="*/ 222250 h 345285"/>
                  <a:gd name="connsiteX4" fmla="*/ 312148 w 3353004"/>
                  <a:gd name="connsiteY4" fmla="*/ 168275 h 345285"/>
                  <a:gd name="connsiteX5" fmla="*/ 143080 w 3353004"/>
                  <a:gd name="connsiteY5" fmla="*/ 345281 h 345285"/>
                  <a:gd name="connsiteX6" fmla="*/ 94660 w 3353004"/>
                  <a:gd name="connsiteY6" fmla="*/ 145256 h 345285"/>
                  <a:gd name="connsiteX7" fmla="*/ 204 w 3353004"/>
                  <a:gd name="connsiteY7" fmla="*/ 111125 h 345285"/>
                  <a:gd name="connsiteX0" fmla="*/ 204 w 3353004"/>
                  <a:gd name="connsiteY0" fmla="*/ 111125 h 328021"/>
                  <a:gd name="connsiteX1" fmla="*/ 1676604 w 3353004"/>
                  <a:gd name="connsiteY1" fmla="*/ 0 h 328021"/>
                  <a:gd name="connsiteX2" fmla="*/ 3353004 w 3353004"/>
                  <a:gd name="connsiteY2" fmla="*/ 111125 h 328021"/>
                  <a:gd name="connsiteX3" fmla="*/ 1676604 w 3353004"/>
                  <a:gd name="connsiteY3" fmla="*/ 222250 h 328021"/>
                  <a:gd name="connsiteX4" fmla="*/ 312148 w 3353004"/>
                  <a:gd name="connsiteY4" fmla="*/ 168275 h 328021"/>
                  <a:gd name="connsiteX5" fmla="*/ 184082 w 3353004"/>
                  <a:gd name="connsiteY5" fmla="*/ 328017 h 328021"/>
                  <a:gd name="connsiteX6" fmla="*/ 94660 w 3353004"/>
                  <a:gd name="connsiteY6" fmla="*/ 145256 h 328021"/>
                  <a:gd name="connsiteX7" fmla="*/ 204 w 3353004"/>
                  <a:gd name="connsiteY7" fmla="*/ 111125 h 328021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00985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98707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89596 w 3353004"/>
                  <a:gd name="connsiteY4" fmla="*/ 176907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161 w 3352961"/>
                  <a:gd name="connsiteY0" fmla="*/ 111125 h 328022"/>
                  <a:gd name="connsiteX1" fmla="*/ 1676561 w 3352961"/>
                  <a:gd name="connsiteY1" fmla="*/ 0 h 328022"/>
                  <a:gd name="connsiteX2" fmla="*/ 3352961 w 3352961"/>
                  <a:gd name="connsiteY2" fmla="*/ 111125 h 328022"/>
                  <a:gd name="connsiteX3" fmla="*/ 1676561 w 3352961"/>
                  <a:gd name="connsiteY3" fmla="*/ 222250 h 328022"/>
                  <a:gd name="connsiteX4" fmla="*/ 389553 w 3352961"/>
                  <a:gd name="connsiteY4" fmla="*/ 176907 h 328022"/>
                  <a:gd name="connsiteX5" fmla="*/ 184039 w 3352961"/>
                  <a:gd name="connsiteY5" fmla="*/ 328017 h 328022"/>
                  <a:gd name="connsiteX6" fmla="*/ 108285 w 3352961"/>
                  <a:gd name="connsiteY6" fmla="*/ 146982 h 328022"/>
                  <a:gd name="connsiteX7" fmla="*/ 161 w 3352961"/>
                  <a:gd name="connsiteY7" fmla="*/ 111125 h 328022"/>
                  <a:gd name="connsiteX0" fmla="*/ 223 w 3353023"/>
                  <a:gd name="connsiteY0" fmla="*/ 111125 h 328022"/>
                  <a:gd name="connsiteX1" fmla="*/ 1676623 w 3353023"/>
                  <a:gd name="connsiteY1" fmla="*/ 0 h 328022"/>
                  <a:gd name="connsiteX2" fmla="*/ 3353023 w 3353023"/>
                  <a:gd name="connsiteY2" fmla="*/ 111125 h 328022"/>
                  <a:gd name="connsiteX3" fmla="*/ 1676623 w 3353023"/>
                  <a:gd name="connsiteY3" fmla="*/ 222250 h 328022"/>
                  <a:gd name="connsiteX4" fmla="*/ 389615 w 3353023"/>
                  <a:gd name="connsiteY4" fmla="*/ 176907 h 328022"/>
                  <a:gd name="connsiteX5" fmla="*/ 184101 w 3353023"/>
                  <a:gd name="connsiteY5" fmla="*/ 328017 h 328022"/>
                  <a:gd name="connsiteX6" fmla="*/ 90124 w 3353023"/>
                  <a:gd name="connsiteY6" fmla="*/ 206831 h 328022"/>
                  <a:gd name="connsiteX7" fmla="*/ 223 w 3353023"/>
                  <a:gd name="connsiteY7" fmla="*/ 111125 h 328022"/>
                  <a:gd name="connsiteX0" fmla="*/ 223 w 3353023"/>
                  <a:gd name="connsiteY0" fmla="*/ 111125 h 795304"/>
                  <a:gd name="connsiteX1" fmla="*/ 1676623 w 3353023"/>
                  <a:gd name="connsiteY1" fmla="*/ 0 h 795304"/>
                  <a:gd name="connsiteX2" fmla="*/ 3353023 w 3353023"/>
                  <a:gd name="connsiteY2" fmla="*/ 111125 h 795304"/>
                  <a:gd name="connsiteX3" fmla="*/ 1676623 w 3353023"/>
                  <a:gd name="connsiteY3" fmla="*/ 222250 h 795304"/>
                  <a:gd name="connsiteX4" fmla="*/ 389615 w 3353023"/>
                  <a:gd name="connsiteY4" fmla="*/ 176907 h 795304"/>
                  <a:gd name="connsiteX5" fmla="*/ 111210 w 3353023"/>
                  <a:gd name="connsiteY5" fmla="*/ 795303 h 795304"/>
                  <a:gd name="connsiteX6" fmla="*/ 90124 w 3353023"/>
                  <a:gd name="connsiteY6" fmla="*/ 206831 h 795304"/>
                  <a:gd name="connsiteX7" fmla="*/ 223 w 3353023"/>
                  <a:gd name="connsiteY7" fmla="*/ 111125 h 795304"/>
                  <a:gd name="connsiteX0" fmla="*/ 223 w 3353023"/>
                  <a:gd name="connsiteY0" fmla="*/ 111125 h 2795599"/>
                  <a:gd name="connsiteX1" fmla="*/ 1676623 w 3353023"/>
                  <a:gd name="connsiteY1" fmla="*/ 0 h 2795599"/>
                  <a:gd name="connsiteX2" fmla="*/ 3353023 w 3353023"/>
                  <a:gd name="connsiteY2" fmla="*/ 111125 h 2795599"/>
                  <a:gd name="connsiteX3" fmla="*/ 1676623 w 3353023"/>
                  <a:gd name="connsiteY3" fmla="*/ 222250 h 2795599"/>
                  <a:gd name="connsiteX4" fmla="*/ 134495 w 3353023"/>
                  <a:gd name="connsiteY4" fmla="*/ 2795549 h 2795599"/>
                  <a:gd name="connsiteX5" fmla="*/ 111210 w 3353023"/>
                  <a:gd name="connsiteY5" fmla="*/ 795303 h 2795599"/>
                  <a:gd name="connsiteX6" fmla="*/ 90124 w 3353023"/>
                  <a:gd name="connsiteY6" fmla="*/ 206831 h 2795599"/>
                  <a:gd name="connsiteX7" fmla="*/ 223 w 3353023"/>
                  <a:gd name="connsiteY7" fmla="*/ 111125 h 2795599"/>
                  <a:gd name="connsiteX0" fmla="*/ 223 w 3514230"/>
                  <a:gd name="connsiteY0" fmla="*/ 111125 h 3010221"/>
                  <a:gd name="connsiteX1" fmla="*/ 1676623 w 3514230"/>
                  <a:gd name="connsiteY1" fmla="*/ 0 h 3010221"/>
                  <a:gd name="connsiteX2" fmla="*/ 3353023 w 3514230"/>
                  <a:gd name="connsiteY2" fmla="*/ 111125 h 3010221"/>
                  <a:gd name="connsiteX3" fmla="*/ 3243788 w 3514230"/>
                  <a:gd name="connsiteY3" fmla="*/ 2813269 h 3010221"/>
                  <a:gd name="connsiteX4" fmla="*/ 134495 w 3514230"/>
                  <a:gd name="connsiteY4" fmla="*/ 2795549 h 3010221"/>
                  <a:gd name="connsiteX5" fmla="*/ 111210 w 3514230"/>
                  <a:gd name="connsiteY5" fmla="*/ 795303 h 3010221"/>
                  <a:gd name="connsiteX6" fmla="*/ 90124 w 3514230"/>
                  <a:gd name="connsiteY6" fmla="*/ 206831 h 3010221"/>
                  <a:gd name="connsiteX7" fmla="*/ 223 w 3514230"/>
                  <a:gd name="connsiteY7" fmla="*/ 111125 h 3010221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97424 w 3480543"/>
                  <a:gd name="connsiteY6" fmla="*/ 798756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6086 w 3586525"/>
                  <a:gd name="connsiteY0" fmla="*/ 111125 h 2998197"/>
                  <a:gd name="connsiteX1" fmla="*/ 1782486 w 3586525"/>
                  <a:gd name="connsiteY1" fmla="*/ 0 h 2998197"/>
                  <a:gd name="connsiteX2" fmla="*/ 3458886 w 3586525"/>
                  <a:gd name="connsiteY2" fmla="*/ 111125 h 2998197"/>
                  <a:gd name="connsiteX3" fmla="*/ 3381179 w 3586525"/>
                  <a:gd name="connsiteY3" fmla="*/ 273465 h 2998197"/>
                  <a:gd name="connsiteX4" fmla="*/ 3349651 w 3586525"/>
                  <a:gd name="connsiteY4" fmla="*/ 2813269 h 2998197"/>
                  <a:gd name="connsiteX5" fmla="*/ 240358 w 3586525"/>
                  <a:gd name="connsiteY5" fmla="*/ 2795549 h 2998197"/>
                  <a:gd name="connsiteX6" fmla="*/ 195987 w 3586525"/>
                  <a:gd name="connsiteY6" fmla="*/ 206831 h 2998197"/>
                  <a:gd name="connsiteX7" fmla="*/ 106086 w 3586525"/>
                  <a:gd name="connsiteY7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90005 w 3480543"/>
                  <a:gd name="connsiteY6" fmla="*/ 206831 h 2998197"/>
                  <a:gd name="connsiteX7" fmla="*/ 104 w 3480543"/>
                  <a:gd name="connsiteY7" fmla="*/ 111125 h 2998197"/>
                  <a:gd name="connsiteX0" fmla="*/ 104 w 3483747"/>
                  <a:gd name="connsiteY0" fmla="*/ 111125 h 2987815"/>
                  <a:gd name="connsiteX1" fmla="*/ 1676504 w 3483747"/>
                  <a:gd name="connsiteY1" fmla="*/ 0 h 2987815"/>
                  <a:gd name="connsiteX2" fmla="*/ 3352904 w 3483747"/>
                  <a:gd name="connsiteY2" fmla="*/ 111125 h 2987815"/>
                  <a:gd name="connsiteX3" fmla="*/ 3275197 w 3483747"/>
                  <a:gd name="connsiteY3" fmla="*/ 273465 h 2987815"/>
                  <a:gd name="connsiteX4" fmla="*/ 3243669 w 3483747"/>
                  <a:gd name="connsiteY4" fmla="*/ 2813269 h 2987815"/>
                  <a:gd name="connsiteX5" fmla="*/ 91097 w 3483747"/>
                  <a:gd name="connsiteY5" fmla="*/ 2762747 h 2987815"/>
                  <a:gd name="connsiteX6" fmla="*/ 90005 w 3483747"/>
                  <a:gd name="connsiteY6" fmla="*/ 206831 h 2987815"/>
                  <a:gd name="connsiteX7" fmla="*/ 104 w 3483747"/>
                  <a:gd name="connsiteY7" fmla="*/ 111125 h 2987815"/>
                  <a:gd name="connsiteX0" fmla="*/ 104 w 3483747"/>
                  <a:gd name="connsiteY0" fmla="*/ 111125 h 2987815"/>
                  <a:gd name="connsiteX1" fmla="*/ 1676504 w 3483747"/>
                  <a:gd name="connsiteY1" fmla="*/ 0 h 2987815"/>
                  <a:gd name="connsiteX2" fmla="*/ 3352904 w 3483747"/>
                  <a:gd name="connsiteY2" fmla="*/ 111125 h 2987815"/>
                  <a:gd name="connsiteX3" fmla="*/ 3275197 w 3483747"/>
                  <a:gd name="connsiteY3" fmla="*/ 273465 h 2987815"/>
                  <a:gd name="connsiteX4" fmla="*/ 3243669 w 3483747"/>
                  <a:gd name="connsiteY4" fmla="*/ 2813269 h 2987815"/>
                  <a:gd name="connsiteX5" fmla="*/ 91097 w 3483747"/>
                  <a:gd name="connsiteY5" fmla="*/ 2762747 h 2987815"/>
                  <a:gd name="connsiteX6" fmla="*/ 90005 w 3483747"/>
                  <a:gd name="connsiteY6" fmla="*/ 206831 h 2987815"/>
                  <a:gd name="connsiteX7" fmla="*/ 104 w 3483747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58308"/>
                  <a:gd name="connsiteY0" fmla="*/ 111125 h 3117884"/>
                  <a:gd name="connsiteX1" fmla="*/ 1676516 w 3458308"/>
                  <a:gd name="connsiteY1" fmla="*/ 0 h 3117884"/>
                  <a:gd name="connsiteX2" fmla="*/ 3352916 w 3458308"/>
                  <a:gd name="connsiteY2" fmla="*/ 111125 h 3117884"/>
                  <a:gd name="connsiteX3" fmla="*/ 3275209 w 3458308"/>
                  <a:gd name="connsiteY3" fmla="*/ 273465 h 3117884"/>
                  <a:gd name="connsiteX4" fmla="*/ 3243681 w 3458308"/>
                  <a:gd name="connsiteY4" fmla="*/ 2813269 h 3117884"/>
                  <a:gd name="connsiteX5" fmla="*/ 910339 w 3458308"/>
                  <a:gd name="connsiteY5" fmla="*/ 3066131 h 3117884"/>
                  <a:gd name="connsiteX6" fmla="*/ 91109 w 3458308"/>
                  <a:gd name="connsiteY6" fmla="*/ 2762747 h 3117884"/>
                  <a:gd name="connsiteX7" fmla="*/ 90017 w 3458308"/>
                  <a:gd name="connsiteY7" fmla="*/ 206831 h 3117884"/>
                  <a:gd name="connsiteX8" fmla="*/ 116 w 3458308"/>
                  <a:gd name="connsiteY8" fmla="*/ 111125 h 3117884"/>
                  <a:gd name="connsiteX0" fmla="*/ 116 w 3458308"/>
                  <a:gd name="connsiteY0" fmla="*/ 111125 h 3160478"/>
                  <a:gd name="connsiteX1" fmla="*/ 1676516 w 3458308"/>
                  <a:gd name="connsiteY1" fmla="*/ 0 h 3160478"/>
                  <a:gd name="connsiteX2" fmla="*/ 3352916 w 3458308"/>
                  <a:gd name="connsiteY2" fmla="*/ 111125 h 3160478"/>
                  <a:gd name="connsiteX3" fmla="*/ 3275209 w 3458308"/>
                  <a:gd name="connsiteY3" fmla="*/ 273465 h 3160478"/>
                  <a:gd name="connsiteX4" fmla="*/ 3243681 w 3458308"/>
                  <a:gd name="connsiteY4" fmla="*/ 2813269 h 3160478"/>
                  <a:gd name="connsiteX5" fmla="*/ 1712144 w 3458308"/>
                  <a:gd name="connsiteY5" fmla="*/ 3131735 h 3160478"/>
                  <a:gd name="connsiteX6" fmla="*/ 91109 w 3458308"/>
                  <a:gd name="connsiteY6" fmla="*/ 2762747 h 3160478"/>
                  <a:gd name="connsiteX7" fmla="*/ 90017 w 3458308"/>
                  <a:gd name="connsiteY7" fmla="*/ 206831 h 3160478"/>
                  <a:gd name="connsiteX8" fmla="*/ 116 w 3458308"/>
                  <a:gd name="connsiteY8" fmla="*/ 111125 h 3160478"/>
                  <a:gd name="connsiteX0" fmla="*/ 116 w 3458308"/>
                  <a:gd name="connsiteY0" fmla="*/ 111125 h 3135004"/>
                  <a:gd name="connsiteX1" fmla="*/ 1676516 w 3458308"/>
                  <a:gd name="connsiteY1" fmla="*/ 0 h 3135004"/>
                  <a:gd name="connsiteX2" fmla="*/ 3352916 w 3458308"/>
                  <a:gd name="connsiteY2" fmla="*/ 111125 h 3135004"/>
                  <a:gd name="connsiteX3" fmla="*/ 3275209 w 3458308"/>
                  <a:gd name="connsiteY3" fmla="*/ 273465 h 3135004"/>
                  <a:gd name="connsiteX4" fmla="*/ 3243681 w 3458308"/>
                  <a:gd name="connsiteY4" fmla="*/ 2813269 h 3135004"/>
                  <a:gd name="connsiteX5" fmla="*/ 1725811 w 3458308"/>
                  <a:gd name="connsiteY5" fmla="*/ 3093754 h 3135004"/>
                  <a:gd name="connsiteX6" fmla="*/ 91109 w 3458308"/>
                  <a:gd name="connsiteY6" fmla="*/ 2762747 h 3135004"/>
                  <a:gd name="connsiteX7" fmla="*/ 90017 w 3458308"/>
                  <a:gd name="connsiteY7" fmla="*/ 206831 h 3135004"/>
                  <a:gd name="connsiteX8" fmla="*/ 116 w 3458308"/>
                  <a:gd name="connsiteY8" fmla="*/ 111125 h 3135004"/>
                  <a:gd name="connsiteX0" fmla="*/ 116 w 3458308"/>
                  <a:gd name="connsiteY0" fmla="*/ 111125 h 3135004"/>
                  <a:gd name="connsiteX1" fmla="*/ 1676516 w 3458308"/>
                  <a:gd name="connsiteY1" fmla="*/ 0 h 3135004"/>
                  <a:gd name="connsiteX2" fmla="*/ 3352916 w 3458308"/>
                  <a:gd name="connsiteY2" fmla="*/ 111125 h 3135004"/>
                  <a:gd name="connsiteX3" fmla="*/ 3275209 w 3458308"/>
                  <a:gd name="connsiteY3" fmla="*/ 273465 h 3135004"/>
                  <a:gd name="connsiteX4" fmla="*/ 3243681 w 3458308"/>
                  <a:gd name="connsiteY4" fmla="*/ 2813269 h 3135004"/>
                  <a:gd name="connsiteX5" fmla="*/ 1725811 w 3458308"/>
                  <a:gd name="connsiteY5" fmla="*/ 3093754 h 3135004"/>
                  <a:gd name="connsiteX6" fmla="*/ 91109 w 3458308"/>
                  <a:gd name="connsiteY6" fmla="*/ 2762747 h 3135004"/>
                  <a:gd name="connsiteX7" fmla="*/ 90017 w 3458308"/>
                  <a:gd name="connsiteY7" fmla="*/ 206831 h 3135004"/>
                  <a:gd name="connsiteX8" fmla="*/ 116 w 3458308"/>
                  <a:gd name="connsiteY8" fmla="*/ 111125 h 3135004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183"/>
                  <a:gd name="connsiteX1" fmla="*/ 1676516 w 3458308"/>
                  <a:gd name="connsiteY1" fmla="*/ 0 h 3094183"/>
                  <a:gd name="connsiteX2" fmla="*/ 3352916 w 3458308"/>
                  <a:gd name="connsiteY2" fmla="*/ 111125 h 3094183"/>
                  <a:gd name="connsiteX3" fmla="*/ 3275209 w 3458308"/>
                  <a:gd name="connsiteY3" fmla="*/ 273465 h 3094183"/>
                  <a:gd name="connsiteX4" fmla="*/ 3258867 w 3458308"/>
                  <a:gd name="connsiteY4" fmla="*/ 2771835 h 3094183"/>
                  <a:gd name="connsiteX5" fmla="*/ 1725811 w 3458308"/>
                  <a:gd name="connsiteY5" fmla="*/ 3093754 h 3094183"/>
                  <a:gd name="connsiteX6" fmla="*/ 91109 w 3458308"/>
                  <a:gd name="connsiteY6" fmla="*/ 2762747 h 3094183"/>
                  <a:gd name="connsiteX7" fmla="*/ 90017 w 3458308"/>
                  <a:gd name="connsiteY7" fmla="*/ 206831 h 3094183"/>
                  <a:gd name="connsiteX8" fmla="*/ 116 w 3458308"/>
                  <a:gd name="connsiteY8" fmla="*/ 111125 h 3094183"/>
                  <a:gd name="connsiteX0" fmla="*/ 116 w 3458308"/>
                  <a:gd name="connsiteY0" fmla="*/ 111125 h 3094541"/>
                  <a:gd name="connsiteX1" fmla="*/ 1676516 w 3458308"/>
                  <a:gd name="connsiteY1" fmla="*/ 0 h 3094541"/>
                  <a:gd name="connsiteX2" fmla="*/ 3352916 w 3458308"/>
                  <a:gd name="connsiteY2" fmla="*/ 111125 h 3094541"/>
                  <a:gd name="connsiteX3" fmla="*/ 3275209 w 3458308"/>
                  <a:gd name="connsiteY3" fmla="*/ 273465 h 3094541"/>
                  <a:gd name="connsiteX4" fmla="*/ 3258867 w 3458308"/>
                  <a:gd name="connsiteY4" fmla="*/ 2771835 h 3094541"/>
                  <a:gd name="connsiteX5" fmla="*/ 1725811 w 3458308"/>
                  <a:gd name="connsiteY5" fmla="*/ 3093754 h 3094541"/>
                  <a:gd name="connsiteX6" fmla="*/ 91109 w 3458308"/>
                  <a:gd name="connsiteY6" fmla="*/ 2762747 h 3094541"/>
                  <a:gd name="connsiteX7" fmla="*/ 90017 w 3458308"/>
                  <a:gd name="connsiteY7" fmla="*/ 206831 h 3094541"/>
                  <a:gd name="connsiteX8" fmla="*/ 116 w 3458308"/>
                  <a:gd name="connsiteY8" fmla="*/ 111125 h 3094541"/>
                  <a:gd name="connsiteX0" fmla="*/ 116 w 3454603"/>
                  <a:gd name="connsiteY0" fmla="*/ 111125 h 3094541"/>
                  <a:gd name="connsiteX1" fmla="*/ 1676516 w 3454603"/>
                  <a:gd name="connsiteY1" fmla="*/ 0 h 3094541"/>
                  <a:gd name="connsiteX2" fmla="*/ 3352916 w 3454603"/>
                  <a:gd name="connsiteY2" fmla="*/ 111125 h 3094541"/>
                  <a:gd name="connsiteX3" fmla="*/ 3253949 w 3454603"/>
                  <a:gd name="connsiteY3" fmla="*/ 273465 h 3094541"/>
                  <a:gd name="connsiteX4" fmla="*/ 3258867 w 3454603"/>
                  <a:gd name="connsiteY4" fmla="*/ 2771835 h 3094541"/>
                  <a:gd name="connsiteX5" fmla="*/ 1725811 w 3454603"/>
                  <a:gd name="connsiteY5" fmla="*/ 3093754 h 3094541"/>
                  <a:gd name="connsiteX6" fmla="*/ 91109 w 3454603"/>
                  <a:gd name="connsiteY6" fmla="*/ 2762747 h 3094541"/>
                  <a:gd name="connsiteX7" fmla="*/ 90017 w 3454603"/>
                  <a:gd name="connsiteY7" fmla="*/ 206831 h 3094541"/>
                  <a:gd name="connsiteX8" fmla="*/ 116 w 3454603"/>
                  <a:gd name="connsiteY8" fmla="*/ 111125 h 3094541"/>
                  <a:gd name="connsiteX0" fmla="*/ 116 w 3454603"/>
                  <a:gd name="connsiteY0" fmla="*/ 111125 h 3094541"/>
                  <a:gd name="connsiteX1" fmla="*/ 1676516 w 3454603"/>
                  <a:gd name="connsiteY1" fmla="*/ 0 h 3094541"/>
                  <a:gd name="connsiteX2" fmla="*/ 3352916 w 3454603"/>
                  <a:gd name="connsiteY2" fmla="*/ 111125 h 3094541"/>
                  <a:gd name="connsiteX3" fmla="*/ 3253949 w 3454603"/>
                  <a:gd name="connsiteY3" fmla="*/ 273465 h 3094541"/>
                  <a:gd name="connsiteX4" fmla="*/ 3258867 w 3454603"/>
                  <a:gd name="connsiteY4" fmla="*/ 2771835 h 3094541"/>
                  <a:gd name="connsiteX5" fmla="*/ 1725811 w 3454603"/>
                  <a:gd name="connsiteY5" fmla="*/ 3093754 h 3094541"/>
                  <a:gd name="connsiteX6" fmla="*/ 91109 w 3454603"/>
                  <a:gd name="connsiteY6" fmla="*/ 2762747 h 3094541"/>
                  <a:gd name="connsiteX7" fmla="*/ 90017 w 3454603"/>
                  <a:gd name="connsiteY7" fmla="*/ 206831 h 3094541"/>
                  <a:gd name="connsiteX8" fmla="*/ 116 w 3454603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  <a:gd name="connsiteX0" fmla="*/ 33164 w 3385964"/>
                  <a:gd name="connsiteY0" fmla="*/ 111125 h 3094541"/>
                  <a:gd name="connsiteX1" fmla="*/ 1709564 w 3385964"/>
                  <a:gd name="connsiteY1" fmla="*/ 0 h 3094541"/>
                  <a:gd name="connsiteX2" fmla="*/ 3385964 w 3385964"/>
                  <a:gd name="connsiteY2" fmla="*/ 111125 h 3094541"/>
                  <a:gd name="connsiteX3" fmla="*/ 3286997 w 3385964"/>
                  <a:gd name="connsiteY3" fmla="*/ 273465 h 3094541"/>
                  <a:gd name="connsiteX4" fmla="*/ 3291915 w 3385964"/>
                  <a:gd name="connsiteY4" fmla="*/ 2771835 h 3094541"/>
                  <a:gd name="connsiteX5" fmla="*/ 1758859 w 3385964"/>
                  <a:gd name="connsiteY5" fmla="*/ 3093754 h 3094541"/>
                  <a:gd name="connsiteX6" fmla="*/ 124157 w 3385964"/>
                  <a:gd name="connsiteY6" fmla="*/ 2762747 h 3094541"/>
                  <a:gd name="connsiteX7" fmla="*/ 114964 w 3385964"/>
                  <a:gd name="connsiteY7" fmla="*/ 1992295 h 3094541"/>
                  <a:gd name="connsiteX8" fmla="*/ 123065 w 3385964"/>
                  <a:gd name="connsiteY8" fmla="*/ 206831 h 3094541"/>
                  <a:gd name="connsiteX9" fmla="*/ 33164 w 3385964"/>
                  <a:gd name="connsiteY9" fmla="*/ 111125 h 3094541"/>
                  <a:gd name="connsiteX0" fmla="*/ 33164 w 3405117"/>
                  <a:gd name="connsiteY0" fmla="*/ 111125 h 3094541"/>
                  <a:gd name="connsiteX1" fmla="*/ 1709564 w 3405117"/>
                  <a:gd name="connsiteY1" fmla="*/ 0 h 3094541"/>
                  <a:gd name="connsiteX2" fmla="*/ 3385964 w 3405117"/>
                  <a:gd name="connsiteY2" fmla="*/ 111125 h 3094541"/>
                  <a:gd name="connsiteX3" fmla="*/ 3286997 w 3405117"/>
                  <a:gd name="connsiteY3" fmla="*/ 273465 h 3094541"/>
                  <a:gd name="connsiteX4" fmla="*/ 3290295 w 3405117"/>
                  <a:gd name="connsiteY4" fmla="*/ 1995747 h 3094541"/>
                  <a:gd name="connsiteX5" fmla="*/ 3291915 w 3405117"/>
                  <a:gd name="connsiteY5" fmla="*/ 2771835 h 3094541"/>
                  <a:gd name="connsiteX6" fmla="*/ 1758859 w 3405117"/>
                  <a:gd name="connsiteY6" fmla="*/ 3093754 h 3094541"/>
                  <a:gd name="connsiteX7" fmla="*/ 124157 w 3405117"/>
                  <a:gd name="connsiteY7" fmla="*/ 2762747 h 3094541"/>
                  <a:gd name="connsiteX8" fmla="*/ 114964 w 3405117"/>
                  <a:gd name="connsiteY8" fmla="*/ 1992295 h 3094541"/>
                  <a:gd name="connsiteX9" fmla="*/ 123065 w 3405117"/>
                  <a:gd name="connsiteY9" fmla="*/ 206831 h 3094541"/>
                  <a:gd name="connsiteX10" fmla="*/ 33164 w 3405117"/>
                  <a:gd name="connsiteY10" fmla="*/ 111125 h 3094541"/>
                  <a:gd name="connsiteX0" fmla="*/ 33164 w 3485061"/>
                  <a:gd name="connsiteY0" fmla="*/ 111125 h 3094541"/>
                  <a:gd name="connsiteX1" fmla="*/ 1709564 w 3485061"/>
                  <a:gd name="connsiteY1" fmla="*/ 0 h 3094541"/>
                  <a:gd name="connsiteX2" fmla="*/ 3385964 w 3485061"/>
                  <a:gd name="connsiteY2" fmla="*/ 111125 h 3094541"/>
                  <a:gd name="connsiteX3" fmla="*/ 3290295 w 3485061"/>
                  <a:gd name="connsiteY3" fmla="*/ 1995747 h 3094541"/>
                  <a:gd name="connsiteX4" fmla="*/ 3291915 w 3485061"/>
                  <a:gd name="connsiteY4" fmla="*/ 2771835 h 3094541"/>
                  <a:gd name="connsiteX5" fmla="*/ 1758859 w 3485061"/>
                  <a:gd name="connsiteY5" fmla="*/ 3093754 h 3094541"/>
                  <a:gd name="connsiteX6" fmla="*/ 124157 w 3485061"/>
                  <a:gd name="connsiteY6" fmla="*/ 2762747 h 3094541"/>
                  <a:gd name="connsiteX7" fmla="*/ 114964 w 3485061"/>
                  <a:gd name="connsiteY7" fmla="*/ 1992295 h 3094541"/>
                  <a:gd name="connsiteX8" fmla="*/ 123065 w 3485061"/>
                  <a:gd name="connsiteY8" fmla="*/ 206831 h 3094541"/>
                  <a:gd name="connsiteX9" fmla="*/ 33164 w 3485061"/>
                  <a:gd name="connsiteY9" fmla="*/ 111125 h 3094541"/>
                  <a:gd name="connsiteX0" fmla="*/ 33164 w 3405117"/>
                  <a:gd name="connsiteY0" fmla="*/ 236365 h 3219781"/>
                  <a:gd name="connsiteX1" fmla="*/ 1709564 w 3405117"/>
                  <a:gd name="connsiteY1" fmla="*/ 125240 h 3219781"/>
                  <a:gd name="connsiteX2" fmla="*/ 3290295 w 3405117"/>
                  <a:gd name="connsiteY2" fmla="*/ 2120987 h 3219781"/>
                  <a:gd name="connsiteX3" fmla="*/ 3291915 w 3405117"/>
                  <a:gd name="connsiteY3" fmla="*/ 2897075 h 3219781"/>
                  <a:gd name="connsiteX4" fmla="*/ 1758859 w 3405117"/>
                  <a:gd name="connsiteY4" fmla="*/ 3218994 h 3219781"/>
                  <a:gd name="connsiteX5" fmla="*/ 124157 w 3405117"/>
                  <a:gd name="connsiteY5" fmla="*/ 2887987 h 3219781"/>
                  <a:gd name="connsiteX6" fmla="*/ 114964 w 3405117"/>
                  <a:gd name="connsiteY6" fmla="*/ 2117535 h 3219781"/>
                  <a:gd name="connsiteX7" fmla="*/ 123065 w 3405117"/>
                  <a:gd name="connsiteY7" fmla="*/ 332071 h 3219781"/>
                  <a:gd name="connsiteX8" fmla="*/ 33164 w 3405117"/>
                  <a:gd name="connsiteY8" fmla="*/ 236365 h 3219781"/>
                  <a:gd name="connsiteX0" fmla="*/ 33164 w 3405117"/>
                  <a:gd name="connsiteY0" fmla="*/ 0 h 2983416"/>
                  <a:gd name="connsiteX1" fmla="*/ 3290295 w 3405117"/>
                  <a:gd name="connsiteY1" fmla="*/ 1884622 h 2983416"/>
                  <a:gd name="connsiteX2" fmla="*/ 3291915 w 3405117"/>
                  <a:gd name="connsiteY2" fmla="*/ 2660710 h 2983416"/>
                  <a:gd name="connsiteX3" fmla="*/ 1758859 w 3405117"/>
                  <a:gd name="connsiteY3" fmla="*/ 2982629 h 2983416"/>
                  <a:gd name="connsiteX4" fmla="*/ 124157 w 3405117"/>
                  <a:gd name="connsiteY4" fmla="*/ 2651622 h 2983416"/>
                  <a:gd name="connsiteX5" fmla="*/ 114964 w 3405117"/>
                  <a:gd name="connsiteY5" fmla="*/ 1881170 h 2983416"/>
                  <a:gd name="connsiteX6" fmla="*/ 123065 w 3405117"/>
                  <a:gd name="connsiteY6" fmla="*/ 95706 h 2983416"/>
                  <a:gd name="connsiteX7" fmla="*/ 33164 w 3405117"/>
                  <a:gd name="connsiteY7" fmla="*/ 0 h 2983416"/>
                  <a:gd name="connsiteX0" fmla="*/ 2096902 w 3405117"/>
                  <a:gd name="connsiteY0" fmla="*/ 1672864 h 2888421"/>
                  <a:gd name="connsiteX1" fmla="*/ 3290295 w 3405117"/>
                  <a:gd name="connsiteY1" fmla="*/ 1789627 h 2888421"/>
                  <a:gd name="connsiteX2" fmla="*/ 3291915 w 3405117"/>
                  <a:gd name="connsiteY2" fmla="*/ 2565715 h 2888421"/>
                  <a:gd name="connsiteX3" fmla="*/ 1758859 w 3405117"/>
                  <a:gd name="connsiteY3" fmla="*/ 2887634 h 2888421"/>
                  <a:gd name="connsiteX4" fmla="*/ 124157 w 3405117"/>
                  <a:gd name="connsiteY4" fmla="*/ 2556627 h 2888421"/>
                  <a:gd name="connsiteX5" fmla="*/ 114964 w 3405117"/>
                  <a:gd name="connsiteY5" fmla="*/ 1786175 h 2888421"/>
                  <a:gd name="connsiteX6" fmla="*/ 123065 w 3405117"/>
                  <a:gd name="connsiteY6" fmla="*/ 711 h 2888421"/>
                  <a:gd name="connsiteX7" fmla="*/ 2096902 w 3405117"/>
                  <a:gd name="connsiteY7" fmla="*/ 1672864 h 2888421"/>
                  <a:gd name="connsiteX0" fmla="*/ 2096902 w 3405117"/>
                  <a:gd name="connsiteY0" fmla="*/ 48190 h 1263747"/>
                  <a:gd name="connsiteX1" fmla="*/ 3290295 w 3405117"/>
                  <a:gd name="connsiteY1" fmla="*/ 164953 h 1263747"/>
                  <a:gd name="connsiteX2" fmla="*/ 3291915 w 3405117"/>
                  <a:gd name="connsiteY2" fmla="*/ 941041 h 1263747"/>
                  <a:gd name="connsiteX3" fmla="*/ 1758859 w 3405117"/>
                  <a:gd name="connsiteY3" fmla="*/ 1262960 h 1263747"/>
                  <a:gd name="connsiteX4" fmla="*/ 124157 w 3405117"/>
                  <a:gd name="connsiteY4" fmla="*/ 931953 h 1263747"/>
                  <a:gd name="connsiteX5" fmla="*/ 114964 w 3405117"/>
                  <a:gd name="connsiteY5" fmla="*/ 161501 h 1263747"/>
                  <a:gd name="connsiteX6" fmla="*/ 1093431 w 3405117"/>
                  <a:gd name="connsiteY6" fmla="*/ 78293 h 1263747"/>
                  <a:gd name="connsiteX7" fmla="*/ 2096902 w 3405117"/>
                  <a:gd name="connsiteY7" fmla="*/ 48190 h 1263747"/>
                  <a:gd name="connsiteX0" fmla="*/ 2096902 w 3405117"/>
                  <a:gd name="connsiteY0" fmla="*/ 48190 h 1263747"/>
                  <a:gd name="connsiteX1" fmla="*/ 3290295 w 3405117"/>
                  <a:gd name="connsiteY1" fmla="*/ 164953 h 1263747"/>
                  <a:gd name="connsiteX2" fmla="*/ 3291915 w 3405117"/>
                  <a:gd name="connsiteY2" fmla="*/ 941041 h 1263747"/>
                  <a:gd name="connsiteX3" fmla="*/ 1758859 w 3405117"/>
                  <a:gd name="connsiteY3" fmla="*/ 1262960 h 1263747"/>
                  <a:gd name="connsiteX4" fmla="*/ 124157 w 3405117"/>
                  <a:gd name="connsiteY4" fmla="*/ 931953 h 1263747"/>
                  <a:gd name="connsiteX5" fmla="*/ 114964 w 3405117"/>
                  <a:gd name="connsiteY5" fmla="*/ 161501 h 1263747"/>
                  <a:gd name="connsiteX6" fmla="*/ 1093431 w 3405117"/>
                  <a:gd name="connsiteY6" fmla="*/ 78293 h 1263747"/>
                  <a:gd name="connsiteX7" fmla="*/ 2096902 w 3405117"/>
                  <a:gd name="connsiteY7" fmla="*/ 48190 h 1263747"/>
                  <a:gd name="connsiteX0" fmla="*/ 1981939 w 3290154"/>
                  <a:gd name="connsiteY0" fmla="*/ 48190 h 1263747"/>
                  <a:gd name="connsiteX1" fmla="*/ 3175332 w 3290154"/>
                  <a:gd name="connsiteY1" fmla="*/ 164953 h 1263747"/>
                  <a:gd name="connsiteX2" fmla="*/ 3176952 w 3290154"/>
                  <a:gd name="connsiteY2" fmla="*/ 941041 h 1263747"/>
                  <a:gd name="connsiteX3" fmla="*/ 1643896 w 3290154"/>
                  <a:gd name="connsiteY3" fmla="*/ 1262960 h 1263747"/>
                  <a:gd name="connsiteX4" fmla="*/ 9194 w 3290154"/>
                  <a:gd name="connsiteY4" fmla="*/ 931953 h 1263747"/>
                  <a:gd name="connsiteX5" fmla="*/ 1 w 3290154"/>
                  <a:gd name="connsiteY5" fmla="*/ 161501 h 1263747"/>
                  <a:gd name="connsiteX6" fmla="*/ 978468 w 3290154"/>
                  <a:gd name="connsiteY6" fmla="*/ 78293 h 1263747"/>
                  <a:gd name="connsiteX7" fmla="*/ 1981939 w 3290154"/>
                  <a:gd name="connsiteY7" fmla="*/ 48190 h 1263747"/>
                  <a:gd name="connsiteX0" fmla="*/ 1981939 w 3290154"/>
                  <a:gd name="connsiteY0" fmla="*/ 89600 h 1305157"/>
                  <a:gd name="connsiteX1" fmla="*/ 3175332 w 3290154"/>
                  <a:gd name="connsiteY1" fmla="*/ 206363 h 1305157"/>
                  <a:gd name="connsiteX2" fmla="*/ 3176952 w 3290154"/>
                  <a:gd name="connsiteY2" fmla="*/ 982451 h 1305157"/>
                  <a:gd name="connsiteX3" fmla="*/ 1643896 w 3290154"/>
                  <a:gd name="connsiteY3" fmla="*/ 1304370 h 1305157"/>
                  <a:gd name="connsiteX4" fmla="*/ 9194 w 3290154"/>
                  <a:gd name="connsiteY4" fmla="*/ 973363 h 1305157"/>
                  <a:gd name="connsiteX5" fmla="*/ 1 w 3290154"/>
                  <a:gd name="connsiteY5" fmla="*/ 202911 h 1305157"/>
                  <a:gd name="connsiteX6" fmla="*/ 978468 w 3290154"/>
                  <a:gd name="connsiteY6" fmla="*/ 119703 h 1305157"/>
                  <a:gd name="connsiteX7" fmla="*/ 1981939 w 3290154"/>
                  <a:gd name="connsiteY7" fmla="*/ 89600 h 1305157"/>
                  <a:gd name="connsiteX0" fmla="*/ 1981939 w 3290154"/>
                  <a:gd name="connsiteY0" fmla="*/ 133761 h 1349318"/>
                  <a:gd name="connsiteX1" fmla="*/ 3175332 w 3290154"/>
                  <a:gd name="connsiteY1" fmla="*/ 250524 h 1349318"/>
                  <a:gd name="connsiteX2" fmla="*/ 3176952 w 3290154"/>
                  <a:gd name="connsiteY2" fmla="*/ 1026612 h 1349318"/>
                  <a:gd name="connsiteX3" fmla="*/ 1643896 w 3290154"/>
                  <a:gd name="connsiteY3" fmla="*/ 1348531 h 1349318"/>
                  <a:gd name="connsiteX4" fmla="*/ 9194 w 3290154"/>
                  <a:gd name="connsiteY4" fmla="*/ 1017524 h 1349318"/>
                  <a:gd name="connsiteX5" fmla="*/ 1 w 3290154"/>
                  <a:gd name="connsiteY5" fmla="*/ 247072 h 1349318"/>
                  <a:gd name="connsiteX6" fmla="*/ 978468 w 3290154"/>
                  <a:gd name="connsiteY6" fmla="*/ 163864 h 1349318"/>
                  <a:gd name="connsiteX7" fmla="*/ 1981939 w 3290154"/>
                  <a:gd name="connsiteY7" fmla="*/ 133761 h 1349318"/>
                  <a:gd name="connsiteX0" fmla="*/ 1981938 w 3290153"/>
                  <a:gd name="connsiteY0" fmla="*/ 48190 h 1263747"/>
                  <a:gd name="connsiteX1" fmla="*/ 3175331 w 3290153"/>
                  <a:gd name="connsiteY1" fmla="*/ 164953 h 1263747"/>
                  <a:gd name="connsiteX2" fmla="*/ 3176951 w 3290153"/>
                  <a:gd name="connsiteY2" fmla="*/ 941041 h 1263747"/>
                  <a:gd name="connsiteX3" fmla="*/ 1643895 w 3290153"/>
                  <a:gd name="connsiteY3" fmla="*/ 1262960 h 1263747"/>
                  <a:gd name="connsiteX4" fmla="*/ 9193 w 3290153"/>
                  <a:gd name="connsiteY4" fmla="*/ 931953 h 1263747"/>
                  <a:gd name="connsiteX5" fmla="*/ 0 w 3290153"/>
                  <a:gd name="connsiteY5" fmla="*/ 161501 h 1263747"/>
                  <a:gd name="connsiteX6" fmla="*/ 1981938 w 3290153"/>
                  <a:gd name="connsiteY6" fmla="*/ 48190 h 1263747"/>
                  <a:gd name="connsiteX0" fmla="*/ 1608370 w 3290153"/>
                  <a:gd name="connsiteY0" fmla="*/ 62194 h 1260487"/>
                  <a:gd name="connsiteX1" fmla="*/ 3175331 w 3290153"/>
                  <a:gd name="connsiteY1" fmla="*/ 161693 h 1260487"/>
                  <a:gd name="connsiteX2" fmla="*/ 3176951 w 3290153"/>
                  <a:gd name="connsiteY2" fmla="*/ 937781 h 1260487"/>
                  <a:gd name="connsiteX3" fmla="*/ 1643895 w 3290153"/>
                  <a:gd name="connsiteY3" fmla="*/ 1259700 h 1260487"/>
                  <a:gd name="connsiteX4" fmla="*/ 9193 w 3290153"/>
                  <a:gd name="connsiteY4" fmla="*/ 928693 h 1260487"/>
                  <a:gd name="connsiteX5" fmla="*/ 0 w 3290153"/>
                  <a:gd name="connsiteY5" fmla="*/ 158241 h 1260487"/>
                  <a:gd name="connsiteX6" fmla="*/ 1608370 w 3290153"/>
                  <a:gd name="connsiteY6" fmla="*/ 62194 h 1260487"/>
                  <a:gd name="connsiteX0" fmla="*/ 1608370 w 3290153"/>
                  <a:gd name="connsiteY0" fmla="*/ 8875 h 1207168"/>
                  <a:gd name="connsiteX1" fmla="*/ 3175331 w 3290153"/>
                  <a:gd name="connsiteY1" fmla="*/ 108374 h 1207168"/>
                  <a:gd name="connsiteX2" fmla="*/ 3176951 w 3290153"/>
                  <a:gd name="connsiteY2" fmla="*/ 884462 h 1207168"/>
                  <a:gd name="connsiteX3" fmla="*/ 1643895 w 3290153"/>
                  <a:gd name="connsiteY3" fmla="*/ 1206381 h 1207168"/>
                  <a:gd name="connsiteX4" fmla="*/ 9193 w 3290153"/>
                  <a:gd name="connsiteY4" fmla="*/ 875374 h 1207168"/>
                  <a:gd name="connsiteX5" fmla="*/ 0 w 3290153"/>
                  <a:gd name="connsiteY5" fmla="*/ 104922 h 1207168"/>
                  <a:gd name="connsiteX6" fmla="*/ 1608370 w 3290153"/>
                  <a:gd name="connsiteY6" fmla="*/ 8875 h 1207168"/>
                  <a:gd name="connsiteX0" fmla="*/ 1608370 w 3290153"/>
                  <a:gd name="connsiteY0" fmla="*/ 140437 h 1338730"/>
                  <a:gd name="connsiteX1" fmla="*/ 3175331 w 3290153"/>
                  <a:gd name="connsiteY1" fmla="*/ 239936 h 1338730"/>
                  <a:gd name="connsiteX2" fmla="*/ 3176951 w 3290153"/>
                  <a:gd name="connsiteY2" fmla="*/ 1016024 h 1338730"/>
                  <a:gd name="connsiteX3" fmla="*/ 1643895 w 3290153"/>
                  <a:gd name="connsiteY3" fmla="*/ 1337943 h 1338730"/>
                  <a:gd name="connsiteX4" fmla="*/ 9193 w 3290153"/>
                  <a:gd name="connsiteY4" fmla="*/ 1006936 h 1338730"/>
                  <a:gd name="connsiteX5" fmla="*/ 0 w 3290153"/>
                  <a:gd name="connsiteY5" fmla="*/ 236484 h 1338730"/>
                  <a:gd name="connsiteX6" fmla="*/ 1608370 w 3290153"/>
                  <a:gd name="connsiteY6" fmla="*/ 140437 h 1338730"/>
                  <a:gd name="connsiteX0" fmla="*/ 1608370 w 3290153"/>
                  <a:gd name="connsiteY0" fmla="*/ 15108 h 1213401"/>
                  <a:gd name="connsiteX1" fmla="*/ 3175331 w 3290153"/>
                  <a:gd name="connsiteY1" fmla="*/ 114607 h 1213401"/>
                  <a:gd name="connsiteX2" fmla="*/ 3176951 w 3290153"/>
                  <a:gd name="connsiteY2" fmla="*/ 890695 h 1213401"/>
                  <a:gd name="connsiteX3" fmla="*/ 1643895 w 3290153"/>
                  <a:gd name="connsiteY3" fmla="*/ 1212614 h 1213401"/>
                  <a:gd name="connsiteX4" fmla="*/ 9193 w 3290153"/>
                  <a:gd name="connsiteY4" fmla="*/ 881607 h 1213401"/>
                  <a:gd name="connsiteX5" fmla="*/ 0 w 3290153"/>
                  <a:gd name="connsiteY5" fmla="*/ 111155 h 1213401"/>
                  <a:gd name="connsiteX6" fmla="*/ 1608370 w 3290153"/>
                  <a:gd name="connsiteY6" fmla="*/ 15108 h 1213401"/>
                  <a:gd name="connsiteX0" fmla="*/ 1608370 w 3290153"/>
                  <a:gd name="connsiteY0" fmla="*/ 15108 h 1213401"/>
                  <a:gd name="connsiteX1" fmla="*/ 3175331 w 3290153"/>
                  <a:gd name="connsiteY1" fmla="*/ 114607 h 1213401"/>
                  <a:gd name="connsiteX2" fmla="*/ 3176951 w 3290153"/>
                  <a:gd name="connsiteY2" fmla="*/ 890695 h 1213401"/>
                  <a:gd name="connsiteX3" fmla="*/ 1643895 w 3290153"/>
                  <a:gd name="connsiteY3" fmla="*/ 1212614 h 1213401"/>
                  <a:gd name="connsiteX4" fmla="*/ 9193 w 3290153"/>
                  <a:gd name="connsiteY4" fmla="*/ 881607 h 1213401"/>
                  <a:gd name="connsiteX5" fmla="*/ 0 w 3290153"/>
                  <a:gd name="connsiteY5" fmla="*/ 111155 h 1213401"/>
                  <a:gd name="connsiteX6" fmla="*/ 1608370 w 3290153"/>
                  <a:gd name="connsiteY6" fmla="*/ 15108 h 1213401"/>
                  <a:gd name="connsiteX0" fmla="*/ 1608370 w 3290153"/>
                  <a:gd name="connsiteY0" fmla="*/ 2560 h 1200853"/>
                  <a:gd name="connsiteX1" fmla="*/ 3175331 w 3290153"/>
                  <a:gd name="connsiteY1" fmla="*/ 102059 h 1200853"/>
                  <a:gd name="connsiteX2" fmla="*/ 3176951 w 3290153"/>
                  <a:gd name="connsiteY2" fmla="*/ 878147 h 1200853"/>
                  <a:gd name="connsiteX3" fmla="*/ 1643895 w 3290153"/>
                  <a:gd name="connsiteY3" fmla="*/ 1200066 h 1200853"/>
                  <a:gd name="connsiteX4" fmla="*/ 9193 w 3290153"/>
                  <a:gd name="connsiteY4" fmla="*/ 869059 h 1200853"/>
                  <a:gd name="connsiteX5" fmla="*/ 0 w 3290153"/>
                  <a:gd name="connsiteY5" fmla="*/ 98607 h 1200853"/>
                  <a:gd name="connsiteX6" fmla="*/ 1608370 w 3290153"/>
                  <a:gd name="connsiteY6" fmla="*/ 2560 h 1200853"/>
                  <a:gd name="connsiteX0" fmla="*/ 1608370 w 3176951"/>
                  <a:gd name="connsiteY0" fmla="*/ 2560 h 1200853"/>
                  <a:gd name="connsiteX1" fmla="*/ 3175331 w 3176951"/>
                  <a:gd name="connsiteY1" fmla="*/ 102059 h 1200853"/>
                  <a:gd name="connsiteX2" fmla="*/ 3176951 w 3176951"/>
                  <a:gd name="connsiteY2" fmla="*/ 878147 h 1200853"/>
                  <a:gd name="connsiteX3" fmla="*/ 1643895 w 3176951"/>
                  <a:gd name="connsiteY3" fmla="*/ 1200066 h 1200853"/>
                  <a:gd name="connsiteX4" fmla="*/ 9193 w 3176951"/>
                  <a:gd name="connsiteY4" fmla="*/ 869059 h 1200853"/>
                  <a:gd name="connsiteX5" fmla="*/ 0 w 3176951"/>
                  <a:gd name="connsiteY5" fmla="*/ 98607 h 1200853"/>
                  <a:gd name="connsiteX6" fmla="*/ 1608370 w 3176951"/>
                  <a:gd name="connsiteY6" fmla="*/ 2560 h 1200853"/>
                  <a:gd name="connsiteX0" fmla="*/ 1599177 w 3167758"/>
                  <a:gd name="connsiteY0" fmla="*/ 2 h 1198295"/>
                  <a:gd name="connsiteX1" fmla="*/ 3166138 w 3167758"/>
                  <a:gd name="connsiteY1" fmla="*/ 99501 h 1198295"/>
                  <a:gd name="connsiteX2" fmla="*/ 3167758 w 3167758"/>
                  <a:gd name="connsiteY2" fmla="*/ 875589 h 1198295"/>
                  <a:gd name="connsiteX3" fmla="*/ 1634702 w 3167758"/>
                  <a:gd name="connsiteY3" fmla="*/ 1197508 h 1198295"/>
                  <a:gd name="connsiteX4" fmla="*/ 0 w 3167758"/>
                  <a:gd name="connsiteY4" fmla="*/ 866501 h 1198295"/>
                  <a:gd name="connsiteX5" fmla="*/ 2196 w 3167758"/>
                  <a:gd name="connsiteY5" fmla="*/ 97775 h 1198295"/>
                  <a:gd name="connsiteX6" fmla="*/ 1599177 w 3167758"/>
                  <a:gd name="connsiteY6" fmla="*/ 2 h 1198295"/>
                  <a:gd name="connsiteX0" fmla="*/ 1599177 w 3167758"/>
                  <a:gd name="connsiteY0" fmla="*/ 2 h 1198295"/>
                  <a:gd name="connsiteX1" fmla="*/ 3163860 w 3167758"/>
                  <a:gd name="connsiteY1" fmla="*/ 99501 h 1198295"/>
                  <a:gd name="connsiteX2" fmla="*/ 3167758 w 3167758"/>
                  <a:gd name="connsiteY2" fmla="*/ 875589 h 1198295"/>
                  <a:gd name="connsiteX3" fmla="*/ 1634702 w 3167758"/>
                  <a:gd name="connsiteY3" fmla="*/ 1197508 h 1198295"/>
                  <a:gd name="connsiteX4" fmla="*/ 0 w 3167758"/>
                  <a:gd name="connsiteY4" fmla="*/ 866501 h 1198295"/>
                  <a:gd name="connsiteX5" fmla="*/ 2196 w 3167758"/>
                  <a:gd name="connsiteY5" fmla="*/ 97775 h 1198295"/>
                  <a:gd name="connsiteX6" fmla="*/ 1599177 w 3167758"/>
                  <a:gd name="connsiteY6" fmla="*/ 2 h 1198295"/>
                  <a:gd name="connsiteX0" fmla="*/ 1599177 w 3165480"/>
                  <a:gd name="connsiteY0" fmla="*/ 2 h 1198314"/>
                  <a:gd name="connsiteX1" fmla="*/ 3163860 w 3165480"/>
                  <a:gd name="connsiteY1" fmla="*/ 99501 h 1198314"/>
                  <a:gd name="connsiteX2" fmla="*/ 3165480 w 3165480"/>
                  <a:gd name="connsiteY2" fmla="*/ 877315 h 1198314"/>
                  <a:gd name="connsiteX3" fmla="*/ 1634702 w 3165480"/>
                  <a:gd name="connsiteY3" fmla="*/ 1197508 h 1198314"/>
                  <a:gd name="connsiteX4" fmla="*/ 0 w 3165480"/>
                  <a:gd name="connsiteY4" fmla="*/ 866501 h 1198314"/>
                  <a:gd name="connsiteX5" fmla="*/ 2196 w 3165480"/>
                  <a:gd name="connsiteY5" fmla="*/ 97775 h 1198314"/>
                  <a:gd name="connsiteX6" fmla="*/ 1599177 w 3165480"/>
                  <a:gd name="connsiteY6" fmla="*/ 2 h 1198314"/>
                  <a:gd name="connsiteX0" fmla="*/ 1599177 w 3165480"/>
                  <a:gd name="connsiteY0" fmla="*/ 1174938 h 2373250"/>
                  <a:gd name="connsiteX1" fmla="*/ 3163861 w 3165480"/>
                  <a:gd name="connsiteY1" fmla="*/ 7291 h 2373250"/>
                  <a:gd name="connsiteX2" fmla="*/ 3165480 w 3165480"/>
                  <a:gd name="connsiteY2" fmla="*/ 2052251 h 2373250"/>
                  <a:gd name="connsiteX3" fmla="*/ 1634702 w 3165480"/>
                  <a:gd name="connsiteY3" fmla="*/ 2372444 h 2373250"/>
                  <a:gd name="connsiteX4" fmla="*/ 0 w 3165480"/>
                  <a:gd name="connsiteY4" fmla="*/ 2041437 h 2373250"/>
                  <a:gd name="connsiteX5" fmla="*/ 2196 w 3165480"/>
                  <a:gd name="connsiteY5" fmla="*/ 1272711 h 2373250"/>
                  <a:gd name="connsiteX6" fmla="*/ 1599177 w 3165480"/>
                  <a:gd name="connsiteY6" fmla="*/ 1174938 h 2373250"/>
                  <a:gd name="connsiteX0" fmla="*/ 1599177 w 3165480"/>
                  <a:gd name="connsiteY0" fmla="*/ 1273827 h 2472139"/>
                  <a:gd name="connsiteX1" fmla="*/ 3163861 w 3165480"/>
                  <a:gd name="connsiteY1" fmla="*/ 6796 h 2472139"/>
                  <a:gd name="connsiteX2" fmla="*/ 3165480 w 3165480"/>
                  <a:gd name="connsiteY2" fmla="*/ 2151140 h 2472139"/>
                  <a:gd name="connsiteX3" fmla="*/ 1634702 w 3165480"/>
                  <a:gd name="connsiteY3" fmla="*/ 2471333 h 2472139"/>
                  <a:gd name="connsiteX4" fmla="*/ 0 w 3165480"/>
                  <a:gd name="connsiteY4" fmla="*/ 2140326 h 2472139"/>
                  <a:gd name="connsiteX5" fmla="*/ 2196 w 3165480"/>
                  <a:gd name="connsiteY5" fmla="*/ 1371600 h 2472139"/>
                  <a:gd name="connsiteX6" fmla="*/ 1599177 w 3165480"/>
                  <a:gd name="connsiteY6" fmla="*/ 1273827 h 2472139"/>
                  <a:gd name="connsiteX0" fmla="*/ 1601741 w 3168044"/>
                  <a:gd name="connsiteY0" fmla="*/ 1277666 h 2475978"/>
                  <a:gd name="connsiteX1" fmla="*/ 3166425 w 3168044"/>
                  <a:gd name="connsiteY1" fmla="*/ 10635 h 2475978"/>
                  <a:gd name="connsiteX2" fmla="*/ 3168044 w 3168044"/>
                  <a:gd name="connsiteY2" fmla="*/ 2154979 h 2475978"/>
                  <a:gd name="connsiteX3" fmla="*/ 1637266 w 3168044"/>
                  <a:gd name="connsiteY3" fmla="*/ 2475172 h 2475978"/>
                  <a:gd name="connsiteX4" fmla="*/ 2564 w 3168044"/>
                  <a:gd name="connsiteY4" fmla="*/ 2144165 h 2475978"/>
                  <a:gd name="connsiteX5" fmla="*/ 0 w 3168044"/>
                  <a:gd name="connsiteY5" fmla="*/ 1810 h 2475978"/>
                  <a:gd name="connsiteX6" fmla="*/ 1601741 w 3168044"/>
                  <a:gd name="connsiteY6" fmla="*/ 1277666 h 2475978"/>
                  <a:gd name="connsiteX0" fmla="*/ 1558897 w 3168044"/>
                  <a:gd name="connsiteY0" fmla="*/ 26 h 2589714"/>
                  <a:gd name="connsiteX1" fmla="*/ 3166425 w 3168044"/>
                  <a:gd name="connsiteY1" fmla="*/ 124371 h 2589714"/>
                  <a:gd name="connsiteX2" fmla="*/ 3168044 w 3168044"/>
                  <a:gd name="connsiteY2" fmla="*/ 2268715 h 2589714"/>
                  <a:gd name="connsiteX3" fmla="*/ 1637266 w 3168044"/>
                  <a:gd name="connsiteY3" fmla="*/ 2588908 h 2589714"/>
                  <a:gd name="connsiteX4" fmla="*/ 2564 w 3168044"/>
                  <a:gd name="connsiteY4" fmla="*/ 2257901 h 2589714"/>
                  <a:gd name="connsiteX5" fmla="*/ 0 w 3168044"/>
                  <a:gd name="connsiteY5" fmla="*/ 115546 h 2589714"/>
                  <a:gd name="connsiteX6" fmla="*/ 1558897 w 3168044"/>
                  <a:gd name="connsiteY6" fmla="*/ 26 h 258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68044" h="2589714">
                    <a:moveTo>
                      <a:pt x="1558897" y="26"/>
                    </a:moveTo>
                    <a:cubicBezTo>
                      <a:pt x="2086634" y="1497"/>
                      <a:pt x="2605076" y="19299"/>
                      <a:pt x="3166425" y="124371"/>
                    </a:cubicBezTo>
                    <a:cubicBezTo>
                      <a:pt x="3167245" y="540766"/>
                      <a:pt x="3163607" y="2023563"/>
                      <a:pt x="3168044" y="2268715"/>
                    </a:cubicBezTo>
                    <a:cubicBezTo>
                      <a:pt x="3049520" y="2543102"/>
                      <a:pt x="2162695" y="2597328"/>
                      <a:pt x="1637266" y="2588908"/>
                    </a:cubicBezTo>
                    <a:cubicBezTo>
                      <a:pt x="1111837" y="2580488"/>
                      <a:pt x="30538" y="2551969"/>
                      <a:pt x="2564" y="2257901"/>
                    </a:cubicBezTo>
                    <a:cubicBezTo>
                      <a:pt x="6480" y="1963834"/>
                      <a:pt x="182" y="541532"/>
                      <a:pt x="0" y="115546"/>
                    </a:cubicBezTo>
                    <a:cubicBezTo>
                      <a:pt x="205787" y="58026"/>
                      <a:pt x="1031160" y="-1445"/>
                      <a:pt x="1558897" y="26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  <a:alpha val="32000"/>
                </a:schemeClr>
              </a:solidFill>
              <a:ln w="12700"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2145510" y="1657350"/>
                <a:ext cx="2111740" cy="111201"/>
              </a:xfrm>
              <a:custGeom>
                <a:avLst/>
                <a:gdLst>
                  <a:gd name="connsiteX0" fmla="*/ 0 w 3309938"/>
                  <a:gd name="connsiteY0" fmla="*/ 0 h 171472"/>
                  <a:gd name="connsiteX1" fmla="*/ 1595438 w 3309938"/>
                  <a:gd name="connsiteY1" fmla="*/ 171450 h 171472"/>
                  <a:gd name="connsiteX2" fmla="*/ 3309938 w 3309938"/>
                  <a:gd name="connsiteY2" fmla="*/ 9525 h 171472"/>
                  <a:gd name="connsiteX0" fmla="*/ 0 w 3309938"/>
                  <a:gd name="connsiteY0" fmla="*/ 0 h 171472"/>
                  <a:gd name="connsiteX1" fmla="*/ 1595438 w 3309938"/>
                  <a:gd name="connsiteY1" fmla="*/ 171450 h 171472"/>
                  <a:gd name="connsiteX2" fmla="*/ 3309938 w 3309938"/>
                  <a:gd name="connsiteY2" fmla="*/ 9525 h 171472"/>
                  <a:gd name="connsiteX0" fmla="*/ 0 w 3309938"/>
                  <a:gd name="connsiteY0" fmla="*/ 0 h 171472"/>
                  <a:gd name="connsiteX1" fmla="*/ 1595438 w 3309938"/>
                  <a:gd name="connsiteY1" fmla="*/ 171450 h 171472"/>
                  <a:gd name="connsiteX2" fmla="*/ 3309938 w 3309938"/>
                  <a:gd name="connsiteY2" fmla="*/ 9525 h 171472"/>
                  <a:gd name="connsiteX0" fmla="*/ 0 w 3309938"/>
                  <a:gd name="connsiteY0" fmla="*/ 0 h 171467"/>
                  <a:gd name="connsiteX1" fmla="*/ 1595438 w 3309938"/>
                  <a:gd name="connsiteY1" fmla="*/ 171450 h 171467"/>
                  <a:gd name="connsiteX2" fmla="*/ 3309938 w 3309938"/>
                  <a:gd name="connsiteY2" fmla="*/ 9525 h 17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38" h="171467">
                    <a:moveTo>
                      <a:pt x="0" y="0"/>
                    </a:moveTo>
                    <a:cubicBezTo>
                      <a:pt x="74216" y="73025"/>
                      <a:pt x="1043782" y="169863"/>
                      <a:pt x="1595438" y="171450"/>
                    </a:cubicBezTo>
                    <a:cubicBezTo>
                      <a:pt x="2147094" y="173037"/>
                      <a:pt x="3228578" y="67469"/>
                      <a:pt x="3309938" y="9525"/>
                    </a:cubicBezTo>
                  </a:path>
                </a:pathLst>
              </a:cu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064310" y="1118366"/>
              <a:ext cx="2273187" cy="2768098"/>
              <a:chOff x="1384345" y="438150"/>
              <a:chExt cx="3505155" cy="4268286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453946" y="486565"/>
                <a:ext cx="3353004" cy="345285"/>
              </a:xfrm>
              <a:custGeom>
                <a:avLst/>
                <a:gdLst>
                  <a:gd name="connsiteX0" fmla="*/ 0 w 3352800"/>
                  <a:gd name="connsiteY0" fmla="*/ 111125 h 222250"/>
                  <a:gd name="connsiteX1" fmla="*/ 1676400 w 3352800"/>
                  <a:gd name="connsiteY1" fmla="*/ 0 h 222250"/>
                  <a:gd name="connsiteX2" fmla="*/ 3352800 w 3352800"/>
                  <a:gd name="connsiteY2" fmla="*/ 111125 h 222250"/>
                  <a:gd name="connsiteX3" fmla="*/ 1676400 w 3352800"/>
                  <a:gd name="connsiteY3" fmla="*/ 222250 h 222250"/>
                  <a:gd name="connsiteX4" fmla="*/ 0 w 3352800"/>
                  <a:gd name="connsiteY4" fmla="*/ 111125 h 222250"/>
                  <a:gd name="connsiteX0" fmla="*/ 88624 w 3441424"/>
                  <a:gd name="connsiteY0" fmla="*/ 111125 h 223055"/>
                  <a:gd name="connsiteX1" fmla="*/ 1765024 w 3441424"/>
                  <a:gd name="connsiteY1" fmla="*/ 0 h 223055"/>
                  <a:gd name="connsiteX2" fmla="*/ 3441424 w 3441424"/>
                  <a:gd name="connsiteY2" fmla="*/ 111125 h 223055"/>
                  <a:gd name="connsiteX3" fmla="*/ 1765024 w 3441424"/>
                  <a:gd name="connsiteY3" fmla="*/ 222250 h 223055"/>
                  <a:gd name="connsiteX4" fmla="*/ 393424 w 3441424"/>
                  <a:gd name="connsiteY4" fmla="*/ 158750 h 223055"/>
                  <a:gd name="connsiteX5" fmla="*/ 88624 w 3441424"/>
                  <a:gd name="connsiteY5" fmla="*/ 111125 h 223055"/>
                  <a:gd name="connsiteX0" fmla="*/ 108919 w 3461719"/>
                  <a:gd name="connsiteY0" fmla="*/ 111125 h 222972"/>
                  <a:gd name="connsiteX1" fmla="*/ 1785319 w 3461719"/>
                  <a:gd name="connsiteY1" fmla="*/ 0 h 222972"/>
                  <a:gd name="connsiteX2" fmla="*/ 3461719 w 3461719"/>
                  <a:gd name="connsiteY2" fmla="*/ 111125 h 222972"/>
                  <a:gd name="connsiteX3" fmla="*/ 1785319 w 3461719"/>
                  <a:gd name="connsiteY3" fmla="*/ 222250 h 222972"/>
                  <a:gd name="connsiteX4" fmla="*/ 413719 w 3461719"/>
                  <a:gd name="connsiteY4" fmla="*/ 158750 h 222972"/>
                  <a:gd name="connsiteX5" fmla="*/ 191469 w 3461719"/>
                  <a:gd name="connsiteY5" fmla="*/ 152400 h 222972"/>
                  <a:gd name="connsiteX6" fmla="*/ 108919 w 3461719"/>
                  <a:gd name="connsiteY6" fmla="*/ 111125 h 222972"/>
                  <a:gd name="connsiteX0" fmla="*/ 3028 w 3355828"/>
                  <a:gd name="connsiteY0" fmla="*/ 111125 h 222972"/>
                  <a:gd name="connsiteX1" fmla="*/ 1679428 w 3355828"/>
                  <a:gd name="connsiteY1" fmla="*/ 0 h 222972"/>
                  <a:gd name="connsiteX2" fmla="*/ 3355828 w 3355828"/>
                  <a:gd name="connsiteY2" fmla="*/ 111125 h 222972"/>
                  <a:gd name="connsiteX3" fmla="*/ 1679428 w 3355828"/>
                  <a:gd name="connsiteY3" fmla="*/ 222250 h 222972"/>
                  <a:gd name="connsiteX4" fmla="*/ 307828 w 3355828"/>
                  <a:gd name="connsiteY4" fmla="*/ 158750 h 222972"/>
                  <a:gd name="connsiteX5" fmla="*/ 85578 w 3355828"/>
                  <a:gd name="connsiteY5" fmla="*/ 152400 h 222972"/>
                  <a:gd name="connsiteX6" fmla="*/ 3028 w 3355828"/>
                  <a:gd name="connsiteY6" fmla="*/ 111125 h 222972"/>
                  <a:gd name="connsiteX0" fmla="*/ 3758 w 3356558"/>
                  <a:gd name="connsiteY0" fmla="*/ 111125 h 222972"/>
                  <a:gd name="connsiteX1" fmla="*/ 1680158 w 3356558"/>
                  <a:gd name="connsiteY1" fmla="*/ 0 h 222972"/>
                  <a:gd name="connsiteX2" fmla="*/ 3356558 w 3356558"/>
                  <a:gd name="connsiteY2" fmla="*/ 111125 h 222972"/>
                  <a:gd name="connsiteX3" fmla="*/ 1680158 w 3356558"/>
                  <a:gd name="connsiteY3" fmla="*/ 222250 h 222972"/>
                  <a:gd name="connsiteX4" fmla="*/ 308558 w 3356558"/>
                  <a:gd name="connsiteY4" fmla="*/ 158750 h 222972"/>
                  <a:gd name="connsiteX5" fmla="*/ 86308 w 3356558"/>
                  <a:gd name="connsiteY5" fmla="*/ 152400 h 222972"/>
                  <a:gd name="connsiteX6" fmla="*/ 3758 w 3356558"/>
                  <a:gd name="connsiteY6" fmla="*/ 111125 h 222972"/>
                  <a:gd name="connsiteX0" fmla="*/ 266 w 3353066"/>
                  <a:gd name="connsiteY0" fmla="*/ 111125 h 222972"/>
                  <a:gd name="connsiteX1" fmla="*/ 1676666 w 3353066"/>
                  <a:gd name="connsiteY1" fmla="*/ 0 h 222972"/>
                  <a:gd name="connsiteX2" fmla="*/ 3353066 w 3353066"/>
                  <a:gd name="connsiteY2" fmla="*/ 111125 h 222972"/>
                  <a:gd name="connsiteX3" fmla="*/ 1676666 w 3353066"/>
                  <a:gd name="connsiteY3" fmla="*/ 222250 h 222972"/>
                  <a:gd name="connsiteX4" fmla="*/ 305066 w 3353066"/>
                  <a:gd name="connsiteY4" fmla="*/ 158750 h 222972"/>
                  <a:gd name="connsiteX5" fmla="*/ 82816 w 3353066"/>
                  <a:gd name="connsiteY5" fmla="*/ 152400 h 222972"/>
                  <a:gd name="connsiteX6" fmla="*/ 266 w 3353066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265 w 3353065"/>
                  <a:gd name="connsiteY0" fmla="*/ 111125 h 222972"/>
                  <a:gd name="connsiteX1" fmla="*/ 1676665 w 3353065"/>
                  <a:gd name="connsiteY1" fmla="*/ 0 h 222972"/>
                  <a:gd name="connsiteX2" fmla="*/ 3353065 w 3353065"/>
                  <a:gd name="connsiteY2" fmla="*/ 111125 h 222972"/>
                  <a:gd name="connsiteX3" fmla="*/ 1676665 w 3353065"/>
                  <a:gd name="connsiteY3" fmla="*/ 222250 h 222972"/>
                  <a:gd name="connsiteX4" fmla="*/ 305065 w 3353065"/>
                  <a:gd name="connsiteY4" fmla="*/ 158750 h 222972"/>
                  <a:gd name="connsiteX5" fmla="*/ 82815 w 3353065"/>
                  <a:gd name="connsiteY5" fmla="*/ 152400 h 222972"/>
                  <a:gd name="connsiteX6" fmla="*/ 265 w 3353065"/>
                  <a:gd name="connsiteY6" fmla="*/ 111125 h 22297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04 w 3353004"/>
                  <a:gd name="connsiteY0" fmla="*/ 111125 h 345285"/>
                  <a:gd name="connsiteX1" fmla="*/ 1676604 w 3353004"/>
                  <a:gd name="connsiteY1" fmla="*/ 0 h 345285"/>
                  <a:gd name="connsiteX2" fmla="*/ 3353004 w 3353004"/>
                  <a:gd name="connsiteY2" fmla="*/ 111125 h 345285"/>
                  <a:gd name="connsiteX3" fmla="*/ 1676604 w 3353004"/>
                  <a:gd name="connsiteY3" fmla="*/ 222250 h 345285"/>
                  <a:gd name="connsiteX4" fmla="*/ 312148 w 3353004"/>
                  <a:gd name="connsiteY4" fmla="*/ 168275 h 345285"/>
                  <a:gd name="connsiteX5" fmla="*/ 143080 w 3353004"/>
                  <a:gd name="connsiteY5" fmla="*/ 345281 h 345285"/>
                  <a:gd name="connsiteX6" fmla="*/ 94660 w 3353004"/>
                  <a:gd name="connsiteY6" fmla="*/ 145256 h 345285"/>
                  <a:gd name="connsiteX7" fmla="*/ 204 w 3353004"/>
                  <a:gd name="connsiteY7" fmla="*/ 111125 h 345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53004" h="345285">
                    <a:moveTo>
                      <a:pt x="204" y="111125"/>
                    </a:moveTo>
                    <a:cubicBezTo>
                      <a:pt x="-3235" y="54768"/>
                      <a:pt x="750754" y="0"/>
                      <a:pt x="1676604" y="0"/>
                    </a:cubicBezTo>
                    <a:cubicBezTo>
                      <a:pt x="2602454" y="0"/>
                      <a:pt x="3353004" y="49752"/>
                      <a:pt x="3353004" y="111125"/>
                    </a:cubicBezTo>
                    <a:cubicBezTo>
                      <a:pt x="3353004" y="172498"/>
                      <a:pt x="2183413" y="212725"/>
                      <a:pt x="1676604" y="222250"/>
                    </a:cubicBezTo>
                    <a:cubicBezTo>
                      <a:pt x="1169795" y="231775"/>
                      <a:pt x="557814" y="180314"/>
                      <a:pt x="312148" y="168275"/>
                    </a:cubicBezTo>
                    <a:cubicBezTo>
                      <a:pt x="261746" y="156238"/>
                      <a:pt x="180122" y="346339"/>
                      <a:pt x="143080" y="345281"/>
                    </a:cubicBezTo>
                    <a:cubicBezTo>
                      <a:pt x="106038" y="344223"/>
                      <a:pt x="164113" y="175551"/>
                      <a:pt x="94660" y="145256"/>
                    </a:cubicBezTo>
                    <a:cubicBezTo>
                      <a:pt x="43860" y="137318"/>
                      <a:pt x="-3501" y="122238"/>
                      <a:pt x="204" y="111125"/>
                    </a:cubicBezTo>
                    <a:close/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2"/>
              <p:cNvSpPr/>
              <p:nvPr/>
            </p:nvSpPr>
            <p:spPr>
              <a:xfrm>
                <a:off x="1384345" y="441325"/>
                <a:ext cx="3505155" cy="452439"/>
              </a:xfrm>
              <a:custGeom>
                <a:avLst/>
                <a:gdLst>
                  <a:gd name="connsiteX0" fmla="*/ 0 w 3352800"/>
                  <a:gd name="connsiteY0" fmla="*/ 111125 h 222250"/>
                  <a:gd name="connsiteX1" fmla="*/ 1676400 w 3352800"/>
                  <a:gd name="connsiteY1" fmla="*/ 0 h 222250"/>
                  <a:gd name="connsiteX2" fmla="*/ 3352800 w 3352800"/>
                  <a:gd name="connsiteY2" fmla="*/ 111125 h 222250"/>
                  <a:gd name="connsiteX3" fmla="*/ 1676400 w 3352800"/>
                  <a:gd name="connsiteY3" fmla="*/ 222250 h 222250"/>
                  <a:gd name="connsiteX4" fmla="*/ 0 w 3352800"/>
                  <a:gd name="connsiteY4" fmla="*/ 111125 h 222250"/>
                  <a:gd name="connsiteX0" fmla="*/ 88624 w 3441424"/>
                  <a:gd name="connsiteY0" fmla="*/ 111125 h 223055"/>
                  <a:gd name="connsiteX1" fmla="*/ 1765024 w 3441424"/>
                  <a:gd name="connsiteY1" fmla="*/ 0 h 223055"/>
                  <a:gd name="connsiteX2" fmla="*/ 3441424 w 3441424"/>
                  <a:gd name="connsiteY2" fmla="*/ 111125 h 223055"/>
                  <a:gd name="connsiteX3" fmla="*/ 1765024 w 3441424"/>
                  <a:gd name="connsiteY3" fmla="*/ 222250 h 223055"/>
                  <a:gd name="connsiteX4" fmla="*/ 393424 w 3441424"/>
                  <a:gd name="connsiteY4" fmla="*/ 158750 h 223055"/>
                  <a:gd name="connsiteX5" fmla="*/ 88624 w 3441424"/>
                  <a:gd name="connsiteY5" fmla="*/ 111125 h 223055"/>
                  <a:gd name="connsiteX0" fmla="*/ 108919 w 3461719"/>
                  <a:gd name="connsiteY0" fmla="*/ 111125 h 222972"/>
                  <a:gd name="connsiteX1" fmla="*/ 1785319 w 3461719"/>
                  <a:gd name="connsiteY1" fmla="*/ 0 h 222972"/>
                  <a:gd name="connsiteX2" fmla="*/ 3461719 w 3461719"/>
                  <a:gd name="connsiteY2" fmla="*/ 111125 h 222972"/>
                  <a:gd name="connsiteX3" fmla="*/ 1785319 w 3461719"/>
                  <a:gd name="connsiteY3" fmla="*/ 222250 h 222972"/>
                  <a:gd name="connsiteX4" fmla="*/ 413719 w 3461719"/>
                  <a:gd name="connsiteY4" fmla="*/ 158750 h 222972"/>
                  <a:gd name="connsiteX5" fmla="*/ 191469 w 3461719"/>
                  <a:gd name="connsiteY5" fmla="*/ 152400 h 222972"/>
                  <a:gd name="connsiteX6" fmla="*/ 108919 w 3461719"/>
                  <a:gd name="connsiteY6" fmla="*/ 111125 h 222972"/>
                  <a:gd name="connsiteX0" fmla="*/ 3028 w 3355828"/>
                  <a:gd name="connsiteY0" fmla="*/ 111125 h 222972"/>
                  <a:gd name="connsiteX1" fmla="*/ 1679428 w 3355828"/>
                  <a:gd name="connsiteY1" fmla="*/ 0 h 222972"/>
                  <a:gd name="connsiteX2" fmla="*/ 3355828 w 3355828"/>
                  <a:gd name="connsiteY2" fmla="*/ 111125 h 222972"/>
                  <a:gd name="connsiteX3" fmla="*/ 1679428 w 3355828"/>
                  <a:gd name="connsiteY3" fmla="*/ 222250 h 222972"/>
                  <a:gd name="connsiteX4" fmla="*/ 307828 w 3355828"/>
                  <a:gd name="connsiteY4" fmla="*/ 158750 h 222972"/>
                  <a:gd name="connsiteX5" fmla="*/ 85578 w 3355828"/>
                  <a:gd name="connsiteY5" fmla="*/ 152400 h 222972"/>
                  <a:gd name="connsiteX6" fmla="*/ 3028 w 3355828"/>
                  <a:gd name="connsiteY6" fmla="*/ 111125 h 222972"/>
                  <a:gd name="connsiteX0" fmla="*/ 3758 w 3356558"/>
                  <a:gd name="connsiteY0" fmla="*/ 111125 h 222972"/>
                  <a:gd name="connsiteX1" fmla="*/ 1680158 w 3356558"/>
                  <a:gd name="connsiteY1" fmla="*/ 0 h 222972"/>
                  <a:gd name="connsiteX2" fmla="*/ 3356558 w 3356558"/>
                  <a:gd name="connsiteY2" fmla="*/ 111125 h 222972"/>
                  <a:gd name="connsiteX3" fmla="*/ 1680158 w 3356558"/>
                  <a:gd name="connsiteY3" fmla="*/ 222250 h 222972"/>
                  <a:gd name="connsiteX4" fmla="*/ 308558 w 3356558"/>
                  <a:gd name="connsiteY4" fmla="*/ 158750 h 222972"/>
                  <a:gd name="connsiteX5" fmla="*/ 86308 w 3356558"/>
                  <a:gd name="connsiteY5" fmla="*/ 152400 h 222972"/>
                  <a:gd name="connsiteX6" fmla="*/ 3758 w 3356558"/>
                  <a:gd name="connsiteY6" fmla="*/ 111125 h 222972"/>
                  <a:gd name="connsiteX0" fmla="*/ 266 w 3353066"/>
                  <a:gd name="connsiteY0" fmla="*/ 111125 h 222972"/>
                  <a:gd name="connsiteX1" fmla="*/ 1676666 w 3353066"/>
                  <a:gd name="connsiteY1" fmla="*/ 0 h 222972"/>
                  <a:gd name="connsiteX2" fmla="*/ 3353066 w 3353066"/>
                  <a:gd name="connsiteY2" fmla="*/ 111125 h 222972"/>
                  <a:gd name="connsiteX3" fmla="*/ 1676666 w 3353066"/>
                  <a:gd name="connsiteY3" fmla="*/ 222250 h 222972"/>
                  <a:gd name="connsiteX4" fmla="*/ 305066 w 3353066"/>
                  <a:gd name="connsiteY4" fmla="*/ 158750 h 222972"/>
                  <a:gd name="connsiteX5" fmla="*/ 82816 w 3353066"/>
                  <a:gd name="connsiteY5" fmla="*/ 152400 h 222972"/>
                  <a:gd name="connsiteX6" fmla="*/ 266 w 3353066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265 w 3353065"/>
                  <a:gd name="connsiteY0" fmla="*/ 111125 h 222972"/>
                  <a:gd name="connsiteX1" fmla="*/ 1676665 w 3353065"/>
                  <a:gd name="connsiteY1" fmla="*/ 0 h 222972"/>
                  <a:gd name="connsiteX2" fmla="*/ 3353065 w 3353065"/>
                  <a:gd name="connsiteY2" fmla="*/ 111125 h 222972"/>
                  <a:gd name="connsiteX3" fmla="*/ 1676665 w 3353065"/>
                  <a:gd name="connsiteY3" fmla="*/ 222250 h 222972"/>
                  <a:gd name="connsiteX4" fmla="*/ 305065 w 3353065"/>
                  <a:gd name="connsiteY4" fmla="*/ 158750 h 222972"/>
                  <a:gd name="connsiteX5" fmla="*/ 82815 w 3353065"/>
                  <a:gd name="connsiteY5" fmla="*/ 152400 h 222972"/>
                  <a:gd name="connsiteX6" fmla="*/ 265 w 3353065"/>
                  <a:gd name="connsiteY6" fmla="*/ 111125 h 22297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04 w 3353004"/>
                  <a:gd name="connsiteY0" fmla="*/ 111125 h 345285"/>
                  <a:gd name="connsiteX1" fmla="*/ 1676604 w 3353004"/>
                  <a:gd name="connsiteY1" fmla="*/ 0 h 345285"/>
                  <a:gd name="connsiteX2" fmla="*/ 3353004 w 3353004"/>
                  <a:gd name="connsiteY2" fmla="*/ 111125 h 345285"/>
                  <a:gd name="connsiteX3" fmla="*/ 1676604 w 3353004"/>
                  <a:gd name="connsiteY3" fmla="*/ 222250 h 345285"/>
                  <a:gd name="connsiteX4" fmla="*/ 312148 w 3353004"/>
                  <a:gd name="connsiteY4" fmla="*/ 168275 h 345285"/>
                  <a:gd name="connsiteX5" fmla="*/ 143080 w 3353004"/>
                  <a:gd name="connsiteY5" fmla="*/ 345281 h 345285"/>
                  <a:gd name="connsiteX6" fmla="*/ 94660 w 3353004"/>
                  <a:gd name="connsiteY6" fmla="*/ 145256 h 345285"/>
                  <a:gd name="connsiteX7" fmla="*/ 204 w 3353004"/>
                  <a:gd name="connsiteY7" fmla="*/ 111125 h 345285"/>
                  <a:gd name="connsiteX0" fmla="*/ 204 w 3353004"/>
                  <a:gd name="connsiteY0" fmla="*/ 111125 h 328021"/>
                  <a:gd name="connsiteX1" fmla="*/ 1676604 w 3353004"/>
                  <a:gd name="connsiteY1" fmla="*/ 0 h 328021"/>
                  <a:gd name="connsiteX2" fmla="*/ 3353004 w 3353004"/>
                  <a:gd name="connsiteY2" fmla="*/ 111125 h 328021"/>
                  <a:gd name="connsiteX3" fmla="*/ 1676604 w 3353004"/>
                  <a:gd name="connsiteY3" fmla="*/ 222250 h 328021"/>
                  <a:gd name="connsiteX4" fmla="*/ 312148 w 3353004"/>
                  <a:gd name="connsiteY4" fmla="*/ 168275 h 328021"/>
                  <a:gd name="connsiteX5" fmla="*/ 184082 w 3353004"/>
                  <a:gd name="connsiteY5" fmla="*/ 328017 h 328021"/>
                  <a:gd name="connsiteX6" fmla="*/ 94660 w 3353004"/>
                  <a:gd name="connsiteY6" fmla="*/ 145256 h 328021"/>
                  <a:gd name="connsiteX7" fmla="*/ 204 w 3353004"/>
                  <a:gd name="connsiteY7" fmla="*/ 111125 h 328021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00985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98707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89596 w 3353004"/>
                  <a:gd name="connsiteY4" fmla="*/ 176907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161 w 3352961"/>
                  <a:gd name="connsiteY0" fmla="*/ 111125 h 328022"/>
                  <a:gd name="connsiteX1" fmla="*/ 1676561 w 3352961"/>
                  <a:gd name="connsiteY1" fmla="*/ 0 h 328022"/>
                  <a:gd name="connsiteX2" fmla="*/ 3352961 w 3352961"/>
                  <a:gd name="connsiteY2" fmla="*/ 111125 h 328022"/>
                  <a:gd name="connsiteX3" fmla="*/ 1676561 w 3352961"/>
                  <a:gd name="connsiteY3" fmla="*/ 222250 h 328022"/>
                  <a:gd name="connsiteX4" fmla="*/ 389553 w 3352961"/>
                  <a:gd name="connsiteY4" fmla="*/ 176907 h 328022"/>
                  <a:gd name="connsiteX5" fmla="*/ 184039 w 3352961"/>
                  <a:gd name="connsiteY5" fmla="*/ 328017 h 328022"/>
                  <a:gd name="connsiteX6" fmla="*/ 108285 w 3352961"/>
                  <a:gd name="connsiteY6" fmla="*/ 146982 h 328022"/>
                  <a:gd name="connsiteX7" fmla="*/ 161 w 3352961"/>
                  <a:gd name="connsiteY7" fmla="*/ 111125 h 328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52961" h="328022">
                    <a:moveTo>
                      <a:pt x="161" y="111125"/>
                    </a:moveTo>
                    <a:cubicBezTo>
                      <a:pt x="-3278" y="54768"/>
                      <a:pt x="750711" y="0"/>
                      <a:pt x="1676561" y="0"/>
                    </a:cubicBezTo>
                    <a:cubicBezTo>
                      <a:pt x="2602411" y="0"/>
                      <a:pt x="3352961" y="49752"/>
                      <a:pt x="3352961" y="111125"/>
                    </a:cubicBezTo>
                    <a:cubicBezTo>
                      <a:pt x="3352961" y="172498"/>
                      <a:pt x="2170462" y="211286"/>
                      <a:pt x="1676561" y="222250"/>
                    </a:cubicBezTo>
                    <a:cubicBezTo>
                      <a:pt x="1182660" y="233214"/>
                      <a:pt x="635219" y="188946"/>
                      <a:pt x="389553" y="176907"/>
                    </a:cubicBezTo>
                    <a:cubicBezTo>
                      <a:pt x="339151" y="164870"/>
                      <a:pt x="259804" y="329075"/>
                      <a:pt x="184039" y="328017"/>
                    </a:cubicBezTo>
                    <a:cubicBezTo>
                      <a:pt x="146997" y="326959"/>
                      <a:pt x="177738" y="177277"/>
                      <a:pt x="108285" y="146982"/>
                    </a:cubicBezTo>
                    <a:cubicBezTo>
                      <a:pt x="57485" y="139044"/>
                      <a:pt x="-3544" y="122238"/>
                      <a:pt x="161" y="111125"/>
                    </a:cubicBezTo>
                    <a:close/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1619250" y="853595"/>
                <a:ext cx="140494" cy="91761"/>
              </a:xfrm>
              <a:custGeom>
                <a:avLst/>
                <a:gdLst>
                  <a:gd name="connsiteX0" fmla="*/ 0 w 140494"/>
                  <a:gd name="connsiteY0" fmla="*/ 25086 h 91761"/>
                  <a:gd name="connsiteX1" fmla="*/ 78581 w 140494"/>
                  <a:gd name="connsiteY1" fmla="*/ 3655 h 91761"/>
                  <a:gd name="connsiteX2" fmla="*/ 140494 w 140494"/>
                  <a:gd name="connsiteY2" fmla="*/ 91761 h 9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494" h="91761">
                    <a:moveTo>
                      <a:pt x="0" y="25086"/>
                    </a:moveTo>
                    <a:cubicBezTo>
                      <a:pt x="27582" y="8814"/>
                      <a:pt x="55165" y="-7458"/>
                      <a:pt x="78581" y="3655"/>
                    </a:cubicBezTo>
                    <a:cubicBezTo>
                      <a:pt x="101997" y="14767"/>
                      <a:pt x="121245" y="53264"/>
                      <a:pt x="140494" y="91761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2"/>
              <p:cNvSpPr/>
              <p:nvPr/>
            </p:nvSpPr>
            <p:spPr>
              <a:xfrm>
                <a:off x="1384345" y="438150"/>
                <a:ext cx="3505108" cy="4268286"/>
              </a:xfrm>
              <a:custGeom>
                <a:avLst/>
                <a:gdLst>
                  <a:gd name="connsiteX0" fmla="*/ 0 w 3352800"/>
                  <a:gd name="connsiteY0" fmla="*/ 111125 h 222250"/>
                  <a:gd name="connsiteX1" fmla="*/ 1676400 w 3352800"/>
                  <a:gd name="connsiteY1" fmla="*/ 0 h 222250"/>
                  <a:gd name="connsiteX2" fmla="*/ 3352800 w 3352800"/>
                  <a:gd name="connsiteY2" fmla="*/ 111125 h 222250"/>
                  <a:gd name="connsiteX3" fmla="*/ 1676400 w 3352800"/>
                  <a:gd name="connsiteY3" fmla="*/ 222250 h 222250"/>
                  <a:gd name="connsiteX4" fmla="*/ 0 w 3352800"/>
                  <a:gd name="connsiteY4" fmla="*/ 111125 h 222250"/>
                  <a:gd name="connsiteX0" fmla="*/ 88624 w 3441424"/>
                  <a:gd name="connsiteY0" fmla="*/ 111125 h 223055"/>
                  <a:gd name="connsiteX1" fmla="*/ 1765024 w 3441424"/>
                  <a:gd name="connsiteY1" fmla="*/ 0 h 223055"/>
                  <a:gd name="connsiteX2" fmla="*/ 3441424 w 3441424"/>
                  <a:gd name="connsiteY2" fmla="*/ 111125 h 223055"/>
                  <a:gd name="connsiteX3" fmla="*/ 1765024 w 3441424"/>
                  <a:gd name="connsiteY3" fmla="*/ 222250 h 223055"/>
                  <a:gd name="connsiteX4" fmla="*/ 393424 w 3441424"/>
                  <a:gd name="connsiteY4" fmla="*/ 158750 h 223055"/>
                  <a:gd name="connsiteX5" fmla="*/ 88624 w 3441424"/>
                  <a:gd name="connsiteY5" fmla="*/ 111125 h 223055"/>
                  <a:gd name="connsiteX0" fmla="*/ 108919 w 3461719"/>
                  <a:gd name="connsiteY0" fmla="*/ 111125 h 222972"/>
                  <a:gd name="connsiteX1" fmla="*/ 1785319 w 3461719"/>
                  <a:gd name="connsiteY1" fmla="*/ 0 h 222972"/>
                  <a:gd name="connsiteX2" fmla="*/ 3461719 w 3461719"/>
                  <a:gd name="connsiteY2" fmla="*/ 111125 h 222972"/>
                  <a:gd name="connsiteX3" fmla="*/ 1785319 w 3461719"/>
                  <a:gd name="connsiteY3" fmla="*/ 222250 h 222972"/>
                  <a:gd name="connsiteX4" fmla="*/ 413719 w 3461719"/>
                  <a:gd name="connsiteY4" fmla="*/ 158750 h 222972"/>
                  <a:gd name="connsiteX5" fmla="*/ 191469 w 3461719"/>
                  <a:gd name="connsiteY5" fmla="*/ 152400 h 222972"/>
                  <a:gd name="connsiteX6" fmla="*/ 108919 w 3461719"/>
                  <a:gd name="connsiteY6" fmla="*/ 111125 h 222972"/>
                  <a:gd name="connsiteX0" fmla="*/ 3028 w 3355828"/>
                  <a:gd name="connsiteY0" fmla="*/ 111125 h 222972"/>
                  <a:gd name="connsiteX1" fmla="*/ 1679428 w 3355828"/>
                  <a:gd name="connsiteY1" fmla="*/ 0 h 222972"/>
                  <a:gd name="connsiteX2" fmla="*/ 3355828 w 3355828"/>
                  <a:gd name="connsiteY2" fmla="*/ 111125 h 222972"/>
                  <a:gd name="connsiteX3" fmla="*/ 1679428 w 3355828"/>
                  <a:gd name="connsiteY3" fmla="*/ 222250 h 222972"/>
                  <a:gd name="connsiteX4" fmla="*/ 307828 w 3355828"/>
                  <a:gd name="connsiteY4" fmla="*/ 158750 h 222972"/>
                  <a:gd name="connsiteX5" fmla="*/ 85578 w 3355828"/>
                  <a:gd name="connsiteY5" fmla="*/ 152400 h 222972"/>
                  <a:gd name="connsiteX6" fmla="*/ 3028 w 3355828"/>
                  <a:gd name="connsiteY6" fmla="*/ 111125 h 222972"/>
                  <a:gd name="connsiteX0" fmla="*/ 3758 w 3356558"/>
                  <a:gd name="connsiteY0" fmla="*/ 111125 h 222972"/>
                  <a:gd name="connsiteX1" fmla="*/ 1680158 w 3356558"/>
                  <a:gd name="connsiteY1" fmla="*/ 0 h 222972"/>
                  <a:gd name="connsiteX2" fmla="*/ 3356558 w 3356558"/>
                  <a:gd name="connsiteY2" fmla="*/ 111125 h 222972"/>
                  <a:gd name="connsiteX3" fmla="*/ 1680158 w 3356558"/>
                  <a:gd name="connsiteY3" fmla="*/ 222250 h 222972"/>
                  <a:gd name="connsiteX4" fmla="*/ 308558 w 3356558"/>
                  <a:gd name="connsiteY4" fmla="*/ 158750 h 222972"/>
                  <a:gd name="connsiteX5" fmla="*/ 86308 w 3356558"/>
                  <a:gd name="connsiteY5" fmla="*/ 152400 h 222972"/>
                  <a:gd name="connsiteX6" fmla="*/ 3758 w 3356558"/>
                  <a:gd name="connsiteY6" fmla="*/ 111125 h 222972"/>
                  <a:gd name="connsiteX0" fmla="*/ 266 w 3353066"/>
                  <a:gd name="connsiteY0" fmla="*/ 111125 h 222972"/>
                  <a:gd name="connsiteX1" fmla="*/ 1676666 w 3353066"/>
                  <a:gd name="connsiteY1" fmla="*/ 0 h 222972"/>
                  <a:gd name="connsiteX2" fmla="*/ 3353066 w 3353066"/>
                  <a:gd name="connsiteY2" fmla="*/ 111125 h 222972"/>
                  <a:gd name="connsiteX3" fmla="*/ 1676666 w 3353066"/>
                  <a:gd name="connsiteY3" fmla="*/ 222250 h 222972"/>
                  <a:gd name="connsiteX4" fmla="*/ 305066 w 3353066"/>
                  <a:gd name="connsiteY4" fmla="*/ 158750 h 222972"/>
                  <a:gd name="connsiteX5" fmla="*/ 82816 w 3353066"/>
                  <a:gd name="connsiteY5" fmla="*/ 152400 h 222972"/>
                  <a:gd name="connsiteX6" fmla="*/ 266 w 3353066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265 w 3353065"/>
                  <a:gd name="connsiteY0" fmla="*/ 111125 h 222972"/>
                  <a:gd name="connsiteX1" fmla="*/ 1676665 w 3353065"/>
                  <a:gd name="connsiteY1" fmla="*/ 0 h 222972"/>
                  <a:gd name="connsiteX2" fmla="*/ 3353065 w 3353065"/>
                  <a:gd name="connsiteY2" fmla="*/ 111125 h 222972"/>
                  <a:gd name="connsiteX3" fmla="*/ 1676665 w 3353065"/>
                  <a:gd name="connsiteY3" fmla="*/ 222250 h 222972"/>
                  <a:gd name="connsiteX4" fmla="*/ 305065 w 3353065"/>
                  <a:gd name="connsiteY4" fmla="*/ 158750 h 222972"/>
                  <a:gd name="connsiteX5" fmla="*/ 82815 w 3353065"/>
                  <a:gd name="connsiteY5" fmla="*/ 152400 h 222972"/>
                  <a:gd name="connsiteX6" fmla="*/ 265 w 3353065"/>
                  <a:gd name="connsiteY6" fmla="*/ 111125 h 22297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04 w 3353004"/>
                  <a:gd name="connsiteY0" fmla="*/ 111125 h 345285"/>
                  <a:gd name="connsiteX1" fmla="*/ 1676604 w 3353004"/>
                  <a:gd name="connsiteY1" fmla="*/ 0 h 345285"/>
                  <a:gd name="connsiteX2" fmla="*/ 3353004 w 3353004"/>
                  <a:gd name="connsiteY2" fmla="*/ 111125 h 345285"/>
                  <a:gd name="connsiteX3" fmla="*/ 1676604 w 3353004"/>
                  <a:gd name="connsiteY3" fmla="*/ 222250 h 345285"/>
                  <a:gd name="connsiteX4" fmla="*/ 312148 w 3353004"/>
                  <a:gd name="connsiteY4" fmla="*/ 168275 h 345285"/>
                  <a:gd name="connsiteX5" fmla="*/ 143080 w 3353004"/>
                  <a:gd name="connsiteY5" fmla="*/ 345281 h 345285"/>
                  <a:gd name="connsiteX6" fmla="*/ 94660 w 3353004"/>
                  <a:gd name="connsiteY6" fmla="*/ 145256 h 345285"/>
                  <a:gd name="connsiteX7" fmla="*/ 204 w 3353004"/>
                  <a:gd name="connsiteY7" fmla="*/ 111125 h 345285"/>
                  <a:gd name="connsiteX0" fmla="*/ 204 w 3353004"/>
                  <a:gd name="connsiteY0" fmla="*/ 111125 h 328021"/>
                  <a:gd name="connsiteX1" fmla="*/ 1676604 w 3353004"/>
                  <a:gd name="connsiteY1" fmla="*/ 0 h 328021"/>
                  <a:gd name="connsiteX2" fmla="*/ 3353004 w 3353004"/>
                  <a:gd name="connsiteY2" fmla="*/ 111125 h 328021"/>
                  <a:gd name="connsiteX3" fmla="*/ 1676604 w 3353004"/>
                  <a:gd name="connsiteY3" fmla="*/ 222250 h 328021"/>
                  <a:gd name="connsiteX4" fmla="*/ 312148 w 3353004"/>
                  <a:gd name="connsiteY4" fmla="*/ 168275 h 328021"/>
                  <a:gd name="connsiteX5" fmla="*/ 184082 w 3353004"/>
                  <a:gd name="connsiteY5" fmla="*/ 328017 h 328021"/>
                  <a:gd name="connsiteX6" fmla="*/ 94660 w 3353004"/>
                  <a:gd name="connsiteY6" fmla="*/ 145256 h 328021"/>
                  <a:gd name="connsiteX7" fmla="*/ 204 w 3353004"/>
                  <a:gd name="connsiteY7" fmla="*/ 111125 h 328021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00985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98707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89596 w 3353004"/>
                  <a:gd name="connsiteY4" fmla="*/ 176907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161 w 3352961"/>
                  <a:gd name="connsiteY0" fmla="*/ 111125 h 328022"/>
                  <a:gd name="connsiteX1" fmla="*/ 1676561 w 3352961"/>
                  <a:gd name="connsiteY1" fmla="*/ 0 h 328022"/>
                  <a:gd name="connsiteX2" fmla="*/ 3352961 w 3352961"/>
                  <a:gd name="connsiteY2" fmla="*/ 111125 h 328022"/>
                  <a:gd name="connsiteX3" fmla="*/ 1676561 w 3352961"/>
                  <a:gd name="connsiteY3" fmla="*/ 222250 h 328022"/>
                  <a:gd name="connsiteX4" fmla="*/ 389553 w 3352961"/>
                  <a:gd name="connsiteY4" fmla="*/ 176907 h 328022"/>
                  <a:gd name="connsiteX5" fmla="*/ 184039 w 3352961"/>
                  <a:gd name="connsiteY5" fmla="*/ 328017 h 328022"/>
                  <a:gd name="connsiteX6" fmla="*/ 108285 w 3352961"/>
                  <a:gd name="connsiteY6" fmla="*/ 146982 h 328022"/>
                  <a:gd name="connsiteX7" fmla="*/ 161 w 3352961"/>
                  <a:gd name="connsiteY7" fmla="*/ 111125 h 328022"/>
                  <a:gd name="connsiteX0" fmla="*/ 223 w 3353023"/>
                  <a:gd name="connsiteY0" fmla="*/ 111125 h 328022"/>
                  <a:gd name="connsiteX1" fmla="*/ 1676623 w 3353023"/>
                  <a:gd name="connsiteY1" fmla="*/ 0 h 328022"/>
                  <a:gd name="connsiteX2" fmla="*/ 3353023 w 3353023"/>
                  <a:gd name="connsiteY2" fmla="*/ 111125 h 328022"/>
                  <a:gd name="connsiteX3" fmla="*/ 1676623 w 3353023"/>
                  <a:gd name="connsiteY3" fmla="*/ 222250 h 328022"/>
                  <a:gd name="connsiteX4" fmla="*/ 389615 w 3353023"/>
                  <a:gd name="connsiteY4" fmla="*/ 176907 h 328022"/>
                  <a:gd name="connsiteX5" fmla="*/ 184101 w 3353023"/>
                  <a:gd name="connsiteY5" fmla="*/ 328017 h 328022"/>
                  <a:gd name="connsiteX6" fmla="*/ 90124 w 3353023"/>
                  <a:gd name="connsiteY6" fmla="*/ 206831 h 328022"/>
                  <a:gd name="connsiteX7" fmla="*/ 223 w 3353023"/>
                  <a:gd name="connsiteY7" fmla="*/ 111125 h 328022"/>
                  <a:gd name="connsiteX0" fmla="*/ 223 w 3353023"/>
                  <a:gd name="connsiteY0" fmla="*/ 111125 h 795304"/>
                  <a:gd name="connsiteX1" fmla="*/ 1676623 w 3353023"/>
                  <a:gd name="connsiteY1" fmla="*/ 0 h 795304"/>
                  <a:gd name="connsiteX2" fmla="*/ 3353023 w 3353023"/>
                  <a:gd name="connsiteY2" fmla="*/ 111125 h 795304"/>
                  <a:gd name="connsiteX3" fmla="*/ 1676623 w 3353023"/>
                  <a:gd name="connsiteY3" fmla="*/ 222250 h 795304"/>
                  <a:gd name="connsiteX4" fmla="*/ 389615 w 3353023"/>
                  <a:gd name="connsiteY4" fmla="*/ 176907 h 795304"/>
                  <a:gd name="connsiteX5" fmla="*/ 111210 w 3353023"/>
                  <a:gd name="connsiteY5" fmla="*/ 795303 h 795304"/>
                  <a:gd name="connsiteX6" fmla="*/ 90124 w 3353023"/>
                  <a:gd name="connsiteY6" fmla="*/ 206831 h 795304"/>
                  <a:gd name="connsiteX7" fmla="*/ 223 w 3353023"/>
                  <a:gd name="connsiteY7" fmla="*/ 111125 h 795304"/>
                  <a:gd name="connsiteX0" fmla="*/ 223 w 3353023"/>
                  <a:gd name="connsiteY0" fmla="*/ 111125 h 2795599"/>
                  <a:gd name="connsiteX1" fmla="*/ 1676623 w 3353023"/>
                  <a:gd name="connsiteY1" fmla="*/ 0 h 2795599"/>
                  <a:gd name="connsiteX2" fmla="*/ 3353023 w 3353023"/>
                  <a:gd name="connsiteY2" fmla="*/ 111125 h 2795599"/>
                  <a:gd name="connsiteX3" fmla="*/ 1676623 w 3353023"/>
                  <a:gd name="connsiteY3" fmla="*/ 222250 h 2795599"/>
                  <a:gd name="connsiteX4" fmla="*/ 134495 w 3353023"/>
                  <a:gd name="connsiteY4" fmla="*/ 2795549 h 2795599"/>
                  <a:gd name="connsiteX5" fmla="*/ 111210 w 3353023"/>
                  <a:gd name="connsiteY5" fmla="*/ 795303 h 2795599"/>
                  <a:gd name="connsiteX6" fmla="*/ 90124 w 3353023"/>
                  <a:gd name="connsiteY6" fmla="*/ 206831 h 2795599"/>
                  <a:gd name="connsiteX7" fmla="*/ 223 w 3353023"/>
                  <a:gd name="connsiteY7" fmla="*/ 111125 h 2795599"/>
                  <a:gd name="connsiteX0" fmla="*/ 223 w 3514230"/>
                  <a:gd name="connsiteY0" fmla="*/ 111125 h 3010221"/>
                  <a:gd name="connsiteX1" fmla="*/ 1676623 w 3514230"/>
                  <a:gd name="connsiteY1" fmla="*/ 0 h 3010221"/>
                  <a:gd name="connsiteX2" fmla="*/ 3353023 w 3514230"/>
                  <a:gd name="connsiteY2" fmla="*/ 111125 h 3010221"/>
                  <a:gd name="connsiteX3" fmla="*/ 3243788 w 3514230"/>
                  <a:gd name="connsiteY3" fmla="*/ 2813269 h 3010221"/>
                  <a:gd name="connsiteX4" fmla="*/ 134495 w 3514230"/>
                  <a:gd name="connsiteY4" fmla="*/ 2795549 h 3010221"/>
                  <a:gd name="connsiteX5" fmla="*/ 111210 w 3514230"/>
                  <a:gd name="connsiteY5" fmla="*/ 795303 h 3010221"/>
                  <a:gd name="connsiteX6" fmla="*/ 90124 w 3514230"/>
                  <a:gd name="connsiteY6" fmla="*/ 206831 h 3010221"/>
                  <a:gd name="connsiteX7" fmla="*/ 223 w 3514230"/>
                  <a:gd name="connsiteY7" fmla="*/ 111125 h 3010221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97424 w 3480543"/>
                  <a:gd name="connsiteY6" fmla="*/ 798756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6086 w 3586525"/>
                  <a:gd name="connsiteY0" fmla="*/ 111125 h 2998197"/>
                  <a:gd name="connsiteX1" fmla="*/ 1782486 w 3586525"/>
                  <a:gd name="connsiteY1" fmla="*/ 0 h 2998197"/>
                  <a:gd name="connsiteX2" fmla="*/ 3458886 w 3586525"/>
                  <a:gd name="connsiteY2" fmla="*/ 111125 h 2998197"/>
                  <a:gd name="connsiteX3" fmla="*/ 3381179 w 3586525"/>
                  <a:gd name="connsiteY3" fmla="*/ 273465 h 2998197"/>
                  <a:gd name="connsiteX4" fmla="*/ 3349651 w 3586525"/>
                  <a:gd name="connsiteY4" fmla="*/ 2813269 h 2998197"/>
                  <a:gd name="connsiteX5" fmla="*/ 240358 w 3586525"/>
                  <a:gd name="connsiteY5" fmla="*/ 2795549 h 2998197"/>
                  <a:gd name="connsiteX6" fmla="*/ 195987 w 3586525"/>
                  <a:gd name="connsiteY6" fmla="*/ 206831 h 2998197"/>
                  <a:gd name="connsiteX7" fmla="*/ 106086 w 3586525"/>
                  <a:gd name="connsiteY7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90005 w 3480543"/>
                  <a:gd name="connsiteY6" fmla="*/ 206831 h 2998197"/>
                  <a:gd name="connsiteX7" fmla="*/ 104 w 3480543"/>
                  <a:gd name="connsiteY7" fmla="*/ 111125 h 2998197"/>
                  <a:gd name="connsiteX0" fmla="*/ 104 w 3483747"/>
                  <a:gd name="connsiteY0" fmla="*/ 111125 h 2987815"/>
                  <a:gd name="connsiteX1" fmla="*/ 1676504 w 3483747"/>
                  <a:gd name="connsiteY1" fmla="*/ 0 h 2987815"/>
                  <a:gd name="connsiteX2" fmla="*/ 3352904 w 3483747"/>
                  <a:gd name="connsiteY2" fmla="*/ 111125 h 2987815"/>
                  <a:gd name="connsiteX3" fmla="*/ 3275197 w 3483747"/>
                  <a:gd name="connsiteY3" fmla="*/ 273465 h 2987815"/>
                  <a:gd name="connsiteX4" fmla="*/ 3243669 w 3483747"/>
                  <a:gd name="connsiteY4" fmla="*/ 2813269 h 2987815"/>
                  <a:gd name="connsiteX5" fmla="*/ 91097 w 3483747"/>
                  <a:gd name="connsiteY5" fmla="*/ 2762747 h 2987815"/>
                  <a:gd name="connsiteX6" fmla="*/ 90005 w 3483747"/>
                  <a:gd name="connsiteY6" fmla="*/ 206831 h 2987815"/>
                  <a:gd name="connsiteX7" fmla="*/ 104 w 3483747"/>
                  <a:gd name="connsiteY7" fmla="*/ 111125 h 2987815"/>
                  <a:gd name="connsiteX0" fmla="*/ 104 w 3483747"/>
                  <a:gd name="connsiteY0" fmla="*/ 111125 h 2987815"/>
                  <a:gd name="connsiteX1" fmla="*/ 1676504 w 3483747"/>
                  <a:gd name="connsiteY1" fmla="*/ 0 h 2987815"/>
                  <a:gd name="connsiteX2" fmla="*/ 3352904 w 3483747"/>
                  <a:gd name="connsiteY2" fmla="*/ 111125 h 2987815"/>
                  <a:gd name="connsiteX3" fmla="*/ 3275197 w 3483747"/>
                  <a:gd name="connsiteY3" fmla="*/ 273465 h 2987815"/>
                  <a:gd name="connsiteX4" fmla="*/ 3243669 w 3483747"/>
                  <a:gd name="connsiteY4" fmla="*/ 2813269 h 2987815"/>
                  <a:gd name="connsiteX5" fmla="*/ 91097 w 3483747"/>
                  <a:gd name="connsiteY5" fmla="*/ 2762747 h 2987815"/>
                  <a:gd name="connsiteX6" fmla="*/ 90005 w 3483747"/>
                  <a:gd name="connsiteY6" fmla="*/ 206831 h 2987815"/>
                  <a:gd name="connsiteX7" fmla="*/ 104 w 3483747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58308"/>
                  <a:gd name="connsiteY0" fmla="*/ 111125 h 3117884"/>
                  <a:gd name="connsiteX1" fmla="*/ 1676516 w 3458308"/>
                  <a:gd name="connsiteY1" fmla="*/ 0 h 3117884"/>
                  <a:gd name="connsiteX2" fmla="*/ 3352916 w 3458308"/>
                  <a:gd name="connsiteY2" fmla="*/ 111125 h 3117884"/>
                  <a:gd name="connsiteX3" fmla="*/ 3275209 w 3458308"/>
                  <a:gd name="connsiteY3" fmla="*/ 273465 h 3117884"/>
                  <a:gd name="connsiteX4" fmla="*/ 3243681 w 3458308"/>
                  <a:gd name="connsiteY4" fmla="*/ 2813269 h 3117884"/>
                  <a:gd name="connsiteX5" fmla="*/ 910339 w 3458308"/>
                  <a:gd name="connsiteY5" fmla="*/ 3066131 h 3117884"/>
                  <a:gd name="connsiteX6" fmla="*/ 91109 w 3458308"/>
                  <a:gd name="connsiteY6" fmla="*/ 2762747 h 3117884"/>
                  <a:gd name="connsiteX7" fmla="*/ 90017 w 3458308"/>
                  <a:gd name="connsiteY7" fmla="*/ 206831 h 3117884"/>
                  <a:gd name="connsiteX8" fmla="*/ 116 w 3458308"/>
                  <a:gd name="connsiteY8" fmla="*/ 111125 h 3117884"/>
                  <a:gd name="connsiteX0" fmla="*/ 116 w 3458308"/>
                  <a:gd name="connsiteY0" fmla="*/ 111125 h 3160478"/>
                  <a:gd name="connsiteX1" fmla="*/ 1676516 w 3458308"/>
                  <a:gd name="connsiteY1" fmla="*/ 0 h 3160478"/>
                  <a:gd name="connsiteX2" fmla="*/ 3352916 w 3458308"/>
                  <a:gd name="connsiteY2" fmla="*/ 111125 h 3160478"/>
                  <a:gd name="connsiteX3" fmla="*/ 3275209 w 3458308"/>
                  <a:gd name="connsiteY3" fmla="*/ 273465 h 3160478"/>
                  <a:gd name="connsiteX4" fmla="*/ 3243681 w 3458308"/>
                  <a:gd name="connsiteY4" fmla="*/ 2813269 h 3160478"/>
                  <a:gd name="connsiteX5" fmla="*/ 1712144 w 3458308"/>
                  <a:gd name="connsiteY5" fmla="*/ 3131735 h 3160478"/>
                  <a:gd name="connsiteX6" fmla="*/ 91109 w 3458308"/>
                  <a:gd name="connsiteY6" fmla="*/ 2762747 h 3160478"/>
                  <a:gd name="connsiteX7" fmla="*/ 90017 w 3458308"/>
                  <a:gd name="connsiteY7" fmla="*/ 206831 h 3160478"/>
                  <a:gd name="connsiteX8" fmla="*/ 116 w 3458308"/>
                  <a:gd name="connsiteY8" fmla="*/ 111125 h 3160478"/>
                  <a:gd name="connsiteX0" fmla="*/ 116 w 3458308"/>
                  <a:gd name="connsiteY0" fmla="*/ 111125 h 3135004"/>
                  <a:gd name="connsiteX1" fmla="*/ 1676516 w 3458308"/>
                  <a:gd name="connsiteY1" fmla="*/ 0 h 3135004"/>
                  <a:gd name="connsiteX2" fmla="*/ 3352916 w 3458308"/>
                  <a:gd name="connsiteY2" fmla="*/ 111125 h 3135004"/>
                  <a:gd name="connsiteX3" fmla="*/ 3275209 w 3458308"/>
                  <a:gd name="connsiteY3" fmla="*/ 273465 h 3135004"/>
                  <a:gd name="connsiteX4" fmla="*/ 3243681 w 3458308"/>
                  <a:gd name="connsiteY4" fmla="*/ 2813269 h 3135004"/>
                  <a:gd name="connsiteX5" fmla="*/ 1725811 w 3458308"/>
                  <a:gd name="connsiteY5" fmla="*/ 3093754 h 3135004"/>
                  <a:gd name="connsiteX6" fmla="*/ 91109 w 3458308"/>
                  <a:gd name="connsiteY6" fmla="*/ 2762747 h 3135004"/>
                  <a:gd name="connsiteX7" fmla="*/ 90017 w 3458308"/>
                  <a:gd name="connsiteY7" fmla="*/ 206831 h 3135004"/>
                  <a:gd name="connsiteX8" fmla="*/ 116 w 3458308"/>
                  <a:gd name="connsiteY8" fmla="*/ 111125 h 3135004"/>
                  <a:gd name="connsiteX0" fmla="*/ 116 w 3458308"/>
                  <a:gd name="connsiteY0" fmla="*/ 111125 h 3135004"/>
                  <a:gd name="connsiteX1" fmla="*/ 1676516 w 3458308"/>
                  <a:gd name="connsiteY1" fmla="*/ 0 h 3135004"/>
                  <a:gd name="connsiteX2" fmla="*/ 3352916 w 3458308"/>
                  <a:gd name="connsiteY2" fmla="*/ 111125 h 3135004"/>
                  <a:gd name="connsiteX3" fmla="*/ 3275209 w 3458308"/>
                  <a:gd name="connsiteY3" fmla="*/ 273465 h 3135004"/>
                  <a:gd name="connsiteX4" fmla="*/ 3243681 w 3458308"/>
                  <a:gd name="connsiteY4" fmla="*/ 2813269 h 3135004"/>
                  <a:gd name="connsiteX5" fmla="*/ 1725811 w 3458308"/>
                  <a:gd name="connsiteY5" fmla="*/ 3093754 h 3135004"/>
                  <a:gd name="connsiteX6" fmla="*/ 91109 w 3458308"/>
                  <a:gd name="connsiteY6" fmla="*/ 2762747 h 3135004"/>
                  <a:gd name="connsiteX7" fmla="*/ 90017 w 3458308"/>
                  <a:gd name="connsiteY7" fmla="*/ 206831 h 3135004"/>
                  <a:gd name="connsiteX8" fmla="*/ 116 w 3458308"/>
                  <a:gd name="connsiteY8" fmla="*/ 111125 h 3135004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183"/>
                  <a:gd name="connsiteX1" fmla="*/ 1676516 w 3458308"/>
                  <a:gd name="connsiteY1" fmla="*/ 0 h 3094183"/>
                  <a:gd name="connsiteX2" fmla="*/ 3352916 w 3458308"/>
                  <a:gd name="connsiteY2" fmla="*/ 111125 h 3094183"/>
                  <a:gd name="connsiteX3" fmla="*/ 3275209 w 3458308"/>
                  <a:gd name="connsiteY3" fmla="*/ 273465 h 3094183"/>
                  <a:gd name="connsiteX4" fmla="*/ 3258867 w 3458308"/>
                  <a:gd name="connsiteY4" fmla="*/ 2771835 h 3094183"/>
                  <a:gd name="connsiteX5" fmla="*/ 1725811 w 3458308"/>
                  <a:gd name="connsiteY5" fmla="*/ 3093754 h 3094183"/>
                  <a:gd name="connsiteX6" fmla="*/ 91109 w 3458308"/>
                  <a:gd name="connsiteY6" fmla="*/ 2762747 h 3094183"/>
                  <a:gd name="connsiteX7" fmla="*/ 90017 w 3458308"/>
                  <a:gd name="connsiteY7" fmla="*/ 206831 h 3094183"/>
                  <a:gd name="connsiteX8" fmla="*/ 116 w 3458308"/>
                  <a:gd name="connsiteY8" fmla="*/ 111125 h 3094183"/>
                  <a:gd name="connsiteX0" fmla="*/ 116 w 3458308"/>
                  <a:gd name="connsiteY0" fmla="*/ 111125 h 3094541"/>
                  <a:gd name="connsiteX1" fmla="*/ 1676516 w 3458308"/>
                  <a:gd name="connsiteY1" fmla="*/ 0 h 3094541"/>
                  <a:gd name="connsiteX2" fmla="*/ 3352916 w 3458308"/>
                  <a:gd name="connsiteY2" fmla="*/ 111125 h 3094541"/>
                  <a:gd name="connsiteX3" fmla="*/ 3275209 w 3458308"/>
                  <a:gd name="connsiteY3" fmla="*/ 273465 h 3094541"/>
                  <a:gd name="connsiteX4" fmla="*/ 3258867 w 3458308"/>
                  <a:gd name="connsiteY4" fmla="*/ 2771835 h 3094541"/>
                  <a:gd name="connsiteX5" fmla="*/ 1725811 w 3458308"/>
                  <a:gd name="connsiteY5" fmla="*/ 3093754 h 3094541"/>
                  <a:gd name="connsiteX6" fmla="*/ 91109 w 3458308"/>
                  <a:gd name="connsiteY6" fmla="*/ 2762747 h 3094541"/>
                  <a:gd name="connsiteX7" fmla="*/ 90017 w 3458308"/>
                  <a:gd name="connsiteY7" fmla="*/ 206831 h 3094541"/>
                  <a:gd name="connsiteX8" fmla="*/ 116 w 3458308"/>
                  <a:gd name="connsiteY8" fmla="*/ 111125 h 3094541"/>
                  <a:gd name="connsiteX0" fmla="*/ 116 w 3454603"/>
                  <a:gd name="connsiteY0" fmla="*/ 111125 h 3094541"/>
                  <a:gd name="connsiteX1" fmla="*/ 1676516 w 3454603"/>
                  <a:gd name="connsiteY1" fmla="*/ 0 h 3094541"/>
                  <a:gd name="connsiteX2" fmla="*/ 3352916 w 3454603"/>
                  <a:gd name="connsiteY2" fmla="*/ 111125 h 3094541"/>
                  <a:gd name="connsiteX3" fmla="*/ 3253949 w 3454603"/>
                  <a:gd name="connsiteY3" fmla="*/ 273465 h 3094541"/>
                  <a:gd name="connsiteX4" fmla="*/ 3258867 w 3454603"/>
                  <a:gd name="connsiteY4" fmla="*/ 2771835 h 3094541"/>
                  <a:gd name="connsiteX5" fmla="*/ 1725811 w 3454603"/>
                  <a:gd name="connsiteY5" fmla="*/ 3093754 h 3094541"/>
                  <a:gd name="connsiteX6" fmla="*/ 91109 w 3454603"/>
                  <a:gd name="connsiteY6" fmla="*/ 2762747 h 3094541"/>
                  <a:gd name="connsiteX7" fmla="*/ 90017 w 3454603"/>
                  <a:gd name="connsiteY7" fmla="*/ 206831 h 3094541"/>
                  <a:gd name="connsiteX8" fmla="*/ 116 w 3454603"/>
                  <a:gd name="connsiteY8" fmla="*/ 111125 h 3094541"/>
                  <a:gd name="connsiteX0" fmla="*/ 116 w 3454603"/>
                  <a:gd name="connsiteY0" fmla="*/ 111125 h 3094541"/>
                  <a:gd name="connsiteX1" fmla="*/ 1676516 w 3454603"/>
                  <a:gd name="connsiteY1" fmla="*/ 0 h 3094541"/>
                  <a:gd name="connsiteX2" fmla="*/ 3352916 w 3454603"/>
                  <a:gd name="connsiteY2" fmla="*/ 111125 h 3094541"/>
                  <a:gd name="connsiteX3" fmla="*/ 3253949 w 3454603"/>
                  <a:gd name="connsiteY3" fmla="*/ 273465 h 3094541"/>
                  <a:gd name="connsiteX4" fmla="*/ 3258867 w 3454603"/>
                  <a:gd name="connsiteY4" fmla="*/ 2771835 h 3094541"/>
                  <a:gd name="connsiteX5" fmla="*/ 1725811 w 3454603"/>
                  <a:gd name="connsiteY5" fmla="*/ 3093754 h 3094541"/>
                  <a:gd name="connsiteX6" fmla="*/ 91109 w 3454603"/>
                  <a:gd name="connsiteY6" fmla="*/ 2762747 h 3094541"/>
                  <a:gd name="connsiteX7" fmla="*/ 90017 w 3454603"/>
                  <a:gd name="connsiteY7" fmla="*/ 206831 h 3094541"/>
                  <a:gd name="connsiteX8" fmla="*/ 116 w 3454603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52916" h="3094541">
                    <a:moveTo>
                      <a:pt x="116" y="111125"/>
                    </a:moveTo>
                    <a:cubicBezTo>
                      <a:pt x="-3323" y="54768"/>
                      <a:pt x="750666" y="0"/>
                      <a:pt x="1676516" y="0"/>
                    </a:cubicBezTo>
                    <a:cubicBezTo>
                      <a:pt x="2602366" y="0"/>
                      <a:pt x="3067030" y="43449"/>
                      <a:pt x="3352916" y="111125"/>
                    </a:cubicBezTo>
                    <a:cubicBezTo>
                      <a:pt x="3283457" y="178801"/>
                      <a:pt x="3252718" y="205223"/>
                      <a:pt x="3253949" y="273465"/>
                    </a:cubicBezTo>
                    <a:cubicBezTo>
                      <a:pt x="3250929" y="730727"/>
                      <a:pt x="3257426" y="2591827"/>
                      <a:pt x="3258867" y="2771835"/>
                    </a:cubicBezTo>
                    <a:cubicBezTo>
                      <a:pt x="3140343" y="3046222"/>
                      <a:pt x="2251240" y="3102174"/>
                      <a:pt x="1725811" y="3093754"/>
                    </a:cubicBezTo>
                    <a:cubicBezTo>
                      <a:pt x="1200382" y="3085334"/>
                      <a:pt x="156836" y="3071835"/>
                      <a:pt x="91109" y="2762747"/>
                    </a:cubicBezTo>
                    <a:cubicBezTo>
                      <a:pt x="89404" y="2423296"/>
                      <a:pt x="87341" y="664593"/>
                      <a:pt x="90017" y="206831"/>
                    </a:cubicBezTo>
                    <a:cubicBezTo>
                      <a:pt x="82497" y="166091"/>
                      <a:pt x="-3589" y="122238"/>
                      <a:pt x="116" y="111125"/>
                    </a:cubicBezTo>
                    <a:close/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614738" y="1181100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607594" y="1559719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600450" y="1938338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593306" y="2316957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3586162" y="2695576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3579018" y="3074195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571874" y="3452814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564730" y="3831433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557586" y="4210052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Oval 24"/>
          <p:cNvSpPr/>
          <p:nvPr/>
        </p:nvSpPr>
        <p:spPr>
          <a:xfrm>
            <a:off x="1429161" y="2085097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272123" y="2089860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934111" y="1985085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76974" y="2504198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329149" y="2642311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314862" y="3680536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162587" y="3794836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024599" y="3637673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24574" y="3047123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865724" y="2802648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86399" y="3069348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396078" y="2442024"/>
            <a:ext cx="1142163" cy="1044126"/>
          </a:xfrm>
          <a:custGeom>
            <a:avLst/>
            <a:gdLst>
              <a:gd name="connsiteX0" fmla="*/ 290985 w 1142163"/>
              <a:gd name="connsiteY0" fmla="*/ 175142 h 1044126"/>
              <a:gd name="connsiteX1" fmla="*/ 550542 w 1142163"/>
              <a:gd name="connsiteY1" fmla="*/ 48936 h 1044126"/>
              <a:gd name="connsiteX2" fmla="*/ 843435 w 1142163"/>
              <a:gd name="connsiteY2" fmla="*/ 1311 h 1044126"/>
              <a:gd name="connsiteX3" fmla="*/ 1055367 w 1142163"/>
              <a:gd name="connsiteY3" fmla="*/ 94180 h 1044126"/>
              <a:gd name="connsiteX4" fmla="*/ 1141092 w 1142163"/>
              <a:gd name="connsiteY4" fmla="*/ 294205 h 1044126"/>
              <a:gd name="connsiteX5" fmla="*/ 1086323 w 1142163"/>
              <a:gd name="connsiteY5" fmla="*/ 603767 h 1044126"/>
              <a:gd name="connsiteX6" fmla="*/ 857723 w 1142163"/>
              <a:gd name="connsiteY6" fmla="*/ 856180 h 1044126"/>
              <a:gd name="connsiteX7" fmla="*/ 519585 w 1142163"/>
              <a:gd name="connsiteY7" fmla="*/ 1018105 h 1044126"/>
              <a:gd name="connsiteX8" fmla="*/ 217167 w 1142163"/>
              <a:gd name="connsiteY8" fmla="*/ 1030011 h 1044126"/>
              <a:gd name="connsiteX9" fmla="*/ 36192 w 1142163"/>
              <a:gd name="connsiteY9" fmla="*/ 879992 h 1044126"/>
              <a:gd name="connsiteX10" fmla="*/ 7617 w 1142163"/>
              <a:gd name="connsiteY10" fmla="*/ 594242 h 1044126"/>
              <a:gd name="connsiteX11" fmla="*/ 133823 w 1142163"/>
              <a:gd name="connsiteY11" fmla="*/ 329923 h 1044126"/>
              <a:gd name="connsiteX12" fmla="*/ 290985 w 1142163"/>
              <a:gd name="connsiteY12" fmla="*/ 175142 h 104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2163" h="1044126">
                <a:moveTo>
                  <a:pt x="290985" y="175142"/>
                </a:moveTo>
                <a:cubicBezTo>
                  <a:pt x="360438" y="128311"/>
                  <a:pt x="458467" y="77908"/>
                  <a:pt x="550542" y="48936"/>
                </a:cubicBezTo>
                <a:cubicBezTo>
                  <a:pt x="642617" y="19964"/>
                  <a:pt x="759298" y="-6230"/>
                  <a:pt x="843435" y="1311"/>
                </a:cubicBezTo>
                <a:cubicBezTo>
                  <a:pt x="927572" y="8852"/>
                  <a:pt x="1005758" y="45364"/>
                  <a:pt x="1055367" y="94180"/>
                </a:cubicBezTo>
                <a:cubicBezTo>
                  <a:pt x="1104976" y="142996"/>
                  <a:pt x="1135933" y="209274"/>
                  <a:pt x="1141092" y="294205"/>
                </a:cubicBezTo>
                <a:cubicBezTo>
                  <a:pt x="1146251" y="379136"/>
                  <a:pt x="1133551" y="510104"/>
                  <a:pt x="1086323" y="603767"/>
                </a:cubicBezTo>
                <a:cubicBezTo>
                  <a:pt x="1039095" y="697430"/>
                  <a:pt x="952179" y="787124"/>
                  <a:pt x="857723" y="856180"/>
                </a:cubicBezTo>
                <a:cubicBezTo>
                  <a:pt x="763267" y="925236"/>
                  <a:pt x="626344" y="989133"/>
                  <a:pt x="519585" y="1018105"/>
                </a:cubicBezTo>
                <a:cubicBezTo>
                  <a:pt x="412826" y="1047077"/>
                  <a:pt x="297733" y="1053030"/>
                  <a:pt x="217167" y="1030011"/>
                </a:cubicBezTo>
                <a:cubicBezTo>
                  <a:pt x="136601" y="1006992"/>
                  <a:pt x="71117" y="952620"/>
                  <a:pt x="36192" y="879992"/>
                </a:cubicBezTo>
                <a:cubicBezTo>
                  <a:pt x="1267" y="807364"/>
                  <a:pt x="-8655" y="685920"/>
                  <a:pt x="7617" y="594242"/>
                </a:cubicBezTo>
                <a:cubicBezTo>
                  <a:pt x="23889" y="502564"/>
                  <a:pt x="85404" y="400170"/>
                  <a:pt x="133823" y="329923"/>
                </a:cubicBezTo>
                <a:cubicBezTo>
                  <a:pt x="182242" y="259676"/>
                  <a:pt x="221532" y="221973"/>
                  <a:pt x="290985" y="175142"/>
                </a:cubicBez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TopUp"/>
            <a:lightRig rig="sunset" dir="t"/>
          </a:scene3d>
          <a:sp3d>
            <a:bevelT w="844550" h="11430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939576" y="2857871"/>
            <a:ext cx="89093" cy="89093"/>
          </a:xfrm>
          <a:prstGeom prst="ellipse">
            <a:avLst/>
          </a:prstGeom>
          <a:solidFill>
            <a:schemeClr val="tx2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122637" y="2866513"/>
            <a:ext cx="89093" cy="89093"/>
          </a:xfrm>
          <a:prstGeom prst="ellipse">
            <a:avLst/>
          </a:prstGeom>
          <a:solidFill>
            <a:schemeClr val="tx2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922612" y="3036569"/>
            <a:ext cx="89093" cy="89093"/>
          </a:xfrm>
          <a:prstGeom prst="ellipse">
            <a:avLst/>
          </a:prstGeom>
          <a:solidFill>
            <a:schemeClr val="tx2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741637" y="2947476"/>
            <a:ext cx="89093" cy="89093"/>
          </a:xfrm>
          <a:prstGeom prst="ellipse">
            <a:avLst/>
          </a:prstGeom>
          <a:solidFill>
            <a:schemeClr val="tx2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1181903" y="2287617"/>
            <a:ext cx="1566040" cy="1332409"/>
          </a:xfrm>
          <a:custGeom>
            <a:avLst/>
            <a:gdLst>
              <a:gd name="connsiteX0" fmla="*/ 290985 w 1142163"/>
              <a:gd name="connsiteY0" fmla="*/ 175142 h 1044126"/>
              <a:gd name="connsiteX1" fmla="*/ 550542 w 1142163"/>
              <a:gd name="connsiteY1" fmla="*/ 48936 h 1044126"/>
              <a:gd name="connsiteX2" fmla="*/ 843435 w 1142163"/>
              <a:gd name="connsiteY2" fmla="*/ 1311 h 1044126"/>
              <a:gd name="connsiteX3" fmla="*/ 1055367 w 1142163"/>
              <a:gd name="connsiteY3" fmla="*/ 94180 h 1044126"/>
              <a:gd name="connsiteX4" fmla="*/ 1141092 w 1142163"/>
              <a:gd name="connsiteY4" fmla="*/ 294205 h 1044126"/>
              <a:gd name="connsiteX5" fmla="*/ 1086323 w 1142163"/>
              <a:gd name="connsiteY5" fmla="*/ 603767 h 1044126"/>
              <a:gd name="connsiteX6" fmla="*/ 857723 w 1142163"/>
              <a:gd name="connsiteY6" fmla="*/ 856180 h 1044126"/>
              <a:gd name="connsiteX7" fmla="*/ 519585 w 1142163"/>
              <a:gd name="connsiteY7" fmla="*/ 1018105 h 1044126"/>
              <a:gd name="connsiteX8" fmla="*/ 217167 w 1142163"/>
              <a:gd name="connsiteY8" fmla="*/ 1030011 h 1044126"/>
              <a:gd name="connsiteX9" fmla="*/ 36192 w 1142163"/>
              <a:gd name="connsiteY9" fmla="*/ 879992 h 1044126"/>
              <a:gd name="connsiteX10" fmla="*/ 7617 w 1142163"/>
              <a:gd name="connsiteY10" fmla="*/ 594242 h 1044126"/>
              <a:gd name="connsiteX11" fmla="*/ 133823 w 1142163"/>
              <a:gd name="connsiteY11" fmla="*/ 329923 h 1044126"/>
              <a:gd name="connsiteX12" fmla="*/ 290985 w 1142163"/>
              <a:gd name="connsiteY12" fmla="*/ 175142 h 104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2163" h="1044126">
                <a:moveTo>
                  <a:pt x="290985" y="175142"/>
                </a:moveTo>
                <a:cubicBezTo>
                  <a:pt x="360438" y="128311"/>
                  <a:pt x="458467" y="77908"/>
                  <a:pt x="550542" y="48936"/>
                </a:cubicBezTo>
                <a:cubicBezTo>
                  <a:pt x="642617" y="19964"/>
                  <a:pt x="759298" y="-6230"/>
                  <a:pt x="843435" y="1311"/>
                </a:cubicBezTo>
                <a:cubicBezTo>
                  <a:pt x="927572" y="8852"/>
                  <a:pt x="1005758" y="45364"/>
                  <a:pt x="1055367" y="94180"/>
                </a:cubicBezTo>
                <a:cubicBezTo>
                  <a:pt x="1104976" y="142996"/>
                  <a:pt x="1135933" y="209274"/>
                  <a:pt x="1141092" y="294205"/>
                </a:cubicBezTo>
                <a:cubicBezTo>
                  <a:pt x="1146251" y="379136"/>
                  <a:pt x="1133551" y="510104"/>
                  <a:pt x="1086323" y="603767"/>
                </a:cubicBezTo>
                <a:cubicBezTo>
                  <a:pt x="1039095" y="697430"/>
                  <a:pt x="952179" y="787124"/>
                  <a:pt x="857723" y="856180"/>
                </a:cubicBezTo>
                <a:cubicBezTo>
                  <a:pt x="763267" y="925236"/>
                  <a:pt x="626344" y="989133"/>
                  <a:pt x="519585" y="1018105"/>
                </a:cubicBezTo>
                <a:cubicBezTo>
                  <a:pt x="412826" y="1047077"/>
                  <a:pt x="297733" y="1053030"/>
                  <a:pt x="217167" y="1030011"/>
                </a:cubicBezTo>
                <a:cubicBezTo>
                  <a:pt x="136601" y="1006992"/>
                  <a:pt x="71117" y="952620"/>
                  <a:pt x="36192" y="879992"/>
                </a:cubicBezTo>
                <a:cubicBezTo>
                  <a:pt x="1267" y="807364"/>
                  <a:pt x="-8655" y="685920"/>
                  <a:pt x="7617" y="594242"/>
                </a:cubicBezTo>
                <a:cubicBezTo>
                  <a:pt x="23889" y="502564"/>
                  <a:pt x="85404" y="400170"/>
                  <a:pt x="133823" y="329923"/>
                </a:cubicBezTo>
                <a:cubicBezTo>
                  <a:pt x="182242" y="259676"/>
                  <a:pt x="221532" y="221973"/>
                  <a:pt x="290985" y="175142"/>
                </a:cubicBez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TopUp"/>
            <a:lightRig rig="sunset" dir="t"/>
          </a:scene3d>
          <a:sp3d>
            <a:bevelT w="3175000" h="11430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895886" y="2413710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95974" y="2551823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253518" y="3106527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600612" y="3461461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400712" y="3409073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19"/>
          <p:cNvSpPr/>
          <p:nvPr/>
        </p:nvSpPr>
        <p:spPr>
          <a:xfrm rot="19800000">
            <a:off x="1628929" y="2404791"/>
            <a:ext cx="253551" cy="510639"/>
          </a:xfrm>
          <a:custGeom>
            <a:avLst/>
            <a:gdLst>
              <a:gd name="connsiteX0" fmla="*/ 0 w 484632"/>
              <a:gd name="connsiteY0" fmla="*/ 736092 h 978408"/>
              <a:gd name="connsiteX1" fmla="*/ 121158 w 484632"/>
              <a:gd name="connsiteY1" fmla="*/ 736092 h 978408"/>
              <a:gd name="connsiteX2" fmla="*/ 121158 w 484632"/>
              <a:gd name="connsiteY2" fmla="*/ 0 h 978408"/>
              <a:gd name="connsiteX3" fmla="*/ 363474 w 484632"/>
              <a:gd name="connsiteY3" fmla="*/ 0 h 978408"/>
              <a:gd name="connsiteX4" fmla="*/ 363474 w 484632"/>
              <a:gd name="connsiteY4" fmla="*/ 736092 h 978408"/>
              <a:gd name="connsiteX5" fmla="*/ 484632 w 484632"/>
              <a:gd name="connsiteY5" fmla="*/ 736092 h 978408"/>
              <a:gd name="connsiteX6" fmla="*/ 242316 w 484632"/>
              <a:gd name="connsiteY6" fmla="*/ 978408 h 978408"/>
              <a:gd name="connsiteX7" fmla="*/ 0 w 484632"/>
              <a:gd name="connsiteY7" fmla="*/ 736092 h 978408"/>
              <a:gd name="connsiteX0" fmla="*/ 0 w 484632"/>
              <a:gd name="connsiteY0" fmla="*/ 738473 h 980789"/>
              <a:gd name="connsiteX1" fmla="*/ 121158 w 484632"/>
              <a:gd name="connsiteY1" fmla="*/ 738473 h 980789"/>
              <a:gd name="connsiteX2" fmla="*/ 121158 w 484632"/>
              <a:gd name="connsiteY2" fmla="*/ 2381 h 980789"/>
              <a:gd name="connsiteX3" fmla="*/ 121699 w 484632"/>
              <a:gd name="connsiteY3" fmla="*/ 0 h 980789"/>
              <a:gd name="connsiteX4" fmla="*/ 363474 w 484632"/>
              <a:gd name="connsiteY4" fmla="*/ 2381 h 980789"/>
              <a:gd name="connsiteX5" fmla="*/ 363474 w 484632"/>
              <a:gd name="connsiteY5" fmla="*/ 738473 h 980789"/>
              <a:gd name="connsiteX6" fmla="*/ 484632 w 484632"/>
              <a:gd name="connsiteY6" fmla="*/ 738473 h 980789"/>
              <a:gd name="connsiteX7" fmla="*/ 242316 w 484632"/>
              <a:gd name="connsiteY7" fmla="*/ 980789 h 980789"/>
              <a:gd name="connsiteX8" fmla="*/ 0 w 484632"/>
              <a:gd name="connsiteY8" fmla="*/ 738473 h 980789"/>
              <a:gd name="connsiteX0" fmla="*/ 0 w 484632"/>
              <a:gd name="connsiteY0" fmla="*/ 736198 h 978514"/>
              <a:gd name="connsiteX1" fmla="*/ 121158 w 484632"/>
              <a:gd name="connsiteY1" fmla="*/ 736198 h 978514"/>
              <a:gd name="connsiteX2" fmla="*/ 121158 w 484632"/>
              <a:gd name="connsiteY2" fmla="*/ 106 h 978514"/>
              <a:gd name="connsiteX3" fmla="*/ 238380 w 484632"/>
              <a:gd name="connsiteY3" fmla="*/ 2487 h 978514"/>
              <a:gd name="connsiteX4" fmla="*/ 363474 w 484632"/>
              <a:gd name="connsiteY4" fmla="*/ 106 h 978514"/>
              <a:gd name="connsiteX5" fmla="*/ 363474 w 484632"/>
              <a:gd name="connsiteY5" fmla="*/ 736198 h 978514"/>
              <a:gd name="connsiteX6" fmla="*/ 484632 w 484632"/>
              <a:gd name="connsiteY6" fmla="*/ 736198 h 978514"/>
              <a:gd name="connsiteX7" fmla="*/ 242316 w 484632"/>
              <a:gd name="connsiteY7" fmla="*/ 978514 h 978514"/>
              <a:gd name="connsiteX8" fmla="*/ 0 w 484632"/>
              <a:gd name="connsiteY8" fmla="*/ 736198 h 978514"/>
              <a:gd name="connsiteX0" fmla="*/ 0 w 484632"/>
              <a:gd name="connsiteY0" fmla="*/ 736198 h 978514"/>
              <a:gd name="connsiteX1" fmla="*/ 121158 w 484632"/>
              <a:gd name="connsiteY1" fmla="*/ 736198 h 978514"/>
              <a:gd name="connsiteX2" fmla="*/ 121158 w 484632"/>
              <a:gd name="connsiteY2" fmla="*/ 106 h 978514"/>
              <a:gd name="connsiteX3" fmla="*/ 238380 w 484632"/>
              <a:gd name="connsiteY3" fmla="*/ 2487 h 978514"/>
              <a:gd name="connsiteX4" fmla="*/ 363474 w 484632"/>
              <a:gd name="connsiteY4" fmla="*/ 736198 h 978514"/>
              <a:gd name="connsiteX5" fmla="*/ 484632 w 484632"/>
              <a:gd name="connsiteY5" fmla="*/ 736198 h 978514"/>
              <a:gd name="connsiteX6" fmla="*/ 242316 w 484632"/>
              <a:gd name="connsiteY6" fmla="*/ 978514 h 978514"/>
              <a:gd name="connsiteX7" fmla="*/ 0 w 484632"/>
              <a:gd name="connsiteY7" fmla="*/ 736198 h 978514"/>
              <a:gd name="connsiteX0" fmla="*/ 0 w 484632"/>
              <a:gd name="connsiteY0" fmla="*/ 791508 h 1033824"/>
              <a:gd name="connsiteX1" fmla="*/ 121158 w 484632"/>
              <a:gd name="connsiteY1" fmla="*/ 791508 h 1033824"/>
              <a:gd name="connsiteX2" fmla="*/ 121158 w 484632"/>
              <a:gd name="connsiteY2" fmla="*/ 55416 h 1033824"/>
              <a:gd name="connsiteX3" fmla="*/ 131224 w 484632"/>
              <a:gd name="connsiteY3" fmla="*/ 53035 h 1033824"/>
              <a:gd name="connsiteX4" fmla="*/ 238380 w 484632"/>
              <a:gd name="connsiteY4" fmla="*/ 57797 h 1033824"/>
              <a:gd name="connsiteX5" fmla="*/ 363474 w 484632"/>
              <a:gd name="connsiteY5" fmla="*/ 791508 h 1033824"/>
              <a:gd name="connsiteX6" fmla="*/ 484632 w 484632"/>
              <a:gd name="connsiteY6" fmla="*/ 791508 h 1033824"/>
              <a:gd name="connsiteX7" fmla="*/ 242316 w 484632"/>
              <a:gd name="connsiteY7" fmla="*/ 1033824 h 1033824"/>
              <a:gd name="connsiteX8" fmla="*/ 0 w 484632"/>
              <a:gd name="connsiteY8" fmla="*/ 791508 h 1033824"/>
              <a:gd name="connsiteX0" fmla="*/ 0 w 484632"/>
              <a:gd name="connsiteY0" fmla="*/ 789584 h 1031900"/>
              <a:gd name="connsiteX1" fmla="*/ 121158 w 484632"/>
              <a:gd name="connsiteY1" fmla="*/ 789584 h 1031900"/>
              <a:gd name="connsiteX2" fmla="*/ 131224 w 484632"/>
              <a:gd name="connsiteY2" fmla="*/ 51111 h 1031900"/>
              <a:gd name="connsiteX3" fmla="*/ 238380 w 484632"/>
              <a:gd name="connsiteY3" fmla="*/ 55873 h 1031900"/>
              <a:gd name="connsiteX4" fmla="*/ 363474 w 484632"/>
              <a:gd name="connsiteY4" fmla="*/ 789584 h 1031900"/>
              <a:gd name="connsiteX5" fmla="*/ 484632 w 484632"/>
              <a:gd name="connsiteY5" fmla="*/ 789584 h 1031900"/>
              <a:gd name="connsiteX6" fmla="*/ 242316 w 484632"/>
              <a:gd name="connsiteY6" fmla="*/ 1031900 h 1031900"/>
              <a:gd name="connsiteX7" fmla="*/ 0 w 484632"/>
              <a:gd name="connsiteY7" fmla="*/ 789584 h 1031900"/>
              <a:gd name="connsiteX0" fmla="*/ 0 w 484632"/>
              <a:gd name="connsiteY0" fmla="*/ 733711 h 976027"/>
              <a:gd name="connsiteX1" fmla="*/ 121158 w 484632"/>
              <a:gd name="connsiteY1" fmla="*/ 733711 h 976027"/>
              <a:gd name="connsiteX2" fmla="*/ 238380 w 484632"/>
              <a:gd name="connsiteY2" fmla="*/ 0 h 976027"/>
              <a:gd name="connsiteX3" fmla="*/ 363474 w 484632"/>
              <a:gd name="connsiteY3" fmla="*/ 733711 h 976027"/>
              <a:gd name="connsiteX4" fmla="*/ 484632 w 484632"/>
              <a:gd name="connsiteY4" fmla="*/ 733711 h 976027"/>
              <a:gd name="connsiteX5" fmla="*/ 242316 w 484632"/>
              <a:gd name="connsiteY5" fmla="*/ 976027 h 976027"/>
              <a:gd name="connsiteX6" fmla="*/ 0 w 484632"/>
              <a:gd name="connsiteY6" fmla="*/ 733711 h 976027"/>
              <a:gd name="connsiteX0" fmla="*/ 0 w 484632"/>
              <a:gd name="connsiteY0" fmla="*/ 733711 h 976027"/>
              <a:gd name="connsiteX1" fmla="*/ 121158 w 484632"/>
              <a:gd name="connsiteY1" fmla="*/ 733711 h 976027"/>
              <a:gd name="connsiteX2" fmla="*/ 238380 w 484632"/>
              <a:gd name="connsiteY2" fmla="*/ 0 h 976027"/>
              <a:gd name="connsiteX3" fmla="*/ 363474 w 484632"/>
              <a:gd name="connsiteY3" fmla="*/ 733711 h 976027"/>
              <a:gd name="connsiteX4" fmla="*/ 484632 w 484632"/>
              <a:gd name="connsiteY4" fmla="*/ 733711 h 976027"/>
              <a:gd name="connsiteX5" fmla="*/ 242316 w 484632"/>
              <a:gd name="connsiteY5" fmla="*/ 976027 h 976027"/>
              <a:gd name="connsiteX6" fmla="*/ 0 w 484632"/>
              <a:gd name="connsiteY6" fmla="*/ 733711 h 976027"/>
              <a:gd name="connsiteX0" fmla="*/ 0 w 484632"/>
              <a:gd name="connsiteY0" fmla="*/ 733711 h 976027"/>
              <a:gd name="connsiteX1" fmla="*/ 121158 w 484632"/>
              <a:gd name="connsiteY1" fmla="*/ 733711 h 976027"/>
              <a:gd name="connsiteX2" fmla="*/ 238380 w 484632"/>
              <a:gd name="connsiteY2" fmla="*/ 0 h 976027"/>
              <a:gd name="connsiteX3" fmla="*/ 363474 w 484632"/>
              <a:gd name="connsiteY3" fmla="*/ 733711 h 976027"/>
              <a:gd name="connsiteX4" fmla="*/ 484632 w 484632"/>
              <a:gd name="connsiteY4" fmla="*/ 733711 h 976027"/>
              <a:gd name="connsiteX5" fmla="*/ 242316 w 484632"/>
              <a:gd name="connsiteY5" fmla="*/ 976027 h 976027"/>
              <a:gd name="connsiteX6" fmla="*/ 0 w 484632"/>
              <a:gd name="connsiteY6" fmla="*/ 733711 h 97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632" h="976027">
                <a:moveTo>
                  <a:pt x="0" y="733711"/>
                </a:moveTo>
                <a:lnTo>
                  <a:pt x="121158" y="733711"/>
                </a:lnTo>
                <a:cubicBezTo>
                  <a:pt x="160232" y="489141"/>
                  <a:pt x="-60251" y="189801"/>
                  <a:pt x="238380" y="0"/>
                </a:cubicBezTo>
                <a:cubicBezTo>
                  <a:pt x="15759" y="277907"/>
                  <a:pt x="321776" y="489141"/>
                  <a:pt x="363474" y="733711"/>
                </a:cubicBezTo>
                <a:lnTo>
                  <a:pt x="484632" y="733711"/>
                </a:lnTo>
                <a:lnTo>
                  <a:pt x="242316" y="976027"/>
                </a:lnTo>
                <a:lnTo>
                  <a:pt x="0" y="733711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33400" y="4114800"/>
            <a:ext cx="18166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  <a:latin typeface="Bookman Old Style" pitchFamily="18" charset="0"/>
              </a:rPr>
              <a:t>Water enters 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667000" y="4114800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  <a:latin typeface="Bookman Old Style" pitchFamily="18" charset="0"/>
              </a:rPr>
              <a:t>Inside cell 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495800" y="4114800"/>
            <a:ext cx="1521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  <a:latin typeface="Bookman Old Style" pitchFamily="18" charset="0"/>
              </a:rPr>
              <a:t>Swells up 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286000" y="4327525"/>
            <a:ext cx="384922" cy="0"/>
          </a:xfrm>
          <a:prstGeom prst="straightConnector1">
            <a:avLst/>
          </a:prstGeom>
          <a:ln>
            <a:solidFill>
              <a:srgbClr val="0000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114800" y="4314825"/>
            <a:ext cx="384922" cy="0"/>
          </a:xfrm>
          <a:prstGeom prst="straightConnector1">
            <a:avLst/>
          </a:prstGeom>
          <a:ln>
            <a:solidFill>
              <a:srgbClr val="0000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476087" y="262235"/>
            <a:ext cx="330571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Bookman Old Style" pitchFamily="18" charset="0"/>
              </a:rPr>
              <a:t>HYPOTONIC SOLUTION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9600" y="304800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+mj-lt"/>
              </a:rPr>
              <a:t>When the cell is placed in </a:t>
            </a:r>
            <a:endParaRPr lang="en-US" sz="2000" b="1" dirty="0">
              <a:latin typeface="+mj-lt"/>
            </a:endParaRPr>
          </a:p>
        </p:txBody>
      </p:sp>
      <p:sp>
        <p:nvSpPr>
          <p:cNvPr id="83" name="Rounded Rectangular Callout 82"/>
          <p:cNvSpPr/>
          <p:nvPr/>
        </p:nvSpPr>
        <p:spPr>
          <a:xfrm>
            <a:off x="3458226" y="833673"/>
            <a:ext cx="5076174" cy="865587"/>
          </a:xfrm>
          <a:prstGeom prst="wedgeRoundRectCallout">
            <a:avLst>
              <a:gd name="adj1" fmla="val 1823"/>
              <a:gd name="adj2" fmla="val -920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Means medium surrounding the cell has higher water concentration than that of the cell.</a:t>
            </a:r>
          </a:p>
          <a:p>
            <a:pPr algn="ctr"/>
            <a:r>
              <a:rPr lang="en-US" dirty="0"/>
              <a:t>i.e. outside solution is very dilute.</a:t>
            </a:r>
          </a:p>
        </p:txBody>
      </p:sp>
      <p:sp>
        <p:nvSpPr>
          <p:cNvPr id="84" name="Rounded Rectangular Callout 83"/>
          <p:cNvSpPr/>
          <p:nvPr/>
        </p:nvSpPr>
        <p:spPr>
          <a:xfrm>
            <a:off x="3458226" y="1779380"/>
            <a:ext cx="5076174" cy="312310"/>
          </a:xfrm>
          <a:prstGeom prst="wedgeRoundRectCallout">
            <a:avLst>
              <a:gd name="adj1" fmla="val 1823"/>
              <a:gd name="adj2" fmla="val -920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this case water moves inside the cell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467413" y="2402006"/>
            <a:ext cx="3347391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Bookman Old Style" pitchFamily="18" charset="0"/>
              </a:rPr>
              <a:t>So the cell become turgid</a:t>
            </a:r>
          </a:p>
        </p:txBody>
      </p:sp>
      <p:sp>
        <p:nvSpPr>
          <p:cNvPr id="86" name="Rounded Rectangular Callout 85"/>
          <p:cNvSpPr/>
          <p:nvPr/>
        </p:nvSpPr>
        <p:spPr>
          <a:xfrm>
            <a:off x="6419850" y="1829960"/>
            <a:ext cx="1386367" cy="378514"/>
          </a:xfrm>
          <a:prstGeom prst="wedgeRoundRectCallout">
            <a:avLst>
              <a:gd name="adj1" fmla="val -54569"/>
              <a:gd name="adj2" fmla="val 11576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Swollen</a:t>
            </a:r>
          </a:p>
        </p:txBody>
      </p:sp>
    </p:spTree>
    <p:extLst>
      <p:ext uri="{BB962C8B-B14F-4D97-AF65-F5344CB8AC3E}">
        <p14:creationId xmlns:p14="http://schemas.microsoft.com/office/powerpoint/2010/main" val="232027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8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80"/>
                            </p:stCondLst>
                            <p:childTnLst>
                              <p:par>
                                <p:cTn id="5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L -0.00972 0.0783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392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06459 0.0401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200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0.04444 0.0012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" y="6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48148E-6 L 0.03472 -0.0617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-308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6 L -0.03785 -0.0811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2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3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58" grpId="0" animBg="1"/>
      <p:bldP spid="59" grpId="0" animBg="1"/>
      <p:bldP spid="60" grpId="0" animBg="1"/>
      <p:bldP spid="61" grpId="0" animBg="1"/>
      <p:bldP spid="81" grpId="0" animBg="1"/>
      <p:bldP spid="2" grpId="0" animBg="1"/>
      <p:bldP spid="2" grpId="1" animBg="1"/>
      <p:bldP spid="30" grpId="0" animBg="1"/>
      <p:bldP spid="30" grpId="1" animBg="1"/>
      <p:bldP spid="34" grpId="0" animBg="1"/>
      <p:bldP spid="34" grpId="1" animBg="1"/>
      <p:bldP spid="35" grpId="0" animBg="1"/>
      <p:bldP spid="35" grpId="1" animBg="1"/>
      <p:bldP spid="39" grpId="0" animBg="1"/>
      <p:bldP spid="39" grpId="1" animBg="1"/>
      <p:bldP spid="44" grpId="0" animBg="1"/>
      <p:bldP spid="44" grpId="1" animBg="1"/>
      <p:bldP spid="55" grpId="0"/>
      <p:bldP spid="56" grpId="0"/>
      <p:bldP spid="57" grpId="0"/>
      <p:bldP spid="65" grpId="0" animBg="1"/>
      <p:bldP spid="83" grpId="0" uiExpand="1" build="allAtOnce" animBg="1"/>
      <p:bldP spid="83" grpId="1" build="allAtOnce" animBg="1"/>
      <p:bldP spid="84" grpId="0" animBg="1"/>
      <p:bldP spid="84" grpId="1" animBg="1"/>
      <p:bldP spid="85" grpId="0" animBg="1"/>
      <p:bldP spid="86" grpId="0" animBg="1"/>
      <p:bldP spid="8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Group 2047"/>
          <p:cNvGrpSpPr/>
          <p:nvPr/>
        </p:nvGrpSpPr>
        <p:grpSpPr>
          <a:xfrm>
            <a:off x="1019175" y="1217855"/>
            <a:ext cx="2273187" cy="2768098"/>
            <a:chOff x="2064310" y="1118366"/>
            <a:chExt cx="2273187" cy="2768098"/>
          </a:xfrm>
        </p:grpSpPr>
        <p:grpSp>
          <p:nvGrpSpPr>
            <p:cNvPr id="31" name="Group 30"/>
            <p:cNvGrpSpPr/>
            <p:nvPr/>
          </p:nvGrpSpPr>
          <p:grpSpPr>
            <a:xfrm>
              <a:off x="2140816" y="1551421"/>
              <a:ext cx="2116434" cy="2316525"/>
              <a:chOff x="2140816" y="1551421"/>
              <a:chExt cx="2116434" cy="2316525"/>
            </a:xfrm>
          </p:grpSpPr>
          <p:sp>
            <p:nvSpPr>
              <p:cNvPr id="19" name="Oval 2"/>
              <p:cNvSpPr/>
              <p:nvPr/>
            </p:nvSpPr>
            <p:spPr>
              <a:xfrm>
                <a:off x="2140816" y="1551421"/>
                <a:ext cx="2112957" cy="2316525"/>
              </a:xfrm>
              <a:custGeom>
                <a:avLst/>
                <a:gdLst>
                  <a:gd name="connsiteX0" fmla="*/ 0 w 3352800"/>
                  <a:gd name="connsiteY0" fmla="*/ 111125 h 222250"/>
                  <a:gd name="connsiteX1" fmla="*/ 1676400 w 3352800"/>
                  <a:gd name="connsiteY1" fmla="*/ 0 h 222250"/>
                  <a:gd name="connsiteX2" fmla="*/ 3352800 w 3352800"/>
                  <a:gd name="connsiteY2" fmla="*/ 111125 h 222250"/>
                  <a:gd name="connsiteX3" fmla="*/ 1676400 w 3352800"/>
                  <a:gd name="connsiteY3" fmla="*/ 222250 h 222250"/>
                  <a:gd name="connsiteX4" fmla="*/ 0 w 3352800"/>
                  <a:gd name="connsiteY4" fmla="*/ 111125 h 222250"/>
                  <a:gd name="connsiteX0" fmla="*/ 88624 w 3441424"/>
                  <a:gd name="connsiteY0" fmla="*/ 111125 h 223055"/>
                  <a:gd name="connsiteX1" fmla="*/ 1765024 w 3441424"/>
                  <a:gd name="connsiteY1" fmla="*/ 0 h 223055"/>
                  <a:gd name="connsiteX2" fmla="*/ 3441424 w 3441424"/>
                  <a:gd name="connsiteY2" fmla="*/ 111125 h 223055"/>
                  <a:gd name="connsiteX3" fmla="*/ 1765024 w 3441424"/>
                  <a:gd name="connsiteY3" fmla="*/ 222250 h 223055"/>
                  <a:gd name="connsiteX4" fmla="*/ 393424 w 3441424"/>
                  <a:gd name="connsiteY4" fmla="*/ 158750 h 223055"/>
                  <a:gd name="connsiteX5" fmla="*/ 88624 w 3441424"/>
                  <a:gd name="connsiteY5" fmla="*/ 111125 h 223055"/>
                  <a:gd name="connsiteX0" fmla="*/ 108919 w 3461719"/>
                  <a:gd name="connsiteY0" fmla="*/ 111125 h 222972"/>
                  <a:gd name="connsiteX1" fmla="*/ 1785319 w 3461719"/>
                  <a:gd name="connsiteY1" fmla="*/ 0 h 222972"/>
                  <a:gd name="connsiteX2" fmla="*/ 3461719 w 3461719"/>
                  <a:gd name="connsiteY2" fmla="*/ 111125 h 222972"/>
                  <a:gd name="connsiteX3" fmla="*/ 1785319 w 3461719"/>
                  <a:gd name="connsiteY3" fmla="*/ 222250 h 222972"/>
                  <a:gd name="connsiteX4" fmla="*/ 413719 w 3461719"/>
                  <a:gd name="connsiteY4" fmla="*/ 158750 h 222972"/>
                  <a:gd name="connsiteX5" fmla="*/ 191469 w 3461719"/>
                  <a:gd name="connsiteY5" fmla="*/ 152400 h 222972"/>
                  <a:gd name="connsiteX6" fmla="*/ 108919 w 3461719"/>
                  <a:gd name="connsiteY6" fmla="*/ 111125 h 222972"/>
                  <a:gd name="connsiteX0" fmla="*/ 3028 w 3355828"/>
                  <a:gd name="connsiteY0" fmla="*/ 111125 h 222972"/>
                  <a:gd name="connsiteX1" fmla="*/ 1679428 w 3355828"/>
                  <a:gd name="connsiteY1" fmla="*/ 0 h 222972"/>
                  <a:gd name="connsiteX2" fmla="*/ 3355828 w 3355828"/>
                  <a:gd name="connsiteY2" fmla="*/ 111125 h 222972"/>
                  <a:gd name="connsiteX3" fmla="*/ 1679428 w 3355828"/>
                  <a:gd name="connsiteY3" fmla="*/ 222250 h 222972"/>
                  <a:gd name="connsiteX4" fmla="*/ 307828 w 3355828"/>
                  <a:gd name="connsiteY4" fmla="*/ 158750 h 222972"/>
                  <a:gd name="connsiteX5" fmla="*/ 85578 w 3355828"/>
                  <a:gd name="connsiteY5" fmla="*/ 152400 h 222972"/>
                  <a:gd name="connsiteX6" fmla="*/ 3028 w 3355828"/>
                  <a:gd name="connsiteY6" fmla="*/ 111125 h 222972"/>
                  <a:gd name="connsiteX0" fmla="*/ 3758 w 3356558"/>
                  <a:gd name="connsiteY0" fmla="*/ 111125 h 222972"/>
                  <a:gd name="connsiteX1" fmla="*/ 1680158 w 3356558"/>
                  <a:gd name="connsiteY1" fmla="*/ 0 h 222972"/>
                  <a:gd name="connsiteX2" fmla="*/ 3356558 w 3356558"/>
                  <a:gd name="connsiteY2" fmla="*/ 111125 h 222972"/>
                  <a:gd name="connsiteX3" fmla="*/ 1680158 w 3356558"/>
                  <a:gd name="connsiteY3" fmla="*/ 222250 h 222972"/>
                  <a:gd name="connsiteX4" fmla="*/ 308558 w 3356558"/>
                  <a:gd name="connsiteY4" fmla="*/ 158750 h 222972"/>
                  <a:gd name="connsiteX5" fmla="*/ 86308 w 3356558"/>
                  <a:gd name="connsiteY5" fmla="*/ 152400 h 222972"/>
                  <a:gd name="connsiteX6" fmla="*/ 3758 w 3356558"/>
                  <a:gd name="connsiteY6" fmla="*/ 111125 h 222972"/>
                  <a:gd name="connsiteX0" fmla="*/ 266 w 3353066"/>
                  <a:gd name="connsiteY0" fmla="*/ 111125 h 222972"/>
                  <a:gd name="connsiteX1" fmla="*/ 1676666 w 3353066"/>
                  <a:gd name="connsiteY1" fmla="*/ 0 h 222972"/>
                  <a:gd name="connsiteX2" fmla="*/ 3353066 w 3353066"/>
                  <a:gd name="connsiteY2" fmla="*/ 111125 h 222972"/>
                  <a:gd name="connsiteX3" fmla="*/ 1676666 w 3353066"/>
                  <a:gd name="connsiteY3" fmla="*/ 222250 h 222972"/>
                  <a:gd name="connsiteX4" fmla="*/ 305066 w 3353066"/>
                  <a:gd name="connsiteY4" fmla="*/ 158750 h 222972"/>
                  <a:gd name="connsiteX5" fmla="*/ 82816 w 3353066"/>
                  <a:gd name="connsiteY5" fmla="*/ 152400 h 222972"/>
                  <a:gd name="connsiteX6" fmla="*/ 266 w 3353066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265 w 3353065"/>
                  <a:gd name="connsiteY0" fmla="*/ 111125 h 222972"/>
                  <a:gd name="connsiteX1" fmla="*/ 1676665 w 3353065"/>
                  <a:gd name="connsiteY1" fmla="*/ 0 h 222972"/>
                  <a:gd name="connsiteX2" fmla="*/ 3353065 w 3353065"/>
                  <a:gd name="connsiteY2" fmla="*/ 111125 h 222972"/>
                  <a:gd name="connsiteX3" fmla="*/ 1676665 w 3353065"/>
                  <a:gd name="connsiteY3" fmla="*/ 222250 h 222972"/>
                  <a:gd name="connsiteX4" fmla="*/ 305065 w 3353065"/>
                  <a:gd name="connsiteY4" fmla="*/ 158750 h 222972"/>
                  <a:gd name="connsiteX5" fmla="*/ 82815 w 3353065"/>
                  <a:gd name="connsiteY5" fmla="*/ 152400 h 222972"/>
                  <a:gd name="connsiteX6" fmla="*/ 265 w 3353065"/>
                  <a:gd name="connsiteY6" fmla="*/ 111125 h 22297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04 w 3353004"/>
                  <a:gd name="connsiteY0" fmla="*/ 111125 h 345285"/>
                  <a:gd name="connsiteX1" fmla="*/ 1676604 w 3353004"/>
                  <a:gd name="connsiteY1" fmla="*/ 0 h 345285"/>
                  <a:gd name="connsiteX2" fmla="*/ 3353004 w 3353004"/>
                  <a:gd name="connsiteY2" fmla="*/ 111125 h 345285"/>
                  <a:gd name="connsiteX3" fmla="*/ 1676604 w 3353004"/>
                  <a:gd name="connsiteY3" fmla="*/ 222250 h 345285"/>
                  <a:gd name="connsiteX4" fmla="*/ 312148 w 3353004"/>
                  <a:gd name="connsiteY4" fmla="*/ 168275 h 345285"/>
                  <a:gd name="connsiteX5" fmla="*/ 143080 w 3353004"/>
                  <a:gd name="connsiteY5" fmla="*/ 345281 h 345285"/>
                  <a:gd name="connsiteX6" fmla="*/ 94660 w 3353004"/>
                  <a:gd name="connsiteY6" fmla="*/ 145256 h 345285"/>
                  <a:gd name="connsiteX7" fmla="*/ 204 w 3353004"/>
                  <a:gd name="connsiteY7" fmla="*/ 111125 h 345285"/>
                  <a:gd name="connsiteX0" fmla="*/ 204 w 3353004"/>
                  <a:gd name="connsiteY0" fmla="*/ 111125 h 328021"/>
                  <a:gd name="connsiteX1" fmla="*/ 1676604 w 3353004"/>
                  <a:gd name="connsiteY1" fmla="*/ 0 h 328021"/>
                  <a:gd name="connsiteX2" fmla="*/ 3353004 w 3353004"/>
                  <a:gd name="connsiteY2" fmla="*/ 111125 h 328021"/>
                  <a:gd name="connsiteX3" fmla="*/ 1676604 w 3353004"/>
                  <a:gd name="connsiteY3" fmla="*/ 222250 h 328021"/>
                  <a:gd name="connsiteX4" fmla="*/ 312148 w 3353004"/>
                  <a:gd name="connsiteY4" fmla="*/ 168275 h 328021"/>
                  <a:gd name="connsiteX5" fmla="*/ 184082 w 3353004"/>
                  <a:gd name="connsiteY5" fmla="*/ 328017 h 328021"/>
                  <a:gd name="connsiteX6" fmla="*/ 94660 w 3353004"/>
                  <a:gd name="connsiteY6" fmla="*/ 145256 h 328021"/>
                  <a:gd name="connsiteX7" fmla="*/ 204 w 3353004"/>
                  <a:gd name="connsiteY7" fmla="*/ 111125 h 328021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00985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98707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89596 w 3353004"/>
                  <a:gd name="connsiteY4" fmla="*/ 176907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161 w 3352961"/>
                  <a:gd name="connsiteY0" fmla="*/ 111125 h 328022"/>
                  <a:gd name="connsiteX1" fmla="*/ 1676561 w 3352961"/>
                  <a:gd name="connsiteY1" fmla="*/ 0 h 328022"/>
                  <a:gd name="connsiteX2" fmla="*/ 3352961 w 3352961"/>
                  <a:gd name="connsiteY2" fmla="*/ 111125 h 328022"/>
                  <a:gd name="connsiteX3" fmla="*/ 1676561 w 3352961"/>
                  <a:gd name="connsiteY3" fmla="*/ 222250 h 328022"/>
                  <a:gd name="connsiteX4" fmla="*/ 389553 w 3352961"/>
                  <a:gd name="connsiteY4" fmla="*/ 176907 h 328022"/>
                  <a:gd name="connsiteX5" fmla="*/ 184039 w 3352961"/>
                  <a:gd name="connsiteY5" fmla="*/ 328017 h 328022"/>
                  <a:gd name="connsiteX6" fmla="*/ 108285 w 3352961"/>
                  <a:gd name="connsiteY6" fmla="*/ 146982 h 328022"/>
                  <a:gd name="connsiteX7" fmla="*/ 161 w 3352961"/>
                  <a:gd name="connsiteY7" fmla="*/ 111125 h 328022"/>
                  <a:gd name="connsiteX0" fmla="*/ 223 w 3353023"/>
                  <a:gd name="connsiteY0" fmla="*/ 111125 h 328022"/>
                  <a:gd name="connsiteX1" fmla="*/ 1676623 w 3353023"/>
                  <a:gd name="connsiteY1" fmla="*/ 0 h 328022"/>
                  <a:gd name="connsiteX2" fmla="*/ 3353023 w 3353023"/>
                  <a:gd name="connsiteY2" fmla="*/ 111125 h 328022"/>
                  <a:gd name="connsiteX3" fmla="*/ 1676623 w 3353023"/>
                  <a:gd name="connsiteY3" fmla="*/ 222250 h 328022"/>
                  <a:gd name="connsiteX4" fmla="*/ 389615 w 3353023"/>
                  <a:gd name="connsiteY4" fmla="*/ 176907 h 328022"/>
                  <a:gd name="connsiteX5" fmla="*/ 184101 w 3353023"/>
                  <a:gd name="connsiteY5" fmla="*/ 328017 h 328022"/>
                  <a:gd name="connsiteX6" fmla="*/ 90124 w 3353023"/>
                  <a:gd name="connsiteY6" fmla="*/ 206831 h 328022"/>
                  <a:gd name="connsiteX7" fmla="*/ 223 w 3353023"/>
                  <a:gd name="connsiteY7" fmla="*/ 111125 h 328022"/>
                  <a:gd name="connsiteX0" fmla="*/ 223 w 3353023"/>
                  <a:gd name="connsiteY0" fmla="*/ 111125 h 795304"/>
                  <a:gd name="connsiteX1" fmla="*/ 1676623 w 3353023"/>
                  <a:gd name="connsiteY1" fmla="*/ 0 h 795304"/>
                  <a:gd name="connsiteX2" fmla="*/ 3353023 w 3353023"/>
                  <a:gd name="connsiteY2" fmla="*/ 111125 h 795304"/>
                  <a:gd name="connsiteX3" fmla="*/ 1676623 w 3353023"/>
                  <a:gd name="connsiteY3" fmla="*/ 222250 h 795304"/>
                  <a:gd name="connsiteX4" fmla="*/ 389615 w 3353023"/>
                  <a:gd name="connsiteY4" fmla="*/ 176907 h 795304"/>
                  <a:gd name="connsiteX5" fmla="*/ 111210 w 3353023"/>
                  <a:gd name="connsiteY5" fmla="*/ 795303 h 795304"/>
                  <a:gd name="connsiteX6" fmla="*/ 90124 w 3353023"/>
                  <a:gd name="connsiteY6" fmla="*/ 206831 h 795304"/>
                  <a:gd name="connsiteX7" fmla="*/ 223 w 3353023"/>
                  <a:gd name="connsiteY7" fmla="*/ 111125 h 795304"/>
                  <a:gd name="connsiteX0" fmla="*/ 223 w 3353023"/>
                  <a:gd name="connsiteY0" fmla="*/ 111125 h 2795599"/>
                  <a:gd name="connsiteX1" fmla="*/ 1676623 w 3353023"/>
                  <a:gd name="connsiteY1" fmla="*/ 0 h 2795599"/>
                  <a:gd name="connsiteX2" fmla="*/ 3353023 w 3353023"/>
                  <a:gd name="connsiteY2" fmla="*/ 111125 h 2795599"/>
                  <a:gd name="connsiteX3" fmla="*/ 1676623 w 3353023"/>
                  <a:gd name="connsiteY3" fmla="*/ 222250 h 2795599"/>
                  <a:gd name="connsiteX4" fmla="*/ 134495 w 3353023"/>
                  <a:gd name="connsiteY4" fmla="*/ 2795549 h 2795599"/>
                  <a:gd name="connsiteX5" fmla="*/ 111210 w 3353023"/>
                  <a:gd name="connsiteY5" fmla="*/ 795303 h 2795599"/>
                  <a:gd name="connsiteX6" fmla="*/ 90124 w 3353023"/>
                  <a:gd name="connsiteY6" fmla="*/ 206831 h 2795599"/>
                  <a:gd name="connsiteX7" fmla="*/ 223 w 3353023"/>
                  <a:gd name="connsiteY7" fmla="*/ 111125 h 2795599"/>
                  <a:gd name="connsiteX0" fmla="*/ 223 w 3514230"/>
                  <a:gd name="connsiteY0" fmla="*/ 111125 h 3010221"/>
                  <a:gd name="connsiteX1" fmla="*/ 1676623 w 3514230"/>
                  <a:gd name="connsiteY1" fmla="*/ 0 h 3010221"/>
                  <a:gd name="connsiteX2" fmla="*/ 3353023 w 3514230"/>
                  <a:gd name="connsiteY2" fmla="*/ 111125 h 3010221"/>
                  <a:gd name="connsiteX3" fmla="*/ 3243788 w 3514230"/>
                  <a:gd name="connsiteY3" fmla="*/ 2813269 h 3010221"/>
                  <a:gd name="connsiteX4" fmla="*/ 134495 w 3514230"/>
                  <a:gd name="connsiteY4" fmla="*/ 2795549 h 3010221"/>
                  <a:gd name="connsiteX5" fmla="*/ 111210 w 3514230"/>
                  <a:gd name="connsiteY5" fmla="*/ 795303 h 3010221"/>
                  <a:gd name="connsiteX6" fmla="*/ 90124 w 3514230"/>
                  <a:gd name="connsiteY6" fmla="*/ 206831 h 3010221"/>
                  <a:gd name="connsiteX7" fmla="*/ 223 w 3514230"/>
                  <a:gd name="connsiteY7" fmla="*/ 111125 h 3010221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97424 w 3480543"/>
                  <a:gd name="connsiteY6" fmla="*/ 798756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6086 w 3586525"/>
                  <a:gd name="connsiteY0" fmla="*/ 111125 h 2998197"/>
                  <a:gd name="connsiteX1" fmla="*/ 1782486 w 3586525"/>
                  <a:gd name="connsiteY1" fmla="*/ 0 h 2998197"/>
                  <a:gd name="connsiteX2" fmla="*/ 3458886 w 3586525"/>
                  <a:gd name="connsiteY2" fmla="*/ 111125 h 2998197"/>
                  <a:gd name="connsiteX3" fmla="*/ 3381179 w 3586525"/>
                  <a:gd name="connsiteY3" fmla="*/ 273465 h 2998197"/>
                  <a:gd name="connsiteX4" fmla="*/ 3349651 w 3586525"/>
                  <a:gd name="connsiteY4" fmla="*/ 2813269 h 2998197"/>
                  <a:gd name="connsiteX5" fmla="*/ 240358 w 3586525"/>
                  <a:gd name="connsiteY5" fmla="*/ 2795549 h 2998197"/>
                  <a:gd name="connsiteX6" fmla="*/ 195987 w 3586525"/>
                  <a:gd name="connsiteY6" fmla="*/ 206831 h 2998197"/>
                  <a:gd name="connsiteX7" fmla="*/ 106086 w 3586525"/>
                  <a:gd name="connsiteY7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90005 w 3480543"/>
                  <a:gd name="connsiteY6" fmla="*/ 206831 h 2998197"/>
                  <a:gd name="connsiteX7" fmla="*/ 104 w 3480543"/>
                  <a:gd name="connsiteY7" fmla="*/ 111125 h 2998197"/>
                  <a:gd name="connsiteX0" fmla="*/ 104 w 3483747"/>
                  <a:gd name="connsiteY0" fmla="*/ 111125 h 2987815"/>
                  <a:gd name="connsiteX1" fmla="*/ 1676504 w 3483747"/>
                  <a:gd name="connsiteY1" fmla="*/ 0 h 2987815"/>
                  <a:gd name="connsiteX2" fmla="*/ 3352904 w 3483747"/>
                  <a:gd name="connsiteY2" fmla="*/ 111125 h 2987815"/>
                  <a:gd name="connsiteX3" fmla="*/ 3275197 w 3483747"/>
                  <a:gd name="connsiteY3" fmla="*/ 273465 h 2987815"/>
                  <a:gd name="connsiteX4" fmla="*/ 3243669 w 3483747"/>
                  <a:gd name="connsiteY4" fmla="*/ 2813269 h 2987815"/>
                  <a:gd name="connsiteX5" fmla="*/ 91097 w 3483747"/>
                  <a:gd name="connsiteY5" fmla="*/ 2762747 h 2987815"/>
                  <a:gd name="connsiteX6" fmla="*/ 90005 w 3483747"/>
                  <a:gd name="connsiteY6" fmla="*/ 206831 h 2987815"/>
                  <a:gd name="connsiteX7" fmla="*/ 104 w 3483747"/>
                  <a:gd name="connsiteY7" fmla="*/ 111125 h 2987815"/>
                  <a:gd name="connsiteX0" fmla="*/ 104 w 3483747"/>
                  <a:gd name="connsiteY0" fmla="*/ 111125 h 2987815"/>
                  <a:gd name="connsiteX1" fmla="*/ 1676504 w 3483747"/>
                  <a:gd name="connsiteY1" fmla="*/ 0 h 2987815"/>
                  <a:gd name="connsiteX2" fmla="*/ 3352904 w 3483747"/>
                  <a:gd name="connsiteY2" fmla="*/ 111125 h 2987815"/>
                  <a:gd name="connsiteX3" fmla="*/ 3275197 w 3483747"/>
                  <a:gd name="connsiteY3" fmla="*/ 273465 h 2987815"/>
                  <a:gd name="connsiteX4" fmla="*/ 3243669 w 3483747"/>
                  <a:gd name="connsiteY4" fmla="*/ 2813269 h 2987815"/>
                  <a:gd name="connsiteX5" fmla="*/ 91097 w 3483747"/>
                  <a:gd name="connsiteY5" fmla="*/ 2762747 h 2987815"/>
                  <a:gd name="connsiteX6" fmla="*/ 90005 w 3483747"/>
                  <a:gd name="connsiteY6" fmla="*/ 206831 h 2987815"/>
                  <a:gd name="connsiteX7" fmla="*/ 104 w 3483747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58308"/>
                  <a:gd name="connsiteY0" fmla="*/ 111125 h 3117884"/>
                  <a:gd name="connsiteX1" fmla="*/ 1676516 w 3458308"/>
                  <a:gd name="connsiteY1" fmla="*/ 0 h 3117884"/>
                  <a:gd name="connsiteX2" fmla="*/ 3352916 w 3458308"/>
                  <a:gd name="connsiteY2" fmla="*/ 111125 h 3117884"/>
                  <a:gd name="connsiteX3" fmla="*/ 3275209 w 3458308"/>
                  <a:gd name="connsiteY3" fmla="*/ 273465 h 3117884"/>
                  <a:gd name="connsiteX4" fmla="*/ 3243681 w 3458308"/>
                  <a:gd name="connsiteY4" fmla="*/ 2813269 h 3117884"/>
                  <a:gd name="connsiteX5" fmla="*/ 910339 w 3458308"/>
                  <a:gd name="connsiteY5" fmla="*/ 3066131 h 3117884"/>
                  <a:gd name="connsiteX6" fmla="*/ 91109 w 3458308"/>
                  <a:gd name="connsiteY6" fmla="*/ 2762747 h 3117884"/>
                  <a:gd name="connsiteX7" fmla="*/ 90017 w 3458308"/>
                  <a:gd name="connsiteY7" fmla="*/ 206831 h 3117884"/>
                  <a:gd name="connsiteX8" fmla="*/ 116 w 3458308"/>
                  <a:gd name="connsiteY8" fmla="*/ 111125 h 3117884"/>
                  <a:gd name="connsiteX0" fmla="*/ 116 w 3458308"/>
                  <a:gd name="connsiteY0" fmla="*/ 111125 h 3160478"/>
                  <a:gd name="connsiteX1" fmla="*/ 1676516 w 3458308"/>
                  <a:gd name="connsiteY1" fmla="*/ 0 h 3160478"/>
                  <a:gd name="connsiteX2" fmla="*/ 3352916 w 3458308"/>
                  <a:gd name="connsiteY2" fmla="*/ 111125 h 3160478"/>
                  <a:gd name="connsiteX3" fmla="*/ 3275209 w 3458308"/>
                  <a:gd name="connsiteY3" fmla="*/ 273465 h 3160478"/>
                  <a:gd name="connsiteX4" fmla="*/ 3243681 w 3458308"/>
                  <a:gd name="connsiteY4" fmla="*/ 2813269 h 3160478"/>
                  <a:gd name="connsiteX5" fmla="*/ 1712144 w 3458308"/>
                  <a:gd name="connsiteY5" fmla="*/ 3131735 h 3160478"/>
                  <a:gd name="connsiteX6" fmla="*/ 91109 w 3458308"/>
                  <a:gd name="connsiteY6" fmla="*/ 2762747 h 3160478"/>
                  <a:gd name="connsiteX7" fmla="*/ 90017 w 3458308"/>
                  <a:gd name="connsiteY7" fmla="*/ 206831 h 3160478"/>
                  <a:gd name="connsiteX8" fmla="*/ 116 w 3458308"/>
                  <a:gd name="connsiteY8" fmla="*/ 111125 h 3160478"/>
                  <a:gd name="connsiteX0" fmla="*/ 116 w 3458308"/>
                  <a:gd name="connsiteY0" fmla="*/ 111125 h 3135004"/>
                  <a:gd name="connsiteX1" fmla="*/ 1676516 w 3458308"/>
                  <a:gd name="connsiteY1" fmla="*/ 0 h 3135004"/>
                  <a:gd name="connsiteX2" fmla="*/ 3352916 w 3458308"/>
                  <a:gd name="connsiteY2" fmla="*/ 111125 h 3135004"/>
                  <a:gd name="connsiteX3" fmla="*/ 3275209 w 3458308"/>
                  <a:gd name="connsiteY3" fmla="*/ 273465 h 3135004"/>
                  <a:gd name="connsiteX4" fmla="*/ 3243681 w 3458308"/>
                  <a:gd name="connsiteY4" fmla="*/ 2813269 h 3135004"/>
                  <a:gd name="connsiteX5" fmla="*/ 1725811 w 3458308"/>
                  <a:gd name="connsiteY5" fmla="*/ 3093754 h 3135004"/>
                  <a:gd name="connsiteX6" fmla="*/ 91109 w 3458308"/>
                  <a:gd name="connsiteY6" fmla="*/ 2762747 h 3135004"/>
                  <a:gd name="connsiteX7" fmla="*/ 90017 w 3458308"/>
                  <a:gd name="connsiteY7" fmla="*/ 206831 h 3135004"/>
                  <a:gd name="connsiteX8" fmla="*/ 116 w 3458308"/>
                  <a:gd name="connsiteY8" fmla="*/ 111125 h 3135004"/>
                  <a:gd name="connsiteX0" fmla="*/ 116 w 3458308"/>
                  <a:gd name="connsiteY0" fmla="*/ 111125 h 3135004"/>
                  <a:gd name="connsiteX1" fmla="*/ 1676516 w 3458308"/>
                  <a:gd name="connsiteY1" fmla="*/ 0 h 3135004"/>
                  <a:gd name="connsiteX2" fmla="*/ 3352916 w 3458308"/>
                  <a:gd name="connsiteY2" fmla="*/ 111125 h 3135004"/>
                  <a:gd name="connsiteX3" fmla="*/ 3275209 w 3458308"/>
                  <a:gd name="connsiteY3" fmla="*/ 273465 h 3135004"/>
                  <a:gd name="connsiteX4" fmla="*/ 3243681 w 3458308"/>
                  <a:gd name="connsiteY4" fmla="*/ 2813269 h 3135004"/>
                  <a:gd name="connsiteX5" fmla="*/ 1725811 w 3458308"/>
                  <a:gd name="connsiteY5" fmla="*/ 3093754 h 3135004"/>
                  <a:gd name="connsiteX6" fmla="*/ 91109 w 3458308"/>
                  <a:gd name="connsiteY6" fmla="*/ 2762747 h 3135004"/>
                  <a:gd name="connsiteX7" fmla="*/ 90017 w 3458308"/>
                  <a:gd name="connsiteY7" fmla="*/ 206831 h 3135004"/>
                  <a:gd name="connsiteX8" fmla="*/ 116 w 3458308"/>
                  <a:gd name="connsiteY8" fmla="*/ 111125 h 3135004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183"/>
                  <a:gd name="connsiteX1" fmla="*/ 1676516 w 3458308"/>
                  <a:gd name="connsiteY1" fmla="*/ 0 h 3094183"/>
                  <a:gd name="connsiteX2" fmla="*/ 3352916 w 3458308"/>
                  <a:gd name="connsiteY2" fmla="*/ 111125 h 3094183"/>
                  <a:gd name="connsiteX3" fmla="*/ 3275209 w 3458308"/>
                  <a:gd name="connsiteY3" fmla="*/ 273465 h 3094183"/>
                  <a:gd name="connsiteX4" fmla="*/ 3258867 w 3458308"/>
                  <a:gd name="connsiteY4" fmla="*/ 2771835 h 3094183"/>
                  <a:gd name="connsiteX5" fmla="*/ 1725811 w 3458308"/>
                  <a:gd name="connsiteY5" fmla="*/ 3093754 h 3094183"/>
                  <a:gd name="connsiteX6" fmla="*/ 91109 w 3458308"/>
                  <a:gd name="connsiteY6" fmla="*/ 2762747 h 3094183"/>
                  <a:gd name="connsiteX7" fmla="*/ 90017 w 3458308"/>
                  <a:gd name="connsiteY7" fmla="*/ 206831 h 3094183"/>
                  <a:gd name="connsiteX8" fmla="*/ 116 w 3458308"/>
                  <a:gd name="connsiteY8" fmla="*/ 111125 h 3094183"/>
                  <a:gd name="connsiteX0" fmla="*/ 116 w 3458308"/>
                  <a:gd name="connsiteY0" fmla="*/ 111125 h 3094541"/>
                  <a:gd name="connsiteX1" fmla="*/ 1676516 w 3458308"/>
                  <a:gd name="connsiteY1" fmla="*/ 0 h 3094541"/>
                  <a:gd name="connsiteX2" fmla="*/ 3352916 w 3458308"/>
                  <a:gd name="connsiteY2" fmla="*/ 111125 h 3094541"/>
                  <a:gd name="connsiteX3" fmla="*/ 3275209 w 3458308"/>
                  <a:gd name="connsiteY3" fmla="*/ 273465 h 3094541"/>
                  <a:gd name="connsiteX4" fmla="*/ 3258867 w 3458308"/>
                  <a:gd name="connsiteY4" fmla="*/ 2771835 h 3094541"/>
                  <a:gd name="connsiteX5" fmla="*/ 1725811 w 3458308"/>
                  <a:gd name="connsiteY5" fmla="*/ 3093754 h 3094541"/>
                  <a:gd name="connsiteX6" fmla="*/ 91109 w 3458308"/>
                  <a:gd name="connsiteY6" fmla="*/ 2762747 h 3094541"/>
                  <a:gd name="connsiteX7" fmla="*/ 90017 w 3458308"/>
                  <a:gd name="connsiteY7" fmla="*/ 206831 h 3094541"/>
                  <a:gd name="connsiteX8" fmla="*/ 116 w 3458308"/>
                  <a:gd name="connsiteY8" fmla="*/ 111125 h 3094541"/>
                  <a:gd name="connsiteX0" fmla="*/ 116 w 3454603"/>
                  <a:gd name="connsiteY0" fmla="*/ 111125 h 3094541"/>
                  <a:gd name="connsiteX1" fmla="*/ 1676516 w 3454603"/>
                  <a:gd name="connsiteY1" fmla="*/ 0 h 3094541"/>
                  <a:gd name="connsiteX2" fmla="*/ 3352916 w 3454603"/>
                  <a:gd name="connsiteY2" fmla="*/ 111125 h 3094541"/>
                  <a:gd name="connsiteX3" fmla="*/ 3253949 w 3454603"/>
                  <a:gd name="connsiteY3" fmla="*/ 273465 h 3094541"/>
                  <a:gd name="connsiteX4" fmla="*/ 3258867 w 3454603"/>
                  <a:gd name="connsiteY4" fmla="*/ 2771835 h 3094541"/>
                  <a:gd name="connsiteX5" fmla="*/ 1725811 w 3454603"/>
                  <a:gd name="connsiteY5" fmla="*/ 3093754 h 3094541"/>
                  <a:gd name="connsiteX6" fmla="*/ 91109 w 3454603"/>
                  <a:gd name="connsiteY6" fmla="*/ 2762747 h 3094541"/>
                  <a:gd name="connsiteX7" fmla="*/ 90017 w 3454603"/>
                  <a:gd name="connsiteY7" fmla="*/ 206831 h 3094541"/>
                  <a:gd name="connsiteX8" fmla="*/ 116 w 3454603"/>
                  <a:gd name="connsiteY8" fmla="*/ 111125 h 3094541"/>
                  <a:gd name="connsiteX0" fmla="*/ 116 w 3454603"/>
                  <a:gd name="connsiteY0" fmla="*/ 111125 h 3094541"/>
                  <a:gd name="connsiteX1" fmla="*/ 1676516 w 3454603"/>
                  <a:gd name="connsiteY1" fmla="*/ 0 h 3094541"/>
                  <a:gd name="connsiteX2" fmla="*/ 3352916 w 3454603"/>
                  <a:gd name="connsiteY2" fmla="*/ 111125 h 3094541"/>
                  <a:gd name="connsiteX3" fmla="*/ 3253949 w 3454603"/>
                  <a:gd name="connsiteY3" fmla="*/ 273465 h 3094541"/>
                  <a:gd name="connsiteX4" fmla="*/ 3258867 w 3454603"/>
                  <a:gd name="connsiteY4" fmla="*/ 2771835 h 3094541"/>
                  <a:gd name="connsiteX5" fmla="*/ 1725811 w 3454603"/>
                  <a:gd name="connsiteY5" fmla="*/ 3093754 h 3094541"/>
                  <a:gd name="connsiteX6" fmla="*/ 91109 w 3454603"/>
                  <a:gd name="connsiteY6" fmla="*/ 2762747 h 3094541"/>
                  <a:gd name="connsiteX7" fmla="*/ 90017 w 3454603"/>
                  <a:gd name="connsiteY7" fmla="*/ 206831 h 3094541"/>
                  <a:gd name="connsiteX8" fmla="*/ 116 w 3454603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  <a:gd name="connsiteX0" fmla="*/ 33164 w 3385964"/>
                  <a:gd name="connsiteY0" fmla="*/ 111125 h 3094541"/>
                  <a:gd name="connsiteX1" fmla="*/ 1709564 w 3385964"/>
                  <a:gd name="connsiteY1" fmla="*/ 0 h 3094541"/>
                  <a:gd name="connsiteX2" fmla="*/ 3385964 w 3385964"/>
                  <a:gd name="connsiteY2" fmla="*/ 111125 h 3094541"/>
                  <a:gd name="connsiteX3" fmla="*/ 3286997 w 3385964"/>
                  <a:gd name="connsiteY3" fmla="*/ 273465 h 3094541"/>
                  <a:gd name="connsiteX4" fmla="*/ 3291915 w 3385964"/>
                  <a:gd name="connsiteY4" fmla="*/ 2771835 h 3094541"/>
                  <a:gd name="connsiteX5" fmla="*/ 1758859 w 3385964"/>
                  <a:gd name="connsiteY5" fmla="*/ 3093754 h 3094541"/>
                  <a:gd name="connsiteX6" fmla="*/ 124157 w 3385964"/>
                  <a:gd name="connsiteY6" fmla="*/ 2762747 h 3094541"/>
                  <a:gd name="connsiteX7" fmla="*/ 114964 w 3385964"/>
                  <a:gd name="connsiteY7" fmla="*/ 1992295 h 3094541"/>
                  <a:gd name="connsiteX8" fmla="*/ 123065 w 3385964"/>
                  <a:gd name="connsiteY8" fmla="*/ 206831 h 3094541"/>
                  <a:gd name="connsiteX9" fmla="*/ 33164 w 3385964"/>
                  <a:gd name="connsiteY9" fmla="*/ 111125 h 3094541"/>
                  <a:gd name="connsiteX0" fmla="*/ 33164 w 3405117"/>
                  <a:gd name="connsiteY0" fmla="*/ 111125 h 3094541"/>
                  <a:gd name="connsiteX1" fmla="*/ 1709564 w 3405117"/>
                  <a:gd name="connsiteY1" fmla="*/ 0 h 3094541"/>
                  <a:gd name="connsiteX2" fmla="*/ 3385964 w 3405117"/>
                  <a:gd name="connsiteY2" fmla="*/ 111125 h 3094541"/>
                  <a:gd name="connsiteX3" fmla="*/ 3286997 w 3405117"/>
                  <a:gd name="connsiteY3" fmla="*/ 273465 h 3094541"/>
                  <a:gd name="connsiteX4" fmla="*/ 3290295 w 3405117"/>
                  <a:gd name="connsiteY4" fmla="*/ 1995747 h 3094541"/>
                  <a:gd name="connsiteX5" fmla="*/ 3291915 w 3405117"/>
                  <a:gd name="connsiteY5" fmla="*/ 2771835 h 3094541"/>
                  <a:gd name="connsiteX6" fmla="*/ 1758859 w 3405117"/>
                  <a:gd name="connsiteY6" fmla="*/ 3093754 h 3094541"/>
                  <a:gd name="connsiteX7" fmla="*/ 124157 w 3405117"/>
                  <a:gd name="connsiteY7" fmla="*/ 2762747 h 3094541"/>
                  <a:gd name="connsiteX8" fmla="*/ 114964 w 3405117"/>
                  <a:gd name="connsiteY8" fmla="*/ 1992295 h 3094541"/>
                  <a:gd name="connsiteX9" fmla="*/ 123065 w 3405117"/>
                  <a:gd name="connsiteY9" fmla="*/ 206831 h 3094541"/>
                  <a:gd name="connsiteX10" fmla="*/ 33164 w 3405117"/>
                  <a:gd name="connsiteY10" fmla="*/ 111125 h 3094541"/>
                  <a:gd name="connsiteX0" fmla="*/ 33164 w 3485061"/>
                  <a:gd name="connsiteY0" fmla="*/ 111125 h 3094541"/>
                  <a:gd name="connsiteX1" fmla="*/ 1709564 w 3485061"/>
                  <a:gd name="connsiteY1" fmla="*/ 0 h 3094541"/>
                  <a:gd name="connsiteX2" fmla="*/ 3385964 w 3485061"/>
                  <a:gd name="connsiteY2" fmla="*/ 111125 h 3094541"/>
                  <a:gd name="connsiteX3" fmla="*/ 3290295 w 3485061"/>
                  <a:gd name="connsiteY3" fmla="*/ 1995747 h 3094541"/>
                  <a:gd name="connsiteX4" fmla="*/ 3291915 w 3485061"/>
                  <a:gd name="connsiteY4" fmla="*/ 2771835 h 3094541"/>
                  <a:gd name="connsiteX5" fmla="*/ 1758859 w 3485061"/>
                  <a:gd name="connsiteY5" fmla="*/ 3093754 h 3094541"/>
                  <a:gd name="connsiteX6" fmla="*/ 124157 w 3485061"/>
                  <a:gd name="connsiteY6" fmla="*/ 2762747 h 3094541"/>
                  <a:gd name="connsiteX7" fmla="*/ 114964 w 3485061"/>
                  <a:gd name="connsiteY7" fmla="*/ 1992295 h 3094541"/>
                  <a:gd name="connsiteX8" fmla="*/ 123065 w 3485061"/>
                  <a:gd name="connsiteY8" fmla="*/ 206831 h 3094541"/>
                  <a:gd name="connsiteX9" fmla="*/ 33164 w 3485061"/>
                  <a:gd name="connsiteY9" fmla="*/ 111125 h 3094541"/>
                  <a:gd name="connsiteX0" fmla="*/ 33164 w 3405117"/>
                  <a:gd name="connsiteY0" fmla="*/ 236365 h 3219781"/>
                  <a:gd name="connsiteX1" fmla="*/ 1709564 w 3405117"/>
                  <a:gd name="connsiteY1" fmla="*/ 125240 h 3219781"/>
                  <a:gd name="connsiteX2" fmla="*/ 3290295 w 3405117"/>
                  <a:gd name="connsiteY2" fmla="*/ 2120987 h 3219781"/>
                  <a:gd name="connsiteX3" fmla="*/ 3291915 w 3405117"/>
                  <a:gd name="connsiteY3" fmla="*/ 2897075 h 3219781"/>
                  <a:gd name="connsiteX4" fmla="*/ 1758859 w 3405117"/>
                  <a:gd name="connsiteY4" fmla="*/ 3218994 h 3219781"/>
                  <a:gd name="connsiteX5" fmla="*/ 124157 w 3405117"/>
                  <a:gd name="connsiteY5" fmla="*/ 2887987 h 3219781"/>
                  <a:gd name="connsiteX6" fmla="*/ 114964 w 3405117"/>
                  <a:gd name="connsiteY6" fmla="*/ 2117535 h 3219781"/>
                  <a:gd name="connsiteX7" fmla="*/ 123065 w 3405117"/>
                  <a:gd name="connsiteY7" fmla="*/ 332071 h 3219781"/>
                  <a:gd name="connsiteX8" fmla="*/ 33164 w 3405117"/>
                  <a:gd name="connsiteY8" fmla="*/ 236365 h 3219781"/>
                  <a:gd name="connsiteX0" fmla="*/ 33164 w 3405117"/>
                  <a:gd name="connsiteY0" fmla="*/ 0 h 2983416"/>
                  <a:gd name="connsiteX1" fmla="*/ 3290295 w 3405117"/>
                  <a:gd name="connsiteY1" fmla="*/ 1884622 h 2983416"/>
                  <a:gd name="connsiteX2" fmla="*/ 3291915 w 3405117"/>
                  <a:gd name="connsiteY2" fmla="*/ 2660710 h 2983416"/>
                  <a:gd name="connsiteX3" fmla="*/ 1758859 w 3405117"/>
                  <a:gd name="connsiteY3" fmla="*/ 2982629 h 2983416"/>
                  <a:gd name="connsiteX4" fmla="*/ 124157 w 3405117"/>
                  <a:gd name="connsiteY4" fmla="*/ 2651622 h 2983416"/>
                  <a:gd name="connsiteX5" fmla="*/ 114964 w 3405117"/>
                  <a:gd name="connsiteY5" fmla="*/ 1881170 h 2983416"/>
                  <a:gd name="connsiteX6" fmla="*/ 123065 w 3405117"/>
                  <a:gd name="connsiteY6" fmla="*/ 95706 h 2983416"/>
                  <a:gd name="connsiteX7" fmla="*/ 33164 w 3405117"/>
                  <a:gd name="connsiteY7" fmla="*/ 0 h 2983416"/>
                  <a:gd name="connsiteX0" fmla="*/ 2096902 w 3405117"/>
                  <a:gd name="connsiteY0" fmla="*/ 1672864 h 2888421"/>
                  <a:gd name="connsiteX1" fmla="*/ 3290295 w 3405117"/>
                  <a:gd name="connsiteY1" fmla="*/ 1789627 h 2888421"/>
                  <a:gd name="connsiteX2" fmla="*/ 3291915 w 3405117"/>
                  <a:gd name="connsiteY2" fmla="*/ 2565715 h 2888421"/>
                  <a:gd name="connsiteX3" fmla="*/ 1758859 w 3405117"/>
                  <a:gd name="connsiteY3" fmla="*/ 2887634 h 2888421"/>
                  <a:gd name="connsiteX4" fmla="*/ 124157 w 3405117"/>
                  <a:gd name="connsiteY4" fmla="*/ 2556627 h 2888421"/>
                  <a:gd name="connsiteX5" fmla="*/ 114964 w 3405117"/>
                  <a:gd name="connsiteY5" fmla="*/ 1786175 h 2888421"/>
                  <a:gd name="connsiteX6" fmla="*/ 123065 w 3405117"/>
                  <a:gd name="connsiteY6" fmla="*/ 711 h 2888421"/>
                  <a:gd name="connsiteX7" fmla="*/ 2096902 w 3405117"/>
                  <a:gd name="connsiteY7" fmla="*/ 1672864 h 2888421"/>
                  <a:gd name="connsiteX0" fmla="*/ 2096902 w 3405117"/>
                  <a:gd name="connsiteY0" fmla="*/ 48190 h 1263747"/>
                  <a:gd name="connsiteX1" fmla="*/ 3290295 w 3405117"/>
                  <a:gd name="connsiteY1" fmla="*/ 164953 h 1263747"/>
                  <a:gd name="connsiteX2" fmla="*/ 3291915 w 3405117"/>
                  <a:gd name="connsiteY2" fmla="*/ 941041 h 1263747"/>
                  <a:gd name="connsiteX3" fmla="*/ 1758859 w 3405117"/>
                  <a:gd name="connsiteY3" fmla="*/ 1262960 h 1263747"/>
                  <a:gd name="connsiteX4" fmla="*/ 124157 w 3405117"/>
                  <a:gd name="connsiteY4" fmla="*/ 931953 h 1263747"/>
                  <a:gd name="connsiteX5" fmla="*/ 114964 w 3405117"/>
                  <a:gd name="connsiteY5" fmla="*/ 161501 h 1263747"/>
                  <a:gd name="connsiteX6" fmla="*/ 1093431 w 3405117"/>
                  <a:gd name="connsiteY6" fmla="*/ 78293 h 1263747"/>
                  <a:gd name="connsiteX7" fmla="*/ 2096902 w 3405117"/>
                  <a:gd name="connsiteY7" fmla="*/ 48190 h 1263747"/>
                  <a:gd name="connsiteX0" fmla="*/ 2096902 w 3405117"/>
                  <a:gd name="connsiteY0" fmla="*/ 48190 h 1263747"/>
                  <a:gd name="connsiteX1" fmla="*/ 3290295 w 3405117"/>
                  <a:gd name="connsiteY1" fmla="*/ 164953 h 1263747"/>
                  <a:gd name="connsiteX2" fmla="*/ 3291915 w 3405117"/>
                  <a:gd name="connsiteY2" fmla="*/ 941041 h 1263747"/>
                  <a:gd name="connsiteX3" fmla="*/ 1758859 w 3405117"/>
                  <a:gd name="connsiteY3" fmla="*/ 1262960 h 1263747"/>
                  <a:gd name="connsiteX4" fmla="*/ 124157 w 3405117"/>
                  <a:gd name="connsiteY4" fmla="*/ 931953 h 1263747"/>
                  <a:gd name="connsiteX5" fmla="*/ 114964 w 3405117"/>
                  <a:gd name="connsiteY5" fmla="*/ 161501 h 1263747"/>
                  <a:gd name="connsiteX6" fmla="*/ 1093431 w 3405117"/>
                  <a:gd name="connsiteY6" fmla="*/ 78293 h 1263747"/>
                  <a:gd name="connsiteX7" fmla="*/ 2096902 w 3405117"/>
                  <a:gd name="connsiteY7" fmla="*/ 48190 h 1263747"/>
                  <a:gd name="connsiteX0" fmla="*/ 1981939 w 3290154"/>
                  <a:gd name="connsiteY0" fmla="*/ 48190 h 1263747"/>
                  <a:gd name="connsiteX1" fmla="*/ 3175332 w 3290154"/>
                  <a:gd name="connsiteY1" fmla="*/ 164953 h 1263747"/>
                  <a:gd name="connsiteX2" fmla="*/ 3176952 w 3290154"/>
                  <a:gd name="connsiteY2" fmla="*/ 941041 h 1263747"/>
                  <a:gd name="connsiteX3" fmla="*/ 1643896 w 3290154"/>
                  <a:gd name="connsiteY3" fmla="*/ 1262960 h 1263747"/>
                  <a:gd name="connsiteX4" fmla="*/ 9194 w 3290154"/>
                  <a:gd name="connsiteY4" fmla="*/ 931953 h 1263747"/>
                  <a:gd name="connsiteX5" fmla="*/ 1 w 3290154"/>
                  <a:gd name="connsiteY5" fmla="*/ 161501 h 1263747"/>
                  <a:gd name="connsiteX6" fmla="*/ 978468 w 3290154"/>
                  <a:gd name="connsiteY6" fmla="*/ 78293 h 1263747"/>
                  <a:gd name="connsiteX7" fmla="*/ 1981939 w 3290154"/>
                  <a:gd name="connsiteY7" fmla="*/ 48190 h 1263747"/>
                  <a:gd name="connsiteX0" fmla="*/ 1981939 w 3290154"/>
                  <a:gd name="connsiteY0" fmla="*/ 89600 h 1305157"/>
                  <a:gd name="connsiteX1" fmla="*/ 3175332 w 3290154"/>
                  <a:gd name="connsiteY1" fmla="*/ 206363 h 1305157"/>
                  <a:gd name="connsiteX2" fmla="*/ 3176952 w 3290154"/>
                  <a:gd name="connsiteY2" fmla="*/ 982451 h 1305157"/>
                  <a:gd name="connsiteX3" fmla="*/ 1643896 w 3290154"/>
                  <a:gd name="connsiteY3" fmla="*/ 1304370 h 1305157"/>
                  <a:gd name="connsiteX4" fmla="*/ 9194 w 3290154"/>
                  <a:gd name="connsiteY4" fmla="*/ 973363 h 1305157"/>
                  <a:gd name="connsiteX5" fmla="*/ 1 w 3290154"/>
                  <a:gd name="connsiteY5" fmla="*/ 202911 h 1305157"/>
                  <a:gd name="connsiteX6" fmla="*/ 978468 w 3290154"/>
                  <a:gd name="connsiteY6" fmla="*/ 119703 h 1305157"/>
                  <a:gd name="connsiteX7" fmla="*/ 1981939 w 3290154"/>
                  <a:gd name="connsiteY7" fmla="*/ 89600 h 1305157"/>
                  <a:gd name="connsiteX0" fmla="*/ 1981939 w 3290154"/>
                  <a:gd name="connsiteY0" fmla="*/ 133761 h 1349318"/>
                  <a:gd name="connsiteX1" fmla="*/ 3175332 w 3290154"/>
                  <a:gd name="connsiteY1" fmla="*/ 250524 h 1349318"/>
                  <a:gd name="connsiteX2" fmla="*/ 3176952 w 3290154"/>
                  <a:gd name="connsiteY2" fmla="*/ 1026612 h 1349318"/>
                  <a:gd name="connsiteX3" fmla="*/ 1643896 w 3290154"/>
                  <a:gd name="connsiteY3" fmla="*/ 1348531 h 1349318"/>
                  <a:gd name="connsiteX4" fmla="*/ 9194 w 3290154"/>
                  <a:gd name="connsiteY4" fmla="*/ 1017524 h 1349318"/>
                  <a:gd name="connsiteX5" fmla="*/ 1 w 3290154"/>
                  <a:gd name="connsiteY5" fmla="*/ 247072 h 1349318"/>
                  <a:gd name="connsiteX6" fmla="*/ 978468 w 3290154"/>
                  <a:gd name="connsiteY6" fmla="*/ 163864 h 1349318"/>
                  <a:gd name="connsiteX7" fmla="*/ 1981939 w 3290154"/>
                  <a:gd name="connsiteY7" fmla="*/ 133761 h 1349318"/>
                  <a:gd name="connsiteX0" fmla="*/ 1981938 w 3290153"/>
                  <a:gd name="connsiteY0" fmla="*/ 48190 h 1263747"/>
                  <a:gd name="connsiteX1" fmla="*/ 3175331 w 3290153"/>
                  <a:gd name="connsiteY1" fmla="*/ 164953 h 1263747"/>
                  <a:gd name="connsiteX2" fmla="*/ 3176951 w 3290153"/>
                  <a:gd name="connsiteY2" fmla="*/ 941041 h 1263747"/>
                  <a:gd name="connsiteX3" fmla="*/ 1643895 w 3290153"/>
                  <a:gd name="connsiteY3" fmla="*/ 1262960 h 1263747"/>
                  <a:gd name="connsiteX4" fmla="*/ 9193 w 3290153"/>
                  <a:gd name="connsiteY4" fmla="*/ 931953 h 1263747"/>
                  <a:gd name="connsiteX5" fmla="*/ 0 w 3290153"/>
                  <a:gd name="connsiteY5" fmla="*/ 161501 h 1263747"/>
                  <a:gd name="connsiteX6" fmla="*/ 1981938 w 3290153"/>
                  <a:gd name="connsiteY6" fmla="*/ 48190 h 1263747"/>
                  <a:gd name="connsiteX0" fmla="*/ 1608370 w 3290153"/>
                  <a:gd name="connsiteY0" fmla="*/ 62194 h 1260487"/>
                  <a:gd name="connsiteX1" fmla="*/ 3175331 w 3290153"/>
                  <a:gd name="connsiteY1" fmla="*/ 161693 h 1260487"/>
                  <a:gd name="connsiteX2" fmla="*/ 3176951 w 3290153"/>
                  <a:gd name="connsiteY2" fmla="*/ 937781 h 1260487"/>
                  <a:gd name="connsiteX3" fmla="*/ 1643895 w 3290153"/>
                  <a:gd name="connsiteY3" fmla="*/ 1259700 h 1260487"/>
                  <a:gd name="connsiteX4" fmla="*/ 9193 w 3290153"/>
                  <a:gd name="connsiteY4" fmla="*/ 928693 h 1260487"/>
                  <a:gd name="connsiteX5" fmla="*/ 0 w 3290153"/>
                  <a:gd name="connsiteY5" fmla="*/ 158241 h 1260487"/>
                  <a:gd name="connsiteX6" fmla="*/ 1608370 w 3290153"/>
                  <a:gd name="connsiteY6" fmla="*/ 62194 h 1260487"/>
                  <a:gd name="connsiteX0" fmla="*/ 1608370 w 3290153"/>
                  <a:gd name="connsiteY0" fmla="*/ 8875 h 1207168"/>
                  <a:gd name="connsiteX1" fmla="*/ 3175331 w 3290153"/>
                  <a:gd name="connsiteY1" fmla="*/ 108374 h 1207168"/>
                  <a:gd name="connsiteX2" fmla="*/ 3176951 w 3290153"/>
                  <a:gd name="connsiteY2" fmla="*/ 884462 h 1207168"/>
                  <a:gd name="connsiteX3" fmla="*/ 1643895 w 3290153"/>
                  <a:gd name="connsiteY3" fmla="*/ 1206381 h 1207168"/>
                  <a:gd name="connsiteX4" fmla="*/ 9193 w 3290153"/>
                  <a:gd name="connsiteY4" fmla="*/ 875374 h 1207168"/>
                  <a:gd name="connsiteX5" fmla="*/ 0 w 3290153"/>
                  <a:gd name="connsiteY5" fmla="*/ 104922 h 1207168"/>
                  <a:gd name="connsiteX6" fmla="*/ 1608370 w 3290153"/>
                  <a:gd name="connsiteY6" fmla="*/ 8875 h 1207168"/>
                  <a:gd name="connsiteX0" fmla="*/ 1608370 w 3290153"/>
                  <a:gd name="connsiteY0" fmla="*/ 140437 h 1338730"/>
                  <a:gd name="connsiteX1" fmla="*/ 3175331 w 3290153"/>
                  <a:gd name="connsiteY1" fmla="*/ 239936 h 1338730"/>
                  <a:gd name="connsiteX2" fmla="*/ 3176951 w 3290153"/>
                  <a:gd name="connsiteY2" fmla="*/ 1016024 h 1338730"/>
                  <a:gd name="connsiteX3" fmla="*/ 1643895 w 3290153"/>
                  <a:gd name="connsiteY3" fmla="*/ 1337943 h 1338730"/>
                  <a:gd name="connsiteX4" fmla="*/ 9193 w 3290153"/>
                  <a:gd name="connsiteY4" fmla="*/ 1006936 h 1338730"/>
                  <a:gd name="connsiteX5" fmla="*/ 0 w 3290153"/>
                  <a:gd name="connsiteY5" fmla="*/ 236484 h 1338730"/>
                  <a:gd name="connsiteX6" fmla="*/ 1608370 w 3290153"/>
                  <a:gd name="connsiteY6" fmla="*/ 140437 h 1338730"/>
                  <a:gd name="connsiteX0" fmla="*/ 1608370 w 3290153"/>
                  <a:gd name="connsiteY0" fmla="*/ 15108 h 1213401"/>
                  <a:gd name="connsiteX1" fmla="*/ 3175331 w 3290153"/>
                  <a:gd name="connsiteY1" fmla="*/ 114607 h 1213401"/>
                  <a:gd name="connsiteX2" fmla="*/ 3176951 w 3290153"/>
                  <a:gd name="connsiteY2" fmla="*/ 890695 h 1213401"/>
                  <a:gd name="connsiteX3" fmla="*/ 1643895 w 3290153"/>
                  <a:gd name="connsiteY3" fmla="*/ 1212614 h 1213401"/>
                  <a:gd name="connsiteX4" fmla="*/ 9193 w 3290153"/>
                  <a:gd name="connsiteY4" fmla="*/ 881607 h 1213401"/>
                  <a:gd name="connsiteX5" fmla="*/ 0 w 3290153"/>
                  <a:gd name="connsiteY5" fmla="*/ 111155 h 1213401"/>
                  <a:gd name="connsiteX6" fmla="*/ 1608370 w 3290153"/>
                  <a:gd name="connsiteY6" fmla="*/ 15108 h 1213401"/>
                  <a:gd name="connsiteX0" fmla="*/ 1608370 w 3290153"/>
                  <a:gd name="connsiteY0" fmla="*/ 15108 h 1213401"/>
                  <a:gd name="connsiteX1" fmla="*/ 3175331 w 3290153"/>
                  <a:gd name="connsiteY1" fmla="*/ 114607 h 1213401"/>
                  <a:gd name="connsiteX2" fmla="*/ 3176951 w 3290153"/>
                  <a:gd name="connsiteY2" fmla="*/ 890695 h 1213401"/>
                  <a:gd name="connsiteX3" fmla="*/ 1643895 w 3290153"/>
                  <a:gd name="connsiteY3" fmla="*/ 1212614 h 1213401"/>
                  <a:gd name="connsiteX4" fmla="*/ 9193 w 3290153"/>
                  <a:gd name="connsiteY4" fmla="*/ 881607 h 1213401"/>
                  <a:gd name="connsiteX5" fmla="*/ 0 w 3290153"/>
                  <a:gd name="connsiteY5" fmla="*/ 111155 h 1213401"/>
                  <a:gd name="connsiteX6" fmla="*/ 1608370 w 3290153"/>
                  <a:gd name="connsiteY6" fmla="*/ 15108 h 1213401"/>
                  <a:gd name="connsiteX0" fmla="*/ 1608370 w 3290153"/>
                  <a:gd name="connsiteY0" fmla="*/ 2560 h 1200853"/>
                  <a:gd name="connsiteX1" fmla="*/ 3175331 w 3290153"/>
                  <a:gd name="connsiteY1" fmla="*/ 102059 h 1200853"/>
                  <a:gd name="connsiteX2" fmla="*/ 3176951 w 3290153"/>
                  <a:gd name="connsiteY2" fmla="*/ 878147 h 1200853"/>
                  <a:gd name="connsiteX3" fmla="*/ 1643895 w 3290153"/>
                  <a:gd name="connsiteY3" fmla="*/ 1200066 h 1200853"/>
                  <a:gd name="connsiteX4" fmla="*/ 9193 w 3290153"/>
                  <a:gd name="connsiteY4" fmla="*/ 869059 h 1200853"/>
                  <a:gd name="connsiteX5" fmla="*/ 0 w 3290153"/>
                  <a:gd name="connsiteY5" fmla="*/ 98607 h 1200853"/>
                  <a:gd name="connsiteX6" fmla="*/ 1608370 w 3290153"/>
                  <a:gd name="connsiteY6" fmla="*/ 2560 h 1200853"/>
                  <a:gd name="connsiteX0" fmla="*/ 1608370 w 3176951"/>
                  <a:gd name="connsiteY0" fmla="*/ 2560 h 1200853"/>
                  <a:gd name="connsiteX1" fmla="*/ 3175331 w 3176951"/>
                  <a:gd name="connsiteY1" fmla="*/ 102059 h 1200853"/>
                  <a:gd name="connsiteX2" fmla="*/ 3176951 w 3176951"/>
                  <a:gd name="connsiteY2" fmla="*/ 878147 h 1200853"/>
                  <a:gd name="connsiteX3" fmla="*/ 1643895 w 3176951"/>
                  <a:gd name="connsiteY3" fmla="*/ 1200066 h 1200853"/>
                  <a:gd name="connsiteX4" fmla="*/ 9193 w 3176951"/>
                  <a:gd name="connsiteY4" fmla="*/ 869059 h 1200853"/>
                  <a:gd name="connsiteX5" fmla="*/ 0 w 3176951"/>
                  <a:gd name="connsiteY5" fmla="*/ 98607 h 1200853"/>
                  <a:gd name="connsiteX6" fmla="*/ 1608370 w 3176951"/>
                  <a:gd name="connsiteY6" fmla="*/ 2560 h 1200853"/>
                  <a:gd name="connsiteX0" fmla="*/ 1599177 w 3167758"/>
                  <a:gd name="connsiteY0" fmla="*/ 2 h 1198295"/>
                  <a:gd name="connsiteX1" fmla="*/ 3166138 w 3167758"/>
                  <a:gd name="connsiteY1" fmla="*/ 99501 h 1198295"/>
                  <a:gd name="connsiteX2" fmla="*/ 3167758 w 3167758"/>
                  <a:gd name="connsiteY2" fmla="*/ 875589 h 1198295"/>
                  <a:gd name="connsiteX3" fmla="*/ 1634702 w 3167758"/>
                  <a:gd name="connsiteY3" fmla="*/ 1197508 h 1198295"/>
                  <a:gd name="connsiteX4" fmla="*/ 0 w 3167758"/>
                  <a:gd name="connsiteY4" fmla="*/ 866501 h 1198295"/>
                  <a:gd name="connsiteX5" fmla="*/ 2196 w 3167758"/>
                  <a:gd name="connsiteY5" fmla="*/ 97775 h 1198295"/>
                  <a:gd name="connsiteX6" fmla="*/ 1599177 w 3167758"/>
                  <a:gd name="connsiteY6" fmla="*/ 2 h 1198295"/>
                  <a:gd name="connsiteX0" fmla="*/ 1599177 w 3167758"/>
                  <a:gd name="connsiteY0" fmla="*/ 2 h 1198295"/>
                  <a:gd name="connsiteX1" fmla="*/ 3163860 w 3167758"/>
                  <a:gd name="connsiteY1" fmla="*/ 99501 h 1198295"/>
                  <a:gd name="connsiteX2" fmla="*/ 3167758 w 3167758"/>
                  <a:gd name="connsiteY2" fmla="*/ 875589 h 1198295"/>
                  <a:gd name="connsiteX3" fmla="*/ 1634702 w 3167758"/>
                  <a:gd name="connsiteY3" fmla="*/ 1197508 h 1198295"/>
                  <a:gd name="connsiteX4" fmla="*/ 0 w 3167758"/>
                  <a:gd name="connsiteY4" fmla="*/ 866501 h 1198295"/>
                  <a:gd name="connsiteX5" fmla="*/ 2196 w 3167758"/>
                  <a:gd name="connsiteY5" fmla="*/ 97775 h 1198295"/>
                  <a:gd name="connsiteX6" fmla="*/ 1599177 w 3167758"/>
                  <a:gd name="connsiteY6" fmla="*/ 2 h 1198295"/>
                  <a:gd name="connsiteX0" fmla="*/ 1599177 w 3165480"/>
                  <a:gd name="connsiteY0" fmla="*/ 2 h 1198314"/>
                  <a:gd name="connsiteX1" fmla="*/ 3163860 w 3165480"/>
                  <a:gd name="connsiteY1" fmla="*/ 99501 h 1198314"/>
                  <a:gd name="connsiteX2" fmla="*/ 3165480 w 3165480"/>
                  <a:gd name="connsiteY2" fmla="*/ 877315 h 1198314"/>
                  <a:gd name="connsiteX3" fmla="*/ 1634702 w 3165480"/>
                  <a:gd name="connsiteY3" fmla="*/ 1197508 h 1198314"/>
                  <a:gd name="connsiteX4" fmla="*/ 0 w 3165480"/>
                  <a:gd name="connsiteY4" fmla="*/ 866501 h 1198314"/>
                  <a:gd name="connsiteX5" fmla="*/ 2196 w 3165480"/>
                  <a:gd name="connsiteY5" fmla="*/ 97775 h 1198314"/>
                  <a:gd name="connsiteX6" fmla="*/ 1599177 w 3165480"/>
                  <a:gd name="connsiteY6" fmla="*/ 2 h 1198314"/>
                  <a:gd name="connsiteX0" fmla="*/ 1599177 w 3165480"/>
                  <a:gd name="connsiteY0" fmla="*/ 1174938 h 2373250"/>
                  <a:gd name="connsiteX1" fmla="*/ 3163861 w 3165480"/>
                  <a:gd name="connsiteY1" fmla="*/ 7291 h 2373250"/>
                  <a:gd name="connsiteX2" fmla="*/ 3165480 w 3165480"/>
                  <a:gd name="connsiteY2" fmla="*/ 2052251 h 2373250"/>
                  <a:gd name="connsiteX3" fmla="*/ 1634702 w 3165480"/>
                  <a:gd name="connsiteY3" fmla="*/ 2372444 h 2373250"/>
                  <a:gd name="connsiteX4" fmla="*/ 0 w 3165480"/>
                  <a:gd name="connsiteY4" fmla="*/ 2041437 h 2373250"/>
                  <a:gd name="connsiteX5" fmla="*/ 2196 w 3165480"/>
                  <a:gd name="connsiteY5" fmla="*/ 1272711 h 2373250"/>
                  <a:gd name="connsiteX6" fmla="*/ 1599177 w 3165480"/>
                  <a:gd name="connsiteY6" fmla="*/ 1174938 h 2373250"/>
                  <a:gd name="connsiteX0" fmla="*/ 1599177 w 3165480"/>
                  <a:gd name="connsiteY0" fmla="*/ 1273827 h 2472139"/>
                  <a:gd name="connsiteX1" fmla="*/ 3163861 w 3165480"/>
                  <a:gd name="connsiteY1" fmla="*/ 6796 h 2472139"/>
                  <a:gd name="connsiteX2" fmla="*/ 3165480 w 3165480"/>
                  <a:gd name="connsiteY2" fmla="*/ 2151140 h 2472139"/>
                  <a:gd name="connsiteX3" fmla="*/ 1634702 w 3165480"/>
                  <a:gd name="connsiteY3" fmla="*/ 2471333 h 2472139"/>
                  <a:gd name="connsiteX4" fmla="*/ 0 w 3165480"/>
                  <a:gd name="connsiteY4" fmla="*/ 2140326 h 2472139"/>
                  <a:gd name="connsiteX5" fmla="*/ 2196 w 3165480"/>
                  <a:gd name="connsiteY5" fmla="*/ 1371600 h 2472139"/>
                  <a:gd name="connsiteX6" fmla="*/ 1599177 w 3165480"/>
                  <a:gd name="connsiteY6" fmla="*/ 1273827 h 2472139"/>
                  <a:gd name="connsiteX0" fmla="*/ 1601741 w 3168044"/>
                  <a:gd name="connsiteY0" fmla="*/ 1277666 h 2475978"/>
                  <a:gd name="connsiteX1" fmla="*/ 3166425 w 3168044"/>
                  <a:gd name="connsiteY1" fmla="*/ 10635 h 2475978"/>
                  <a:gd name="connsiteX2" fmla="*/ 3168044 w 3168044"/>
                  <a:gd name="connsiteY2" fmla="*/ 2154979 h 2475978"/>
                  <a:gd name="connsiteX3" fmla="*/ 1637266 w 3168044"/>
                  <a:gd name="connsiteY3" fmla="*/ 2475172 h 2475978"/>
                  <a:gd name="connsiteX4" fmla="*/ 2564 w 3168044"/>
                  <a:gd name="connsiteY4" fmla="*/ 2144165 h 2475978"/>
                  <a:gd name="connsiteX5" fmla="*/ 0 w 3168044"/>
                  <a:gd name="connsiteY5" fmla="*/ 1810 h 2475978"/>
                  <a:gd name="connsiteX6" fmla="*/ 1601741 w 3168044"/>
                  <a:gd name="connsiteY6" fmla="*/ 1277666 h 2475978"/>
                  <a:gd name="connsiteX0" fmla="*/ 1558897 w 3168044"/>
                  <a:gd name="connsiteY0" fmla="*/ 26 h 2589714"/>
                  <a:gd name="connsiteX1" fmla="*/ 3166425 w 3168044"/>
                  <a:gd name="connsiteY1" fmla="*/ 124371 h 2589714"/>
                  <a:gd name="connsiteX2" fmla="*/ 3168044 w 3168044"/>
                  <a:gd name="connsiteY2" fmla="*/ 2268715 h 2589714"/>
                  <a:gd name="connsiteX3" fmla="*/ 1637266 w 3168044"/>
                  <a:gd name="connsiteY3" fmla="*/ 2588908 h 2589714"/>
                  <a:gd name="connsiteX4" fmla="*/ 2564 w 3168044"/>
                  <a:gd name="connsiteY4" fmla="*/ 2257901 h 2589714"/>
                  <a:gd name="connsiteX5" fmla="*/ 0 w 3168044"/>
                  <a:gd name="connsiteY5" fmla="*/ 115546 h 2589714"/>
                  <a:gd name="connsiteX6" fmla="*/ 1558897 w 3168044"/>
                  <a:gd name="connsiteY6" fmla="*/ 26 h 258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68044" h="2589714">
                    <a:moveTo>
                      <a:pt x="1558897" y="26"/>
                    </a:moveTo>
                    <a:cubicBezTo>
                      <a:pt x="2086634" y="1497"/>
                      <a:pt x="2605076" y="19299"/>
                      <a:pt x="3166425" y="124371"/>
                    </a:cubicBezTo>
                    <a:cubicBezTo>
                      <a:pt x="3167245" y="540766"/>
                      <a:pt x="3163607" y="2023563"/>
                      <a:pt x="3168044" y="2268715"/>
                    </a:cubicBezTo>
                    <a:cubicBezTo>
                      <a:pt x="3049520" y="2543102"/>
                      <a:pt x="2162695" y="2597328"/>
                      <a:pt x="1637266" y="2588908"/>
                    </a:cubicBezTo>
                    <a:cubicBezTo>
                      <a:pt x="1111837" y="2580488"/>
                      <a:pt x="30538" y="2551969"/>
                      <a:pt x="2564" y="2257901"/>
                    </a:cubicBezTo>
                    <a:cubicBezTo>
                      <a:pt x="6480" y="1963834"/>
                      <a:pt x="182" y="541532"/>
                      <a:pt x="0" y="115546"/>
                    </a:cubicBezTo>
                    <a:cubicBezTo>
                      <a:pt x="205787" y="58026"/>
                      <a:pt x="1031160" y="-1445"/>
                      <a:pt x="1558897" y="26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  <a:alpha val="32000"/>
                </a:schemeClr>
              </a:solidFill>
              <a:ln w="12700"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2145510" y="1657350"/>
                <a:ext cx="2111740" cy="111201"/>
              </a:xfrm>
              <a:custGeom>
                <a:avLst/>
                <a:gdLst>
                  <a:gd name="connsiteX0" fmla="*/ 0 w 3309938"/>
                  <a:gd name="connsiteY0" fmla="*/ 0 h 171472"/>
                  <a:gd name="connsiteX1" fmla="*/ 1595438 w 3309938"/>
                  <a:gd name="connsiteY1" fmla="*/ 171450 h 171472"/>
                  <a:gd name="connsiteX2" fmla="*/ 3309938 w 3309938"/>
                  <a:gd name="connsiteY2" fmla="*/ 9525 h 171472"/>
                  <a:gd name="connsiteX0" fmla="*/ 0 w 3309938"/>
                  <a:gd name="connsiteY0" fmla="*/ 0 h 171472"/>
                  <a:gd name="connsiteX1" fmla="*/ 1595438 w 3309938"/>
                  <a:gd name="connsiteY1" fmla="*/ 171450 h 171472"/>
                  <a:gd name="connsiteX2" fmla="*/ 3309938 w 3309938"/>
                  <a:gd name="connsiteY2" fmla="*/ 9525 h 171472"/>
                  <a:gd name="connsiteX0" fmla="*/ 0 w 3309938"/>
                  <a:gd name="connsiteY0" fmla="*/ 0 h 171472"/>
                  <a:gd name="connsiteX1" fmla="*/ 1595438 w 3309938"/>
                  <a:gd name="connsiteY1" fmla="*/ 171450 h 171472"/>
                  <a:gd name="connsiteX2" fmla="*/ 3309938 w 3309938"/>
                  <a:gd name="connsiteY2" fmla="*/ 9525 h 171472"/>
                  <a:gd name="connsiteX0" fmla="*/ 0 w 3309938"/>
                  <a:gd name="connsiteY0" fmla="*/ 0 h 171467"/>
                  <a:gd name="connsiteX1" fmla="*/ 1595438 w 3309938"/>
                  <a:gd name="connsiteY1" fmla="*/ 171450 h 171467"/>
                  <a:gd name="connsiteX2" fmla="*/ 3309938 w 3309938"/>
                  <a:gd name="connsiteY2" fmla="*/ 9525 h 17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38" h="171467">
                    <a:moveTo>
                      <a:pt x="0" y="0"/>
                    </a:moveTo>
                    <a:cubicBezTo>
                      <a:pt x="74216" y="73025"/>
                      <a:pt x="1043782" y="169863"/>
                      <a:pt x="1595438" y="171450"/>
                    </a:cubicBezTo>
                    <a:cubicBezTo>
                      <a:pt x="2147094" y="173037"/>
                      <a:pt x="3228578" y="67469"/>
                      <a:pt x="3309938" y="9525"/>
                    </a:cubicBezTo>
                  </a:path>
                </a:pathLst>
              </a:cu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064310" y="1118366"/>
              <a:ext cx="2273187" cy="2768098"/>
              <a:chOff x="1384345" y="438150"/>
              <a:chExt cx="3505155" cy="4268286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453946" y="486565"/>
                <a:ext cx="3353004" cy="345285"/>
              </a:xfrm>
              <a:custGeom>
                <a:avLst/>
                <a:gdLst>
                  <a:gd name="connsiteX0" fmla="*/ 0 w 3352800"/>
                  <a:gd name="connsiteY0" fmla="*/ 111125 h 222250"/>
                  <a:gd name="connsiteX1" fmla="*/ 1676400 w 3352800"/>
                  <a:gd name="connsiteY1" fmla="*/ 0 h 222250"/>
                  <a:gd name="connsiteX2" fmla="*/ 3352800 w 3352800"/>
                  <a:gd name="connsiteY2" fmla="*/ 111125 h 222250"/>
                  <a:gd name="connsiteX3" fmla="*/ 1676400 w 3352800"/>
                  <a:gd name="connsiteY3" fmla="*/ 222250 h 222250"/>
                  <a:gd name="connsiteX4" fmla="*/ 0 w 3352800"/>
                  <a:gd name="connsiteY4" fmla="*/ 111125 h 222250"/>
                  <a:gd name="connsiteX0" fmla="*/ 88624 w 3441424"/>
                  <a:gd name="connsiteY0" fmla="*/ 111125 h 223055"/>
                  <a:gd name="connsiteX1" fmla="*/ 1765024 w 3441424"/>
                  <a:gd name="connsiteY1" fmla="*/ 0 h 223055"/>
                  <a:gd name="connsiteX2" fmla="*/ 3441424 w 3441424"/>
                  <a:gd name="connsiteY2" fmla="*/ 111125 h 223055"/>
                  <a:gd name="connsiteX3" fmla="*/ 1765024 w 3441424"/>
                  <a:gd name="connsiteY3" fmla="*/ 222250 h 223055"/>
                  <a:gd name="connsiteX4" fmla="*/ 393424 w 3441424"/>
                  <a:gd name="connsiteY4" fmla="*/ 158750 h 223055"/>
                  <a:gd name="connsiteX5" fmla="*/ 88624 w 3441424"/>
                  <a:gd name="connsiteY5" fmla="*/ 111125 h 223055"/>
                  <a:gd name="connsiteX0" fmla="*/ 108919 w 3461719"/>
                  <a:gd name="connsiteY0" fmla="*/ 111125 h 222972"/>
                  <a:gd name="connsiteX1" fmla="*/ 1785319 w 3461719"/>
                  <a:gd name="connsiteY1" fmla="*/ 0 h 222972"/>
                  <a:gd name="connsiteX2" fmla="*/ 3461719 w 3461719"/>
                  <a:gd name="connsiteY2" fmla="*/ 111125 h 222972"/>
                  <a:gd name="connsiteX3" fmla="*/ 1785319 w 3461719"/>
                  <a:gd name="connsiteY3" fmla="*/ 222250 h 222972"/>
                  <a:gd name="connsiteX4" fmla="*/ 413719 w 3461719"/>
                  <a:gd name="connsiteY4" fmla="*/ 158750 h 222972"/>
                  <a:gd name="connsiteX5" fmla="*/ 191469 w 3461719"/>
                  <a:gd name="connsiteY5" fmla="*/ 152400 h 222972"/>
                  <a:gd name="connsiteX6" fmla="*/ 108919 w 3461719"/>
                  <a:gd name="connsiteY6" fmla="*/ 111125 h 222972"/>
                  <a:gd name="connsiteX0" fmla="*/ 3028 w 3355828"/>
                  <a:gd name="connsiteY0" fmla="*/ 111125 h 222972"/>
                  <a:gd name="connsiteX1" fmla="*/ 1679428 w 3355828"/>
                  <a:gd name="connsiteY1" fmla="*/ 0 h 222972"/>
                  <a:gd name="connsiteX2" fmla="*/ 3355828 w 3355828"/>
                  <a:gd name="connsiteY2" fmla="*/ 111125 h 222972"/>
                  <a:gd name="connsiteX3" fmla="*/ 1679428 w 3355828"/>
                  <a:gd name="connsiteY3" fmla="*/ 222250 h 222972"/>
                  <a:gd name="connsiteX4" fmla="*/ 307828 w 3355828"/>
                  <a:gd name="connsiteY4" fmla="*/ 158750 h 222972"/>
                  <a:gd name="connsiteX5" fmla="*/ 85578 w 3355828"/>
                  <a:gd name="connsiteY5" fmla="*/ 152400 h 222972"/>
                  <a:gd name="connsiteX6" fmla="*/ 3028 w 3355828"/>
                  <a:gd name="connsiteY6" fmla="*/ 111125 h 222972"/>
                  <a:gd name="connsiteX0" fmla="*/ 3758 w 3356558"/>
                  <a:gd name="connsiteY0" fmla="*/ 111125 h 222972"/>
                  <a:gd name="connsiteX1" fmla="*/ 1680158 w 3356558"/>
                  <a:gd name="connsiteY1" fmla="*/ 0 h 222972"/>
                  <a:gd name="connsiteX2" fmla="*/ 3356558 w 3356558"/>
                  <a:gd name="connsiteY2" fmla="*/ 111125 h 222972"/>
                  <a:gd name="connsiteX3" fmla="*/ 1680158 w 3356558"/>
                  <a:gd name="connsiteY3" fmla="*/ 222250 h 222972"/>
                  <a:gd name="connsiteX4" fmla="*/ 308558 w 3356558"/>
                  <a:gd name="connsiteY4" fmla="*/ 158750 h 222972"/>
                  <a:gd name="connsiteX5" fmla="*/ 86308 w 3356558"/>
                  <a:gd name="connsiteY5" fmla="*/ 152400 h 222972"/>
                  <a:gd name="connsiteX6" fmla="*/ 3758 w 3356558"/>
                  <a:gd name="connsiteY6" fmla="*/ 111125 h 222972"/>
                  <a:gd name="connsiteX0" fmla="*/ 266 w 3353066"/>
                  <a:gd name="connsiteY0" fmla="*/ 111125 h 222972"/>
                  <a:gd name="connsiteX1" fmla="*/ 1676666 w 3353066"/>
                  <a:gd name="connsiteY1" fmla="*/ 0 h 222972"/>
                  <a:gd name="connsiteX2" fmla="*/ 3353066 w 3353066"/>
                  <a:gd name="connsiteY2" fmla="*/ 111125 h 222972"/>
                  <a:gd name="connsiteX3" fmla="*/ 1676666 w 3353066"/>
                  <a:gd name="connsiteY3" fmla="*/ 222250 h 222972"/>
                  <a:gd name="connsiteX4" fmla="*/ 305066 w 3353066"/>
                  <a:gd name="connsiteY4" fmla="*/ 158750 h 222972"/>
                  <a:gd name="connsiteX5" fmla="*/ 82816 w 3353066"/>
                  <a:gd name="connsiteY5" fmla="*/ 152400 h 222972"/>
                  <a:gd name="connsiteX6" fmla="*/ 266 w 3353066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265 w 3353065"/>
                  <a:gd name="connsiteY0" fmla="*/ 111125 h 222972"/>
                  <a:gd name="connsiteX1" fmla="*/ 1676665 w 3353065"/>
                  <a:gd name="connsiteY1" fmla="*/ 0 h 222972"/>
                  <a:gd name="connsiteX2" fmla="*/ 3353065 w 3353065"/>
                  <a:gd name="connsiteY2" fmla="*/ 111125 h 222972"/>
                  <a:gd name="connsiteX3" fmla="*/ 1676665 w 3353065"/>
                  <a:gd name="connsiteY3" fmla="*/ 222250 h 222972"/>
                  <a:gd name="connsiteX4" fmla="*/ 305065 w 3353065"/>
                  <a:gd name="connsiteY4" fmla="*/ 158750 h 222972"/>
                  <a:gd name="connsiteX5" fmla="*/ 82815 w 3353065"/>
                  <a:gd name="connsiteY5" fmla="*/ 152400 h 222972"/>
                  <a:gd name="connsiteX6" fmla="*/ 265 w 3353065"/>
                  <a:gd name="connsiteY6" fmla="*/ 111125 h 22297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04 w 3353004"/>
                  <a:gd name="connsiteY0" fmla="*/ 111125 h 345285"/>
                  <a:gd name="connsiteX1" fmla="*/ 1676604 w 3353004"/>
                  <a:gd name="connsiteY1" fmla="*/ 0 h 345285"/>
                  <a:gd name="connsiteX2" fmla="*/ 3353004 w 3353004"/>
                  <a:gd name="connsiteY2" fmla="*/ 111125 h 345285"/>
                  <a:gd name="connsiteX3" fmla="*/ 1676604 w 3353004"/>
                  <a:gd name="connsiteY3" fmla="*/ 222250 h 345285"/>
                  <a:gd name="connsiteX4" fmla="*/ 312148 w 3353004"/>
                  <a:gd name="connsiteY4" fmla="*/ 168275 h 345285"/>
                  <a:gd name="connsiteX5" fmla="*/ 143080 w 3353004"/>
                  <a:gd name="connsiteY5" fmla="*/ 345281 h 345285"/>
                  <a:gd name="connsiteX6" fmla="*/ 94660 w 3353004"/>
                  <a:gd name="connsiteY6" fmla="*/ 145256 h 345285"/>
                  <a:gd name="connsiteX7" fmla="*/ 204 w 3353004"/>
                  <a:gd name="connsiteY7" fmla="*/ 111125 h 345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53004" h="345285">
                    <a:moveTo>
                      <a:pt x="204" y="111125"/>
                    </a:moveTo>
                    <a:cubicBezTo>
                      <a:pt x="-3235" y="54768"/>
                      <a:pt x="750754" y="0"/>
                      <a:pt x="1676604" y="0"/>
                    </a:cubicBezTo>
                    <a:cubicBezTo>
                      <a:pt x="2602454" y="0"/>
                      <a:pt x="3353004" y="49752"/>
                      <a:pt x="3353004" y="111125"/>
                    </a:cubicBezTo>
                    <a:cubicBezTo>
                      <a:pt x="3353004" y="172498"/>
                      <a:pt x="2183413" y="212725"/>
                      <a:pt x="1676604" y="222250"/>
                    </a:cubicBezTo>
                    <a:cubicBezTo>
                      <a:pt x="1169795" y="231775"/>
                      <a:pt x="557814" y="180314"/>
                      <a:pt x="312148" y="168275"/>
                    </a:cubicBezTo>
                    <a:cubicBezTo>
                      <a:pt x="261746" y="156238"/>
                      <a:pt x="180122" y="346339"/>
                      <a:pt x="143080" y="345281"/>
                    </a:cubicBezTo>
                    <a:cubicBezTo>
                      <a:pt x="106038" y="344223"/>
                      <a:pt x="164113" y="175551"/>
                      <a:pt x="94660" y="145256"/>
                    </a:cubicBezTo>
                    <a:cubicBezTo>
                      <a:pt x="43860" y="137318"/>
                      <a:pt x="-3501" y="122238"/>
                      <a:pt x="204" y="111125"/>
                    </a:cubicBezTo>
                    <a:close/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2"/>
              <p:cNvSpPr/>
              <p:nvPr/>
            </p:nvSpPr>
            <p:spPr>
              <a:xfrm>
                <a:off x="1384345" y="441325"/>
                <a:ext cx="3505155" cy="452439"/>
              </a:xfrm>
              <a:custGeom>
                <a:avLst/>
                <a:gdLst>
                  <a:gd name="connsiteX0" fmla="*/ 0 w 3352800"/>
                  <a:gd name="connsiteY0" fmla="*/ 111125 h 222250"/>
                  <a:gd name="connsiteX1" fmla="*/ 1676400 w 3352800"/>
                  <a:gd name="connsiteY1" fmla="*/ 0 h 222250"/>
                  <a:gd name="connsiteX2" fmla="*/ 3352800 w 3352800"/>
                  <a:gd name="connsiteY2" fmla="*/ 111125 h 222250"/>
                  <a:gd name="connsiteX3" fmla="*/ 1676400 w 3352800"/>
                  <a:gd name="connsiteY3" fmla="*/ 222250 h 222250"/>
                  <a:gd name="connsiteX4" fmla="*/ 0 w 3352800"/>
                  <a:gd name="connsiteY4" fmla="*/ 111125 h 222250"/>
                  <a:gd name="connsiteX0" fmla="*/ 88624 w 3441424"/>
                  <a:gd name="connsiteY0" fmla="*/ 111125 h 223055"/>
                  <a:gd name="connsiteX1" fmla="*/ 1765024 w 3441424"/>
                  <a:gd name="connsiteY1" fmla="*/ 0 h 223055"/>
                  <a:gd name="connsiteX2" fmla="*/ 3441424 w 3441424"/>
                  <a:gd name="connsiteY2" fmla="*/ 111125 h 223055"/>
                  <a:gd name="connsiteX3" fmla="*/ 1765024 w 3441424"/>
                  <a:gd name="connsiteY3" fmla="*/ 222250 h 223055"/>
                  <a:gd name="connsiteX4" fmla="*/ 393424 w 3441424"/>
                  <a:gd name="connsiteY4" fmla="*/ 158750 h 223055"/>
                  <a:gd name="connsiteX5" fmla="*/ 88624 w 3441424"/>
                  <a:gd name="connsiteY5" fmla="*/ 111125 h 223055"/>
                  <a:gd name="connsiteX0" fmla="*/ 108919 w 3461719"/>
                  <a:gd name="connsiteY0" fmla="*/ 111125 h 222972"/>
                  <a:gd name="connsiteX1" fmla="*/ 1785319 w 3461719"/>
                  <a:gd name="connsiteY1" fmla="*/ 0 h 222972"/>
                  <a:gd name="connsiteX2" fmla="*/ 3461719 w 3461719"/>
                  <a:gd name="connsiteY2" fmla="*/ 111125 h 222972"/>
                  <a:gd name="connsiteX3" fmla="*/ 1785319 w 3461719"/>
                  <a:gd name="connsiteY3" fmla="*/ 222250 h 222972"/>
                  <a:gd name="connsiteX4" fmla="*/ 413719 w 3461719"/>
                  <a:gd name="connsiteY4" fmla="*/ 158750 h 222972"/>
                  <a:gd name="connsiteX5" fmla="*/ 191469 w 3461719"/>
                  <a:gd name="connsiteY5" fmla="*/ 152400 h 222972"/>
                  <a:gd name="connsiteX6" fmla="*/ 108919 w 3461719"/>
                  <a:gd name="connsiteY6" fmla="*/ 111125 h 222972"/>
                  <a:gd name="connsiteX0" fmla="*/ 3028 w 3355828"/>
                  <a:gd name="connsiteY0" fmla="*/ 111125 h 222972"/>
                  <a:gd name="connsiteX1" fmla="*/ 1679428 w 3355828"/>
                  <a:gd name="connsiteY1" fmla="*/ 0 h 222972"/>
                  <a:gd name="connsiteX2" fmla="*/ 3355828 w 3355828"/>
                  <a:gd name="connsiteY2" fmla="*/ 111125 h 222972"/>
                  <a:gd name="connsiteX3" fmla="*/ 1679428 w 3355828"/>
                  <a:gd name="connsiteY3" fmla="*/ 222250 h 222972"/>
                  <a:gd name="connsiteX4" fmla="*/ 307828 w 3355828"/>
                  <a:gd name="connsiteY4" fmla="*/ 158750 h 222972"/>
                  <a:gd name="connsiteX5" fmla="*/ 85578 w 3355828"/>
                  <a:gd name="connsiteY5" fmla="*/ 152400 h 222972"/>
                  <a:gd name="connsiteX6" fmla="*/ 3028 w 3355828"/>
                  <a:gd name="connsiteY6" fmla="*/ 111125 h 222972"/>
                  <a:gd name="connsiteX0" fmla="*/ 3758 w 3356558"/>
                  <a:gd name="connsiteY0" fmla="*/ 111125 h 222972"/>
                  <a:gd name="connsiteX1" fmla="*/ 1680158 w 3356558"/>
                  <a:gd name="connsiteY1" fmla="*/ 0 h 222972"/>
                  <a:gd name="connsiteX2" fmla="*/ 3356558 w 3356558"/>
                  <a:gd name="connsiteY2" fmla="*/ 111125 h 222972"/>
                  <a:gd name="connsiteX3" fmla="*/ 1680158 w 3356558"/>
                  <a:gd name="connsiteY3" fmla="*/ 222250 h 222972"/>
                  <a:gd name="connsiteX4" fmla="*/ 308558 w 3356558"/>
                  <a:gd name="connsiteY4" fmla="*/ 158750 h 222972"/>
                  <a:gd name="connsiteX5" fmla="*/ 86308 w 3356558"/>
                  <a:gd name="connsiteY5" fmla="*/ 152400 h 222972"/>
                  <a:gd name="connsiteX6" fmla="*/ 3758 w 3356558"/>
                  <a:gd name="connsiteY6" fmla="*/ 111125 h 222972"/>
                  <a:gd name="connsiteX0" fmla="*/ 266 w 3353066"/>
                  <a:gd name="connsiteY0" fmla="*/ 111125 h 222972"/>
                  <a:gd name="connsiteX1" fmla="*/ 1676666 w 3353066"/>
                  <a:gd name="connsiteY1" fmla="*/ 0 h 222972"/>
                  <a:gd name="connsiteX2" fmla="*/ 3353066 w 3353066"/>
                  <a:gd name="connsiteY2" fmla="*/ 111125 h 222972"/>
                  <a:gd name="connsiteX3" fmla="*/ 1676666 w 3353066"/>
                  <a:gd name="connsiteY3" fmla="*/ 222250 h 222972"/>
                  <a:gd name="connsiteX4" fmla="*/ 305066 w 3353066"/>
                  <a:gd name="connsiteY4" fmla="*/ 158750 h 222972"/>
                  <a:gd name="connsiteX5" fmla="*/ 82816 w 3353066"/>
                  <a:gd name="connsiteY5" fmla="*/ 152400 h 222972"/>
                  <a:gd name="connsiteX6" fmla="*/ 266 w 3353066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265 w 3353065"/>
                  <a:gd name="connsiteY0" fmla="*/ 111125 h 222972"/>
                  <a:gd name="connsiteX1" fmla="*/ 1676665 w 3353065"/>
                  <a:gd name="connsiteY1" fmla="*/ 0 h 222972"/>
                  <a:gd name="connsiteX2" fmla="*/ 3353065 w 3353065"/>
                  <a:gd name="connsiteY2" fmla="*/ 111125 h 222972"/>
                  <a:gd name="connsiteX3" fmla="*/ 1676665 w 3353065"/>
                  <a:gd name="connsiteY3" fmla="*/ 222250 h 222972"/>
                  <a:gd name="connsiteX4" fmla="*/ 305065 w 3353065"/>
                  <a:gd name="connsiteY4" fmla="*/ 158750 h 222972"/>
                  <a:gd name="connsiteX5" fmla="*/ 82815 w 3353065"/>
                  <a:gd name="connsiteY5" fmla="*/ 152400 h 222972"/>
                  <a:gd name="connsiteX6" fmla="*/ 265 w 3353065"/>
                  <a:gd name="connsiteY6" fmla="*/ 111125 h 22297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04 w 3353004"/>
                  <a:gd name="connsiteY0" fmla="*/ 111125 h 345285"/>
                  <a:gd name="connsiteX1" fmla="*/ 1676604 w 3353004"/>
                  <a:gd name="connsiteY1" fmla="*/ 0 h 345285"/>
                  <a:gd name="connsiteX2" fmla="*/ 3353004 w 3353004"/>
                  <a:gd name="connsiteY2" fmla="*/ 111125 h 345285"/>
                  <a:gd name="connsiteX3" fmla="*/ 1676604 w 3353004"/>
                  <a:gd name="connsiteY3" fmla="*/ 222250 h 345285"/>
                  <a:gd name="connsiteX4" fmla="*/ 312148 w 3353004"/>
                  <a:gd name="connsiteY4" fmla="*/ 168275 h 345285"/>
                  <a:gd name="connsiteX5" fmla="*/ 143080 w 3353004"/>
                  <a:gd name="connsiteY5" fmla="*/ 345281 h 345285"/>
                  <a:gd name="connsiteX6" fmla="*/ 94660 w 3353004"/>
                  <a:gd name="connsiteY6" fmla="*/ 145256 h 345285"/>
                  <a:gd name="connsiteX7" fmla="*/ 204 w 3353004"/>
                  <a:gd name="connsiteY7" fmla="*/ 111125 h 345285"/>
                  <a:gd name="connsiteX0" fmla="*/ 204 w 3353004"/>
                  <a:gd name="connsiteY0" fmla="*/ 111125 h 328021"/>
                  <a:gd name="connsiteX1" fmla="*/ 1676604 w 3353004"/>
                  <a:gd name="connsiteY1" fmla="*/ 0 h 328021"/>
                  <a:gd name="connsiteX2" fmla="*/ 3353004 w 3353004"/>
                  <a:gd name="connsiteY2" fmla="*/ 111125 h 328021"/>
                  <a:gd name="connsiteX3" fmla="*/ 1676604 w 3353004"/>
                  <a:gd name="connsiteY3" fmla="*/ 222250 h 328021"/>
                  <a:gd name="connsiteX4" fmla="*/ 312148 w 3353004"/>
                  <a:gd name="connsiteY4" fmla="*/ 168275 h 328021"/>
                  <a:gd name="connsiteX5" fmla="*/ 184082 w 3353004"/>
                  <a:gd name="connsiteY5" fmla="*/ 328017 h 328021"/>
                  <a:gd name="connsiteX6" fmla="*/ 94660 w 3353004"/>
                  <a:gd name="connsiteY6" fmla="*/ 145256 h 328021"/>
                  <a:gd name="connsiteX7" fmla="*/ 204 w 3353004"/>
                  <a:gd name="connsiteY7" fmla="*/ 111125 h 328021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00985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98707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89596 w 3353004"/>
                  <a:gd name="connsiteY4" fmla="*/ 176907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161 w 3352961"/>
                  <a:gd name="connsiteY0" fmla="*/ 111125 h 328022"/>
                  <a:gd name="connsiteX1" fmla="*/ 1676561 w 3352961"/>
                  <a:gd name="connsiteY1" fmla="*/ 0 h 328022"/>
                  <a:gd name="connsiteX2" fmla="*/ 3352961 w 3352961"/>
                  <a:gd name="connsiteY2" fmla="*/ 111125 h 328022"/>
                  <a:gd name="connsiteX3" fmla="*/ 1676561 w 3352961"/>
                  <a:gd name="connsiteY3" fmla="*/ 222250 h 328022"/>
                  <a:gd name="connsiteX4" fmla="*/ 389553 w 3352961"/>
                  <a:gd name="connsiteY4" fmla="*/ 176907 h 328022"/>
                  <a:gd name="connsiteX5" fmla="*/ 184039 w 3352961"/>
                  <a:gd name="connsiteY5" fmla="*/ 328017 h 328022"/>
                  <a:gd name="connsiteX6" fmla="*/ 108285 w 3352961"/>
                  <a:gd name="connsiteY6" fmla="*/ 146982 h 328022"/>
                  <a:gd name="connsiteX7" fmla="*/ 161 w 3352961"/>
                  <a:gd name="connsiteY7" fmla="*/ 111125 h 328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52961" h="328022">
                    <a:moveTo>
                      <a:pt x="161" y="111125"/>
                    </a:moveTo>
                    <a:cubicBezTo>
                      <a:pt x="-3278" y="54768"/>
                      <a:pt x="750711" y="0"/>
                      <a:pt x="1676561" y="0"/>
                    </a:cubicBezTo>
                    <a:cubicBezTo>
                      <a:pt x="2602411" y="0"/>
                      <a:pt x="3352961" y="49752"/>
                      <a:pt x="3352961" y="111125"/>
                    </a:cubicBezTo>
                    <a:cubicBezTo>
                      <a:pt x="3352961" y="172498"/>
                      <a:pt x="2170462" y="211286"/>
                      <a:pt x="1676561" y="222250"/>
                    </a:cubicBezTo>
                    <a:cubicBezTo>
                      <a:pt x="1182660" y="233214"/>
                      <a:pt x="635219" y="188946"/>
                      <a:pt x="389553" y="176907"/>
                    </a:cubicBezTo>
                    <a:cubicBezTo>
                      <a:pt x="339151" y="164870"/>
                      <a:pt x="259804" y="329075"/>
                      <a:pt x="184039" y="328017"/>
                    </a:cubicBezTo>
                    <a:cubicBezTo>
                      <a:pt x="146997" y="326959"/>
                      <a:pt x="177738" y="177277"/>
                      <a:pt x="108285" y="146982"/>
                    </a:cubicBezTo>
                    <a:cubicBezTo>
                      <a:pt x="57485" y="139044"/>
                      <a:pt x="-3544" y="122238"/>
                      <a:pt x="161" y="111125"/>
                    </a:cubicBezTo>
                    <a:close/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1619250" y="853595"/>
                <a:ext cx="140494" cy="91761"/>
              </a:xfrm>
              <a:custGeom>
                <a:avLst/>
                <a:gdLst>
                  <a:gd name="connsiteX0" fmla="*/ 0 w 140494"/>
                  <a:gd name="connsiteY0" fmla="*/ 25086 h 91761"/>
                  <a:gd name="connsiteX1" fmla="*/ 78581 w 140494"/>
                  <a:gd name="connsiteY1" fmla="*/ 3655 h 91761"/>
                  <a:gd name="connsiteX2" fmla="*/ 140494 w 140494"/>
                  <a:gd name="connsiteY2" fmla="*/ 91761 h 9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494" h="91761">
                    <a:moveTo>
                      <a:pt x="0" y="25086"/>
                    </a:moveTo>
                    <a:cubicBezTo>
                      <a:pt x="27582" y="8814"/>
                      <a:pt x="55165" y="-7458"/>
                      <a:pt x="78581" y="3655"/>
                    </a:cubicBezTo>
                    <a:cubicBezTo>
                      <a:pt x="101997" y="14767"/>
                      <a:pt x="121245" y="53264"/>
                      <a:pt x="140494" y="91761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2"/>
              <p:cNvSpPr/>
              <p:nvPr/>
            </p:nvSpPr>
            <p:spPr>
              <a:xfrm>
                <a:off x="1384345" y="438150"/>
                <a:ext cx="3505108" cy="4268286"/>
              </a:xfrm>
              <a:custGeom>
                <a:avLst/>
                <a:gdLst>
                  <a:gd name="connsiteX0" fmla="*/ 0 w 3352800"/>
                  <a:gd name="connsiteY0" fmla="*/ 111125 h 222250"/>
                  <a:gd name="connsiteX1" fmla="*/ 1676400 w 3352800"/>
                  <a:gd name="connsiteY1" fmla="*/ 0 h 222250"/>
                  <a:gd name="connsiteX2" fmla="*/ 3352800 w 3352800"/>
                  <a:gd name="connsiteY2" fmla="*/ 111125 h 222250"/>
                  <a:gd name="connsiteX3" fmla="*/ 1676400 w 3352800"/>
                  <a:gd name="connsiteY3" fmla="*/ 222250 h 222250"/>
                  <a:gd name="connsiteX4" fmla="*/ 0 w 3352800"/>
                  <a:gd name="connsiteY4" fmla="*/ 111125 h 222250"/>
                  <a:gd name="connsiteX0" fmla="*/ 88624 w 3441424"/>
                  <a:gd name="connsiteY0" fmla="*/ 111125 h 223055"/>
                  <a:gd name="connsiteX1" fmla="*/ 1765024 w 3441424"/>
                  <a:gd name="connsiteY1" fmla="*/ 0 h 223055"/>
                  <a:gd name="connsiteX2" fmla="*/ 3441424 w 3441424"/>
                  <a:gd name="connsiteY2" fmla="*/ 111125 h 223055"/>
                  <a:gd name="connsiteX3" fmla="*/ 1765024 w 3441424"/>
                  <a:gd name="connsiteY3" fmla="*/ 222250 h 223055"/>
                  <a:gd name="connsiteX4" fmla="*/ 393424 w 3441424"/>
                  <a:gd name="connsiteY4" fmla="*/ 158750 h 223055"/>
                  <a:gd name="connsiteX5" fmla="*/ 88624 w 3441424"/>
                  <a:gd name="connsiteY5" fmla="*/ 111125 h 223055"/>
                  <a:gd name="connsiteX0" fmla="*/ 108919 w 3461719"/>
                  <a:gd name="connsiteY0" fmla="*/ 111125 h 222972"/>
                  <a:gd name="connsiteX1" fmla="*/ 1785319 w 3461719"/>
                  <a:gd name="connsiteY1" fmla="*/ 0 h 222972"/>
                  <a:gd name="connsiteX2" fmla="*/ 3461719 w 3461719"/>
                  <a:gd name="connsiteY2" fmla="*/ 111125 h 222972"/>
                  <a:gd name="connsiteX3" fmla="*/ 1785319 w 3461719"/>
                  <a:gd name="connsiteY3" fmla="*/ 222250 h 222972"/>
                  <a:gd name="connsiteX4" fmla="*/ 413719 w 3461719"/>
                  <a:gd name="connsiteY4" fmla="*/ 158750 h 222972"/>
                  <a:gd name="connsiteX5" fmla="*/ 191469 w 3461719"/>
                  <a:gd name="connsiteY5" fmla="*/ 152400 h 222972"/>
                  <a:gd name="connsiteX6" fmla="*/ 108919 w 3461719"/>
                  <a:gd name="connsiteY6" fmla="*/ 111125 h 222972"/>
                  <a:gd name="connsiteX0" fmla="*/ 3028 w 3355828"/>
                  <a:gd name="connsiteY0" fmla="*/ 111125 h 222972"/>
                  <a:gd name="connsiteX1" fmla="*/ 1679428 w 3355828"/>
                  <a:gd name="connsiteY1" fmla="*/ 0 h 222972"/>
                  <a:gd name="connsiteX2" fmla="*/ 3355828 w 3355828"/>
                  <a:gd name="connsiteY2" fmla="*/ 111125 h 222972"/>
                  <a:gd name="connsiteX3" fmla="*/ 1679428 w 3355828"/>
                  <a:gd name="connsiteY3" fmla="*/ 222250 h 222972"/>
                  <a:gd name="connsiteX4" fmla="*/ 307828 w 3355828"/>
                  <a:gd name="connsiteY4" fmla="*/ 158750 h 222972"/>
                  <a:gd name="connsiteX5" fmla="*/ 85578 w 3355828"/>
                  <a:gd name="connsiteY5" fmla="*/ 152400 h 222972"/>
                  <a:gd name="connsiteX6" fmla="*/ 3028 w 3355828"/>
                  <a:gd name="connsiteY6" fmla="*/ 111125 h 222972"/>
                  <a:gd name="connsiteX0" fmla="*/ 3758 w 3356558"/>
                  <a:gd name="connsiteY0" fmla="*/ 111125 h 222972"/>
                  <a:gd name="connsiteX1" fmla="*/ 1680158 w 3356558"/>
                  <a:gd name="connsiteY1" fmla="*/ 0 h 222972"/>
                  <a:gd name="connsiteX2" fmla="*/ 3356558 w 3356558"/>
                  <a:gd name="connsiteY2" fmla="*/ 111125 h 222972"/>
                  <a:gd name="connsiteX3" fmla="*/ 1680158 w 3356558"/>
                  <a:gd name="connsiteY3" fmla="*/ 222250 h 222972"/>
                  <a:gd name="connsiteX4" fmla="*/ 308558 w 3356558"/>
                  <a:gd name="connsiteY4" fmla="*/ 158750 h 222972"/>
                  <a:gd name="connsiteX5" fmla="*/ 86308 w 3356558"/>
                  <a:gd name="connsiteY5" fmla="*/ 152400 h 222972"/>
                  <a:gd name="connsiteX6" fmla="*/ 3758 w 3356558"/>
                  <a:gd name="connsiteY6" fmla="*/ 111125 h 222972"/>
                  <a:gd name="connsiteX0" fmla="*/ 266 w 3353066"/>
                  <a:gd name="connsiteY0" fmla="*/ 111125 h 222972"/>
                  <a:gd name="connsiteX1" fmla="*/ 1676666 w 3353066"/>
                  <a:gd name="connsiteY1" fmla="*/ 0 h 222972"/>
                  <a:gd name="connsiteX2" fmla="*/ 3353066 w 3353066"/>
                  <a:gd name="connsiteY2" fmla="*/ 111125 h 222972"/>
                  <a:gd name="connsiteX3" fmla="*/ 1676666 w 3353066"/>
                  <a:gd name="connsiteY3" fmla="*/ 222250 h 222972"/>
                  <a:gd name="connsiteX4" fmla="*/ 305066 w 3353066"/>
                  <a:gd name="connsiteY4" fmla="*/ 158750 h 222972"/>
                  <a:gd name="connsiteX5" fmla="*/ 82816 w 3353066"/>
                  <a:gd name="connsiteY5" fmla="*/ 152400 h 222972"/>
                  <a:gd name="connsiteX6" fmla="*/ 266 w 3353066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265 w 3353065"/>
                  <a:gd name="connsiteY0" fmla="*/ 111125 h 222972"/>
                  <a:gd name="connsiteX1" fmla="*/ 1676665 w 3353065"/>
                  <a:gd name="connsiteY1" fmla="*/ 0 h 222972"/>
                  <a:gd name="connsiteX2" fmla="*/ 3353065 w 3353065"/>
                  <a:gd name="connsiteY2" fmla="*/ 111125 h 222972"/>
                  <a:gd name="connsiteX3" fmla="*/ 1676665 w 3353065"/>
                  <a:gd name="connsiteY3" fmla="*/ 222250 h 222972"/>
                  <a:gd name="connsiteX4" fmla="*/ 305065 w 3353065"/>
                  <a:gd name="connsiteY4" fmla="*/ 158750 h 222972"/>
                  <a:gd name="connsiteX5" fmla="*/ 82815 w 3353065"/>
                  <a:gd name="connsiteY5" fmla="*/ 152400 h 222972"/>
                  <a:gd name="connsiteX6" fmla="*/ 265 w 3353065"/>
                  <a:gd name="connsiteY6" fmla="*/ 111125 h 22297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04 w 3353004"/>
                  <a:gd name="connsiteY0" fmla="*/ 111125 h 345285"/>
                  <a:gd name="connsiteX1" fmla="*/ 1676604 w 3353004"/>
                  <a:gd name="connsiteY1" fmla="*/ 0 h 345285"/>
                  <a:gd name="connsiteX2" fmla="*/ 3353004 w 3353004"/>
                  <a:gd name="connsiteY2" fmla="*/ 111125 h 345285"/>
                  <a:gd name="connsiteX3" fmla="*/ 1676604 w 3353004"/>
                  <a:gd name="connsiteY3" fmla="*/ 222250 h 345285"/>
                  <a:gd name="connsiteX4" fmla="*/ 312148 w 3353004"/>
                  <a:gd name="connsiteY4" fmla="*/ 168275 h 345285"/>
                  <a:gd name="connsiteX5" fmla="*/ 143080 w 3353004"/>
                  <a:gd name="connsiteY5" fmla="*/ 345281 h 345285"/>
                  <a:gd name="connsiteX6" fmla="*/ 94660 w 3353004"/>
                  <a:gd name="connsiteY6" fmla="*/ 145256 h 345285"/>
                  <a:gd name="connsiteX7" fmla="*/ 204 w 3353004"/>
                  <a:gd name="connsiteY7" fmla="*/ 111125 h 345285"/>
                  <a:gd name="connsiteX0" fmla="*/ 204 w 3353004"/>
                  <a:gd name="connsiteY0" fmla="*/ 111125 h 328021"/>
                  <a:gd name="connsiteX1" fmla="*/ 1676604 w 3353004"/>
                  <a:gd name="connsiteY1" fmla="*/ 0 h 328021"/>
                  <a:gd name="connsiteX2" fmla="*/ 3353004 w 3353004"/>
                  <a:gd name="connsiteY2" fmla="*/ 111125 h 328021"/>
                  <a:gd name="connsiteX3" fmla="*/ 1676604 w 3353004"/>
                  <a:gd name="connsiteY3" fmla="*/ 222250 h 328021"/>
                  <a:gd name="connsiteX4" fmla="*/ 312148 w 3353004"/>
                  <a:gd name="connsiteY4" fmla="*/ 168275 h 328021"/>
                  <a:gd name="connsiteX5" fmla="*/ 184082 w 3353004"/>
                  <a:gd name="connsiteY5" fmla="*/ 328017 h 328021"/>
                  <a:gd name="connsiteX6" fmla="*/ 94660 w 3353004"/>
                  <a:gd name="connsiteY6" fmla="*/ 145256 h 328021"/>
                  <a:gd name="connsiteX7" fmla="*/ 204 w 3353004"/>
                  <a:gd name="connsiteY7" fmla="*/ 111125 h 328021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00985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98707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89596 w 3353004"/>
                  <a:gd name="connsiteY4" fmla="*/ 176907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161 w 3352961"/>
                  <a:gd name="connsiteY0" fmla="*/ 111125 h 328022"/>
                  <a:gd name="connsiteX1" fmla="*/ 1676561 w 3352961"/>
                  <a:gd name="connsiteY1" fmla="*/ 0 h 328022"/>
                  <a:gd name="connsiteX2" fmla="*/ 3352961 w 3352961"/>
                  <a:gd name="connsiteY2" fmla="*/ 111125 h 328022"/>
                  <a:gd name="connsiteX3" fmla="*/ 1676561 w 3352961"/>
                  <a:gd name="connsiteY3" fmla="*/ 222250 h 328022"/>
                  <a:gd name="connsiteX4" fmla="*/ 389553 w 3352961"/>
                  <a:gd name="connsiteY4" fmla="*/ 176907 h 328022"/>
                  <a:gd name="connsiteX5" fmla="*/ 184039 w 3352961"/>
                  <a:gd name="connsiteY5" fmla="*/ 328017 h 328022"/>
                  <a:gd name="connsiteX6" fmla="*/ 108285 w 3352961"/>
                  <a:gd name="connsiteY6" fmla="*/ 146982 h 328022"/>
                  <a:gd name="connsiteX7" fmla="*/ 161 w 3352961"/>
                  <a:gd name="connsiteY7" fmla="*/ 111125 h 328022"/>
                  <a:gd name="connsiteX0" fmla="*/ 223 w 3353023"/>
                  <a:gd name="connsiteY0" fmla="*/ 111125 h 328022"/>
                  <a:gd name="connsiteX1" fmla="*/ 1676623 w 3353023"/>
                  <a:gd name="connsiteY1" fmla="*/ 0 h 328022"/>
                  <a:gd name="connsiteX2" fmla="*/ 3353023 w 3353023"/>
                  <a:gd name="connsiteY2" fmla="*/ 111125 h 328022"/>
                  <a:gd name="connsiteX3" fmla="*/ 1676623 w 3353023"/>
                  <a:gd name="connsiteY3" fmla="*/ 222250 h 328022"/>
                  <a:gd name="connsiteX4" fmla="*/ 389615 w 3353023"/>
                  <a:gd name="connsiteY4" fmla="*/ 176907 h 328022"/>
                  <a:gd name="connsiteX5" fmla="*/ 184101 w 3353023"/>
                  <a:gd name="connsiteY5" fmla="*/ 328017 h 328022"/>
                  <a:gd name="connsiteX6" fmla="*/ 90124 w 3353023"/>
                  <a:gd name="connsiteY6" fmla="*/ 206831 h 328022"/>
                  <a:gd name="connsiteX7" fmla="*/ 223 w 3353023"/>
                  <a:gd name="connsiteY7" fmla="*/ 111125 h 328022"/>
                  <a:gd name="connsiteX0" fmla="*/ 223 w 3353023"/>
                  <a:gd name="connsiteY0" fmla="*/ 111125 h 795304"/>
                  <a:gd name="connsiteX1" fmla="*/ 1676623 w 3353023"/>
                  <a:gd name="connsiteY1" fmla="*/ 0 h 795304"/>
                  <a:gd name="connsiteX2" fmla="*/ 3353023 w 3353023"/>
                  <a:gd name="connsiteY2" fmla="*/ 111125 h 795304"/>
                  <a:gd name="connsiteX3" fmla="*/ 1676623 w 3353023"/>
                  <a:gd name="connsiteY3" fmla="*/ 222250 h 795304"/>
                  <a:gd name="connsiteX4" fmla="*/ 389615 w 3353023"/>
                  <a:gd name="connsiteY4" fmla="*/ 176907 h 795304"/>
                  <a:gd name="connsiteX5" fmla="*/ 111210 w 3353023"/>
                  <a:gd name="connsiteY5" fmla="*/ 795303 h 795304"/>
                  <a:gd name="connsiteX6" fmla="*/ 90124 w 3353023"/>
                  <a:gd name="connsiteY6" fmla="*/ 206831 h 795304"/>
                  <a:gd name="connsiteX7" fmla="*/ 223 w 3353023"/>
                  <a:gd name="connsiteY7" fmla="*/ 111125 h 795304"/>
                  <a:gd name="connsiteX0" fmla="*/ 223 w 3353023"/>
                  <a:gd name="connsiteY0" fmla="*/ 111125 h 2795599"/>
                  <a:gd name="connsiteX1" fmla="*/ 1676623 w 3353023"/>
                  <a:gd name="connsiteY1" fmla="*/ 0 h 2795599"/>
                  <a:gd name="connsiteX2" fmla="*/ 3353023 w 3353023"/>
                  <a:gd name="connsiteY2" fmla="*/ 111125 h 2795599"/>
                  <a:gd name="connsiteX3" fmla="*/ 1676623 w 3353023"/>
                  <a:gd name="connsiteY3" fmla="*/ 222250 h 2795599"/>
                  <a:gd name="connsiteX4" fmla="*/ 134495 w 3353023"/>
                  <a:gd name="connsiteY4" fmla="*/ 2795549 h 2795599"/>
                  <a:gd name="connsiteX5" fmla="*/ 111210 w 3353023"/>
                  <a:gd name="connsiteY5" fmla="*/ 795303 h 2795599"/>
                  <a:gd name="connsiteX6" fmla="*/ 90124 w 3353023"/>
                  <a:gd name="connsiteY6" fmla="*/ 206831 h 2795599"/>
                  <a:gd name="connsiteX7" fmla="*/ 223 w 3353023"/>
                  <a:gd name="connsiteY7" fmla="*/ 111125 h 2795599"/>
                  <a:gd name="connsiteX0" fmla="*/ 223 w 3514230"/>
                  <a:gd name="connsiteY0" fmla="*/ 111125 h 3010221"/>
                  <a:gd name="connsiteX1" fmla="*/ 1676623 w 3514230"/>
                  <a:gd name="connsiteY1" fmla="*/ 0 h 3010221"/>
                  <a:gd name="connsiteX2" fmla="*/ 3353023 w 3514230"/>
                  <a:gd name="connsiteY2" fmla="*/ 111125 h 3010221"/>
                  <a:gd name="connsiteX3" fmla="*/ 3243788 w 3514230"/>
                  <a:gd name="connsiteY3" fmla="*/ 2813269 h 3010221"/>
                  <a:gd name="connsiteX4" fmla="*/ 134495 w 3514230"/>
                  <a:gd name="connsiteY4" fmla="*/ 2795549 h 3010221"/>
                  <a:gd name="connsiteX5" fmla="*/ 111210 w 3514230"/>
                  <a:gd name="connsiteY5" fmla="*/ 795303 h 3010221"/>
                  <a:gd name="connsiteX6" fmla="*/ 90124 w 3514230"/>
                  <a:gd name="connsiteY6" fmla="*/ 206831 h 3010221"/>
                  <a:gd name="connsiteX7" fmla="*/ 223 w 3514230"/>
                  <a:gd name="connsiteY7" fmla="*/ 111125 h 3010221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97424 w 3480543"/>
                  <a:gd name="connsiteY6" fmla="*/ 798756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6086 w 3586525"/>
                  <a:gd name="connsiteY0" fmla="*/ 111125 h 2998197"/>
                  <a:gd name="connsiteX1" fmla="*/ 1782486 w 3586525"/>
                  <a:gd name="connsiteY1" fmla="*/ 0 h 2998197"/>
                  <a:gd name="connsiteX2" fmla="*/ 3458886 w 3586525"/>
                  <a:gd name="connsiteY2" fmla="*/ 111125 h 2998197"/>
                  <a:gd name="connsiteX3" fmla="*/ 3381179 w 3586525"/>
                  <a:gd name="connsiteY3" fmla="*/ 273465 h 2998197"/>
                  <a:gd name="connsiteX4" fmla="*/ 3349651 w 3586525"/>
                  <a:gd name="connsiteY4" fmla="*/ 2813269 h 2998197"/>
                  <a:gd name="connsiteX5" fmla="*/ 240358 w 3586525"/>
                  <a:gd name="connsiteY5" fmla="*/ 2795549 h 2998197"/>
                  <a:gd name="connsiteX6" fmla="*/ 195987 w 3586525"/>
                  <a:gd name="connsiteY6" fmla="*/ 206831 h 2998197"/>
                  <a:gd name="connsiteX7" fmla="*/ 106086 w 3586525"/>
                  <a:gd name="connsiteY7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90005 w 3480543"/>
                  <a:gd name="connsiteY6" fmla="*/ 206831 h 2998197"/>
                  <a:gd name="connsiteX7" fmla="*/ 104 w 3480543"/>
                  <a:gd name="connsiteY7" fmla="*/ 111125 h 2998197"/>
                  <a:gd name="connsiteX0" fmla="*/ 104 w 3483747"/>
                  <a:gd name="connsiteY0" fmla="*/ 111125 h 2987815"/>
                  <a:gd name="connsiteX1" fmla="*/ 1676504 w 3483747"/>
                  <a:gd name="connsiteY1" fmla="*/ 0 h 2987815"/>
                  <a:gd name="connsiteX2" fmla="*/ 3352904 w 3483747"/>
                  <a:gd name="connsiteY2" fmla="*/ 111125 h 2987815"/>
                  <a:gd name="connsiteX3" fmla="*/ 3275197 w 3483747"/>
                  <a:gd name="connsiteY3" fmla="*/ 273465 h 2987815"/>
                  <a:gd name="connsiteX4" fmla="*/ 3243669 w 3483747"/>
                  <a:gd name="connsiteY4" fmla="*/ 2813269 h 2987815"/>
                  <a:gd name="connsiteX5" fmla="*/ 91097 w 3483747"/>
                  <a:gd name="connsiteY5" fmla="*/ 2762747 h 2987815"/>
                  <a:gd name="connsiteX6" fmla="*/ 90005 w 3483747"/>
                  <a:gd name="connsiteY6" fmla="*/ 206831 h 2987815"/>
                  <a:gd name="connsiteX7" fmla="*/ 104 w 3483747"/>
                  <a:gd name="connsiteY7" fmla="*/ 111125 h 2987815"/>
                  <a:gd name="connsiteX0" fmla="*/ 104 w 3483747"/>
                  <a:gd name="connsiteY0" fmla="*/ 111125 h 2987815"/>
                  <a:gd name="connsiteX1" fmla="*/ 1676504 w 3483747"/>
                  <a:gd name="connsiteY1" fmla="*/ 0 h 2987815"/>
                  <a:gd name="connsiteX2" fmla="*/ 3352904 w 3483747"/>
                  <a:gd name="connsiteY2" fmla="*/ 111125 h 2987815"/>
                  <a:gd name="connsiteX3" fmla="*/ 3275197 w 3483747"/>
                  <a:gd name="connsiteY3" fmla="*/ 273465 h 2987815"/>
                  <a:gd name="connsiteX4" fmla="*/ 3243669 w 3483747"/>
                  <a:gd name="connsiteY4" fmla="*/ 2813269 h 2987815"/>
                  <a:gd name="connsiteX5" fmla="*/ 91097 w 3483747"/>
                  <a:gd name="connsiteY5" fmla="*/ 2762747 h 2987815"/>
                  <a:gd name="connsiteX6" fmla="*/ 90005 w 3483747"/>
                  <a:gd name="connsiteY6" fmla="*/ 206831 h 2987815"/>
                  <a:gd name="connsiteX7" fmla="*/ 104 w 3483747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58308"/>
                  <a:gd name="connsiteY0" fmla="*/ 111125 h 3117884"/>
                  <a:gd name="connsiteX1" fmla="*/ 1676516 w 3458308"/>
                  <a:gd name="connsiteY1" fmla="*/ 0 h 3117884"/>
                  <a:gd name="connsiteX2" fmla="*/ 3352916 w 3458308"/>
                  <a:gd name="connsiteY2" fmla="*/ 111125 h 3117884"/>
                  <a:gd name="connsiteX3" fmla="*/ 3275209 w 3458308"/>
                  <a:gd name="connsiteY3" fmla="*/ 273465 h 3117884"/>
                  <a:gd name="connsiteX4" fmla="*/ 3243681 w 3458308"/>
                  <a:gd name="connsiteY4" fmla="*/ 2813269 h 3117884"/>
                  <a:gd name="connsiteX5" fmla="*/ 910339 w 3458308"/>
                  <a:gd name="connsiteY5" fmla="*/ 3066131 h 3117884"/>
                  <a:gd name="connsiteX6" fmla="*/ 91109 w 3458308"/>
                  <a:gd name="connsiteY6" fmla="*/ 2762747 h 3117884"/>
                  <a:gd name="connsiteX7" fmla="*/ 90017 w 3458308"/>
                  <a:gd name="connsiteY7" fmla="*/ 206831 h 3117884"/>
                  <a:gd name="connsiteX8" fmla="*/ 116 w 3458308"/>
                  <a:gd name="connsiteY8" fmla="*/ 111125 h 3117884"/>
                  <a:gd name="connsiteX0" fmla="*/ 116 w 3458308"/>
                  <a:gd name="connsiteY0" fmla="*/ 111125 h 3160478"/>
                  <a:gd name="connsiteX1" fmla="*/ 1676516 w 3458308"/>
                  <a:gd name="connsiteY1" fmla="*/ 0 h 3160478"/>
                  <a:gd name="connsiteX2" fmla="*/ 3352916 w 3458308"/>
                  <a:gd name="connsiteY2" fmla="*/ 111125 h 3160478"/>
                  <a:gd name="connsiteX3" fmla="*/ 3275209 w 3458308"/>
                  <a:gd name="connsiteY3" fmla="*/ 273465 h 3160478"/>
                  <a:gd name="connsiteX4" fmla="*/ 3243681 w 3458308"/>
                  <a:gd name="connsiteY4" fmla="*/ 2813269 h 3160478"/>
                  <a:gd name="connsiteX5" fmla="*/ 1712144 w 3458308"/>
                  <a:gd name="connsiteY5" fmla="*/ 3131735 h 3160478"/>
                  <a:gd name="connsiteX6" fmla="*/ 91109 w 3458308"/>
                  <a:gd name="connsiteY6" fmla="*/ 2762747 h 3160478"/>
                  <a:gd name="connsiteX7" fmla="*/ 90017 w 3458308"/>
                  <a:gd name="connsiteY7" fmla="*/ 206831 h 3160478"/>
                  <a:gd name="connsiteX8" fmla="*/ 116 w 3458308"/>
                  <a:gd name="connsiteY8" fmla="*/ 111125 h 3160478"/>
                  <a:gd name="connsiteX0" fmla="*/ 116 w 3458308"/>
                  <a:gd name="connsiteY0" fmla="*/ 111125 h 3135004"/>
                  <a:gd name="connsiteX1" fmla="*/ 1676516 w 3458308"/>
                  <a:gd name="connsiteY1" fmla="*/ 0 h 3135004"/>
                  <a:gd name="connsiteX2" fmla="*/ 3352916 w 3458308"/>
                  <a:gd name="connsiteY2" fmla="*/ 111125 h 3135004"/>
                  <a:gd name="connsiteX3" fmla="*/ 3275209 w 3458308"/>
                  <a:gd name="connsiteY3" fmla="*/ 273465 h 3135004"/>
                  <a:gd name="connsiteX4" fmla="*/ 3243681 w 3458308"/>
                  <a:gd name="connsiteY4" fmla="*/ 2813269 h 3135004"/>
                  <a:gd name="connsiteX5" fmla="*/ 1725811 w 3458308"/>
                  <a:gd name="connsiteY5" fmla="*/ 3093754 h 3135004"/>
                  <a:gd name="connsiteX6" fmla="*/ 91109 w 3458308"/>
                  <a:gd name="connsiteY6" fmla="*/ 2762747 h 3135004"/>
                  <a:gd name="connsiteX7" fmla="*/ 90017 w 3458308"/>
                  <a:gd name="connsiteY7" fmla="*/ 206831 h 3135004"/>
                  <a:gd name="connsiteX8" fmla="*/ 116 w 3458308"/>
                  <a:gd name="connsiteY8" fmla="*/ 111125 h 3135004"/>
                  <a:gd name="connsiteX0" fmla="*/ 116 w 3458308"/>
                  <a:gd name="connsiteY0" fmla="*/ 111125 h 3135004"/>
                  <a:gd name="connsiteX1" fmla="*/ 1676516 w 3458308"/>
                  <a:gd name="connsiteY1" fmla="*/ 0 h 3135004"/>
                  <a:gd name="connsiteX2" fmla="*/ 3352916 w 3458308"/>
                  <a:gd name="connsiteY2" fmla="*/ 111125 h 3135004"/>
                  <a:gd name="connsiteX3" fmla="*/ 3275209 w 3458308"/>
                  <a:gd name="connsiteY3" fmla="*/ 273465 h 3135004"/>
                  <a:gd name="connsiteX4" fmla="*/ 3243681 w 3458308"/>
                  <a:gd name="connsiteY4" fmla="*/ 2813269 h 3135004"/>
                  <a:gd name="connsiteX5" fmla="*/ 1725811 w 3458308"/>
                  <a:gd name="connsiteY5" fmla="*/ 3093754 h 3135004"/>
                  <a:gd name="connsiteX6" fmla="*/ 91109 w 3458308"/>
                  <a:gd name="connsiteY6" fmla="*/ 2762747 h 3135004"/>
                  <a:gd name="connsiteX7" fmla="*/ 90017 w 3458308"/>
                  <a:gd name="connsiteY7" fmla="*/ 206831 h 3135004"/>
                  <a:gd name="connsiteX8" fmla="*/ 116 w 3458308"/>
                  <a:gd name="connsiteY8" fmla="*/ 111125 h 3135004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183"/>
                  <a:gd name="connsiteX1" fmla="*/ 1676516 w 3458308"/>
                  <a:gd name="connsiteY1" fmla="*/ 0 h 3094183"/>
                  <a:gd name="connsiteX2" fmla="*/ 3352916 w 3458308"/>
                  <a:gd name="connsiteY2" fmla="*/ 111125 h 3094183"/>
                  <a:gd name="connsiteX3" fmla="*/ 3275209 w 3458308"/>
                  <a:gd name="connsiteY3" fmla="*/ 273465 h 3094183"/>
                  <a:gd name="connsiteX4" fmla="*/ 3258867 w 3458308"/>
                  <a:gd name="connsiteY4" fmla="*/ 2771835 h 3094183"/>
                  <a:gd name="connsiteX5" fmla="*/ 1725811 w 3458308"/>
                  <a:gd name="connsiteY5" fmla="*/ 3093754 h 3094183"/>
                  <a:gd name="connsiteX6" fmla="*/ 91109 w 3458308"/>
                  <a:gd name="connsiteY6" fmla="*/ 2762747 h 3094183"/>
                  <a:gd name="connsiteX7" fmla="*/ 90017 w 3458308"/>
                  <a:gd name="connsiteY7" fmla="*/ 206831 h 3094183"/>
                  <a:gd name="connsiteX8" fmla="*/ 116 w 3458308"/>
                  <a:gd name="connsiteY8" fmla="*/ 111125 h 3094183"/>
                  <a:gd name="connsiteX0" fmla="*/ 116 w 3458308"/>
                  <a:gd name="connsiteY0" fmla="*/ 111125 h 3094541"/>
                  <a:gd name="connsiteX1" fmla="*/ 1676516 w 3458308"/>
                  <a:gd name="connsiteY1" fmla="*/ 0 h 3094541"/>
                  <a:gd name="connsiteX2" fmla="*/ 3352916 w 3458308"/>
                  <a:gd name="connsiteY2" fmla="*/ 111125 h 3094541"/>
                  <a:gd name="connsiteX3" fmla="*/ 3275209 w 3458308"/>
                  <a:gd name="connsiteY3" fmla="*/ 273465 h 3094541"/>
                  <a:gd name="connsiteX4" fmla="*/ 3258867 w 3458308"/>
                  <a:gd name="connsiteY4" fmla="*/ 2771835 h 3094541"/>
                  <a:gd name="connsiteX5" fmla="*/ 1725811 w 3458308"/>
                  <a:gd name="connsiteY5" fmla="*/ 3093754 h 3094541"/>
                  <a:gd name="connsiteX6" fmla="*/ 91109 w 3458308"/>
                  <a:gd name="connsiteY6" fmla="*/ 2762747 h 3094541"/>
                  <a:gd name="connsiteX7" fmla="*/ 90017 w 3458308"/>
                  <a:gd name="connsiteY7" fmla="*/ 206831 h 3094541"/>
                  <a:gd name="connsiteX8" fmla="*/ 116 w 3458308"/>
                  <a:gd name="connsiteY8" fmla="*/ 111125 h 3094541"/>
                  <a:gd name="connsiteX0" fmla="*/ 116 w 3454603"/>
                  <a:gd name="connsiteY0" fmla="*/ 111125 h 3094541"/>
                  <a:gd name="connsiteX1" fmla="*/ 1676516 w 3454603"/>
                  <a:gd name="connsiteY1" fmla="*/ 0 h 3094541"/>
                  <a:gd name="connsiteX2" fmla="*/ 3352916 w 3454603"/>
                  <a:gd name="connsiteY2" fmla="*/ 111125 h 3094541"/>
                  <a:gd name="connsiteX3" fmla="*/ 3253949 w 3454603"/>
                  <a:gd name="connsiteY3" fmla="*/ 273465 h 3094541"/>
                  <a:gd name="connsiteX4" fmla="*/ 3258867 w 3454603"/>
                  <a:gd name="connsiteY4" fmla="*/ 2771835 h 3094541"/>
                  <a:gd name="connsiteX5" fmla="*/ 1725811 w 3454603"/>
                  <a:gd name="connsiteY5" fmla="*/ 3093754 h 3094541"/>
                  <a:gd name="connsiteX6" fmla="*/ 91109 w 3454603"/>
                  <a:gd name="connsiteY6" fmla="*/ 2762747 h 3094541"/>
                  <a:gd name="connsiteX7" fmla="*/ 90017 w 3454603"/>
                  <a:gd name="connsiteY7" fmla="*/ 206831 h 3094541"/>
                  <a:gd name="connsiteX8" fmla="*/ 116 w 3454603"/>
                  <a:gd name="connsiteY8" fmla="*/ 111125 h 3094541"/>
                  <a:gd name="connsiteX0" fmla="*/ 116 w 3454603"/>
                  <a:gd name="connsiteY0" fmla="*/ 111125 h 3094541"/>
                  <a:gd name="connsiteX1" fmla="*/ 1676516 w 3454603"/>
                  <a:gd name="connsiteY1" fmla="*/ 0 h 3094541"/>
                  <a:gd name="connsiteX2" fmla="*/ 3352916 w 3454603"/>
                  <a:gd name="connsiteY2" fmla="*/ 111125 h 3094541"/>
                  <a:gd name="connsiteX3" fmla="*/ 3253949 w 3454603"/>
                  <a:gd name="connsiteY3" fmla="*/ 273465 h 3094541"/>
                  <a:gd name="connsiteX4" fmla="*/ 3258867 w 3454603"/>
                  <a:gd name="connsiteY4" fmla="*/ 2771835 h 3094541"/>
                  <a:gd name="connsiteX5" fmla="*/ 1725811 w 3454603"/>
                  <a:gd name="connsiteY5" fmla="*/ 3093754 h 3094541"/>
                  <a:gd name="connsiteX6" fmla="*/ 91109 w 3454603"/>
                  <a:gd name="connsiteY6" fmla="*/ 2762747 h 3094541"/>
                  <a:gd name="connsiteX7" fmla="*/ 90017 w 3454603"/>
                  <a:gd name="connsiteY7" fmla="*/ 206831 h 3094541"/>
                  <a:gd name="connsiteX8" fmla="*/ 116 w 3454603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52916" h="3094541">
                    <a:moveTo>
                      <a:pt x="116" y="111125"/>
                    </a:moveTo>
                    <a:cubicBezTo>
                      <a:pt x="-3323" y="54768"/>
                      <a:pt x="750666" y="0"/>
                      <a:pt x="1676516" y="0"/>
                    </a:cubicBezTo>
                    <a:cubicBezTo>
                      <a:pt x="2602366" y="0"/>
                      <a:pt x="3067030" y="43449"/>
                      <a:pt x="3352916" y="111125"/>
                    </a:cubicBezTo>
                    <a:cubicBezTo>
                      <a:pt x="3283457" y="178801"/>
                      <a:pt x="3252718" y="205223"/>
                      <a:pt x="3253949" y="273465"/>
                    </a:cubicBezTo>
                    <a:cubicBezTo>
                      <a:pt x="3250929" y="730727"/>
                      <a:pt x="3257426" y="2591827"/>
                      <a:pt x="3258867" y="2771835"/>
                    </a:cubicBezTo>
                    <a:cubicBezTo>
                      <a:pt x="3140343" y="3046222"/>
                      <a:pt x="2251240" y="3102174"/>
                      <a:pt x="1725811" y="3093754"/>
                    </a:cubicBezTo>
                    <a:cubicBezTo>
                      <a:pt x="1200382" y="3085334"/>
                      <a:pt x="156836" y="3071835"/>
                      <a:pt x="91109" y="2762747"/>
                    </a:cubicBezTo>
                    <a:cubicBezTo>
                      <a:pt x="89404" y="2423296"/>
                      <a:pt x="87341" y="664593"/>
                      <a:pt x="90017" y="206831"/>
                    </a:cubicBezTo>
                    <a:cubicBezTo>
                      <a:pt x="82497" y="166091"/>
                      <a:pt x="-3589" y="122238"/>
                      <a:pt x="116" y="111125"/>
                    </a:cubicBezTo>
                    <a:close/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614738" y="1181100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607594" y="1559719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600450" y="1938338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593306" y="2316957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3586162" y="2695576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3579018" y="3074195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571874" y="3452814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564730" y="3831433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557586" y="4210052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1458255" y="2062480"/>
            <a:ext cx="1476900" cy="1684532"/>
            <a:chOff x="2064289" y="2085097"/>
            <a:chExt cx="1476900" cy="1684532"/>
          </a:xfrm>
        </p:grpSpPr>
        <p:sp>
          <p:nvSpPr>
            <p:cNvPr id="25" name="Oval 24"/>
            <p:cNvSpPr/>
            <p:nvPr/>
          </p:nvSpPr>
          <p:spPr>
            <a:xfrm>
              <a:off x="2178588" y="2085097"/>
              <a:ext cx="89093" cy="8909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021550" y="2089860"/>
              <a:ext cx="89093" cy="8909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064289" y="3680536"/>
              <a:ext cx="89093" cy="8909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52096" y="3073451"/>
              <a:ext cx="89093" cy="8909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 35"/>
          <p:cNvSpPr/>
          <p:nvPr/>
        </p:nvSpPr>
        <p:spPr>
          <a:xfrm>
            <a:off x="1395823" y="2442939"/>
            <a:ext cx="1142163" cy="1044126"/>
          </a:xfrm>
          <a:custGeom>
            <a:avLst/>
            <a:gdLst>
              <a:gd name="connsiteX0" fmla="*/ 290985 w 1142163"/>
              <a:gd name="connsiteY0" fmla="*/ 175142 h 1044126"/>
              <a:gd name="connsiteX1" fmla="*/ 550542 w 1142163"/>
              <a:gd name="connsiteY1" fmla="*/ 48936 h 1044126"/>
              <a:gd name="connsiteX2" fmla="*/ 843435 w 1142163"/>
              <a:gd name="connsiteY2" fmla="*/ 1311 h 1044126"/>
              <a:gd name="connsiteX3" fmla="*/ 1055367 w 1142163"/>
              <a:gd name="connsiteY3" fmla="*/ 94180 h 1044126"/>
              <a:gd name="connsiteX4" fmla="*/ 1141092 w 1142163"/>
              <a:gd name="connsiteY4" fmla="*/ 294205 h 1044126"/>
              <a:gd name="connsiteX5" fmla="*/ 1086323 w 1142163"/>
              <a:gd name="connsiteY5" fmla="*/ 603767 h 1044126"/>
              <a:gd name="connsiteX6" fmla="*/ 857723 w 1142163"/>
              <a:gd name="connsiteY6" fmla="*/ 856180 h 1044126"/>
              <a:gd name="connsiteX7" fmla="*/ 519585 w 1142163"/>
              <a:gd name="connsiteY7" fmla="*/ 1018105 h 1044126"/>
              <a:gd name="connsiteX8" fmla="*/ 217167 w 1142163"/>
              <a:gd name="connsiteY8" fmla="*/ 1030011 h 1044126"/>
              <a:gd name="connsiteX9" fmla="*/ 36192 w 1142163"/>
              <a:gd name="connsiteY9" fmla="*/ 879992 h 1044126"/>
              <a:gd name="connsiteX10" fmla="*/ 7617 w 1142163"/>
              <a:gd name="connsiteY10" fmla="*/ 594242 h 1044126"/>
              <a:gd name="connsiteX11" fmla="*/ 133823 w 1142163"/>
              <a:gd name="connsiteY11" fmla="*/ 329923 h 1044126"/>
              <a:gd name="connsiteX12" fmla="*/ 290985 w 1142163"/>
              <a:gd name="connsiteY12" fmla="*/ 175142 h 104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2163" h="1044126">
                <a:moveTo>
                  <a:pt x="290985" y="175142"/>
                </a:moveTo>
                <a:cubicBezTo>
                  <a:pt x="360438" y="128311"/>
                  <a:pt x="458467" y="77908"/>
                  <a:pt x="550542" y="48936"/>
                </a:cubicBezTo>
                <a:cubicBezTo>
                  <a:pt x="642617" y="19964"/>
                  <a:pt x="759298" y="-6230"/>
                  <a:pt x="843435" y="1311"/>
                </a:cubicBezTo>
                <a:cubicBezTo>
                  <a:pt x="927572" y="8852"/>
                  <a:pt x="1005758" y="45364"/>
                  <a:pt x="1055367" y="94180"/>
                </a:cubicBezTo>
                <a:cubicBezTo>
                  <a:pt x="1104976" y="142996"/>
                  <a:pt x="1135933" y="209274"/>
                  <a:pt x="1141092" y="294205"/>
                </a:cubicBezTo>
                <a:cubicBezTo>
                  <a:pt x="1146251" y="379136"/>
                  <a:pt x="1133551" y="510104"/>
                  <a:pt x="1086323" y="603767"/>
                </a:cubicBezTo>
                <a:cubicBezTo>
                  <a:pt x="1039095" y="697430"/>
                  <a:pt x="952179" y="787124"/>
                  <a:pt x="857723" y="856180"/>
                </a:cubicBezTo>
                <a:cubicBezTo>
                  <a:pt x="763267" y="925236"/>
                  <a:pt x="626344" y="989133"/>
                  <a:pt x="519585" y="1018105"/>
                </a:cubicBezTo>
                <a:cubicBezTo>
                  <a:pt x="412826" y="1047077"/>
                  <a:pt x="297733" y="1053030"/>
                  <a:pt x="217167" y="1030011"/>
                </a:cubicBezTo>
                <a:cubicBezTo>
                  <a:pt x="136601" y="1006992"/>
                  <a:pt x="71117" y="952620"/>
                  <a:pt x="36192" y="879992"/>
                </a:cubicBezTo>
                <a:cubicBezTo>
                  <a:pt x="1267" y="807364"/>
                  <a:pt x="-8655" y="685920"/>
                  <a:pt x="7617" y="594242"/>
                </a:cubicBezTo>
                <a:cubicBezTo>
                  <a:pt x="23889" y="502564"/>
                  <a:pt x="85404" y="400170"/>
                  <a:pt x="133823" y="329923"/>
                </a:cubicBezTo>
                <a:cubicBezTo>
                  <a:pt x="182242" y="259676"/>
                  <a:pt x="221532" y="221973"/>
                  <a:pt x="290985" y="175142"/>
                </a:cubicBez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TopUp"/>
            <a:lightRig rig="sunset" dir="t"/>
          </a:scene3d>
          <a:sp3d>
            <a:bevelT w="844550" h="11430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122382" y="2867428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912832" y="3086503"/>
            <a:ext cx="89093" cy="89093"/>
          </a:xfrm>
          <a:prstGeom prst="ellipse">
            <a:avLst/>
          </a:prstGeom>
          <a:solidFill>
            <a:schemeClr val="tx2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41382" y="2948391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1610514" y="2601904"/>
            <a:ext cx="673116" cy="650994"/>
          </a:xfrm>
          <a:custGeom>
            <a:avLst/>
            <a:gdLst>
              <a:gd name="connsiteX0" fmla="*/ 290985 w 1142163"/>
              <a:gd name="connsiteY0" fmla="*/ 175142 h 1044126"/>
              <a:gd name="connsiteX1" fmla="*/ 550542 w 1142163"/>
              <a:gd name="connsiteY1" fmla="*/ 48936 h 1044126"/>
              <a:gd name="connsiteX2" fmla="*/ 843435 w 1142163"/>
              <a:gd name="connsiteY2" fmla="*/ 1311 h 1044126"/>
              <a:gd name="connsiteX3" fmla="*/ 1055367 w 1142163"/>
              <a:gd name="connsiteY3" fmla="*/ 94180 h 1044126"/>
              <a:gd name="connsiteX4" fmla="*/ 1141092 w 1142163"/>
              <a:gd name="connsiteY4" fmla="*/ 294205 h 1044126"/>
              <a:gd name="connsiteX5" fmla="*/ 1086323 w 1142163"/>
              <a:gd name="connsiteY5" fmla="*/ 603767 h 1044126"/>
              <a:gd name="connsiteX6" fmla="*/ 857723 w 1142163"/>
              <a:gd name="connsiteY6" fmla="*/ 856180 h 1044126"/>
              <a:gd name="connsiteX7" fmla="*/ 519585 w 1142163"/>
              <a:gd name="connsiteY7" fmla="*/ 1018105 h 1044126"/>
              <a:gd name="connsiteX8" fmla="*/ 217167 w 1142163"/>
              <a:gd name="connsiteY8" fmla="*/ 1030011 h 1044126"/>
              <a:gd name="connsiteX9" fmla="*/ 36192 w 1142163"/>
              <a:gd name="connsiteY9" fmla="*/ 879992 h 1044126"/>
              <a:gd name="connsiteX10" fmla="*/ 7617 w 1142163"/>
              <a:gd name="connsiteY10" fmla="*/ 594242 h 1044126"/>
              <a:gd name="connsiteX11" fmla="*/ 133823 w 1142163"/>
              <a:gd name="connsiteY11" fmla="*/ 329923 h 1044126"/>
              <a:gd name="connsiteX12" fmla="*/ 290985 w 1142163"/>
              <a:gd name="connsiteY12" fmla="*/ 175142 h 1044126"/>
              <a:gd name="connsiteX0" fmla="*/ 290985 w 1142163"/>
              <a:gd name="connsiteY0" fmla="*/ 174915 h 1043899"/>
              <a:gd name="connsiteX1" fmla="*/ 569592 w 1142163"/>
              <a:gd name="connsiteY1" fmla="*/ 150309 h 1043899"/>
              <a:gd name="connsiteX2" fmla="*/ 843435 w 1142163"/>
              <a:gd name="connsiteY2" fmla="*/ 1084 h 1043899"/>
              <a:gd name="connsiteX3" fmla="*/ 1055367 w 1142163"/>
              <a:gd name="connsiteY3" fmla="*/ 93953 h 1043899"/>
              <a:gd name="connsiteX4" fmla="*/ 1141092 w 1142163"/>
              <a:gd name="connsiteY4" fmla="*/ 293978 h 1043899"/>
              <a:gd name="connsiteX5" fmla="*/ 1086323 w 1142163"/>
              <a:gd name="connsiteY5" fmla="*/ 603540 h 1043899"/>
              <a:gd name="connsiteX6" fmla="*/ 857723 w 1142163"/>
              <a:gd name="connsiteY6" fmla="*/ 855953 h 1043899"/>
              <a:gd name="connsiteX7" fmla="*/ 519585 w 1142163"/>
              <a:gd name="connsiteY7" fmla="*/ 1017878 h 1043899"/>
              <a:gd name="connsiteX8" fmla="*/ 217167 w 1142163"/>
              <a:gd name="connsiteY8" fmla="*/ 1029784 h 1043899"/>
              <a:gd name="connsiteX9" fmla="*/ 36192 w 1142163"/>
              <a:gd name="connsiteY9" fmla="*/ 879765 h 1043899"/>
              <a:gd name="connsiteX10" fmla="*/ 7617 w 1142163"/>
              <a:gd name="connsiteY10" fmla="*/ 594015 h 1043899"/>
              <a:gd name="connsiteX11" fmla="*/ 133823 w 1142163"/>
              <a:gd name="connsiteY11" fmla="*/ 329696 h 1043899"/>
              <a:gd name="connsiteX12" fmla="*/ 290985 w 1142163"/>
              <a:gd name="connsiteY12" fmla="*/ 174915 h 1043899"/>
              <a:gd name="connsiteX0" fmla="*/ 290985 w 1145366"/>
              <a:gd name="connsiteY0" fmla="*/ 174512 h 1043496"/>
              <a:gd name="connsiteX1" fmla="*/ 569592 w 1145366"/>
              <a:gd name="connsiteY1" fmla="*/ 149906 h 1043496"/>
              <a:gd name="connsiteX2" fmla="*/ 843435 w 1145366"/>
              <a:gd name="connsiteY2" fmla="*/ 681 h 1043496"/>
              <a:gd name="connsiteX3" fmla="*/ 1001392 w 1145366"/>
              <a:gd name="connsiteY3" fmla="*/ 217375 h 1043496"/>
              <a:gd name="connsiteX4" fmla="*/ 1141092 w 1145366"/>
              <a:gd name="connsiteY4" fmla="*/ 293575 h 1043496"/>
              <a:gd name="connsiteX5" fmla="*/ 1086323 w 1145366"/>
              <a:gd name="connsiteY5" fmla="*/ 603137 h 1043496"/>
              <a:gd name="connsiteX6" fmla="*/ 857723 w 1145366"/>
              <a:gd name="connsiteY6" fmla="*/ 855550 h 1043496"/>
              <a:gd name="connsiteX7" fmla="*/ 519585 w 1145366"/>
              <a:gd name="connsiteY7" fmla="*/ 1017475 h 1043496"/>
              <a:gd name="connsiteX8" fmla="*/ 217167 w 1145366"/>
              <a:gd name="connsiteY8" fmla="*/ 1029381 h 1043496"/>
              <a:gd name="connsiteX9" fmla="*/ 36192 w 1145366"/>
              <a:gd name="connsiteY9" fmla="*/ 879362 h 1043496"/>
              <a:gd name="connsiteX10" fmla="*/ 7617 w 1145366"/>
              <a:gd name="connsiteY10" fmla="*/ 593612 h 1043496"/>
              <a:gd name="connsiteX11" fmla="*/ 133823 w 1145366"/>
              <a:gd name="connsiteY11" fmla="*/ 329293 h 1043496"/>
              <a:gd name="connsiteX12" fmla="*/ 290985 w 1145366"/>
              <a:gd name="connsiteY12" fmla="*/ 174512 h 1043496"/>
              <a:gd name="connsiteX0" fmla="*/ 290985 w 1145528"/>
              <a:gd name="connsiteY0" fmla="*/ 174512 h 1049671"/>
              <a:gd name="connsiteX1" fmla="*/ 569592 w 1145528"/>
              <a:gd name="connsiteY1" fmla="*/ 149906 h 1049671"/>
              <a:gd name="connsiteX2" fmla="*/ 843435 w 1145528"/>
              <a:gd name="connsiteY2" fmla="*/ 681 h 1049671"/>
              <a:gd name="connsiteX3" fmla="*/ 1001392 w 1145528"/>
              <a:gd name="connsiteY3" fmla="*/ 217375 h 1049671"/>
              <a:gd name="connsiteX4" fmla="*/ 1141092 w 1145528"/>
              <a:gd name="connsiteY4" fmla="*/ 293575 h 1049671"/>
              <a:gd name="connsiteX5" fmla="*/ 1086323 w 1145528"/>
              <a:gd name="connsiteY5" fmla="*/ 603137 h 1049671"/>
              <a:gd name="connsiteX6" fmla="*/ 848198 w 1145528"/>
              <a:gd name="connsiteY6" fmla="*/ 747600 h 1049671"/>
              <a:gd name="connsiteX7" fmla="*/ 519585 w 1145528"/>
              <a:gd name="connsiteY7" fmla="*/ 1017475 h 1049671"/>
              <a:gd name="connsiteX8" fmla="*/ 217167 w 1145528"/>
              <a:gd name="connsiteY8" fmla="*/ 1029381 h 1049671"/>
              <a:gd name="connsiteX9" fmla="*/ 36192 w 1145528"/>
              <a:gd name="connsiteY9" fmla="*/ 879362 h 1049671"/>
              <a:gd name="connsiteX10" fmla="*/ 7617 w 1145528"/>
              <a:gd name="connsiteY10" fmla="*/ 593612 h 1049671"/>
              <a:gd name="connsiteX11" fmla="*/ 133823 w 1145528"/>
              <a:gd name="connsiteY11" fmla="*/ 329293 h 1049671"/>
              <a:gd name="connsiteX12" fmla="*/ 290985 w 1145528"/>
              <a:gd name="connsiteY12" fmla="*/ 174512 h 1049671"/>
              <a:gd name="connsiteX0" fmla="*/ 294209 w 1148752"/>
              <a:gd name="connsiteY0" fmla="*/ 174512 h 1019886"/>
              <a:gd name="connsiteX1" fmla="*/ 572816 w 1148752"/>
              <a:gd name="connsiteY1" fmla="*/ 149906 h 1019886"/>
              <a:gd name="connsiteX2" fmla="*/ 846659 w 1148752"/>
              <a:gd name="connsiteY2" fmla="*/ 681 h 1019886"/>
              <a:gd name="connsiteX3" fmla="*/ 1004616 w 1148752"/>
              <a:gd name="connsiteY3" fmla="*/ 217375 h 1019886"/>
              <a:gd name="connsiteX4" fmla="*/ 1144316 w 1148752"/>
              <a:gd name="connsiteY4" fmla="*/ 293575 h 1019886"/>
              <a:gd name="connsiteX5" fmla="*/ 1089547 w 1148752"/>
              <a:gd name="connsiteY5" fmla="*/ 603137 h 1019886"/>
              <a:gd name="connsiteX6" fmla="*/ 851422 w 1148752"/>
              <a:gd name="connsiteY6" fmla="*/ 747600 h 1019886"/>
              <a:gd name="connsiteX7" fmla="*/ 522809 w 1148752"/>
              <a:gd name="connsiteY7" fmla="*/ 1017475 h 1019886"/>
              <a:gd name="connsiteX8" fmla="*/ 299766 w 1148752"/>
              <a:gd name="connsiteY8" fmla="*/ 880156 h 1019886"/>
              <a:gd name="connsiteX9" fmla="*/ 39416 w 1148752"/>
              <a:gd name="connsiteY9" fmla="*/ 879362 h 1019886"/>
              <a:gd name="connsiteX10" fmla="*/ 10841 w 1148752"/>
              <a:gd name="connsiteY10" fmla="*/ 593612 h 1019886"/>
              <a:gd name="connsiteX11" fmla="*/ 137047 w 1148752"/>
              <a:gd name="connsiteY11" fmla="*/ 329293 h 1019886"/>
              <a:gd name="connsiteX12" fmla="*/ 294209 w 1148752"/>
              <a:gd name="connsiteY12" fmla="*/ 174512 h 1019886"/>
              <a:gd name="connsiteX0" fmla="*/ 257452 w 1111995"/>
              <a:gd name="connsiteY0" fmla="*/ 174512 h 1019886"/>
              <a:gd name="connsiteX1" fmla="*/ 536059 w 1111995"/>
              <a:gd name="connsiteY1" fmla="*/ 149906 h 1019886"/>
              <a:gd name="connsiteX2" fmla="*/ 809902 w 1111995"/>
              <a:gd name="connsiteY2" fmla="*/ 681 h 1019886"/>
              <a:gd name="connsiteX3" fmla="*/ 967859 w 1111995"/>
              <a:gd name="connsiteY3" fmla="*/ 217375 h 1019886"/>
              <a:gd name="connsiteX4" fmla="*/ 1107559 w 1111995"/>
              <a:gd name="connsiteY4" fmla="*/ 293575 h 1019886"/>
              <a:gd name="connsiteX5" fmla="*/ 1052790 w 1111995"/>
              <a:gd name="connsiteY5" fmla="*/ 603137 h 1019886"/>
              <a:gd name="connsiteX6" fmla="*/ 814665 w 1111995"/>
              <a:gd name="connsiteY6" fmla="*/ 747600 h 1019886"/>
              <a:gd name="connsiteX7" fmla="*/ 486052 w 1111995"/>
              <a:gd name="connsiteY7" fmla="*/ 1017475 h 1019886"/>
              <a:gd name="connsiteX8" fmla="*/ 263009 w 1111995"/>
              <a:gd name="connsiteY8" fmla="*/ 880156 h 1019886"/>
              <a:gd name="connsiteX9" fmla="*/ 2659 w 1111995"/>
              <a:gd name="connsiteY9" fmla="*/ 879362 h 1019886"/>
              <a:gd name="connsiteX10" fmla="*/ 126484 w 1111995"/>
              <a:gd name="connsiteY10" fmla="*/ 593612 h 1019886"/>
              <a:gd name="connsiteX11" fmla="*/ 100290 w 1111995"/>
              <a:gd name="connsiteY11" fmla="*/ 329293 h 1019886"/>
              <a:gd name="connsiteX12" fmla="*/ 257452 w 1111995"/>
              <a:gd name="connsiteY12" fmla="*/ 174512 h 1019886"/>
              <a:gd name="connsiteX0" fmla="*/ 282852 w 1111995"/>
              <a:gd name="connsiteY0" fmla="*/ 212643 h 1019917"/>
              <a:gd name="connsiteX1" fmla="*/ 536059 w 1111995"/>
              <a:gd name="connsiteY1" fmla="*/ 149937 h 1019917"/>
              <a:gd name="connsiteX2" fmla="*/ 809902 w 1111995"/>
              <a:gd name="connsiteY2" fmla="*/ 712 h 1019917"/>
              <a:gd name="connsiteX3" fmla="*/ 967859 w 1111995"/>
              <a:gd name="connsiteY3" fmla="*/ 217406 h 1019917"/>
              <a:gd name="connsiteX4" fmla="*/ 1107559 w 1111995"/>
              <a:gd name="connsiteY4" fmla="*/ 293606 h 1019917"/>
              <a:gd name="connsiteX5" fmla="*/ 1052790 w 1111995"/>
              <a:gd name="connsiteY5" fmla="*/ 603168 h 1019917"/>
              <a:gd name="connsiteX6" fmla="*/ 814665 w 1111995"/>
              <a:gd name="connsiteY6" fmla="*/ 747631 h 1019917"/>
              <a:gd name="connsiteX7" fmla="*/ 486052 w 1111995"/>
              <a:gd name="connsiteY7" fmla="*/ 1017506 h 1019917"/>
              <a:gd name="connsiteX8" fmla="*/ 263009 w 1111995"/>
              <a:gd name="connsiteY8" fmla="*/ 880187 h 1019917"/>
              <a:gd name="connsiteX9" fmla="*/ 2659 w 1111995"/>
              <a:gd name="connsiteY9" fmla="*/ 879393 h 1019917"/>
              <a:gd name="connsiteX10" fmla="*/ 126484 w 1111995"/>
              <a:gd name="connsiteY10" fmla="*/ 593643 h 1019917"/>
              <a:gd name="connsiteX11" fmla="*/ 100290 w 1111995"/>
              <a:gd name="connsiteY11" fmla="*/ 329324 h 1019917"/>
              <a:gd name="connsiteX12" fmla="*/ 282852 w 1111995"/>
              <a:gd name="connsiteY12" fmla="*/ 212643 h 1019917"/>
              <a:gd name="connsiteX0" fmla="*/ 100290 w 1111995"/>
              <a:gd name="connsiteY0" fmla="*/ 329442 h 1020035"/>
              <a:gd name="connsiteX1" fmla="*/ 536059 w 1111995"/>
              <a:gd name="connsiteY1" fmla="*/ 150055 h 1020035"/>
              <a:gd name="connsiteX2" fmla="*/ 809902 w 1111995"/>
              <a:gd name="connsiteY2" fmla="*/ 830 h 1020035"/>
              <a:gd name="connsiteX3" fmla="*/ 967859 w 1111995"/>
              <a:gd name="connsiteY3" fmla="*/ 217524 h 1020035"/>
              <a:gd name="connsiteX4" fmla="*/ 1107559 w 1111995"/>
              <a:gd name="connsiteY4" fmla="*/ 293724 h 1020035"/>
              <a:gd name="connsiteX5" fmla="*/ 1052790 w 1111995"/>
              <a:gd name="connsiteY5" fmla="*/ 603286 h 1020035"/>
              <a:gd name="connsiteX6" fmla="*/ 814665 w 1111995"/>
              <a:gd name="connsiteY6" fmla="*/ 747749 h 1020035"/>
              <a:gd name="connsiteX7" fmla="*/ 486052 w 1111995"/>
              <a:gd name="connsiteY7" fmla="*/ 1017624 h 1020035"/>
              <a:gd name="connsiteX8" fmla="*/ 263009 w 1111995"/>
              <a:gd name="connsiteY8" fmla="*/ 880305 h 1020035"/>
              <a:gd name="connsiteX9" fmla="*/ 2659 w 1111995"/>
              <a:gd name="connsiteY9" fmla="*/ 879511 h 1020035"/>
              <a:gd name="connsiteX10" fmla="*/ 126484 w 1111995"/>
              <a:gd name="connsiteY10" fmla="*/ 593761 h 1020035"/>
              <a:gd name="connsiteX11" fmla="*/ 100290 w 1111995"/>
              <a:gd name="connsiteY11" fmla="*/ 329442 h 1020035"/>
              <a:gd name="connsiteX0" fmla="*/ 100290 w 1111995"/>
              <a:gd name="connsiteY0" fmla="*/ 328615 h 1019208"/>
              <a:gd name="connsiteX1" fmla="*/ 456684 w 1111995"/>
              <a:gd name="connsiteY1" fmla="*/ 212728 h 1019208"/>
              <a:gd name="connsiteX2" fmla="*/ 809902 w 1111995"/>
              <a:gd name="connsiteY2" fmla="*/ 3 h 1019208"/>
              <a:gd name="connsiteX3" fmla="*/ 967859 w 1111995"/>
              <a:gd name="connsiteY3" fmla="*/ 216697 h 1019208"/>
              <a:gd name="connsiteX4" fmla="*/ 1107559 w 1111995"/>
              <a:gd name="connsiteY4" fmla="*/ 292897 h 1019208"/>
              <a:gd name="connsiteX5" fmla="*/ 1052790 w 1111995"/>
              <a:gd name="connsiteY5" fmla="*/ 602459 h 1019208"/>
              <a:gd name="connsiteX6" fmla="*/ 814665 w 1111995"/>
              <a:gd name="connsiteY6" fmla="*/ 746922 h 1019208"/>
              <a:gd name="connsiteX7" fmla="*/ 486052 w 1111995"/>
              <a:gd name="connsiteY7" fmla="*/ 1016797 h 1019208"/>
              <a:gd name="connsiteX8" fmla="*/ 263009 w 1111995"/>
              <a:gd name="connsiteY8" fmla="*/ 879478 h 1019208"/>
              <a:gd name="connsiteX9" fmla="*/ 2659 w 1111995"/>
              <a:gd name="connsiteY9" fmla="*/ 878684 h 1019208"/>
              <a:gd name="connsiteX10" fmla="*/ 126484 w 1111995"/>
              <a:gd name="connsiteY10" fmla="*/ 592934 h 1019208"/>
              <a:gd name="connsiteX11" fmla="*/ 100290 w 1111995"/>
              <a:gd name="connsiteY11" fmla="*/ 328615 h 1019208"/>
              <a:gd name="connsiteX0" fmla="*/ 100290 w 1052895"/>
              <a:gd name="connsiteY0" fmla="*/ 328615 h 1019208"/>
              <a:gd name="connsiteX1" fmla="*/ 456684 w 1052895"/>
              <a:gd name="connsiteY1" fmla="*/ 212728 h 1019208"/>
              <a:gd name="connsiteX2" fmla="*/ 809902 w 1052895"/>
              <a:gd name="connsiteY2" fmla="*/ 3 h 1019208"/>
              <a:gd name="connsiteX3" fmla="*/ 967859 w 1052895"/>
              <a:gd name="connsiteY3" fmla="*/ 216697 h 1019208"/>
              <a:gd name="connsiteX4" fmla="*/ 786884 w 1052895"/>
              <a:gd name="connsiteY4" fmla="*/ 448472 h 1019208"/>
              <a:gd name="connsiteX5" fmla="*/ 1052790 w 1052895"/>
              <a:gd name="connsiteY5" fmla="*/ 602459 h 1019208"/>
              <a:gd name="connsiteX6" fmla="*/ 814665 w 1052895"/>
              <a:gd name="connsiteY6" fmla="*/ 746922 h 1019208"/>
              <a:gd name="connsiteX7" fmla="*/ 486052 w 1052895"/>
              <a:gd name="connsiteY7" fmla="*/ 1016797 h 1019208"/>
              <a:gd name="connsiteX8" fmla="*/ 263009 w 1052895"/>
              <a:gd name="connsiteY8" fmla="*/ 879478 h 1019208"/>
              <a:gd name="connsiteX9" fmla="*/ 2659 w 1052895"/>
              <a:gd name="connsiteY9" fmla="*/ 878684 h 1019208"/>
              <a:gd name="connsiteX10" fmla="*/ 126484 w 1052895"/>
              <a:gd name="connsiteY10" fmla="*/ 592934 h 1019208"/>
              <a:gd name="connsiteX11" fmla="*/ 100290 w 1052895"/>
              <a:gd name="connsiteY11" fmla="*/ 328615 h 1019208"/>
              <a:gd name="connsiteX0" fmla="*/ 100290 w 1053841"/>
              <a:gd name="connsiteY0" fmla="*/ 328615 h 1019208"/>
              <a:gd name="connsiteX1" fmla="*/ 456684 w 1053841"/>
              <a:gd name="connsiteY1" fmla="*/ 212728 h 1019208"/>
              <a:gd name="connsiteX2" fmla="*/ 809902 w 1053841"/>
              <a:gd name="connsiteY2" fmla="*/ 3 h 1019208"/>
              <a:gd name="connsiteX3" fmla="*/ 967859 w 1053841"/>
              <a:gd name="connsiteY3" fmla="*/ 216697 h 1019208"/>
              <a:gd name="connsiteX4" fmla="*/ 904359 w 1053841"/>
              <a:gd name="connsiteY4" fmla="*/ 413547 h 1019208"/>
              <a:gd name="connsiteX5" fmla="*/ 1052790 w 1053841"/>
              <a:gd name="connsiteY5" fmla="*/ 602459 h 1019208"/>
              <a:gd name="connsiteX6" fmla="*/ 814665 w 1053841"/>
              <a:gd name="connsiteY6" fmla="*/ 746922 h 1019208"/>
              <a:gd name="connsiteX7" fmla="*/ 486052 w 1053841"/>
              <a:gd name="connsiteY7" fmla="*/ 1016797 h 1019208"/>
              <a:gd name="connsiteX8" fmla="*/ 263009 w 1053841"/>
              <a:gd name="connsiteY8" fmla="*/ 879478 h 1019208"/>
              <a:gd name="connsiteX9" fmla="*/ 2659 w 1053841"/>
              <a:gd name="connsiteY9" fmla="*/ 878684 h 1019208"/>
              <a:gd name="connsiteX10" fmla="*/ 126484 w 1053841"/>
              <a:gd name="connsiteY10" fmla="*/ 592934 h 1019208"/>
              <a:gd name="connsiteX11" fmla="*/ 100290 w 1053841"/>
              <a:gd name="connsiteY11" fmla="*/ 328615 h 101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53841" h="1019208">
                <a:moveTo>
                  <a:pt x="100290" y="328615"/>
                </a:moveTo>
                <a:cubicBezTo>
                  <a:pt x="155323" y="265247"/>
                  <a:pt x="338415" y="267497"/>
                  <a:pt x="456684" y="212728"/>
                </a:cubicBezTo>
                <a:cubicBezTo>
                  <a:pt x="574953" y="157959"/>
                  <a:pt x="724706" y="-658"/>
                  <a:pt x="809902" y="3"/>
                </a:cubicBezTo>
                <a:cubicBezTo>
                  <a:pt x="895098" y="664"/>
                  <a:pt x="952116" y="147773"/>
                  <a:pt x="967859" y="216697"/>
                </a:cubicBezTo>
                <a:cubicBezTo>
                  <a:pt x="983602" y="285621"/>
                  <a:pt x="890204" y="349253"/>
                  <a:pt x="904359" y="413547"/>
                </a:cubicBezTo>
                <a:cubicBezTo>
                  <a:pt x="918514" y="477841"/>
                  <a:pt x="1067739" y="546897"/>
                  <a:pt x="1052790" y="602459"/>
                </a:cubicBezTo>
                <a:cubicBezTo>
                  <a:pt x="1037841" y="658021"/>
                  <a:pt x="909121" y="677866"/>
                  <a:pt x="814665" y="746922"/>
                </a:cubicBezTo>
                <a:cubicBezTo>
                  <a:pt x="720209" y="815978"/>
                  <a:pt x="577995" y="994704"/>
                  <a:pt x="486052" y="1016797"/>
                </a:cubicBezTo>
                <a:cubicBezTo>
                  <a:pt x="394109" y="1038890"/>
                  <a:pt x="343575" y="902497"/>
                  <a:pt x="263009" y="879478"/>
                </a:cubicBezTo>
                <a:cubicBezTo>
                  <a:pt x="182443" y="856459"/>
                  <a:pt x="25413" y="926441"/>
                  <a:pt x="2659" y="878684"/>
                </a:cubicBezTo>
                <a:cubicBezTo>
                  <a:pt x="-20095" y="830927"/>
                  <a:pt x="110212" y="684612"/>
                  <a:pt x="126484" y="592934"/>
                </a:cubicBezTo>
                <a:cubicBezTo>
                  <a:pt x="142756" y="501256"/>
                  <a:pt x="45257" y="391983"/>
                  <a:pt x="100290" y="328615"/>
                </a:cubicBez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sunset" dir="t"/>
          </a:scene3d>
          <a:sp3d>
            <a:bevelT w="1270000" h="1270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21143" y="2892656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19"/>
          <p:cNvSpPr/>
          <p:nvPr/>
        </p:nvSpPr>
        <p:spPr>
          <a:xfrm rot="10800000">
            <a:off x="1645049" y="2382017"/>
            <a:ext cx="253551" cy="510639"/>
          </a:xfrm>
          <a:custGeom>
            <a:avLst/>
            <a:gdLst>
              <a:gd name="connsiteX0" fmla="*/ 0 w 484632"/>
              <a:gd name="connsiteY0" fmla="*/ 736092 h 978408"/>
              <a:gd name="connsiteX1" fmla="*/ 121158 w 484632"/>
              <a:gd name="connsiteY1" fmla="*/ 736092 h 978408"/>
              <a:gd name="connsiteX2" fmla="*/ 121158 w 484632"/>
              <a:gd name="connsiteY2" fmla="*/ 0 h 978408"/>
              <a:gd name="connsiteX3" fmla="*/ 363474 w 484632"/>
              <a:gd name="connsiteY3" fmla="*/ 0 h 978408"/>
              <a:gd name="connsiteX4" fmla="*/ 363474 w 484632"/>
              <a:gd name="connsiteY4" fmla="*/ 736092 h 978408"/>
              <a:gd name="connsiteX5" fmla="*/ 484632 w 484632"/>
              <a:gd name="connsiteY5" fmla="*/ 736092 h 978408"/>
              <a:gd name="connsiteX6" fmla="*/ 242316 w 484632"/>
              <a:gd name="connsiteY6" fmla="*/ 978408 h 978408"/>
              <a:gd name="connsiteX7" fmla="*/ 0 w 484632"/>
              <a:gd name="connsiteY7" fmla="*/ 736092 h 978408"/>
              <a:gd name="connsiteX0" fmla="*/ 0 w 484632"/>
              <a:gd name="connsiteY0" fmla="*/ 738473 h 980789"/>
              <a:gd name="connsiteX1" fmla="*/ 121158 w 484632"/>
              <a:gd name="connsiteY1" fmla="*/ 738473 h 980789"/>
              <a:gd name="connsiteX2" fmla="*/ 121158 w 484632"/>
              <a:gd name="connsiteY2" fmla="*/ 2381 h 980789"/>
              <a:gd name="connsiteX3" fmla="*/ 121699 w 484632"/>
              <a:gd name="connsiteY3" fmla="*/ 0 h 980789"/>
              <a:gd name="connsiteX4" fmla="*/ 363474 w 484632"/>
              <a:gd name="connsiteY4" fmla="*/ 2381 h 980789"/>
              <a:gd name="connsiteX5" fmla="*/ 363474 w 484632"/>
              <a:gd name="connsiteY5" fmla="*/ 738473 h 980789"/>
              <a:gd name="connsiteX6" fmla="*/ 484632 w 484632"/>
              <a:gd name="connsiteY6" fmla="*/ 738473 h 980789"/>
              <a:gd name="connsiteX7" fmla="*/ 242316 w 484632"/>
              <a:gd name="connsiteY7" fmla="*/ 980789 h 980789"/>
              <a:gd name="connsiteX8" fmla="*/ 0 w 484632"/>
              <a:gd name="connsiteY8" fmla="*/ 738473 h 980789"/>
              <a:gd name="connsiteX0" fmla="*/ 0 w 484632"/>
              <a:gd name="connsiteY0" fmla="*/ 736198 h 978514"/>
              <a:gd name="connsiteX1" fmla="*/ 121158 w 484632"/>
              <a:gd name="connsiteY1" fmla="*/ 736198 h 978514"/>
              <a:gd name="connsiteX2" fmla="*/ 121158 w 484632"/>
              <a:gd name="connsiteY2" fmla="*/ 106 h 978514"/>
              <a:gd name="connsiteX3" fmla="*/ 238380 w 484632"/>
              <a:gd name="connsiteY3" fmla="*/ 2487 h 978514"/>
              <a:gd name="connsiteX4" fmla="*/ 363474 w 484632"/>
              <a:gd name="connsiteY4" fmla="*/ 106 h 978514"/>
              <a:gd name="connsiteX5" fmla="*/ 363474 w 484632"/>
              <a:gd name="connsiteY5" fmla="*/ 736198 h 978514"/>
              <a:gd name="connsiteX6" fmla="*/ 484632 w 484632"/>
              <a:gd name="connsiteY6" fmla="*/ 736198 h 978514"/>
              <a:gd name="connsiteX7" fmla="*/ 242316 w 484632"/>
              <a:gd name="connsiteY7" fmla="*/ 978514 h 978514"/>
              <a:gd name="connsiteX8" fmla="*/ 0 w 484632"/>
              <a:gd name="connsiteY8" fmla="*/ 736198 h 978514"/>
              <a:gd name="connsiteX0" fmla="*/ 0 w 484632"/>
              <a:gd name="connsiteY0" fmla="*/ 736198 h 978514"/>
              <a:gd name="connsiteX1" fmla="*/ 121158 w 484632"/>
              <a:gd name="connsiteY1" fmla="*/ 736198 h 978514"/>
              <a:gd name="connsiteX2" fmla="*/ 121158 w 484632"/>
              <a:gd name="connsiteY2" fmla="*/ 106 h 978514"/>
              <a:gd name="connsiteX3" fmla="*/ 238380 w 484632"/>
              <a:gd name="connsiteY3" fmla="*/ 2487 h 978514"/>
              <a:gd name="connsiteX4" fmla="*/ 363474 w 484632"/>
              <a:gd name="connsiteY4" fmla="*/ 736198 h 978514"/>
              <a:gd name="connsiteX5" fmla="*/ 484632 w 484632"/>
              <a:gd name="connsiteY5" fmla="*/ 736198 h 978514"/>
              <a:gd name="connsiteX6" fmla="*/ 242316 w 484632"/>
              <a:gd name="connsiteY6" fmla="*/ 978514 h 978514"/>
              <a:gd name="connsiteX7" fmla="*/ 0 w 484632"/>
              <a:gd name="connsiteY7" fmla="*/ 736198 h 978514"/>
              <a:gd name="connsiteX0" fmla="*/ 0 w 484632"/>
              <a:gd name="connsiteY0" fmla="*/ 791508 h 1033824"/>
              <a:gd name="connsiteX1" fmla="*/ 121158 w 484632"/>
              <a:gd name="connsiteY1" fmla="*/ 791508 h 1033824"/>
              <a:gd name="connsiteX2" fmla="*/ 121158 w 484632"/>
              <a:gd name="connsiteY2" fmla="*/ 55416 h 1033824"/>
              <a:gd name="connsiteX3" fmla="*/ 131224 w 484632"/>
              <a:gd name="connsiteY3" fmla="*/ 53035 h 1033824"/>
              <a:gd name="connsiteX4" fmla="*/ 238380 w 484632"/>
              <a:gd name="connsiteY4" fmla="*/ 57797 h 1033824"/>
              <a:gd name="connsiteX5" fmla="*/ 363474 w 484632"/>
              <a:gd name="connsiteY5" fmla="*/ 791508 h 1033824"/>
              <a:gd name="connsiteX6" fmla="*/ 484632 w 484632"/>
              <a:gd name="connsiteY6" fmla="*/ 791508 h 1033824"/>
              <a:gd name="connsiteX7" fmla="*/ 242316 w 484632"/>
              <a:gd name="connsiteY7" fmla="*/ 1033824 h 1033824"/>
              <a:gd name="connsiteX8" fmla="*/ 0 w 484632"/>
              <a:gd name="connsiteY8" fmla="*/ 791508 h 1033824"/>
              <a:gd name="connsiteX0" fmla="*/ 0 w 484632"/>
              <a:gd name="connsiteY0" fmla="*/ 789584 h 1031900"/>
              <a:gd name="connsiteX1" fmla="*/ 121158 w 484632"/>
              <a:gd name="connsiteY1" fmla="*/ 789584 h 1031900"/>
              <a:gd name="connsiteX2" fmla="*/ 131224 w 484632"/>
              <a:gd name="connsiteY2" fmla="*/ 51111 h 1031900"/>
              <a:gd name="connsiteX3" fmla="*/ 238380 w 484632"/>
              <a:gd name="connsiteY3" fmla="*/ 55873 h 1031900"/>
              <a:gd name="connsiteX4" fmla="*/ 363474 w 484632"/>
              <a:gd name="connsiteY4" fmla="*/ 789584 h 1031900"/>
              <a:gd name="connsiteX5" fmla="*/ 484632 w 484632"/>
              <a:gd name="connsiteY5" fmla="*/ 789584 h 1031900"/>
              <a:gd name="connsiteX6" fmla="*/ 242316 w 484632"/>
              <a:gd name="connsiteY6" fmla="*/ 1031900 h 1031900"/>
              <a:gd name="connsiteX7" fmla="*/ 0 w 484632"/>
              <a:gd name="connsiteY7" fmla="*/ 789584 h 1031900"/>
              <a:gd name="connsiteX0" fmla="*/ 0 w 484632"/>
              <a:gd name="connsiteY0" fmla="*/ 733711 h 976027"/>
              <a:gd name="connsiteX1" fmla="*/ 121158 w 484632"/>
              <a:gd name="connsiteY1" fmla="*/ 733711 h 976027"/>
              <a:gd name="connsiteX2" fmla="*/ 238380 w 484632"/>
              <a:gd name="connsiteY2" fmla="*/ 0 h 976027"/>
              <a:gd name="connsiteX3" fmla="*/ 363474 w 484632"/>
              <a:gd name="connsiteY3" fmla="*/ 733711 h 976027"/>
              <a:gd name="connsiteX4" fmla="*/ 484632 w 484632"/>
              <a:gd name="connsiteY4" fmla="*/ 733711 h 976027"/>
              <a:gd name="connsiteX5" fmla="*/ 242316 w 484632"/>
              <a:gd name="connsiteY5" fmla="*/ 976027 h 976027"/>
              <a:gd name="connsiteX6" fmla="*/ 0 w 484632"/>
              <a:gd name="connsiteY6" fmla="*/ 733711 h 976027"/>
              <a:gd name="connsiteX0" fmla="*/ 0 w 484632"/>
              <a:gd name="connsiteY0" fmla="*/ 733711 h 976027"/>
              <a:gd name="connsiteX1" fmla="*/ 121158 w 484632"/>
              <a:gd name="connsiteY1" fmla="*/ 733711 h 976027"/>
              <a:gd name="connsiteX2" fmla="*/ 238380 w 484632"/>
              <a:gd name="connsiteY2" fmla="*/ 0 h 976027"/>
              <a:gd name="connsiteX3" fmla="*/ 363474 w 484632"/>
              <a:gd name="connsiteY3" fmla="*/ 733711 h 976027"/>
              <a:gd name="connsiteX4" fmla="*/ 484632 w 484632"/>
              <a:gd name="connsiteY4" fmla="*/ 733711 h 976027"/>
              <a:gd name="connsiteX5" fmla="*/ 242316 w 484632"/>
              <a:gd name="connsiteY5" fmla="*/ 976027 h 976027"/>
              <a:gd name="connsiteX6" fmla="*/ 0 w 484632"/>
              <a:gd name="connsiteY6" fmla="*/ 733711 h 976027"/>
              <a:gd name="connsiteX0" fmla="*/ 0 w 484632"/>
              <a:gd name="connsiteY0" fmla="*/ 733711 h 976027"/>
              <a:gd name="connsiteX1" fmla="*/ 121158 w 484632"/>
              <a:gd name="connsiteY1" fmla="*/ 733711 h 976027"/>
              <a:gd name="connsiteX2" fmla="*/ 238380 w 484632"/>
              <a:gd name="connsiteY2" fmla="*/ 0 h 976027"/>
              <a:gd name="connsiteX3" fmla="*/ 363474 w 484632"/>
              <a:gd name="connsiteY3" fmla="*/ 733711 h 976027"/>
              <a:gd name="connsiteX4" fmla="*/ 484632 w 484632"/>
              <a:gd name="connsiteY4" fmla="*/ 733711 h 976027"/>
              <a:gd name="connsiteX5" fmla="*/ 242316 w 484632"/>
              <a:gd name="connsiteY5" fmla="*/ 976027 h 976027"/>
              <a:gd name="connsiteX6" fmla="*/ 0 w 484632"/>
              <a:gd name="connsiteY6" fmla="*/ 733711 h 97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632" h="976027">
                <a:moveTo>
                  <a:pt x="0" y="733711"/>
                </a:moveTo>
                <a:lnTo>
                  <a:pt x="121158" y="733711"/>
                </a:lnTo>
                <a:cubicBezTo>
                  <a:pt x="160232" y="489141"/>
                  <a:pt x="-60251" y="189801"/>
                  <a:pt x="238380" y="0"/>
                </a:cubicBezTo>
                <a:cubicBezTo>
                  <a:pt x="15759" y="277907"/>
                  <a:pt x="321776" y="489141"/>
                  <a:pt x="363474" y="733711"/>
                </a:cubicBezTo>
                <a:lnTo>
                  <a:pt x="484632" y="733711"/>
                </a:lnTo>
                <a:lnTo>
                  <a:pt x="242316" y="976027"/>
                </a:lnTo>
                <a:lnTo>
                  <a:pt x="0" y="733711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33400" y="4038622"/>
            <a:ext cx="18710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  <a:latin typeface="Bookman Old Style" panose="02050604050505020204" pitchFamily="18" charset="0"/>
              </a:rPr>
              <a:t>Water comes 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2590800" y="4038622"/>
            <a:ext cx="18293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  <a:latin typeface="Bookman Old Style" panose="02050604050505020204" pitchFamily="18" charset="0"/>
              </a:rPr>
              <a:t> Outside cell 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722381" y="4029075"/>
            <a:ext cx="188064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  <a:latin typeface="Bookman Old Style" panose="02050604050505020204" pitchFamily="18" charset="0"/>
              </a:rPr>
              <a:t>Shrinks up </a:t>
            </a:r>
          </a:p>
          <a:p>
            <a:r>
              <a:rPr lang="en-US" sz="2000" dirty="0">
                <a:solidFill>
                  <a:srgbClr val="6600CC"/>
                </a:solidFill>
                <a:latin typeface="Bookman Old Style" panose="02050604050505020204" pitchFamily="18" charset="0"/>
              </a:rPr>
              <a:t>(Plasmolysis) 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286000" y="4238677"/>
            <a:ext cx="414975" cy="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343400" y="4238677"/>
            <a:ext cx="384922" cy="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3448951" y="262235"/>
            <a:ext cx="348524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Bookman Old Style" pitchFamily="18" charset="0"/>
              </a:rPr>
              <a:t>HYPERTONIC SOLUTION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9600" y="304800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+mj-lt"/>
              </a:rPr>
              <a:t>When the cell is placed in </a:t>
            </a:r>
            <a:endParaRPr lang="en-US" sz="2000" b="1" dirty="0">
              <a:latin typeface="+mj-lt"/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3458226" y="833673"/>
            <a:ext cx="5076174" cy="865587"/>
          </a:xfrm>
          <a:prstGeom prst="wedgeRoundRectCallout">
            <a:avLst>
              <a:gd name="adj1" fmla="val 1823"/>
              <a:gd name="adj2" fmla="val -920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Means medium surrounding the cell has lower water concentration than that of the cell.</a:t>
            </a:r>
          </a:p>
          <a:p>
            <a:pPr algn="ctr"/>
            <a:r>
              <a:rPr lang="en-US" dirty="0"/>
              <a:t>i.e. outside solution is very concentrated.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3458226" y="1779380"/>
            <a:ext cx="5076174" cy="312310"/>
          </a:xfrm>
          <a:prstGeom prst="wedgeRoundRectCallout">
            <a:avLst>
              <a:gd name="adj1" fmla="val 1823"/>
              <a:gd name="adj2" fmla="val -920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this case water moves out of the cell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3467413" y="2402006"/>
            <a:ext cx="413125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Bookman Old Style" pitchFamily="18" charset="0"/>
              </a:rPr>
              <a:t>So the cell become </a:t>
            </a:r>
            <a:r>
              <a:rPr lang="en-US" sz="2000" dirty="0" err="1">
                <a:solidFill>
                  <a:sysClr val="windowText" lastClr="000000"/>
                </a:solidFill>
                <a:latin typeface="Bookman Old Style" pitchFamily="18" charset="0"/>
              </a:rPr>
              <a:t>plasmolysed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2" name="Rounded Rectangular Callout 61"/>
          <p:cNvSpPr/>
          <p:nvPr/>
        </p:nvSpPr>
        <p:spPr>
          <a:xfrm>
            <a:off x="6324599" y="1935535"/>
            <a:ext cx="1386367" cy="378514"/>
          </a:xfrm>
          <a:prstGeom prst="wedgeRoundRectCallout">
            <a:avLst>
              <a:gd name="adj1" fmla="val -41515"/>
              <a:gd name="adj2" fmla="val 9060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Shrinks</a:t>
            </a:r>
          </a:p>
        </p:txBody>
      </p:sp>
      <p:sp>
        <p:nvSpPr>
          <p:cNvPr id="104" name="Oval 103"/>
          <p:cNvSpPr/>
          <p:nvPr/>
        </p:nvSpPr>
        <p:spPr>
          <a:xfrm>
            <a:off x="1997343" y="2759306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032602" y="2995050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3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23457E-7 L -0.01736 -0.08704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" y="-435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97531E-6 L 0.00625 0.0882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441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22" presetClass="entr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6.17284E-7 L 0.02153 -0.06111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" y="-305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17284E-7 L 0.04792 0.0719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35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43" grpId="0" animBg="1"/>
      <p:bldP spid="44" grpId="0" animBg="1"/>
      <p:bldP spid="45" grpId="0" animBg="1"/>
      <p:bldP spid="33" grpId="0" animBg="1"/>
      <p:bldP spid="42" grpId="0" animBg="1"/>
      <p:bldP spid="46" grpId="0" animBg="1"/>
      <p:bldP spid="46" grpId="1" animBg="1"/>
      <p:bldP spid="50" grpId="0"/>
      <p:bldP spid="51" grpId="0"/>
      <p:bldP spid="52" grpId="0"/>
      <p:bldP spid="57" grpId="0" animBg="1"/>
      <p:bldP spid="59" grpId="0" build="allAtOnce" animBg="1"/>
      <p:bldP spid="59" grpId="1" build="allAtOnce" animBg="1"/>
      <p:bldP spid="60" grpId="0" animBg="1"/>
      <p:bldP spid="60" grpId="1" animBg="1"/>
      <p:bldP spid="61" grpId="0" animBg="1"/>
      <p:bldP spid="62" grpId="0" animBg="1"/>
      <p:bldP spid="62" grpId="1" animBg="1"/>
      <p:bldP spid="104" grpId="0" animBg="1"/>
      <p:bldP spid="105" grpId="0" animBg="1"/>
      <p:bldP spid="10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91503" y="285750"/>
            <a:ext cx="330571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Bookman Old Style" pitchFamily="18" charset="0"/>
              </a:rPr>
              <a:t>HYPOTONIC SOLUTION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245166" y="285750"/>
            <a:ext cx="348524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Bookman Old Style" pitchFamily="18" charset="0"/>
              </a:rPr>
              <a:t>HYPERTONIC SOLUTION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09600" y="348615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+mj-lt"/>
              </a:rPr>
              <a:t>So we see that water always moves from a region of higher concentration to a region of lower concentration.</a:t>
            </a:r>
            <a:endParaRPr lang="en-US" sz="2000" b="1" dirty="0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09600" y="4424589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+mj-lt"/>
              </a:rPr>
              <a:t>This process is known as </a:t>
            </a:r>
            <a:r>
              <a:rPr lang="en-US" sz="2000" b="1" dirty="0">
                <a:latin typeface="+mj-lt"/>
              </a:rPr>
              <a:t>Osmosis.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1103329" y="764984"/>
            <a:ext cx="2273187" cy="2768098"/>
            <a:chOff x="2064310" y="1118366"/>
            <a:chExt cx="2273187" cy="2768098"/>
          </a:xfrm>
        </p:grpSpPr>
        <p:grpSp>
          <p:nvGrpSpPr>
            <p:cNvPr id="83" name="Group 82"/>
            <p:cNvGrpSpPr/>
            <p:nvPr/>
          </p:nvGrpSpPr>
          <p:grpSpPr>
            <a:xfrm>
              <a:off x="2140816" y="1551421"/>
              <a:ext cx="2116434" cy="2316525"/>
              <a:chOff x="2140816" y="1551421"/>
              <a:chExt cx="2116434" cy="2316525"/>
            </a:xfrm>
          </p:grpSpPr>
          <p:sp>
            <p:nvSpPr>
              <p:cNvPr id="98" name="Oval 2"/>
              <p:cNvSpPr/>
              <p:nvPr/>
            </p:nvSpPr>
            <p:spPr>
              <a:xfrm>
                <a:off x="2140816" y="1551421"/>
                <a:ext cx="2112957" cy="2316525"/>
              </a:xfrm>
              <a:custGeom>
                <a:avLst/>
                <a:gdLst>
                  <a:gd name="connsiteX0" fmla="*/ 0 w 3352800"/>
                  <a:gd name="connsiteY0" fmla="*/ 111125 h 222250"/>
                  <a:gd name="connsiteX1" fmla="*/ 1676400 w 3352800"/>
                  <a:gd name="connsiteY1" fmla="*/ 0 h 222250"/>
                  <a:gd name="connsiteX2" fmla="*/ 3352800 w 3352800"/>
                  <a:gd name="connsiteY2" fmla="*/ 111125 h 222250"/>
                  <a:gd name="connsiteX3" fmla="*/ 1676400 w 3352800"/>
                  <a:gd name="connsiteY3" fmla="*/ 222250 h 222250"/>
                  <a:gd name="connsiteX4" fmla="*/ 0 w 3352800"/>
                  <a:gd name="connsiteY4" fmla="*/ 111125 h 222250"/>
                  <a:gd name="connsiteX0" fmla="*/ 88624 w 3441424"/>
                  <a:gd name="connsiteY0" fmla="*/ 111125 h 223055"/>
                  <a:gd name="connsiteX1" fmla="*/ 1765024 w 3441424"/>
                  <a:gd name="connsiteY1" fmla="*/ 0 h 223055"/>
                  <a:gd name="connsiteX2" fmla="*/ 3441424 w 3441424"/>
                  <a:gd name="connsiteY2" fmla="*/ 111125 h 223055"/>
                  <a:gd name="connsiteX3" fmla="*/ 1765024 w 3441424"/>
                  <a:gd name="connsiteY3" fmla="*/ 222250 h 223055"/>
                  <a:gd name="connsiteX4" fmla="*/ 393424 w 3441424"/>
                  <a:gd name="connsiteY4" fmla="*/ 158750 h 223055"/>
                  <a:gd name="connsiteX5" fmla="*/ 88624 w 3441424"/>
                  <a:gd name="connsiteY5" fmla="*/ 111125 h 223055"/>
                  <a:gd name="connsiteX0" fmla="*/ 108919 w 3461719"/>
                  <a:gd name="connsiteY0" fmla="*/ 111125 h 222972"/>
                  <a:gd name="connsiteX1" fmla="*/ 1785319 w 3461719"/>
                  <a:gd name="connsiteY1" fmla="*/ 0 h 222972"/>
                  <a:gd name="connsiteX2" fmla="*/ 3461719 w 3461719"/>
                  <a:gd name="connsiteY2" fmla="*/ 111125 h 222972"/>
                  <a:gd name="connsiteX3" fmla="*/ 1785319 w 3461719"/>
                  <a:gd name="connsiteY3" fmla="*/ 222250 h 222972"/>
                  <a:gd name="connsiteX4" fmla="*/ 413719 w 3461719"/>
                  <a:gd name="connsiteY4" fmla="*/ 158750 h 222972"/>
                  <a:gd name="connsiteX5" fmla="*/ 191469 w 3461719"/>
                  <a:gd name="connsiteY5" fmla="*/ 152400 h 222972"/>
                  <a:gd name="connsiteX6" fmla="*/ 108919 w 3461719"/>
                  <a:gd name="connsiteY6" fmla="*/ 111125 h 222972"/>
                  <a:gd name="connsiteX0" fmla="*/ 3028 w 3355828"/>
                  <a:gd name="connsiteY0" fmla="*/ 111125 h 222972"/>
                  <a:gd name="connsiteX1" fmla="*/ 1679428 w 3355828"/>
                  <a:gd name="connsiteY1" fmla="*/ 0 h 222972"/>
                  <a:gd name="connsiteX2" fmla="*/ 3355828 w 3355828"/>
                  <a:gd name="connsiteY2" fmla="*/ 111125 h 222972"/>
                  <a:gd name="connsiteX3" fmla="*/ 1679428 w 3355828"/>
                  <a:gd name="connsiteY3" fmla="*/ 222250 h 222972"/>
                  <a:gd name="connsiteX4" fmla="*/ 307828 w 3355828"/>
                  <a:gd name="connsiteY4" fmla="*/ 158750 h 222972"/>
                  <a:gd name="connsiteX5" fmla="*/ 85578 w 3355828"/>
                  <a:gd name="connsiteY5" fmla="*/ 152400 h 222972"/>
                  <a:gd name="connsiteX6" fmla="*/ 3028 w 3355828"/>
                  <a:gd name="connsiteY6" fmla="*/ 111125 h 222972"/>
                  <a:gd name="connsiteX0" fmla="*/ 3758 w 3356558"/>
                  <a:gd name="connsiteY0" fmla="*/ 111125 h 222972"/>
                  <a:gd name="connsiteX1" fmla="*/ 1680158 w 3356558"/>
                  <a:gd name="connsiteY1" fmla="*/ 0 h 222972"/>
                  <a:gd name="connsiteX2" fmla="*/ 3356558 w 3356558"/>
                  <a:gd name="connsiteY2" fmla="*/ 111125 h 222972"/>
                  <a:gd name="connsiteX3" fmla="*/ 1680158 w 3356558"/>
                  <a:gd name="connsiteY3" fmla="*/ 222250 h 222972"/>
                  <a:gd name="connsiteX4" fmla="*/ 308558 w 3356558"/>
                  <a:gd name="connsiteY4" fmla="*/ 158750 h 222972"/>
                  <a:gd name="connsiteX5" fmla="*/ 86308 w 3356558"/>
                  <a:gd name="connsiteY5" fmla="*/ 152400 h 222972"/>
                  <a:gd name="connsiteX6" fmla="*/ 3758 w 3356558"/>
                  <a:gd name="connsiteY6" fmla="*/ 111125 h 222972"/>
                  <a:gd name="connsiteX0" fmla="*/ 266 w 3353066"/>
                  <a:gd name="connsiteY0" fmla="*/ 111125 h 222972"/>
                  <a:gd name="connsiteX1" fmla="*/ 1676666 w 3353066"/>
                  <a:gd name="connsiteY1" fmla="*/ 0 h 222972"/>
                  <a:gd name="connsiteX2" fmla="*/ 3353066 w 3353066"/>
                  <a:gd name="connsiteY2" fmla="*/ 111125 h 222972"/>
                  <a:gd name="connsiteX3" fmla="*/ 1676666 w 3353066"/>
                  <a:gd name="connsiteY3" fmla="*/ 222250 h 222972"/>
                  <a:gd name="connsiteX4" fmla="*/ 305066 w 3353066"/>
                  <a:gd name="connsiteY4" fmla="*/ 158750 h 222972"/>
                  <a:gd name="connsiteX5" fmla="*/ 82816 w 3353066"/>
                  <a:gd name="connsiteY5" fmla="*/ 152400 h 222972"/>
                  <a:gd name="connsiteX6" fmla="*/ 266 w 3353066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265 w 3353065"/>
                  <a:gd name="connsiteY0" fmla="*/ 111125 h 222972"/>
                  <a:gd name="connsiteX1" fmla="*/ 1676665 w 3353065"/>
                  <a:gd name="connsiteY1" fmla="*/ 0 h 222972"/>
                  <a:gd name="connsiteX2" fmla="*/ 3353065 w 3353065"/>
                  <a:gd name="connsiteY2" fmla="*/ 111125 h 222972"/>
                  <a:gd name="connsiteX3" fmla="*/ 1676665 w 3353065"/>
                  <a:gd name="connsiteY3" fmla="*/ 222250 h 222972"/>
                  <a:gd name="connsiteX4" fmla="*/ 305065 w 3353065"/>
                  <a:gd name="connsiteY4" fmla="*/ 158750 h 222972"/>
                  <a:gd name="connsiteX5" fmla="*/ 82815 w 3353065"/>
                  <a:gd name="connsiteY5" fmla="*/ 152400 h 222972"/>
                  <a:gd name="connsiteX6" fmla="*/ 265 w 3353065"/>
                  <a:gd name="connsiteY6" fmla="*/ 111125 h 22297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04 w 3353004"/>
                  <a:gd name="connsiteY0" fmla="*/ 111125 h 345285"/>
                  <a:gd name="connsiteX1" fmla="*/ 1676604 w 3353004"/>
                  <a:gd name="connsiteY1" fmla="*/ 0 h 345285"/>
                  <a:gd name="connsiteX2" fmla="*/ 3353004 w 3353004"/>
                  <a:gd name="connsiteY2" fmla="*/ 111125 h 345285"/>
                  <a:gd name="connsiteX3" fmla="*/ 1676604 w 3353004"/>
                  <a:gd name="connsiteY3" fmla="*/ 222250 h 345285"/>
                  <a:gd name="connsiteX4" fmla="*/ 312148 w 3353004"/>
                  <a:gd name="connsiteY4" fmla="*/ 168275 h 345285"/>
                  <a:gd name="connsiteX5" fmla="*/ 143080 w 3353004"/>
                  <a:gd name="connsiteY5" fmla="*/ 345281 h 345285"/>
                  <a:gd name="connsiteX6" fmla="*/ 94660 w 3353004"/>
                  <a:gd name="connsiteY6" fmla="*/ 145256 h 345285"/>
                  <a:gd name="connsiteX7" fmla="*/ 204 w 3353004"/>
                  <a:gd name="connsiteY7" fmla="*/ 111125 h 345285"/>
                  <a:gd name="connsiteX0" fmla="*/ 204 w 3353004"/>
                  <a:gd name="connsiteY0" fmla="*/ 111125 h 328021"/>
                  <a:gd name="connsiteX1" fmla="*/ 1676604 w 3353004"/>
                  <a:gd name="connsiteY1" fmla="*/ 0 h 328021"/>
                  <a:gd name="connsiteX2" fmla="*/ 3353004 w 3353004"/>
                  <a:gd name="connsiteY2" fmla="*/ 111125 h 328021"/>
                  <a:gd name="connsiteX3" fmla="*/ 1676604 w 3353004"/>
                  <a:gd name="connsiteY3" fmla="*/ 222250 h 328021"/>
                  <a:gd name="connsiteX4" fmla="*/ 312148 w 3353004"/>
                  <a:gd name="connsiteY4" fmla="*/ 168275 h 328021"/>
                  <a:gd name="connsiteX5" fmla="*/ 184082 w 3353004"/>
                  <a:gd name="connsiteY5" fmla="*/ 328017 h 328021"/>
                  <a:gd name="connsiteX6" fmla="*/ 94660 w 3353004"/>
                  <a:gd name="connsiteY6" fmla="*/ 145256 h 328021"/>
                  <a:gd name="connsiteX7" fmla="*/ 204 w 3353004"/>
                  <a:gd name="connsiteY7" fmla="*/ 111125 h 328021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00985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98707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89596 w 3353004"/>
                  <a:gd name="connsiteY4" fmla="*/ 176907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161 w 3352961"/>
                  <a:gd name="connsiteY0" fmla="*/ 111125 h 328022"/>
                  <a:gd name="connsiteX1" fmla="*/ 1676561 w 3352961"/>
                  <a:gd name="connsiteY1" fmla="*/ 0 h 328022"/>
                  <a:gd name="connsiteX2" fmla="*/ 3352961 w 3352961"/>
                  <a:gd name="connsiteY2" fmla="*/ 111125 h 328022"/>
                  <a:gd name="connsiteX3" fmla="*/ 1676561 w 3352961"/>
                  <a:gd name="connsiteY3" fmla="*/ 222250 h 328022"/>
                  <a:gd name="connsiteX4" fmla="*/ 389553 w 3352961"/>
                  <a:gd name="connsiteY4" fmla="*/ 176907 h 328022"/>
                  <a:gd name="connsiteX5" fmla="*/ 184039 w 3352961"/>
                  <a:gd name="connsiteY5" fmla="*/ 328017 h 328022"/>
                  <a:gd name="connsiteX6" fmla="*/ 108285 w 3352961"/>
                  <a:gd name="connsiteY6" fmla="*/ 146982 h 328022"/>
                  <a:gd name="connsiteX7" fmla="*/ 161 w 3352961"/>
                  <a:gd name="connsiteY7" fmla="*/ 111125 h 328022"/>
                  <a:gd name="connsiteX0" fmla="*/ 223 w 3353023"/>
                  <a:gd name="connsiteY0" fmla="*/ 111125 h 328022"/>
                  <a:gd name="connsiteX1" fmla="*/ 1676623 w 3353023"/>
                  <a:gd name="connsiteY1" fmla="*/ 0 h 328022"/>
                  <a:gd name="connsiteX2" fmla="*/ 3353023 w 3353023"/>
                  <a:gd name="connsiteY2" fmla="*/ 111125 h 328022"/>
                  <a:gd name="connsiteX3" fmla="*/ 1676623 w 3353023"/>
                  <a:gd name="connsiteY3" fmla="*/ 222250 h 328022"/>
                  <a:gd name="connsiteX4" fmla="*/ 389615 w 3353023"/>
                  <a:gd name="connsiteY4" fmla="*/ 176907 h 328022"/>
                  <a:gd name="connsiteX5" fmla="*/ 184101 w 3353023"/>
                  <a:gd name="connsiteY5" fmla="*/ 328017 h 328022"/>
                  <a:gd name="connsiteX6" fmla="*/ 90124 w 3353023"/>
                  <a:gd name="connsiteY6" fmla="*/ 206831 h 328022"/>
                  <a:gd name="connsiteX7" fmla="*/ 223 w 3353023"/>
                  <a:gd name="connsiteY7" fmla="*/ 111125 h 328022"/>
                  <a:gd name="connsiteX0" fmla="*/ 223 w 3353023"/>
                  <a:gd name="connsiteY0" fmla="*/ 111125 h 795304"/>
                  <a:gd name="connsiteX1" fmla="*/ 1676623 w 3353023"/>
                  <a:gd name="connsiteY1" fmla="*/ 0 h 795304"/>
                  <a:gd name="connsiteX2" fmla="*/ 3353023 w 3353023"/>
                  <a:gd name="connsiteY2" fmla="*/ 111125 h 795304"/>
                  <a:gd name="connsiteX3" fmla="*/ 1676623 w 3353023"/>
                  <a:gd name="connsiteY3" fmla="*/ 222250 h 795304"/>
                  <a:gd name="connsiteX4" fmla="*/ 389615 w 3353023"/>
                  <a:gd name="connsiteY4" fmla="*/ 176907 h 795304"/>
                  <a:gd name="connsiteX5" fmla="*/ 111210 w 3353023"/>
                  <a:gd name="connsiteY5" fmla="*/ 795303 h 795304"/>
                  <a:gd name="connsiteX6" fmla="*/ 90124 w 3353023"/>
                  <a:gd name="connsiteY6" fmla="*/ 206831 h 795304"/>
                  <a:gd name="connsiteX7" fmla="*/ 223 w 3353023"/>
                  <a:gd name="connsiteY7" fmla="*/ 111125 h 795304"/>
                  <a:gd name="connsiteX0" fmla="*/ 223 w 3353023"/>
                  <a:gd name="connsiteY0" fmla="*/ 111125 h 2795599"/>
                  <a:gd name="connsiteX1" fmla="*/ 1676623 w 3353023"/>
                  <a:gd name="connsiteY1" fmla="*/ 0 h 2795599"/>
                  <a:gd name="connsiteX2" fmla="*/ 3353023 w 3353023"/>
                  <a:gd name="connsiteY2" fmla="*/ 111125 h 2795599"/>
                  <a:gd name="connsiteX3" fmla="*/ 1676623 w 3353023"/>
                  <a:gd name="connsiteY3" fmla="*/ 222250 h 2795599"/>
                  <a:gd name="connsiteX4" fmla="*/ 134495 w 3353023"/>
                  <a:gd name="connsiteY4" fmla="*/ 2795549 h 2795599"/>
                  <a:gd name="connsiteX5" fmla="*/ 111210 w 3353023"/>
                  <a:gd name="connsiteY5" fmla="*/ 795303 h 2795599"/>
                  <a:gd name="connsiteX6" fmla="*/ 90124 w 3353023"/>
                  <a:gd name="connsiteY6" fmla="*/ 206831 h 2795599"/>
                  <a:gd name="connsiteX7" fmla="*/ 223 w 3353023"/>
                  <a:gd name="connsiteY7" fmla="*/ 111125 h 2795599"/>
                  <a:gd name="connsiteX0" fmla="*/ 223 w 3514230"/>
                  <a:gd name="connsiteY0" fmla="*/ 111125 h 3010221"/>
                  <a:gd name="connsiteX1" fmla="*/ 1676623 w 3514230"/>
                  <a:gd name="connsiteY1" fmla="*/ 0 h 3010221"/>
                  <a:gd name="connsiteX2" fmla="*/ 3353023 w 3514230"/>
                  <a:gd name="connsiteY2" fmla="*/ 111125 h 3010221"/>
                  <a:gd name="connsiteX3" fmla="*/ 3243788 w 3514230"/>
                  <a:gd name="connsiteY3" fmla="*/ 2813269 h 3010221"/>
                  <a:gd name="connsiteX4" fmla="*/ 134495 w 3514230"/>
                  <a:gd name="connsiteY4" fmla="*/ 2795549 h 3010221"/>
                  <a:gd name="connsiteX5" fmla="*/ 111210 w 3514230"/>
                  <a:gd name="connsiteY5" fmla="*/ 795303 h 3010221"/>
                  <a:gd name="connsiteX6" fmla="*/ 90124 w 3514230"/>
                  <a:gd name="connsiteY6" fmla="*/ 206831 h 3010221"/>
                  <a:gd name="connsiteX7" fmla="*/ 223 w 3514230"/>
                  <a:gd name="connsiteY7" fmla="*/ 111125 h 3010221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97424 w 3480543"/>
                  <a:gd name="connsiteY6" fmla="*/ 798756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6086 w 3586525"/>
                  <a:gd name="connsiteY0" fmla="*/ 111125 h 2998197"/>
                  <a:gd name="connsiteX1" fmla="*/ 1782486 w 3586525"/>
                  <a:gd name="connsiteY1" fmla="*/ 0 h 2998197"/>
                  <a:gd name="connsiteX2" fmla="*/ 3458886 w 3586525"/>
                  <a:gd name="connsiteY2" fmla="*/ 111125 h 2998197"/>
                  <a:gd name="connsiteX3" fmla="*/ 3381179 w 3586525"/>
                  <a:gd name="connsiteY3" fmla="*/ 273465 h 2998197"/>
                  <a:gd name="connsiteX4" fmla="*/ 3349651 w 3586525"/>
                  <a:gd name="connsiteY4" fmla="*/ 2813269 h 2998197"/>
                  <a:gd name="connsiteX5" fmla="*/ 240358 w 3586525"/>
                  <a:gd name="connsiteY5" fmla="*/ 2795549 h 2998197"/>
                  <a:gd name="connsiteX6" fmla="*/ 195987 w 3586525"/>
                  <a:gd name="connsiteY6" fmla="*/ 206831 h 2998197"/>
                  <a:gd name="connsiteX7" fmla="*/ 106086 w 3586525"/>
                  <a:gd name="connsiteY7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90005 w 3480543"/>
                  <a:gd name="connsiteY6" fmla="*/ 206831 h 2998197"/>
                  <a:gd name="connsiteX7" fmla="*/ 104 w 3480543"/>
                  <a:gd name="connsiteY7" fmla="*/ 111125 h 2998197"/>
                  <a:gd name="connsiteX0" fmla="*/ 104 w 3483747"/>
                  <a:gd name="connsiteY0" fmla="*/ 111125 h 2987815"/>
                  <a:gd name="connsiteX1" fmla="*/ 1676504 w 3483747"/>
                  <a:gd name="connsiteY1" fmla="*/ 0 h 2987815"/>
                  <a:gd name="connsiteX2" fmla="*/ 3352904 w 3483747"/>
                  <a:gd name="connsiteY2" fmla="*/ 111125 h 2987815"/>
                  <a:gd name="connsiteX3" fmla="*/ 3275197 w 3483747"/>
                  <a:gd name="connsiteY3" fmla="*/ 273465 h 2987815"/>
                  <a:gd name="connsiteX4" fmla="*/ 3243669 w 3483747"/>
                  <a:gd name="connsiteY4" fmla="*/ 2813269 h 2987815"/>
                  <a:gd name="connsiteX5" fmla="*/ 91097 w 3483747"/>
                  <a:gd name="connsiteY5" fmla="*/ 2762747 h 2987815"/>
                  <a:gd name="connsiteX6" fmla="*/ 90005 w 3483747"/>
                  <a:gd name="connsiteY6" fmla="*/ 206831 h 2987815"/>
                  <a:gd name="connsiteX7" fmla="*/ 104 w 3483747"/>
                  <a:gd name="connsiteY7" fmla="*/ 111125 h 2987815"/>
                  <a:gd name="connsiteX0" fmla="*/ 104 w 3483747"/>
                  <a:gd name="connsiteY0" fmla="*/ 111125 h 2987815"/>
                  <a:gd name="connsiteX1" fmla="*/ 1676504 w 3483747"/>
                  <a:gd name="connsiteY1" fmla="*/ 0 h 2987815"/>
                  <a:gd name="connsiteX2" fmla="*/ 3352904 w 3483747"/>
                  <a:gd name="connsiteY2" fmla="*/ 111125 h 2987815"/>
                  <a:gd name="connsiteX3" fmla="*/ 3275197 w 3483747"/>
                  <a:gd name="connsiteY3" fmla="*/ 273465 h 2987815"/>
                  <a:gd name="connsiteX4" fmla="*/ 3243669 w 3483747"/>
                  <a:gd name="connsiteY4" fmla="*/ 2813269 h 2987815"/>
                  <a:gd name="connsiteX5" fmla="*/ 91097 w 3483747"/>
                  <a:gd name="connsiteY5" fmla="*/ 2762747 h 2987815"/>
                  <a:gd name="connsiteX6" fmla="*/ 90005 w 3483747"/>
                  <a:gd name="connsiteY6" fmla="*/ 206831 h 2987815"/>
                  <a:gd name="connsiteX7" fmla="*/ 104 w 3483747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58308"/>
                  <a:gd name="connsiteY0" fmla="*/ 111125 h 3117884"/>
                  <a:gd name="connsiteX1" fmla="*/ 1676516 w 3458308"/>
                  <a:gd name="connsiteY1" fmla="*/ 0 h 3117884"/>
                  <a:gd name="connsiteX2" fmla="*/ 3352916 w 3458308"/>
                  <a:gd name="connsiteY2" fmla="*/ 111125 h 3117884"/>
                  <a:gd name="connsiteX3" fmla="*/ 3275209 w 3458308"/>
                  <a:gd name="connsiteY3" fmla="*/ 273465 h 3117884"/>
                  <a:gd name="connsiteX4" fmla="*/ 3243681 w 3458308"/>
                  <a:gd name="connsiteY4" fmla="*/ 2813269 h 3117884"/>
                  <a:gd name="connsiteX5" fmla="*/ 910339 w 3458308"/>
                  <a:gd name="connsiteY5" fmla="*/ 3066131 h 3117884"/>
                  <a:gd name="connsiteX6" fmla="*/ 91109 w 3458308"/>
                  <a:gd name="connsiteY6" fmla="*/ 2762747 h 3117884"/>
                  <a:gd name="connsiteX7" fmla="*/ 90017 w 3458308"/>
                  <a:gd name="connsiteY7" fmla="*/ 206831 h 3117884"/>
                  <a:gd name="connsiteX8" fmla="*/ 116 w 3458308"/>
                  <a:gd name="connsiteY8" fmla="*/ 111125 h 3117884"/>
                  <a:gd name="connsiteX0" fmla="*/ 116 w 3458308"/>
                  <a:gd name="connsiteY0" fmla="*/ 111125 h 3160478"/>
                  <a:gd name="connsiteX1" fmla="*/ 1676516 w 3458308"/>
                  <a:gd name="connsiteY1" fmla="*/ 0 h 3160478"/>
                  <a:gd name="connsiteX2" fmla="*/ 3352916 w 3458308"/>
                  <a:gd name="connsiteY2" fmla="*/ 111125 h 3160478"/>
                  <a:gd name="connsiteX3" fmla="*/ 3275209 w 3458308"/>
                  <a:gd name="connsiteY3" fmla="*/ 273465 h 3160478"/>
                  <a:gd name="connsiteX4" fmla="*/ 3243681 w 3458308"/>
                  <a:gd name="connsiteY4" fmla="*/ 2813269 h 3160478"/>
                  <a:gd name="connsiteX5" fmla="*/ 1712144 w 3458308"/>
                  <a:gd name="connsiteY5" fmla="*/ 3131735 h 3160478"/>
                  <a:gd name="connsiteX6" fmla="*/ 91109 w 3458308"/>
                  <a:gd name="connsiteY6" fmla="*/ 2762747 h 3160478"/>
                  <a:gd name="connsiteX7" fmla="*/ 90017 w 3458308"/>
                  <a:gd name="connsiteY7" fmla="*/ 206831 h 3160478"/>
                  <a:gd name="connsiteX8" fmla="*/ 116 w 3458308"/>
                  <a:gd name="connsiteY8" fmla="*/ 111125 h 3160478"/>
                  <a:gd name="connsiteX0" fmla="*/ 116 w 3458308"/>
                  <a:gd name="connsiteY0" fmla="*/ 111125 h 3135004"/>
                  <a:gd name="connsiteX1" fmla="*/ 1676516 w 3458308"/>
                  <a:gd name="connsiteY1" fmla="*/ 0 h 3135004"/>
                  <a:gd name="connsiteX2" fmla="*/ 3352916 w 3458308"/>
                  <a:gd name="connsiteY2" fmla="*/ 111125 h 3135004"/>
                  <a:gd name="connsiteX3" fmla="*/ 3275209 w 3458308"/>
                  <a:gd name="connsiteY3" fmla="*/ 273465 h 3135004"/>
                  <a:gd name="connsiteX4" fmla="*/ 3243681 w 3458308"/>
                  <a:gd name="connsiteY4" fmla="*/ 2813269 h 3135004"/>
                  <a:gd name="connsiteX5" fmla="*/ 1725811 w 3458308"/>
                  <a:gd name="connsiteY5" fmla="*/ 3093754 h 3135004"/>
                  <a:gd name="connsiteX6" fmla="*/ 91109 w 3458308"/>
                  <a:gd name="connsiteY6" fmla="*/ 2762747 h 3135004"/>
                  <a:gd name="connsiteX7" fmla="*/ 90017 w 3458308"/>
                  <a:gd name="connsiteY7" fmla="*/ 206831 h 3135004"/>
                  <a:gd name="connsiteX8" fmla="*/ 116 w 3458308"/>
                  <a:gd name="connsiteY8" fmla="*/ 111125 h 3135004"/>
                  <a:gd name="connsiteX0" fmla="*/ 116 w 3458308"/>
                  <a:gd name="connsiteY0" fmla="*/ 111125 h 3135004"/>
                  <a:gd name="connsiteX1" fmla="*/ 1676516 w 3458308"/>
                  <a:gd name="connsiteY1" fmla="*/ 0 h 3135004"/>
                  <a:gd name="connsiteX2" fmla="*/ 3352916 w 3458308"/>
                  <a:gd name="connsiteY2" fmla="*/ 111125 h 3135004"/>
                  <a:gd name="connsiteX3" fmla="*/ 3275209 w 3458308"/>
                  <a:gd name="connsiteY3" fmla="*/ 273465 h 3135004"/>
                  <a:gd name="connsiteX4" fmla="*/ 3243681 w 3458308"/>
                  <a:gd name="connsiteY4" fmla="*/ 2813269 h 3135004"/>
                  <a:gd name="connsiteX5" fmla="*/ 1725811 w 3458308"/>
                  <a:gd name="connsiteY5" fmla="*/ 3093754 h 3135004"/>
                  <a:gd name="connsiteX6" fmla="*/ 91109 w 3458308"/>
                  <a:gd name="connsiteY6" fmla="*/ 2762747 h 3135004"/>
                  <a:gd name="connsiteX7" fmla="*/ 90017 w 3458308"/>
                  <a:gd name="connsiteY7" fmla="*/ 206831 h 3135004"/>
                  <a:gd name="connsiteX8" fmla="*/ 116 w 3458308"/>
                  <a:gd name="connsiteY8" fmla="*/ 111125 h 3135004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183"/>
                  <a:gd name="connsiteX1" fmla="*/ 1676516 w 3458308"/>
                  <a:gd name="connsiteY1" fmla="*/ 0 h 3094183"/>
                  <a:gd name="connsiteX2" fmla="*/ 3352916 w 3458308"/>
                  <a:gd name="connsiteY2" fmla="*/ 111125 h 3094183"/>
                  <a:gd name="connsiteX3" fmla="*/ 3275209 w 3458308"/>
                  <a:gd name="connsiteY3" fmla="*/ 273465 h 3094183"/>
                  <a:gd name="connsiteX4" fmla="*/ 3258867 w 3458308"/>
                  <a:gd name="connsiteY4" fmla="*/ 2771835 h 3094183"/>
                  <a:gd name="connsiteX5" fmla="*/ 1725811 w 3458308"/>
                  <a:gd name="connsiteY5" fmla="*/ 3093754 h 3094183"/>
                  <a:gd name="connsiteX6" fmla="*/ 91109 w 3458308"/>
                  <a:gd name="connsiteY6" fmla="*/ 2762747 h 3094183"/>
                  <a:gd name="connsiteX7" fmla="*/ 90017 w 3458308"/>
                  <a:gd name="connsiteY7" fmla="*/ 206831 h 3094183"/>
                  <a:gd name="connsiteX8" fmla="*/ 116 w 3458308"/>
                  <a:gd name="connsiteY8" fmla="*/ 111125 h 3094183"/>
                  <a:gd name="connsiteX0" fmla="*/ 116 w 3458308"/>
                  <a:gd name="connsiteY0" fmla="*/ 111125 h 3094541"/>
                  <a:gd name="connsiteX1" fmla="*/ 1676516 w 3458308"/>
                  <a:gd name="connsiteY1" fmla="*/ 0 h 3094541"/>
                  <a:gd name="connsiteX2" fmla="*/ 3352916 w 3458308"/>
                  <a:gd name="connsiteY2" fmla="*/ 111125 h 3094541"/>
                  <a:gd name="connsiteX3" fmla="*/ 3275209 w 3458308"/>
                  <a:gd name="connsiteY3" fmla="*/ 273465 h 3094541"/>
                  <a:gd name="connsiteX4" fmla="*/ 3258867 w 3458308"/>
                  <a:gd name="connsiteY4" fmla="*/ 2771835 h 3094541"/>
                  <a:gd name="connsiteX5" fmla="*/ 1725811 w 3458308"/>
                  <a:gd name="connsiteY5" fmla="*/ 3093754 h 3094541"/>
                  <a:gd name="connsiteX6" fmla="*/ 91109 w 3458308"/>
                  <a:gd name="connsiteY6" fmla="*/ 2762747 h 3094541"/>
                  <a:gd name="connsiteX7" fmla="*/ 90017 w 3458308"/>
                  <a:gd name="connsiteY7" fmla="*/ 206831 h 3094541"/>
                  <a:gd name="connsiteX8" fmla="*/ 116 w 3458308"/>
                  <a:gd name="connsiteY8" fmla="*/ 111125 h 3094541"/>
                  <a:gd name="connsiteX0" fmla="*/ 116 w 3454603"/>
                  <a:gd name="connsiteY0" fmla="*/ 111125 h 3094541"/>
                  <a:gd name="connsiteX1" fmla="*/ 1676516 w 3454603"/>
                  <a:gd name="connsiteY1" fmla="*/ 0 h 3094541"/>
                  <a:gd name="connsiteX2" fmla="*/ 3352916 w 3454603"/>
                  <a:gd name="connsiteY2" fmla="*/ 111125 h 3094541"/>
                  <a:gd name="connsiteX3" fmla="*/ 3253949 w 3454603"/>
                  <a:gd name="connsiteY3" fmla="*/ 273465 h 3094541"/>
                  <a:gd name="connsiteX4" fmla="*/ 3258867 w 3454603"/>
                  <a:gd name="connsiteY4" fmla="*/ 2771835 h 3094541"/>
                  <a:gd name="connsiteX5" fmla="*/ 1725811 w 3454603"/>
                  <a:gd name="connsiteY5" fmla="*/ 3093754 h 3094541"/>
                  <a:gd name="connsiteX6" fmla="*/ 91109 w 3454603"/>
                  <a:gd name="connsiteY6" fmla="*/ 2762747 h 3094541"/>
                  <a:gd name="connsiteX7" fmla="*/ 90017 w 3454603"/>
                  <a:gd name="connsiteY7" fmla="*/ 206831 h 3094541"/>
                  <a:gd name="connsiteX8" fmla="*/ 116 w 3454603"/>
                  <a:gd name="connsiteY8" fmla="*/ 111125 h 3094541"/>
                  <a:gd name="connsiteX0" fmla="*/ 116 w 3454603"/>
                  <a:gd name="connsiteY0" fmla="*/ 111125 h 3094541"/>
                  <a:gd name="connsiteX1" fmla="*/ 1676516 w 3454603"/>
                  <a:gd name="connsiteY1" fmla="*/ 0 h 3094541"/>
                  <a:gd name="connsiteX2" fmla="*/ 3352916 w 3454603"/>
                  <a:gd name="connsiteY2" fmla="*/ 111125 h 3094541"/>
                  <a:gd name="connsiteX3" fmla="*/ 3253949 w 3454603"/>
                  <a:gd name="connsiteY3" fmla="*/ 273465 h 3094541"/>
                  <a:gd name="connsiteX4" fmla="*/ 3258867 w 3454603"/>
                  <a:gd name="connsiteY4" fmla="*/ 2771835 h 3094541"/>
                  <a:gd name="connsiteX5" fmla="*/ 1725811 w 3454603"/>
                  <a:gd name="connsiteY5" fmla="*/ 3093754 h 3094541"/>
                  <a:gd name="connsiteX6" fmla="*/ 91109 w 3454603"/>
                  <a:gd name="connsiteY6" fmla="*/ 2762747 h 3094541"/>
                  <a:gd name="connsiteX7" fmla="*/ 90017 w 3454603"/>
                  <a:gd name="connsiteY7" fmla="*/ 206831 h 3094541"/>
                  <a:gd name="connsiteX8" fmla="*/ 116 w 3454603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  <a:gd name="connsiteX0" fmla="*/ 33164 w 3385964"/>
                  <a:gd name="connsiteY0" fmla="*/ 111125 h 3094541"/>
                  <a:gd name="connsiteX1" fmla="*/ 1709564 w 3385964"/>
                  <a:gd name="connsiteY1" fmla="*/ 0 h 3094541"/>
                  <a:gd name="connsiteX2" fmla="*/ 3385964 w 3385964"/>
                  <a:gd name="connsiteY2" fmla="*/ 111125 h 3094541"/>
                  <a:gd name="connsiteX3" fmla="*/ 3286997 w 3385964"/>
                  <a:gd name="connsiteY3" fmla="*/ 273465 h 3094541"/>
                  <a:gd name="connsiteX4" fmla="*/ 3291915 w 3385964"/>
                  <a:gd name="connsiteY4" fmla="*/ 2771835 h 3094541"/>
                  <a:gd name="connsiteX5" fmla="*/ 1758859 w 3385964"/>
                  <a:gd name="connsiteY5" fmla="*/ 3093754 h 3094541"/>
                  <a:gd name="connsiteX6" fmla="*/ 124157 w 3385964"/>
                  <a:gd name="connsiteY6" fmla="*/ 2762747 h 3094541"/>
                  <a:gd name="connsiteX7" fmla="*/ 114964 w 3385964"/>
                  <a:gd name="connsiteY7" fmla="*/ 1992295 h 3094541"/>
                  <a:gd name="connsiteX8" fmla="*/ 123065 w 3385964"/>
                  <a:gd name="connsiteY8" fmla="*/ 206831 h 3094541"/>
                  <a:gd name="connsiteX9" fmla="*/ 33164 w 3385964"/>
                  <a:gd name="connsiteY9" fmla="*/ 111125 h 3094541"/>
                  <a:gd name="connsiteX0" fmla="*/ 33164 w 3405117"/>
                  <a:gd name="connsiteY0" fmla="*/ 111125 h 3094541"/>
                  <a:gd name="connsiteX1" fmla="*/ 1709564 w 3405117"/>
                  <a:gd name="connsiteY1" fmla="*/ 0 h 3094541"/>
                  <a:gd name="connsiteX2" fmla="*/ 3385964 w 3405117"/>
                  <a:gd name="connsiteY2" fmla="*/ 111125 h 3094541"/>
                  <a:gd name="connsiteX3" fmla="*/ 3286997 w 3405117"/>
                  <a:gd name="connsiteY3" fmla="*/ 273465 h 3094541"/>
                  <a:gd name="connsiteX4" fmla="*/ 3290295 w 3405117"/>
                  <a:gd name="connsiteY4" fmla="*/ 1995747 h 3094541"/>
                  <a:gd name="connsiteX5" fmla="*/ 3291915 w 3405117"/>
                  <a:gd name="connsiteY5" fmla="*/ 2771835 h 3094541"/>
                  <a:gd name="connsiteX6" fmla="*/ 1758859 w 3405117"/>
                  <a:gd name="connsiteY6" fmla="*/ 3093754 h 3094541"/>
                  <a:gd name="connsiteX7" fmla="*/ 124157 w 3405117"/>
                  <a:gd name="connsiteY7" fmla="*/ 2762747 h 3094541"/>
                  <a:gd name="connsiteX8" fmla="*/ 114964 w 3405117"/>
                  <a:gd name="connsiteY8" fmla="*/ 1992295 h 3094541"/>
                  <a:gd name="connsiteX9" fmla="*/ 123065 w 3405117"/>
                  <a:gd name="connsiteY9" fmla="*/ 206831 h 3094541"/>
                  <a:gd name="connsiteX10" fmla="*/ 33164 w 3405117"/>
                  <a:gd name="connsiteY10" fmla="*/ 111125 h 3094541"/>
                  <a:gd name="connsiteX0" fmla="*/ 33164 w 3485061"/>
                  <a:gd name="connsiteY0" fmla="*/ 111125 h 3094541"/>
                  <a:gd name="connsiteX1" fmla="*/ 1709564 w 3485061"/>
                  <a:gd name="connsiteY1" fmla="*/ 0 h 3094541"/>
                  <a:gd name="connsiteX2" fmla="*/ 3385964 w 3485061"/>
                  <a:gd name="connsiteY2" fmla="*/ 111125 h 3094541"/>
                  <a:gd name="connsiteX3" fmla="*/ 3290295 w 3485061"/>
                  <a:gd name="connsiteY3" fmla="*/ 1995747 h 3094541"/>
                  <a:gd name="connsiteX4" fmla="*/ 3291915 w 3485061"/>
                  <a:gd name="connsiteY4" fmla="*/ 2771835 h 3094541"/>
                  <a:gd name="connsiteX5" fmla="*/ 1758859 w 3485061"/>
                  <a:gd name="connsiteY5" fmla="*/ 3093754 h 3094541"/>
                  <a:gd name="connsiteX6" fmla="*/ 124157 w 3485061"/>
                  <a:gd name="connsiteY6" fmla="*/ 2762747 h 3094541"/>
                  <a:gd name="connsiteX7" fmla="*/ 114964 w 3485061"/>
                  <a:gd name="connsiteY7" fmla="*/ 1992295 h 3094541"/>
                  <a:gd name="connsiteX8" fmla="*/ 123065 w 3485061"/>
                  <a:gd name="connsiteY8" fmla="*/ 206831 h 3094541"/>
                  <a:gd name="connsiteX9" fmla="*/ 33164 w 3485061"/>
                  <a:gd name="connsiteY9" fmla="*/ 111125 h 3094541"/>
                  <a:gd name="connsiteX0" fmla="*/ 33164 w 3405117"/>
                  <a:gd name="connsiteY0" fmla="*/ 236365 h 3219781"/>
                  <a:gd name="connsiteX1" fmla="*/ 1709564 w 3405117"/>
                  <a:gd name="connsiteY1" fmla="*/ 125240 h 3219781"/>
                  <a:gd name="connsiteX2" fmla="*/ 3290295 w 3405117"/>
                  <a:gd name="connsiteY2" fmla="*/ 2120987 h 3219781"/>
                  <a:gd name="connsiteX3" fmla="*/ 3291915 w 3405117"/>
                  <a:gd name="connsiteY3" fmla="*/ 2897075 h 3219781"/>
                  <a:gd name="connsiteX4" fmla="*/ 1758859 w 3405117"/>
                  <a:gd name="connsiteY4" fmla="*/ 3218994 h 3219781"/>
                  <a:gd name="connsiteX5" fmla="*/ 124157 w 3405117"/>
                  <a:gd name="connsiteY5" fmla="*/ 2887987 h 3219781"/>
                  <a:gd name="connsiteX6" fmla="*/ 114964 w 3405117"/>
                  <a:gd name="connsiteY6" fmla="*/ 2117535 h 3219781"/>
                  <a:gd name="connsiteX7" fmla="*/ 123065 w 3405117"/>
                  <a:gd name="connsiteY7" fmla="*/ 332071 h 3219781"/>
                  <a:gd name="connsiteX8" fmla="*/ 33164 w 3405117"/>
                  <a:gd name="connsiteY8" fmla="*/ 236365 h 3219781"/>
                  <a:gd name="connsiteX0" fmla="*/ 33164 w 3405117"/>
                  <a:gd name="connsiteY0" fmla="*/ 0 h 2983416"/>
                  <a:gd name="connsiteX1" fmla="*/ 3290295 w 3405117"/>
                  <a:gd name="connsiteY1" fmla="*/ 1884622 h 2983416"/>
                  <a:gd name="connsiteX2" fmla="*/ 3291915 w 3405117"/>
                  <a:gd name="connsiteY2" fmla="*/ 2660710 h 2983416"/>
                  <a:gd name="connsiteX3" fmla="*/ 1758859 w 3405117"/>
                  <a:gd name="connsiteY3" fmla="*/ 2982629 h 2983416"/>
                  <a:gd name="connsiteX4" fmla="*/ 124157 w 3405117"/>
                  <a:gd name="connsiteY4" fmla="*/ 2651622 h 2983416"/>
                  <a:gd name="connsiteX5" fmla="*/ 114964 w 3405117"/>
                  <a:gd name="connsiteY5" fmla="*/ 1881170 h 2983416"/>
                  <a:gd name="connsiteX6" fmla="*/ 123065 w 3405117"/>
                  <a:gd name="connsiteY6" fmla="*/ 95706 h 2983416"/>
                  <a:gd name="connsiteX7" fmla="*/ 33164 w 3405117"/>
                  <a:gd name="connsiteY7" fmla="*/ 0 h 2983416"/>
                  <a:gd name="connsiteX0" fmla="*/ 2096902 w 3405117"/>
                  <a:gd name="connsiteY0" fmla="*/ 1672864 h 2888421"/>
                  <a:gd name="connsiteX1" fmla="*/ 3290295 w 3405117"/>
                  <a:gd name="connsiteY1" fmla="*/ 1789627 h 2888421"/>
                  <a:gd name="connsiteX2" fmla="*/ 3291915 w 3405117"/>
                  <a:gd name="connsiteY2" fmla="*/ 2565715 h 2888421"/>
                  <a:gd name="connsiteX3" fmla="*/ 1758859 w 3405117"/>
                  <a:gd name="connsiteY3" fmla="*/ 2887634 h 2888421"/>
                  <a:gd name="connsiteX4" fmla="*/ 124157 w 3405117"/>
                  <a:gd name="connsiteY4" fmla="*/ 2556627 h 2888421"/>
                  <a:gd name="connsiteX5" fmla="*/ 114964 w 3405117"/>
                  <a:gd name="connsiteY5" fmla="*/ 1786175 h 2888421"/>
                  <a:gd name="connsiteX6" fmla="*/ 123065 w 3405117"/>
                  <a:gd name="connsiteY6" fmla="*/ 711 h 2888421"/>
                  <a:gd name="connsiteX7" fmla="*/ 2096902 w 3405117"/>
                  <a:gd name="connsiteY7" fmla="*/ 1672864 h 2888421"/>
                  <a:gd name="connsiteX0" fmla="*/ 2096902 w 3405117"/>
                  <a:gd name="connsiteY0" fmla="*/ 48190 h 1263747"/>
                  <a:gd name="connsiteX1" fmla="*/ 3290295 w 3405117"/>
                  <a:gd name="connsiteY1" fmla="*/ 164953 h 1263747"/>
                  <a:gd name="connsiteX2" fmla="*/ 3291915 w 3405117"/>
                  <a:gd name="connsiteY2" fmla="*/ 941041 h 1263747"/>
                  <a:gd name="connsiteX3" fmla="*/ 1758859 w 3405117"/>
                  <a:gd name="connsiteY3" fmla="*/ 1262960 h 1263747"/>
                  <a:gd name="connsiteX4" fmla="*/ 124157 w 3405117"/>
                  <a:gd name="connsiteY4" fmla="*/ 931953 h 1263747"/>
                  <a:gd name="connsiteX5" fmla="*/ 114964 w 3405117"/>
                  <a:gd name="connsiteY5" fmla="*/ 161501 h 1263747"/>
                  <a:gd name="connsiteX6" fmla="*/ 1093431 w 3405117"/>
                  <a:gd name="connsiteY6" fmla="*/ 78293 h 1263747"/>
                  <a:gd name="connsiteX7" fmla="*/ 2096902 w 3405117"/>
                  <a:gd name="connsiteY7" fmla="*/ 48190 h 1263747"/>
                  <a:gd name="connsiteX0" fmla="*/ 2096902 w 3405117"/>
                  <a:gd name="connsiteY0" fmla="*/ 48190 h 1263747"/>
                  <a:gd name="connsiteX1" fmla="*/ 3290295 w 3405117"/>
                  <a:gd name="connsiteY1" fmla="*/ 164953 h 1263747"/>
                  <a:gd name="connsiteX2" fmla="*/ 3291915 w 3405117"/>
                  <a:gd name="connsiteY2" fmla="*/ 941041 h 1263747"/>
                  <a:gd name="connsiteX3" fmla="*/ 1758859 w 3405117"/>
                  <a:gd name="connsiteY3" fmla="*/ 1262960 h 1263747"/>
                  <a:gd name="connsiteX4" fmla="*/ 124157 w 3405117"/>
                  <a:gd name="connsiteY4" fmla="*/ 931953 h 1263747"/>
                  <a:gd name="connsiteX5" fmla="*/ 114964 w 3405117"/>
                  <a:gd name="connsiteY5" fmla="*/ 161501 h 1263747"/>
                  <a:gd name="connsiteX6" fmla="*/ 1093431 w 3405117"/>
                  <a:gd name="connsiteY6" fmla="*/ 78293 h 1263747"/>
                  <a:gd name="connsiteX7" fmla="*/ 2096902 w 3405117"/>
                  <a:gd name="connsiteY7" fmla="*/ 48190 h 1263747"/>
                  <a:gd name="connsiteX0" fmla="*/ 1981939 w 3290154"/>
                  <a:gd name="connsiteY0" fmla="*/ 48190 h 1263747"/>
                  <a:gd name="connsiteX1" fmla="*/ 3175332 w 3290154"/>
                  <a:gd name="connsiteY1" fmla="*/ 164953 h 1263747"/>
                  <a:gd name="connsiteX2" fmla="*/ 3176952 w 3290154"/>
                  <a:gd name="connsiteY2" fmla="*/ 941041 h 1263747"/>
                  <a:gd name="connsiteX3" fmla="*/ 1643896 w 3290154"/>
                  <a:gd name="connsiteY3" fmla="*/ 1262960 h 1263747"/>
                  <a:gd name="connsiteX4" fmla="*/ 9194 w 3290154"/>
                  <a:gd name="connsiteY4" fmla="*/ 931953 h 1263747"/>
                  <a:gd name="connsiteX5" fmla="*/ 1 w 3290154"/>
                  <a:gd name="connsiteY5" fmla="*/ 161501 h 1263747"/>
                  <a:gd name="connsiteX6" fmla="*/ 978468 w 3290154"/>
                  <a:gd name="connsiteY6" fmla="*/ 78293 h 1263747"/>
                  <a:gd name="connsiteX7" fmla="*/ 1981939 w 3290154"/>
                  <a:gd name="connsiteY7" fmla="*/ 48190 h 1263747"/>
                  <a:gd name="connsiteX0" fmla="*/ 1981939 w 3290154"/>
                  <a:gd name="connsiteY0" fmla="*/ 89600 h 1305157"/>
                  <a:gd name="connsiteX1" fmla="*/ 3175332 w 3290154"/>
                  <a:gd name="connsiteY1" fmla="*/ 206363 h 1305157"/>
                  <a:gd name="connsiteX2" fmla="*/ 3176952 w 3290154"/>
                  <a:gd name="connsiteY2" fmla="*/ 982451 h 1305157"/>
                  <a:gd name="connsiteX3" fmla="*/ 1643896 w 3290154"/>
                  <a:gd name="connsiteY3" fmla="*/ 1304370 h 1305157"/>
                  <a:gd name="connsiteX4" fmla="*/ 9194 w 3290154"/>
                  <a:gd name="connsiteY4" fmla="*/ 973363 h 1305157"/>
                  <a:gd name="connsiteX5" fmla="*/ 1 w 3290154"/>
                  <a:gd name="connsiteY5" fmla="*/ 202911 h 1305157"/>
                  <a:gd name="connsiteX6" fmla="*/ 978468 w 3290154"/>
                  <a:gd name="connsiteY6" fmla="*/ 119703 h 1305157"/>
                  <a:gd name="connsiteX7" fmla="*/ 1981939 w 3290154"/>
                  <a:gd name="connsiteY7" fmla="*/ 89600 h 1305157"/>
                  <a:gd name="connsiteX0" fmla="*/ 1981939 w 3290154"/>
                  <a:gd name="connsiteY0" fmla="*/ 133761 h 1349318"/>
                  <a:gd name="connsiteX1" fmla="*/ 3175332 w 3290154"/>
                  <a:gd name="connsiteY1" fmla="*/ 250524 h 1349318"/>
                  <a:gd name="connsiteX2" fmla="*/ 3176952 w 3290154"/>
                  <a:gd name="connsiteY2" fmla="*/ 1026612 h 1349318"/>
                  <a:gd name="connsiteX3" fmla="*/ 1643896 w 3290154"/>
                  <a:gd name="connsiteY3" fmla="*/ 1348531 h 1349318"/>
                  <a:gd name="connsiteX4" fmla="*/ 9194 w 3290154"/>
                  <a:gd name="connsiteY4" fmla="*/ 1017524 h 1349318"/>
                  <a:gd name="connsiteX5" fmla="*/ 1 w 3290154"/>
                  <a:gd name="connsiteY5" fmla="*/ 247072 h 1349318"/>
                  <a:gd name="connsiteX6" fmla="*/ 978468 w 3290154"/>
                  <a:gd name="connsiteY6" fmla="*/ 163864 h 1349318"/>
                  <a:gd name="connsiteX7" fmla="*/ 1981939 w 3290154"/>
                  <a:gd name="connsiteY7" fmla="*/ 133761 h 1349318"/>
                  <a:gd name="connsiteX0" fmla="*/ 1981938 w 3290153"/>
                  <a:gd name="connsiteY0" fmla="*/ 48190 h 1263747"/>
                  <a:gd name="connsiteX1" fmla="*/ 3175331 w 3290153"/>
                  <a:gd name="connsiteY1" fmla="*/ 164953 h 1263747"/>
                  <a:gd name="connsiteX2" fmla="*/ 3176951 w 3290153"/>
                  <a:gd name="connsiteY2" fmla="*/ 941041 h 1263747"/>
                  <a:gd name="connsiteX3" fmla="*/ 1643895 w 3290153"/>
                  <a:gd name="connsiteY3" fmla="*/ 1262960 h 1263747"/>
                  <a:gd name="connsiteX4" fmla="*/ 9193 w 3290153"/>
                  <a:gd name="connsiteY4" fmla="*/ 931953 h 1263747"/>
                  <a:gd name="connsiteX5" fmla="*/ 0 w 3290153"/>
                  <a:gd name="connsiteY5" fmla="*/ 161501 h 1263747"/>
                  <a:gd name="connsiteX6" fmla="*/ 1981938 w 3290153"/>
                  <a:gd name="connsiteY6" fmla="*/ 48190 h 1263747"/>
                  <a:gd name="connsiteX0" fmla="*/ 1608370 w 3290153"/>
                  <a:gd name="connsiteY0" fmla="*/ 62194 h 1260487"/>
                  <a:gd name="connsiteX1" fmla="*/ 3175331 w 3290153"/>
                  <a:gd name="connsiteY1" fmla="*/ 161693 h 1260487"/>
                  <a:gd name="connsiteX2" fmla="*/ 3176951 w 3290153"/>
                  <a:gd name="connsiteY2" fmla="*/ 937781 h 1260487"/>
                  <a:gd name="connsiteX3" fmla="*/ 1643895 w 3290153"/>
                  <a:gd name="connsiteY3" fmla="*/ 1259700 h 1260487"/>
                  <a:gd name="connsiteX4" fmla="*/ 9193 w 3290153"/>
                  <a:gd name="connsiteY4" fmla="*/ 928693 h 1260487"/>
                  <a:gd name="connsiteX5" fmla="*/ 0 w 3290153"/>
                  <a:gd name="connsiteY5" fmla="*/ 158241 h 1260487"/>
                  <a:gd name="connsiteX6" fmla="*/ 1608370 w 3290153"/>
                  <a:gd name="connsiteY6" fmla="*/ 62194 h 1260487"/>
                  <a:gd name="connsiteX0" fmla="*/ 1608370 w 3290153"/>
                  <a:gd name="connsiteY0" fmla="*/ 8875 h 1207168"/>
                  <a:gd name="connsiteX1" fmla="*/ 3175331 w 3290153"/>
                  <a:gd name="connsiteY1" fmla="*/ 108374 h 1207168"/>
                  <a:gd name="connsiteX2" fmla="*/ 3176951 w 3290153"/>
                  <a:gd name="connsiteY2" fmla="*/ 884462 h 1207168"/>
                  <a:gd name="connsiteX3" fmla="*/ 1643895 w 3290153"/>
                  <a:gd name="connsiteY3" fmla="*/ 1206381 h 1207168"/>
                  <a:gd name="connsiteX4" fmla="*/ 9193 w 3290153"/>
                  <a:gd name="connsiteY4" fmla="*/ 875374 h 1207168"/>
                  <a:gd name="connsiteX5" fmla="*/ 0 w 3290153"/>
                  <a:gd name="connsiteY5" fmla="*/ 104922 h 1207168"/>
                  <a:gd name="connsiteX6" fmla="*/ 1608370 w 3290153"/>
                  <a:gd name="connsiteY6" fmla="*/ 8875 h 1207168"/>
                  <a:gd name="connsiteX0" fmla="*/ 1608370 w 3290153"/>
                  <a:gd name="connsiteY0" fmla="*/ 140437 h 1338730"/>
                  <a:gd name="connsiteX1" fmla="*/ 3175331 w 3290153"/>
                  <a:gd name="connsiteY1" fmla="*/ 239936 h 1338730"/>
                  <a:gd name="connsiteX2" fmla="*/ 3176951 w 3290153"/>
                  <a:gd name="connsiteY2" fmla="*/ 1016024 h 1338730"/>
                  <a:gd name="connsiteX3" fmla="*/ 1643895 w 3290153"/>
                  <a:gd name="connsiteY3" fmla="*/ 1337943 h 1338730"/>
                  <a:gd name="connsiteX4" fmla="*/ 9193 w 3290153"/>
                  <a:gd name="connsiteY4" fmla="*/ 1006936 h 1338730"/>
                  <a:gd name="connsiteX5" fmla="*/ 0 w 3290153"/>
                  <a:gd name="connsiteY5" fmla="*/ 236484 h 1338730"/>
                  <a:gd name="connsiteX6" fmla="*/ 1608370 w 3290153"/>
                  <a:gd name="connsiteY6" fmla="*/ 140437 h 1338730"/>
                  <a:gd name="connsiteX0" fmla="*/ 1608370 w 3290153"/>
                  <a:gd name="connsiteY0" fmla="*/ 15108 h 1213401"/>
                  <a:gd name="connsiteX1" fmla="*/ 3175331 w 3290153"/>
                  <a:gd name="connsiteY1" fmla="*/ 114607 h 1213401"/>
                  <a:gd name="connsiteX2" fmla="*/ 3176951 w 3290153"/>
                  <a:gd name="connsiteY2" fmla="*/ 890695 h 1213401"/>
                  <a:gd name="connsiteX3" fmla="*/ 1643895 w 3290153"/>
                  <a:gd name="connsiteY3" fmla="*/ 1212614 h 1213401"/>
                  <a:gd name="connsiteX4" fmla="*/ 9193 w 3290153"/>
                  <a:gd name="connsiteY4" fmla="*/ 881607 h 1213401"/>
                  <a:gd name="connsiteX5" fmla="*/ 0 w 3290153"/>
                  <a:gd name="connsiteY5" fmla="*/ 111155 h 1213401"/>
                  <a:gd name="connsiteX6" fmla="*/ 1608370 w 3290153"/>
                  <a:gd name="connsiteY6" fmla="*/ 15108 h 1213401"/>
                  <a:gd name="connsiteX0" fmla="*/ 1608370 w 3290153"/>
                  <a:gd name="connsiteY0" fmla="*/ 15108 h 1213401"/>
                  <a:gd name="connsiteX1" fmla="*/ 3175331 w 3290153"/>
                  <a:gd name="connsiteY1" fmla="*/ 114607 h 1213401"/>
                  <a:gd name="connsiteX2" fmla="*/ 3176951 w 3290153"/>
                  <a:gd name="connsiteY2" fmla="*/ 890695 h 1213401"/>
                  <a:gd name="connsiteX3" fmla="*/ 1643895 w 3290153"/>
                  <a:gd name="connsiteY3" fmla="*/ 1212614 h 1213401"/>
                  <a:gd name="connsiteX4" fmla="*/ 9193 w 3290153"/>
                  <a:gd name="connsiteY4" fmla="*/ 881607 h 1213401"/>
                  <a:gd name="connsiteX5" fmla="*/ 0 w 3290153"/>
                  <a:gd name="connsiteY5" fmla="*/ 111155 h 1213401"/>
                  <a:gd name="connsiteX6" fmla="*/ 1608370 w 3290153"/>
                  <a:gd name="connsiteY6" fmla="*/ 15108 h 1213401"/>
                  <a:gd name="connsiteX0" fmla="*/ 1608370 w 3290153"/>
                  <a:gd name="connsiteY0" fmla="*/ 2560 h 1200853"/>
                  <a:gd name="connsiteX1" fmla="*/ 3175331 w 3290153"/>
                  <a:gd name="connsiteY1" fmla="*/ 102059 h 1200853"/>
                  <a:gd name="connsiteX2" fmla="*/ 3176951 w 3290153"/>
                  <a:gd name="connsiteY2" fmla="*/ 878147 h 1200853"/>
                  <a:gd name="connsiteX3" fmla="*/ 1643895 w 3290153"/>
                  <a:gd name="connsiteY3" fmla="*/ 1200066 h 1200853"/>
                  <a:gd name="connsiteX4" fmla="*/ 9193 w 3290153"/>
                  <a:gd name="connsiteY4" fmla="*/ 869059 h 1200853"/>
                  <a:gd name="connsiteX5" fmla="*/ 0 w 3290153"/>
                  <a:gd name="connsiteY5" fmla="*/ 98607 h 1200853"/>
                  <a:gd name="connsiteX6" fmla="*/ 1608370 w 3290153"/>
                  <a:gd name="connsiteY6" fmla="*/ 2560 h 1200853"/>
                  <a:gd name="connsiteX0" fmla="*/ 1608370 w 3176951"/>
                  <a:gd name="connsiteY0" fmla="*/ 2560 h 1200853"/>
                  <a:gd name="connsiteX1" fmla="*/ 3175331 w 3176951"/>
                  <a:gd name="connsiteY1" fmla="*/ 102059 h 1200853"/>
                  <a:gd name="connsiteX2" fmla="*/ 3176951 w 3176951"/>
                  <a:gd name="connsiteY2" fmla="*/ 878147 h 1200853"/>
                  <a:gd name="connsiteX3" fmla="*/ 1643895 w 3176951"/>
                  <a:gd name="connsiteY3" fmla="*/ 1200066 h 1200853"/>
                  <a:gd name="connsiteX4" fmla="*/ 9193 w 3176951"/>
                  <a:gd name="connsiteY4" fmla="*/ 869059 h 1200853"/>
                  <a:gd name="connsiteX5" fmla="*/ 0 w 3176951"/>
                  <a:gd name="connsiteY5" fmla="*/ 98607 h 1200853"/>
                  <a:gd name="connsiteX6" fmla="*/ 1608370 w 3176951"/>
                  <a:gd name="connsiteY6" fmla="*/ 2560 h 1200853"/>
                  <a:gd name="connsiteX0" fmla="*/ 1599177 w 3167758"/>
                  <a:gd name="connsiteY0" fmla="*/ 2 h 1198295"/>
                  <a:gd name="connsiteX1" fmla="*/ 3166138 w 3167758"/>
                  <a:gd name="connsiteY1" fmla="*/ 99501 h 1198295"/>
                  <a:gd name="connsiteX2" fmla="*/ 3167758 w 3167758"/>
                  <a:gd name="connsiteY2" fmla="*/ 875589 h 1198295"/>
                  <a:gd name="connsiteX3" fmla="*/ 1634702 w 3167758"/>
                  <a:gd name="connsiteY3" fmla="*/ 1197508 h 1198295"/>
                  <a:gd name="connsiteX4" fmla="*/ 0 w 3167758"/>
                  <a:gd name="connsiteY4" fmla="*/ 866501 h 1198295"/>
                  <a:gd name="connsiteX5" fmla="*/ 2196 w 3167758"/>
                  <a:gd name="connsiteY5" fmla="*/ 97775 h 1198295"/>
                  <a:gd name="connsiteX6" fmla="*/ 1599177 w 3167758"/>
                  <a:gd name="connsiteY6" fmla="*/ 2 h 1198295"/>
                  <a:gd name="connsiteX0" fmla="*/ 1599177 w 3167758"/>
                  <a:gd name="connsiteY0" fmla="*/ 2 h 1198295"/>
                  <a:gd name="connsiteX1" fmla="*/ 3163860 w 3167758"/>
                  <a:gd name="connsiteY1" fmla="*/ 99501 h 1198295"/>
                  <a:gd name="connsiteX2" fmla="*/ 3167758 w 3167758"/>
                  <a:gd name="connsiteY2" fmla="*/ 875589 h 1198295"/>
                  <a:gd name="connsiteX3" fmla="*/ 1634702 w 3167758"/>
                  <a:gd name="connsiteY3" fmla="*/ 1197508 h 1198295"/>
                  <a:gd name="connsiteX4" fmla="*/ 0 w 3167758"/>
                  <a:gd name="connsiteY4" fmla="*/ 866501 h 1198295"/>
                  <a:gd name="connsiteX5" fmla="*/ 2196 w 3167758"/>
                  <a:gd name="connsiteY5" fmla="*/ 97775 h 1198295"/>
                  <a:gd name="connsiteX6" fmla="*/ 1599177 w 3167758"/>
                  <a:gd name="connsiteY6" fmla="*/ 2 h 1198295"/>
                  <a:gd name="connsiteX0" fmla="*/ 1599177 w 3165480"/>
                  <a:gd name="connsiteY0" fmla="*/ 2 h 1198314"/>
                  <a:gd name="connsiteX1" fmla="*/ 3163860 w 3165480"/>
                  <a:gd name="connsiteY1" fmla="*/ 99501 h 1198314"/>
                  <a:gd name="connsiteX2" fmla="*/ 3165480 w 3165480"/>
                  <a:gd name="connsiteY2" fmla="*/ 877315 h 1198314"/>
                  <a:gd name="connsiteX3" fmla="*/ 1634702 w 3165480"/>
                  <a:gd name="connsiteY3" fmla="*/ 1197508 h 1198314"/>
                  <a:gd name="connsiteX4" fmla="*/ 0 w 3165480"/>
                  <a:gd name="connsiteY4" fmla="*/ 866501 h 1198314"/>
                  <a:gd name="connsiteX5" fmla="*/ 2196 w 3165480"/>
                  <a:gd name="connsiteY5" fmla="*/ 97775 h 1198314"/>
                  <a:gd name="connsiteX6" fmla="*/ 1599177 w 3165480"/>
                  <a:gd name="connsiteY6" fmla="*/ 2 h 1198314"/>
                  <a:gd name="connsiteX0" fmla="*/ 1599177 w 3165480"/>
                  <a:gd name="connsiteY0" fmla="*/ 1174938 h 2373250"/>
                  <a:gd name="connsiteX1" fmla="*/ 3163861 w 3165480"/>
                  <a:gd name="connsiteY1" fmla="*/ 7291 h 2373250"/>
                  <a:gd name="connsiteX2" fmla="*/ 3165480 w 3165480"/>
                  <a:gd name="connsiteY2" fmla="*/ 2052251 h 2373250"/>
                  <a:gd name="connsiteX3" fmla="*/ 1634702 w 3165480"/>
                  <a:gd name="connsiteY3" fmla="*/ 2372444 h 2373250"/>
                  <a:gd name="connsiteX4" fmla="*/ 0 w 3165480"/>
                  <a:gd name="connsiteY4" fmla="*/ 2041437 h 2373250"/>
                  <a:gd name="connsiteX5" fmla="*/ 2196 w 3165480"/>
                  <a:gd name="connsiteY5" fmla="*/ 1272711 h 2373250"/>
                  <a:gd name="connsiteX6" fmla="*/ 1599177 w 3165480"/>
                  <a:gd name="connsiteY6" fmla="*/ 1174938 h 2373250"/>
                  <a:gd name="connsiteX0" fmla="*/ 1599177 w 3165480"/>
                  <a:gd name="connsiteY0" fmla="*/ 1273827 h 2472139"/>
                  <a:gd name="connsiteX1" fmla="*/ 3163861 w 3165480"/>
                  <a:gd name="connsiteY1" fmla="*/ 6796 h 2472139"/>
                  <a:gd name="connsiteX2" fmla="*/ 3165480 w 3165480"/>
                  <a:gd name="connsiteY2" fmla="*/ 2151140 h 2472139"/>
                  <a:gd name="connsiteX3" fmla="*/ 1634702 w 3165480"/>
                  <a:gd name="connsiteY3" fmla="*/ 2471333 h 2472139"/>
                  <a:gd name="connsiteX4" fmla="*/ 0 w 3165480"/>
                  <a:gd name="connsiteY4" fmla="*/ 2140326 h 2472139"/>
                  <a:gd name="connsiteX5" fmla="*/ 2196 w 3165480"/>
                  <a:gd name="connsiteY5" fmla="*/ 1371600 h 2472139"/>
                  <a:gd name="connsiteX6" fmla="*/ 1599177 w 3165480"/>
                  <a:gd name="connsiteY6" fmla="*/ 1273827 h 2472139"/>
                  <a:gd name="connsiteX0" fmla="*/ 1601741 w 3168044"/>
                  <a:gd name="connsiteY0" fmla="*/ 1277666 h 2475978"/>
                  <a:gd name="connsiteX1" fmla="*/ 3166425 w 3168044"/>
                  <a:gd name="connsiteY1" fmla="*/ 10635 h 2475978"/>
                  <a:gd name="connsiteX2" fmla="*/ 3168044 w 3168044"/>
                  <a:gd name="connsiteY2" fmla="*/ 2154979 h 2475978"/>
                  <a:gd name="connsiteX3" fmla="*/ 1637266 w 3168044"/>
                  <a:gd name="connsiteY3" fmla="*/ 2475172 h 2475978"/>
                  <a:gd name="connsiteX4" fmla="*/ 2564 w 3168044"/>
                  <a:gd name="connsiteY4" fmla="*/ 2144165 h 2475978"/>
                  <a:gd name="connsiteX5" fmla="*/ 0 w 3168044"/>
                  <a:gd name="connsiteY5" fmla="*/ 1810 h 2475978"/>
                  <a:gd name="connsiteX6" fmla="*/ 1601741 w 3168044"/>
                  <a:gd name="connsiteY6" fmla="*/ 1277666 h 2475978"/>
                  <a:gd name="connsiteX0" fmla="*/ 1558897 w 3168044"/>
                  <a:gd name="connsiteY0" fmla="*/ 26 h 2589714"/>
                  <a:gd name="connsiteX1" fmla="*/ 3166425 w 3168044"/>
                  <a:gd name="connsiteY1" fmla="*/ 124371 h 2589714"/>
                  <a:gd name="connsiteX2" fmla="*/ 3168044 w 3168044"/>
                  <a:gd name="connsiteY2" fmla="*/ 2268715 h 2589714"/>
                  <a:gd name="connsiteX3" fmla="*/ 1637266 w 3168044"/>
                  <a:gd name="connsiteY3" fmla="*/ 2588908 h 2589714"/>
                  <a:gd name="connsiteX4" fmla="*/ 2564 w 3168044"/>
                  <a:gd name="connsiteY4" fmla="*/ 2257901 h 2589714"/>
                  <a:gd name="connsiteX5" fmla="*/ 0 w 3168044"/>
                  <a:gd name="connsiteY5" fmla="*/ 115546 h 2589714"/>
                  <a:gd name="connsiteX6" fmla="*/ 1558897 w 3168044"/>
                  <a:gd name="connsiteY6" fmla="*/ 26 h 258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68044" h="2589714">
                    <a:moveTo>
                      <a:pt x="1558897" y="26"/>
                    </a:moveTo>
                    <a:cubicBezTo>
                      <a:pt x="2086634" y="1497"/>
                      <a:pt x="2605076" y="19299"/>
                      <a:pt x="3166425" y="124371"/>
                    </a:cubicBezTo>
                    <a:cubicBezTo>
                      <a:pt x="3167245" y="540766"/>
                      <a:pt x="3163607" y="2023563"/>
                      <a:pt x="3168044" y="2268715"/>
                    </a:cubicBezTo>
                    <a:cubicBezTo>
                      <a:pt x="3049520" y="2543102"/>
                      <a:pt x="2162695" y="2597328"/>
                      <a:pt x="1637266" y="2588908"/>
                    </a:cubicBezTo>
                    <a:cubicBezTo>
                      <a:pt x="1111837" y="2580488"/>
                      <a:pt x="30538" y="2551969"/>
                      <a:pt x="2564" y="2257901"/>
                    </a:cubicBezTo>
                    <a:cubicBezTo>
                      <a:pt x="6480" y="1963834"/>
                      <a:pt x="182" y="541532"/>
                      <a:pt x="0" y="115546"/>
                    </a:cubicBezTo>
                    <a:cubicBezTo>
                      <a:pt x="205787" y="58026"/>
                      <a:pt x="1031160" y="-1445"/>
                      <a:pt x="1558897" y="26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  <a:alpha val="32000"/>
                </a:schemeClr>
              </a:solidFill>
              <a:ln w="12700"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>
              <a:xfrm>
                <a:off x="2145510" y="1657350"/>
                <a:ext cx="2111740" cy="111201"/>
              </a:xfrm>
              <a:custGeom>
                <a:avLst/>
                <a:gdLst>
                  <a:gd name="connsiteX0" fmla="*/ 0 w 3309938"/>
                  <a:gd name="connsiteY0" fmla="*/ 0 h 171472"/>
                  <a:gd name="connsiteX1" fmla="*/ 1595438 w 3309938"/>
                  <a:gd name="connsiteY1" fmla="*/ 171450 h 171472"/>
                  <a:gd name="connsiteX2" fmla="*/ 3309938 w 3309938"/>
                  <a:gd name="connsiteY2" fmla="*/ 9525 h 171472"/>
                  <a:gd name="connsiteX0" fmla="*/ 0 w 3309938"/>
                  <a:gd name="connsiteY0" fmla="*/ 0 h 171472"/>
                  <a:gd name="connsiteX1" fmla="*/ 1595438 w 3309938"/>
                  <a:gd name="connsiteY1" fmla="*/ 171450 h 171472"/>
                  <a:gd name="connsiteX2" fmla="*/ 3309938 w 3309938"/>
                  <a:gd name="connsiteY2" fmla="*/ 9525 h 171472"/>
                  <a:gd name="connsiteX0" fmla="*/ 0 w 3309938"/>
                  <a:gd name="connsiteY0" fmla="*/ 0 h 171472"/>
                  <a:gd name="connsiteX1" fmla="*/ 1595438 w 3309938"/>
                  <a:gd name="connsiteY1" fmla="*/ 171450 h 171472"/>
                  <a:gd name="connsiteX2" fmla="*/ 3309938 w 3309938"/>
                  <a:gd name="connsiteY2" fmla="*/ 9525 h 171472"/>
                  <a:gd name="connsiteX0" fmla="*/ 0 w 3309938"/>
                  <a:gd name="connsiteY0" fmla="*/ 0 h 171467"/>
                  <a:gd name="connsiteX1" fmla="*/ 1595438 w 3309938"/>
                  <a:gd name="connsiteY1" fmla="*/ 171450 h 171467"/>
                  <a:gd name="connsiteX2" fmla="*/ 3309938 w 3309938"/>
                  <a:gd name="connsiteY2" fmla="*/ 9525 h 17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38" h="171467">
                    <a:moveTo>
                      <a:pt x="0" y="0"/>
                    </a:moveTo>
                    <a:cubicBezTo>
                      <a:pt x="74216" y="73025"/>
                      <a:pt x="1043782" y="169863"/>
                      <a:pt x="1595438" y="171450"/>
                    </a:cubicBezTo>
                    <a:cubicBezTo>
                      <a:pt x="2147094" y="173037"/>
                      <a:pt x="3228578" y="67469"/>
                      <a:pt x="3309938" y="9525"/>
                    </a:cubicBezTo>
                  </a:path>
                </a:pathLst>
              </a:cu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064310" y="1118366"/>
              <a:ext cx="2273187" cy="2768098"/>
              <a:chOff x="1384345" y="438150"/>
              <a:chExt cx="3505155" cy="4268286"/>
            </a:xfrm>
          </p:grpSpPr>
          <p:sp>
            <p:nvSpPr>
              <p:cNvPr id="85" name="Oval 2"/>
              <p:cNvSpPr/>
              <p:nvPr/>
            </p:nvSpPr>
            <p:spPr>
              <a:xfrm>
                <a:off x="1453946" y="486565"/>
                <a:ext cx="3353004" cy="345285"/>
              </a:xfrm>
              <a:custGeom>
                <a:avLst/>
                <a:gdLst>
                  <a:gd name="connsiteX0" fmla="*/ 0 w 3352800"/>
                  <a:gd name="connsiteY0" fmla="*/ 111125 h 222250"/>
                  <a:gd name="connsiteX1" fmla="*/ 1676400 w 3352800"/>
                  <a:gd name="connsiteY1" fmla="*/ 0 h 222250"/>
                  <a:gd name="connsiteX2" fmla="*/ 3352800 w 3352800"/>
                  <a:gd name="connsiteY2" fmla="*/ 111125 h 222250"/>
                  <a:gd name="connsiteX3" fmla="*/ 1676400 w 3352800"/>
                  <a:gd name="connsiteY3" fmla="*/ 222250 h 222250"/>
                  <a:gd name="connsiteX4" fmla="*/ 0 w 3352800"/>
                  <a:gd name="connsiteY4" fmla="*/ 111125 h 222250"/>
                  <a:gd name="connsiteX0" fmla="*/ 88624 w 3441424"/>
                  <a:gd name="connsiteY0" fmla="*/ 111125 h 223055"/>
                  <a:gd name="connsiteX1" fmla="*/ 1765024 w 3441424"/>
                  <a:gd name="connsiteY1" fmla="*/ 0 h 223055"/>
                  <a:gd name="connsiteX2" fmla="*/ 3441424 w 3441424"/>
                  <a:gd name="connsiteY2" fmla="*/ 111125 h 223055"/>
                  <a:gd name="connsiteX3" fmla="*/ 1765024 w 3441424"/>
                  <a:gd name="connsiteY3" fmla="*/ 222250 h 223055"/>
                  <a:gd name="connsiteX4" fmla="*/ 393424 w 3441424"/>
                  <a:gd name="connsiteY4" fmla="*/ 158750 h 223055"/>
                  <a:gd name="connsiteX5" fmla="*/ 88624 w 3441424"/>
                  <a:gd name="connsiteY5" fmla="*/ 111125 h 223055"/>
                  <a:gd name="connsiteX0" fmla="*/ 108919 w 3461719"/>
                  <a:gd name="connsiteY0" fmla="*/ 111125 h 222972"/>
                  <a:gd name="connsiteX1" fmla="*/ 1785319 w 3461719"/>
                  <a:gd name="connsiteY1" fmla="*/ 0 h 222972"/>
                  <a:gd name="connsiteX2" fmla="*/ 3461719 w 3461719"/>
                  <a:gd name="connsiteY2" fmla="*/ 111125 h 222972"/>
                  <a:gd name="connsiteX3" fmla="*/ 1785319 w 3461719"/>
                  <a:gd name="connsiteY3" fmla="*/ 222250 h 222972"/>
                  <a:gd name="connsiteX4" fmla="*/ 413719 w 3461719"/>
                  <a:gd name="connsiteY4" fmla="*/ 158750 h 222972"/>
                  <a:gd name="connsiteX5" fmla="*/ 191469 w 3461719"/>
                  <a:gd name="connsiteY5" fmla="*/ 152400 h 222972"/>
                  <a:gd name="connsiteX6" fmla="*/ 108919 w 3461719"/>
                  <a:gd name="connsiteY6" fmla="*/ 111125 h 222972"/>
                  <a:gd name="connsiteX0" fmla="*/ 3028 w 3355828"/>
                  <a:gd name="connsiteY0" fmla="*/ 111125 h 222972"/>
                  <a:gd name="connsiteX1" fmla="*/ 1679428 w 3355828"/>
                  <a:gd name="connsiteY1" fmla="*/ 0 h 222972"/>
                  <a:gd name="connsiteX2" fmla="*/ 3355828 w 3355828"/>
                  <a:gd name="connsiteY2" fmla="*/ 111125 h 222972"/>
                  <a:gd name="connsiteX3" fmla="*/ 1679428 w 3355828"/>
                  <a:gd name="connsiteY3" fmla="*/ 222250 h 222972"/>
                  <a:gd name="connsiteX4" fmla="*/ 307828 w 3355828"/>
                  <a:gd name="connsiteY4" fmla="*/ 158750 h 222972"/>
                  <a:gd name="connsiteX5" fmla="*/ 85578 w 3355828"/>
                  <a:gd name="connsiteY5" fmla="*/ 152400 h 222972"/>
                  <a:gd name="connsiteX6" fmla="*/ 3028 w 3355828"/>
                  <a:gd name="connsiteY6" fmla="*/ 111125 h 222972"/>
                  <a:gd name="connsiteX0" fmla="*/ 3758 w 3356558"/>
                  <a:gd name="connsiteY0" fmla="*/ 111125 h 222972"/>
                  <a:gd name="connsiteX1" fmla="*/ 1680158 w 3356558"/>
                  <a:gd name="connsiteY1" fmla="*/ 0 h 222972"/>
                  <a:gd name="connsiteX2" fmla="*/ 3356558 w 3356558"/>
                  <a:gd name="connsiteY2" fmla="*/ 111125 h 222972"/>
                  <a:gd name="connsiteX3" fmla="*/ 1680158 w 3356558"/>
                  <a:gd name="connsiteY3" fmla="*/ 222250 h 222972"/>
                  <a:gd name="connsiteX4" fmla="*/ 308558 w 3356558"/>
                  <a:gd name="connsiteY4" fmla="*/ 158750 h 222972"/>
                  <a:gd name="connsiteX5" fmla="*/ 86308 w 3356558"/>
                  <a:gd name="connsiteY5" fmla="*/ 152400 h 222972"/>
                  <a:gd name="connsiteX6" fmla="*/ 3758 w 3356558"/>
                  <a:gd name="connsiteY6" fmla="*/ 111125 h 222972"/>
                  <a:gd name="connsiteX0" fmla="*/ 266 w 3353066"/>
                  <a:gd name="connsiteY0" fmla="*/ 111125 h 222972"/>
                  <a:gd name="connsiteX1" fmla="*/ 1676666 w 3353066"/>
                  <a:gd name="connsiteY1" fmla="*/ 0 h 222972"/>
                  <a:gd name="connsiteX2" fmla="*/ 3353066 w 3353066"/>
                  <a:gd name="connsiteY2" fmla="*/ 111125 h 222972"/>
                  <a:gd name="connsiteX3" fmla="*/ 1676666 w 3353066"/>
                  <a:gd name="connsiteY3" fmla="*/ 222250 h 222972"/>
                  <a:gd name="connsiteX4" fmla="*/ 305066 w 3353066"/>
                  <a:gd name="connsiteY4" fmla="*/ 158750 h 222972"/>
                  <a:gd name="connsiteX5" fmla="*/ 82816 w 3353066"/>
                  <a:gd name="connsiteY5" fmla="*/ 152400 h 222972"/>
                  <a:gd name="connsiteX6" fmla="*/ 266 w 3353066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265 w 3353065"/>
                  <a:gd name="connsiteY0" fmla="*/ 111125 h 222972"/>
                  <a:gd name="connsiteX1" fmla="*/ 1676665 w 3353065"/>
                  <a:gd name="connsiteY1" fmla="*/ 0 h 222972"/>
                  <a:gd name="connsiteX2" fmla="*/ 3353065 w 3353065"/>
                  <a:gd name="connsiteY2" fmla="*/ 111125 h 222972"/>
                  <a:gd name="connsiteX3" fmla="*/ 1676665 w 3353065"/>
                  <a:gd name="connsiteY3" fmla="*/ 222250 h 222972"/>
                  <a:gd name="connsiteX4" fmla="*/ 305065 w 3353065"/>
                  <a:gd name="connsiteY4" fmla="*/ 158750 h 222972"/>
                  <a:gd name="connsiteX5" fmla="*/ 82815 w 3353065"/>
                  <a:gd name="connsiteY5" fmla="*/ 152400 h 222972"/>
                  <a:gd name="connsiteX6" fmla="*/ 265 w 3353065"/>
                  <a:gd name="connsiteY6" fmla="*/ 111125 h 22297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04 w 3353004"/>
                  <a:gd name="connsiteY0" fmla="*/ 111125 h 345285"/>
                  <a:gd name="connsiteX1" fmla="*/ 1676604 w 3353004"/>
                  <a:gd name="connsiteY1" fmla="*/ 0 h 345285"/>
                  <a:gd name="connsiteX2" fmla="*/ 3353004 w 3353004"/>
                  <a:gd name="connsiteY2" fmla="*/ 111125 h 345285"/>
                  <a:gd name="connsiteX3" fmla="*/ 1676604 w 3353004"/>
                  <a:gd name="connsiteY3" fmla="*/ 222250 h 345285"/>
                  <a:gd name="connsiteX4" fmla="*/ 312148 w 3353004"/>
                  <a:gd name="connsiteY4" fmla="*/ 168275 h 345285"/>
                  <a:gd name="connsiteX5" fmla="*/ 143080 w 3353004"/>
                  <a:gd name="connsiteY5" fmla="*/ 345281 h 345285"/>
                  <a:gd name="connsiteX6" fmla="*/ 94660 w 3353004"/>
                  <a:gd name="connsiteY6" fmla="*/ 145256 h 345285"/>
                  <a:gd name="connsiteX7" fmla="*/ 204 w 3353004"/>
                  <a:gd name="connsiteY7" fmla="*/ 111125 h 345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53004" h="345285">
                    <a:moveTo>
                      <a:pt x="204" y="111125"/>
                    </a:moveTo>
                    <a:cubicBezTo>
                      <a:pt x="-3235" y="54768"/>
                      <a:pt x="750754" y="0"/>
                      <a:pt x="1676604" y="0"/>
                    </a:cubicBezTo>
                    <a:cubicBezTo>
                      <a:pt x="2602454" y="0"/>
                      <a:pt x="3353004" y="49752"/>
                      <a:pt x="3353004" y="111125"/>
                    </a:cubicBezTo>
                    <a:cubicBezTo>
                      <a:pt x="3353004" y="172498"/>
                      <a:pt x="2183413" y="212725"/>
                      <a:pt x="1676604" y="222250"/>
                    </a:cubicBezTo>
                    <a:cubicBezTo>
                      <a:pt x="1169795" y="231775"/>
                      <a:pt x="557814" y="180314"/>
                      <a:pt x="312148" y="168275"/>
                    </a:cubicBezTo>
                    <a:cubicBezTo>
                      <a:pt x="261746" y="156238"/>
                      <a:pt x="180122" y="346339"/>
                      <a:pt x="143080" y="345281"/>
                    </a:cubicBezTo>
                    <a:cubicBezTo>
                      <a:pt x="106038" y="344223"/>
                      <a:pt x="164113" y="175551"/>
                      <a:pt x="94660" y="145256"/>
                    </a:cubicBezTo>
                    <a:cubicBezTo>
                      <a:pt x="43860" y="137318"/>
                      <a:pt x="-3501" y="122238"/>
                      <a:pt x="204" y="111125"/>
                    </a:cubicBezTo>
                    <a:close/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2"/>
              <p:cNvSpPr/>
              <p:nvPr/>
            </p:nvSpPr>
            <p:spPr>
              <a:xfrm>
                <a:off x="1384345" y="441325"/>
                <a:ext cx="3505155" cy="452439"/>
              </a:xfrm>
              <a:custGeom>
                <a:avLst/>
                <a:gdLst>
                  <a:gd name="connsiteX0" fmla="*/ 0 w 3352800"/>
                  <a:gd name="connsiteY0" fmla="*/ 111125 h 222250"/>
                  <a:gd name="connsiteX1" fmla="*/ 1676400 w 3352800"/>
                  <a:gd name="connsiteY1" fmla="*/ 0 h 222250"/>
                  <a:gd name="connsiteX2" fmla="*/ 3352800 w 3352800"/>
                  <a:gd name="connsiteY2" fmla="*/ 111125 h 222250"/>
                  <a:gd name="connsiteX3" fmla="*/ 1676400 w 3352800"/>
                  <a:gd name="connsiteY3" fmla="*/ 222250 h 222250"/>
                  <a:gd name="connsiteX4" fmla="*/ 0 w 3352800"/>
                  <a:gd name="connsiteY4" fmla="*/ 111125 h 222250"/>
                  <a:gd name="connsiteX0" fmla="*/ 88624 w 3441424"/>
                  <a:gd name="connsiteY0" fmla="*/ 111125 h 223055"/>
                  <a:gd name="connsiteX1" fmla="*/ 1765024 w 3441424"/>
                  <a:gd name="connsiteY1" fmla="*/ 0 h 223055"/>
                  <a:gd name="connsiteX2" fmla="*/ 3441424 w 3441424"/>
                  <a:gd name="connsiteY2" fmla="*/ 111125 h 223055"/>
                  <a:gd name="connsiteX3" fmla="*/ 1765024 w 3441424"/>
                  <a:gd name="connsiteY3" fmla="*/ 222250 h 223055"/>
                  <a:gd name="connsiteX4" fmla="*/ 393424 w 3441424"/>
                  <a:gd name="connsiteY4" fmla="*/ 158750 h 223055"/>
                  <a:gd name="connsiteX5" fmla="*/ 88624 w 3441424"/>
                  <a:gd name="connsiteY5" fmla="*/ 111125 h 223055"/>
                  <a:gd name="connsiteX0" fmla="*/ 108919 w 3461719"/>
                  <a:gd name="connsiteY0" fmla="*/ 111125 h 222972"/>
                  <a:gd name="connsiteX1" fmla="*/ 1785319 w 3461719"/>
                  <a:gd name="connsiteY1" fmla="*/ 0 h 222972"/>
                  <a:gd name="connsiteX2" fmla="*/ 3461719 w 3461719"/>
                  <a:gd name="connsiteY2" fmla="*/ 111125 h 222972"/>
                  <a:gd name="connsiteX3" fmla="*/ 1785319 w 3461719"/>
                  <a:gd name="connsiteY3" fmla="*/ 222250 h 222972"/>
                  <a:gd name="connsiteX4" fmla="*/ 413719 w 3461719"/>
                  <a:gd name="connsiteY4" fmla="*/ 158750 h 222972"/>
                  <a:gd name="connsiteX5" fmla="*/ 191469 w 3461719"/>
                  <a:gd name="connsiteY5" fmla="*/ 152400 h 222972"/>
                  <a:gd name="connsiteX6" fmla="*/ 108919 w 3461719"/>
                  <a:gd name="connsiteY6" fmla="*/ 111125 h 222972"/>
                  <a:gd name="connsiteX0" fmla="*/ 3028 w 3355828"/>
                  <a:gd name="connsiteY0" fmla="*/ 111125 h 222972"/>
                  <a:gd name="connsiteX1" fmla="*/ 1679428 w 3355828"/>
                  <a:gd name="connsiteY1" fmla="*/ 0 h 222972"/>
                  <a:gd name="connsiteX2" fmla="*/ 3355828 w 3355828"/>
                  <a:gd name="connsiteY2" fmla="*/ 111125 h 222972"/>
                  <a:gd name="connsiteX3" fmla="*/ 1679428 w 3355828"/>
                  <a:gd name="connsiteY3" fmla="*/ 222250 h 222972"/>
                  <a:gd name="connsiteX4" fmla="*/ 307828 w 3355828"/>
                  <a:gd name="connsiteY4" fmla="*/ 158750 h 222972"/>
                  <a:gd name="connsiteX5" fmla="*/ 85578 w 3355828"/>
                  <a:gd name="connsiteY5" fmla="*/ 152400 h 222972"/>
                  <a:gd name="connsiteX6" fmla="*/ 3028 w 3355828"/>
                  <a:gd name="connsiteY6" fmla="*/ 111125 h 222972"/>
                  <a:gd name="connsiteX0" fmla="*/ 3758 w 3356558"/>
                  <a:gd name="connsiteY0" fmla="*/ 111125 h 222972"/>
                  <a:gd name="connsiteX1" fmla="*/ 1680158 w 3356558"/>
                  <a:gd name="connsiteY1" fmla="*/ 0 h 222972"/>
                  <a:gd name="connsiteX2" fmla="*/ 3356558 w 3356558"/>
                  <a:gd name="connsiteY2" fmla="*/ 111125 h 222972"/>
                  <a:gd name="connsiteX3" fmla="*/ 1680158 w 3356558"/>
                  <a:gd name="connsiteY3" fmla="*/ 222250 h 222972"/>
                  <a:gd name="connsiteX4" fmla="*/ 308558 w 3356558"/>
                  <a:gd name="connsiteY4" fmla="*/ 158750 h 222972"/>
                  <a:gd name="connsiteX5" fmla="*/ 86308 w 3356558"/>
                  <a:gd name="connsiteY5" fmla="*/ 152400 h 222972"/>
                  <a:gd name="connsiteX6" fmla="*/ 3758 w 3356558"/>
                  <a:gd name="connsiteY6" fmla="*/ 111125 h 222972"/>
                  <a:gd name="connsiteX0" fmla="*/ 266 w 3353066"/>
                  <a:gd name="connsiteY0" fmla="*/ 111125 h 222972"/>
                  <a:gd name="connsiteX1" fmla="*/ 1676666 w 3353066"/>
                  <a:gd name="connsiteY1" fmla="*/ 0 h 222972"/>
                  <a:gd name="connsiteX2" fmla="*/ 3353066 w 3353066"/>
                  <a:gd name="connsiteY2" fmla="*/ 111125 h 222972"/>
                  <a:gd name="connsiteX3" fmla="*/ 1676666 w 3353066"/>
                  <a:gd name="connsiteY3" fmla="*/ 222250 h 222972"/>
                  <a:gd name="connsiteX4" fmla="*/ 305066 w 3353066"/>
                  <a:gd name="connsiteY4" fmla="*/ 158750 h 222972"/>
                  <a:gd name="connsiteX5" fmla="*/ 82816 w 3353066"/>
                  <a:gd name="connsiteY5" fmla="*/ 152400 h 222972"/>
                  <a:gd name="connsiteX6" fmla="*/ 266 w 3353066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265 w 3353065"/>
                  <a:gd name="connsiteY0" fmla="*/ 111125 h 222972"/>
                  <a:gd name="connsiteX1" fmla="*/ 1676665 w 3353065"/>
                  <a:gd name="connsiteY1" fmla="*/ 0 h 222972"/>
                  <a:gd name="connsiteX2" fmla="*/ 3353065 w 3353065"/>
                  <a:gd name="connsiteY2" fmla="*/ 111125 h 222972"/>
                  <a:gd name="connsiteX3" fmla="*/ 1676665 w 3353065"/>
                  <a:gd name="connsiteY3" fmla="*/ 222250 h 222972"/>
                  <a:gd name="connsiteX4" fmla="*/ 305065 w 3353065"/>
                  <a:gd name="connsiteY4" fmla="*/ 158750 h 222972"/>
                  <a:gd name="connsiteX5" fmla="*/ 82815 w 3353065"/>
                  <a:gd name="connsiteY5" fmla="*/ 152400 h 222972"/>
                  <a:gd name="connsiteX6" fmla="*/ 265 w 3353065"/>
                  <a:gd name="connsiteY6" fmla="*/ 111125 h 22297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04 w 3353004"/>
                  <a:gd name="connsiteY0" fmla="*/ 111125 h 345285"/>
                  <a:gd name="connsiteX1" fmla="*/ 1676604 w 3353004"/>
                  <a:gd name="connsiteY1" fmla="*/ 0 h 345285"/>
                  <a:gd name="connsiteX2" fmla="*/ 3353004 w 3353004"/>
                  <a:gd name="connsiteY2" fmla="*/ 111125 h 345285"/>
                  <a:gd name="connsiteX3" fmla="*/ 1676604 w 3353004"/>
                  <a:gd name="connsiteY3" fmla="*/ 222250 h 345285"/>
                  <a:gd name="connsiteX4" fmla="*/ 312148 w 3353004"/>
                  <a:gd name="connsiteY4" fmla="*/ 168275 h 345285"/>
                  <a:gd name="connsiteX5" fmla="*/ 143080 w 3353004"/>
                  <a:gd name="connsiteY5" fmla="*/ 345281 h 345285"/>
                  <a:gd name="connsiteX6" fmla="*/ 94660 w 3353004"/>
                  <a:gd name="connsiteY6" fmla="*/ 145256 h 345285"/>
                  <a:gd name="connsiteX7" fmla="*/ 204 w 3353004"/>
                  <a:gd name="connsiteY7" fmla="*/ 111125 h 345285"/>
                  <a:gd name="connsiteX0" fmla="*/ 204 w 3353004"/>
                  <a:gd name="connsiteY0" fmla="*/ 111125 h 328021"/>
                  <a:gd name="connsiteX1" fmla="*/ 1676604 w 3353004"/>
                  <a:gd name="connsiteY1" fmla="*/ 0 h 328021"/>
                  <a:gd name="connsiteX2" fmla="*/ 3353004 w 3353004"/>
                  <a:gd name="connsiteY2" fmla="*/ 111125 h 328021"/>
                  <a:gd name="connsiteX3" fmla="*/ 1676604 w 3353004"/>
                  <a:gd name="connsiteY3" fmla="*/ 222250 h 328021"/>
                  <a:gd name="connsiteX4" fmla="*/ 312148 w 3353004"/>
                  <a:gd name="connsiteY4" fmla="*/ 168275 h 328021"/>
                  <a:gd name="connsiteX5" fmla="*/ 184082 w 3353004"/>
                  <a:gd name="connsiteY5" fmla="*/ 328017 h 328021"/>
                  <a:gd name="connsiteX6" fmla="*/ 94660 w 3353004"/>
                  <a:gd name="connsiteY6" fmla="*/ 145256 h 328021"/>
                  <a:gd name="connsiteX7" fmla="*/ 204 w 3353004"/>
                  <a:gd name="connsiteY7" fmla="*/ 111125 h 328021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00985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98707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89596 w 3353004"/>
                  <a:gd name="connsiteY4" fmla="*/ 176907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161 w 3352961"/>
                  <a:gd name="connsiteY0" fmla="*/ 111125 h 328022"/>
                  <a:gd name="connsiteX1" fmla="*/ 1676561 w 3352961"/>
                  <a:gd name="connsiteY1" fmla="*/ 0 h 328022"/>
                  <a:gd name="connsiteX2" fmla="*/ 3352961 w 3352961"/>
                  <a:gd name="connsiteY2" fmla="*/ 111125 h 328022"/>
                  <a:gd name="connsiteX3" fmla="*/ 1676561 w 3352961"/>
                  <a:gd name="connsiteY3" fmla="*/ 222250 h 328022"/>
                  <a:gd name="connsiteX4" fmla="*/ 389553 w 3352961"/>
                  <a:gd name="connsiteY4" fmla="*/ 176907 h 328022"/>
                  <a:gd name="connsiteX5" fmla="*/ 184039 w 3352961"/>
                  <a:gd name="connsiteY5" fmla="*/ 328017 h 328022"/>
                  <a:gd name="connsiteX6" fmla="*/ 108285 w 3352961"/>
                  <a:gd name="connsiteY6" fmla="*/ 146982 h 328022"/>
                  <a:gd name="connsiteX7" fmla="*/ 161 w 3352961"/>
                  <a:gd name="connsiteY7" fmla="*/ 111125 h 328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52961" h="328022">
                    <a:moveTo>
                      <a:pt x="161" y="111125"/>
                    </a:moveTo>
                    <a:cubicBezTo>
                      <a:pt x="-3278" y="54768"/>
                      <a:pt x="750711" y="0"/>
                      <a:pt x="1676561" y="0"/>
                    </a:cubicBezTo>
                    <a:cubicBezTo>
                      <a:pt x="2602411" y="0"/>
                      <a:pt x="3352961" y="49752"/>
                      <a:pt x="3352961" y="111125"/>
                    </a:cubicBezTo>
                    <a:cubicBezTo>
                      <a:pt x="3352961" y="172498"/>
                      <a:pt x="2170462" y="211286"/>
                      <a:pt x="1676561" y="222250"/>
                    </a:cubicBezTo>
                    <a:cubicBezTo>
                      <a:pt x="1182660" y="233214"/>
                      <a:pt x="635219" y="188946"/>
                      <a:pt x="389553" y="176907"/>
                    </a:cubicBezTo>
                    <a:cubicBezTo>
                      <a:pt x="339151" y="164870"/>
                      <a:pt x="259804" y="329075"/>
                      <a:pt x="184039" y="328017"/>
                    </a:cubicBezTo>
                    <a:cubicBezTo>
                      <a:pt x="146997" y="326959"/>
                      <a:pt x="177738" y="177277"/>
                      <a:pt x="108285" y="146982"/>
                    </a:cubicBezTo>
                    <a:cubicBezTo>
                      <a:pt x="57485" y="139044"/>
                      <a:pt x="-3544" y="122238"/>
                      <a:pt x="161" y="111125"/>
                    </a:cubicBezTo>
                    <a:close/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1619250" y="853595"/>
                <a:ext cx="140494" cy="91761"/>
              </a:xfrm>
              <a:custGeom>
                <a:avLst/>
                <a:gdLst>
                  <a:gd name="connsiteX0" fmla="*/ 0 w 140494"/>
                  <a:gd name="connsiteY0" fmla="*/ 25086 h 91761"/>
                  <a:gd name="connsiteX1" fmla="*/ 78581 w 140494"/>
                  <a:gd name="connsiteY1" fmla="*/ 3655 h 91761"/>
                  <a:gd name="connsiteX2" fmla="*/ 140494 w 140494"/>
                  <a:gd name="connsiteY2" fmla="*/ 91761 h 9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494" h="91761">
                    <a:moveTo>
                      <a:pt x="0" y="25086"/>
                    </a:moveTo>
                    <a:cubicBezTo>
                      <a:pt x="27582" y="8814"/>
                      <a:pt x="55165" y="-7458"/>
                      <a:pt x="78581" y="3655"/>
                    </a:cubicBezTo>
                    <a:cubicBezTo>
                      <a:pt x="101997" y="14767"/>
                      <a:pt x="121245" y="53264"/>
                      <a:pt x="140494" y="91761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2"/>
              <p:cNvSpPr/>
              <p:nvPr/>
            </p:nvSpPr>
            <p:spPr>
              <a:xfrm>
                <a:off x="1384345" y="438150"/>
                <a:ext cx="3505108" cy="4268286"/>
              </a:xfrm>
              <a:custGeom>
                <a:avLst/>
                <a:gdLst>
                  <a:gd name="connsiteX0" fmla="*/ 0 w 3352800"/>
                  <a:gd name="connsiteY0" fmla="*/ 111125 h 222250"/>
                  <a:gd name="connsiteX1" fmla="*/ 1676400 w 3352800"/>
                  <a:gd name="connsiteY1" fmla="*/ 0 h 222250"/>
                  <a:gd name="connsiteX2" fmla="*/ 3352800 w 3352800"/>
                  <a:gd name="connsiteY2" fmla="*/ 111125 h 222250"/>
                  <a:gd name="connsiteX3" fmla="*/ 1676400 w 3352800"/>
                  <a:gd name="connsiteY3" fmla="*/ 222250 h 222250"/>
                  <a:gd name="connsiteX4" fmla="*/ 0 w 3352800"/>
                  <a:gd name="connsiteY4" fmla="*/ 111125 h 222250"/>
                  <a:gd name="connsiteX0" fmla="*/ 88624 w 3441424"/>
                  <a:gd name="connsiteY0" fmla="*/ 111125 h 223055"/>
                  <a:gd name="connsiteX1" fmla="*/ 1765024 w 3441424"/>
                  <a:gd name="connsiteY1" fmla="*/ 0 h 223055"/>
                  <a:gd name="connsiteX2" fmla="*/ 3441424 w 3441424"/>
                  <a:gd name="connsiteY2" fmla="*/ 111125 h 223055"/>
                  <a:gd name="connsiteX3" fmla="*/ 1765024 w 3441424"/>
                  <a:gd name="connsiteY3" fmla="*/ 222250 h 223055"/>
                  <a:gd name="connsiteX4" fmla="*/ 393424 w 3441424"/>
                  <a:gd name="connsiteY4" fmla="*/ 158750 h 223055"/>
                  <a:gd name="connsiteX5" fmla="*/ 88624 w 3441424"/>
                  <a:gd name="connsiteY5" fmla="*/ 111125 h 223055"/>
                  <a:gd name="connsiteX0" fmla="*/ 108919 w 3461719"/>
                  <a:gd name="connsiteY0" fmla="*/ 111125 h 222972"/>
                  <a:gd name="connsiteX1" fmla="*/ 1785319 w 3461719"/>
                  <a:gd name="connsiteY1" fmla="*/ 0 h 222972"/>
                  <a:gd name="connsiteX2" fmla="*/ 3461719 w 3461719"/>
                  <a:gd name="connsiteY2" fmla="*/ 111125 h 222972"/>
                  <a:gd name="connsiteX3" fmla="*/ 1785319 w 3461719"/>
                  <a:gd name="connsiteY3" fmla="*/ 222250 h 222972"/>
                  <a:gd name="connsiteX4" fmla="*/ 413719 w 3461719"/>
                  <a:gd name="connsiteY4" fmla="*/ 158750 h 222972"/>
                  <a:gd name="connsiteX5" fmla="*/ 191469 w 3461719"/>
                  <a:gd name="connsiteY5" fmla="*/ 152400 h 222972"/>
                  <a:gd name="connsiteX6" fmla="*/ 108919 w 3461719"/>
                  <a:gd name="connsiteY6" fmla="*/ 111125 h 222972"/>
                  <a:gd name="connsiteX0" fmla="*/ 3028 w 3355828"/>
                  <a:gd name="connsiteY0" fmla="*/ 111125 h 222972"/>
                  <a:gd name="connsiteX1" fmla="*/ 1679428 w 3355828"/>
                  <a:gd name="connsiteY1" fmla="*/ 0 h 222972"/>
                  <a:gd name="connsiteX2" fmla="*/ 3355828 w 3355828"/>
                  <a:gd name="connsiteY2" fmla="*/ 111125 h 222972"/>
                  <a:gd name="connsiteX3" fmla="*/ 1679428 w 3355828"/>
                  <a:gd name="connsiteY3" fmla="*/ 222250 h 222972"/>
                  <a:gd name="connsiteX4" fmla="*/ 307828 w 3355828"/>
                  <a:gd name="connsiteY4" fmla="*/ 158750 h 222972"/>
                  <a:gd name="connsiteX5" fmla="*/ 85578 w 3355828"/>
                  <a:gd name="connsiteY5" fmla="*/ 152400 h 222972"/>
                  <a:gd name="connsiteX6" fmla="*/ 3028 w 3355828"/>
                  <a:gd name="connsiteY6" fmla="*/ 111125 h 222972"/>
                  <a:gd name="connsiteX0" fmla="*/ 3758 w 3356558"/>
                  <a:gd name="connsiteY0" fmla="*/ 111125 h 222972"/>
                  <a:gd name="connsiteX1" fmla="*/ 1680158 w 3356558"/>
                  <a:gd name="connsiteY1" fmla="*/ 0 h 222972"/>
                  <a:gd name="connsiteX2" fmla="*/ 3356558 w 3356558"/>
                  <a:gd name="connsiteY2" fmla="*/ 111125 h 222972"/>
                  <a:gd name="connsiteX3" fmla="*/ 1680158 w 3356558"/>
                  <a:gd name="connsiteY3" fmla="*/ 222250 h 222972"/>
                  <a:gd name="connsiteX4" fmla="*/ 308558 w 3356558"/>
                  <a:gd name="connsiteY4" fmla="*/ 158750 h 222972"/>
                  <a:gd name="connsiteX5" fmla="*/ 86308 w 3356558"/>
                  <a:gd name="connsiteY5" fmla="*/ 152400 h 222972"/>
                  <a:gd name="connsiteX6" fmla="*/ 3758 w 3356558"/>
                  <a:gd name="connsiteY6" fmla="*/ 111125 h 222972"/>
                  <a:gd name="connsiteX0" fmla="*/ 266 w 3353066"/>
                  <a:gd name="connsiteY0" fmla="*/ 111125 h 222972"/>
                  <a:gd name="connsiteX1" fmla="*/ 1676666 w 3353066"/>
                  <a:gd name="connsiteY1" fmla="*/ 0 h 222972"/>
                  <a:gd name="connsiteX2" fmla="*/ 3353066 w 3353066"/>
                  <a:gd name="connsiteY2" fmla="*/ 111125 h 222972"/>
                  <a:gd name="connsiteX3" fmla="*/ 1676666 w 3353066"/>
                  <a:gd name="connsiteY3" fmla="*/ 222250 h 222972"/>
                  <a:gd name="connsiteX4" fmla="*/ 305066 w 3353066"/>
                  <a:gd name="connsiteY4" fmla="*/ 158750 h 222972"/>
                  <a:gd name="connsiteX5" fmla="*/ 82816 w 3353066"/>
                  <a:gd name="connsiteY5" fmla="*/ 152400 h 222972"/>
                  <a:gd name="connsiteX6" fmla="*/ 266 w 3353066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265 w 3353065"/>
                  <a:gd name="connsiteY0" fmla="*/ 111125 h 222972"/>
                  <a:gd name="connsiteX1" fmla="*/ 1676665 w 3353065"/>
                  <a:gd name="connsiteY1" fmla="*/ 0 h 222972"/>
                  <a:gd name="connsiteX2" fmla="*/ 3353065 w 3353065"/>
                  <a:gd name="connsiteY2" fmla="*/ 111125 h 222972"/>
                  <a:gd name="connsiteX3" fmla="*/ 1676665 w 3353065"/>
                  <a:gd name="connsiteY3" fmla="*/ 222250 h 222972"/>
                  <a:gd name="connsiteX4" fmla="*/ 305065 w 3353065"/>
                  <a:gd name="connsiteY4" fmla="*/ 158750 h 222972"/>
                  <a:gd name="connsiteX5" fmla="*/ 82815 w 3353065"/>
                  <a:gd name="connsiteY5" fmla="*/ 152400 h 222972"/>
                  <a:gd name="connsiteX6" fmla="*/ 265 w 3353065"/>
                  <a:gd name="connsiteY6" fmla="*/ 111125 h 22297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04 w 3353004"/>
                  <a:gd name="connsiteY0" fmla="*/ 111125 h 345285"/>
                  <a:gd name="connsiteX1" fmla="*/ 1676604 w 3353004"/>
                  <a:gd name="connsiteY1" fmla="*/ 0 h 345285"/>
                  <a:gd name="connsiteX2" fmla="*/ 3353004 w 3353004"/>
                  <a:gd name="connsiteY2" fmla="*/ 111125 h 345285"/>
                  <a:gd name="connsiteX3" fmla="*/ 1676604 w 3353004"/>
                  <a:gd name="connsiteY3" fmla="*/ 222250 h 345285"/>
                  <a:gd name="connsiteX4" fmla="*/ 312148 w 3353004"/>
                  <a:gd name="connsiteY4" fmla="*/ 168275 h 345285"/>
                  <a:gd name="connsiteX5" fmla="*/ 143080 w 3353004"/>
                  <a:gd name="connsiteY5" fmla="*/ 345281 h 345285"/>
                  <a:gd name="connsiteX6" fmla="*/ 94660 w 3353004"/>
                  <a:gd name="connsiteY6" fmla="*/ 145256 h 345285"/>
                  <a:gd name="connsiteX7" fmla="*/ 204 w 3353004"/>
                  <a:gd name="connsiteY7" fmla="*/ 111125 h 345285"/>
                  <a:gd name="connsiteX0" fmla="*/ 204 w 3353004"/>
                  <a:gd name="connsiteY0" fmla="*/ 111125 h 328021"/>
                  <a:gd name="connsiteX1" fmla="*/ 1676604 w 3353004"/>
                  <a:gd name="connsiteY1" fmla="*/ 0 h 328021"/>
                  <a:gd name="connsiteX2" fmla="*/ 3353004 w 3353004"/>
                  <a:gd name="connsiteY2" fmla="*/ 111125 h 328021"/>
                  <a:gd name="connsiteX3" fmla="*/ 1676604 w 3353004"/>
                  <a:gd name="connsiteY3" fmla="*/ 222250 h 328021"/>
                  <a:gd name="connsiteX4" fmla="*/ 312148 w 3353004"/>
                  <a:gd name="connsiteY4" fmla="*/ 168275 h 328021"/>
                  <a:gd name="connsiteX5" fmla="*/ 184082 w 3353004"/>
                  <a:gd name="connsiteY5" fmla="*/ 328017 h 328021"/>
                  <a:gd name="connsiteX6" fmla="*/ 94660 w 3353004"/>
                  <a:gd name="connsiteY6" fmla="*/ 145256 h 328021"/>
                  <a:gd name="connsiteX7" fmla="*/ 204 w 3353004"/>
                  <a:gd name="connsiteY7" fmla="*/ 111125 h 328021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00985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98707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89596 w 3353004"/>
                  <a:gd name="connsiteY4" fmla="*/ 176907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161 w 3352961"/>
                  <a:gd name="connsiteY0" fmla="*/ 111125 h 328022"/>
                  <a:gd name="connsiteX1" fmla="*/ 1676561 w 3352961"/>
                  <a:gd name="connsiteY1" fmla="*/ 0 h 328022"/>
                  <a:gd name="connsiteX2" fmla="*/ 3352961 w 3352961"/>
                  <a:gd name="connsiteY2" fmla="*/ 111125 h 328022"/>
                  <a:gd name="connsiteX3" fmla="*/ 1676561 w 3352961"/>
                  <a:gd name="connsiteY3" fmla="*/ 222250 h 328022"/>
                  <a:gd name="connsiteX4" fmla="*/ 389553 w 3352961"/>
                  <a:gd name="connsiteY4" fmla="*/ 176907 h 328022"/>
                  <a:gd name="connsiteX5" fmla="*/ 184039 w 3352961"/>
                  <a:gd name="connsiteY5" fmla="*/ 328017 h 328022"/>
                  <a:gd name="connsiteX6" fmla="*/ 108285 w 3352961"/>
                  <a:gd name="connsiteY6" fmla="*/ 146982 h 328022"/>
                  <a:gd name="connsiteX7" fmla="*/ 161 w 3352961"/>
                  <a:gd name="connsiteY7" fmla="*/ 111125 h 328022"/>
                  <a:gd name="connsiteX0" fmla="*/ 223 w 3353023"/>
                  <a:gd name="connsiteY0" fmla="*/ 111125 h 328022"/>
                  <a:gd name="connsiteX1" fmla="*/ 1676623 w 3353023"/>
                  <a:gd name="connsiteY1" fmla="*/ 0 h 328022"/>
                  <a:gd name="connsiteX2" fmla="*/ 3353023 w 3353023"/>
                  <a:gd name="connsiteY2" fmla="*/ 111125 h 328022"/>
                  <a:gd name="connsiteX3" fmla="*/ 1676623 w 3353023"/>
                  <a:gd name="connsiteY3" fmla="*/ 222250 h 328022"/>
                  <a:gd name="connsiteX4" fmla="*/ 389615 w 3353023"/>
                  <a:gd name="connsiteY4" fmla="*/ 176907 h 328022"/>
                  <a:gd name="connsiteX5" fmla="*/ 184101 w 3353023"/>
                  <a:gd name="connsiteY5" fmla="*/ 328017 h 328022"/>
                  <a:gd name="connsiteX6" fmla="*/ 90124 w 3353023"/>
                  <a:gd name="connsiteY6" fmla="*/ 206831 h 328022"/>
                  <a:gd name="connsiteX7" fmla="*/ 223 w 3353023"/>
                  <a:gd name="connsiteY7" fmla="*/ 111125 h 328022"/>
                  <a:gd name="connsiteX0" fmla="*/ 223 w 3353023"/>
                  <a:gd name="connsiteY0" fmla="*/ 111125 h 795304"/>
                  <a:gd name="connsiteX1" fmla="*/ 1676623 w 3353023"/>
                  <a:gd name="connsiteY1" fmla="*/ 0 h 795304"/>
                  <a:gd name="connsiteX2" fmla="*/ 3353023 w 3353023"/>
                  <a:gd name="connsiteY2" fmla="*/ 111125 h 795304"/>
                  <a:gd name="connsiteX3" fmla="*/ 1676623 w 3353023"/>
                  <a:gd name="connsiteY3" fmla="*/ 222250 h 795304"/>
                  <a:gd name="connsiteX4" fmla="*/ 389615 w 3353023"/>
                  <a:gd name="connsiteY4" fmla="*/ 176907 h 795304"/>
                  <a:gd name="connsiteX5" fmla="*/ 111210 w 3353023"/>
                  <a:gd name="connsiteY5" fmla="*/ 795303 h 795304"/>
                  <a:gd name="connsiteX6" fmla="*/ 90124 w 3353023"/>
                  <a:gd name="connsiteY6" fmla="*/ 206831 h 795304"/>
                  <a:gd name="connsiteX7" fmla="*/ 223 w 3353023"/>
                  <a:gd name="connsiteY7" fmla="*/ 111125 h 795304"/>
                  <a:gd name="connsiteX0" fmla="*/ 223 w 3353023"/>
                  <a:gd name="connsiteY0" fmla="*/ 111125 h 2795599"/>
                  <a:gd name="connsiteX1" fmla="*/ 1676623 w 3353023"/>
                  <a:gd name="connsiteY1" fmla="*/ 0 h 2795599"/>
                  <a:gd name="connsiteX2" fmla="*/ 3353023 w 3353023"/>
                  <a:gd name="connsiteY2" fmla="*/ 111125 h 2795599"/>
                  <a:gd name="connsiteX3" fmla="*/ 1676623 w 3353023"/>
                  <a:gd name="connsiteY3" fmla="*/ 222250 h 2795599"/>
                  <a:gd name="connsiteX4" fmla="*/ 134495 w 3353023"/>
                  <a:gd name="connsiteY4" fmla="*/ 2795549 h 2795599"/>
                  <a:gd name="connsiteX5" fmla="*/ 111210 w 3353023"/>
                  <a:gd name="connsiteY5" fmla="*/ 795303 h 2795599"/>
                  <a:gd name="connsiteX6" fmla="*/ 90124 w 3353023"/>
                  <a:gd name="connsiteY6" fmla="*/ 206831 h 2795599"/>
                  <a:gd name="connsiteX7" fmla="*/ 223 w 3353023"/>
                  <a:gd name="connsiteY7" fmla="*/ 111125 h 2795599"/>
                  <a:gd name="connsiteX0" fmla="*/ 223 w 3514230"/>
                  <a:gd name="connsiteY0" fmla="*/ 111125 h 3010221"/>
                  <a:gd name="connsiteX1" fmla="*/ 1676623 w 3514230"/>
                  <a:gd name="connsiteY1" fmla="*/ 0 h 3010221"/>
                  <a:gd name="connsiteX2" fmla="*/ 3353023 w 3514230"/>
                  <a:gd name="connsiteY2" fmla="*/ 111125 h 3010221"/>
                  <a:gd name="connsiteX3" fmla="*/ 3243788 w 3514230"/>
                  <a:gd name="connsiteY3" fmla="*/ 2813269 h 3010221"/>
                  <a:gd name="connsiteX4" fmla="*/ 134495 w 3514230"/>
                  <a:gd name="connsiteY4" fmla="*/ 2795549 h 3010221"/>
                  <a:gd name="connsiteX5" fmla="*/ 111210 w 3514230"/>
                  <a:gd name="connsiteY5" fmla="*/ 795303 h 3010221"/>
                  <a:gd name="connsiteX6" fmla="*/ 90124 w 3514230"/>
                  <a:gd name="connsiteY6" fmla="*/ 206831 h 3010221"/>
                  <a:gd name="connsiteX7" fmla="*/ 223 w 3514230"/>
                  <a:gd name="connsiteY7" fmla="*/ 111125 h 3010221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97424 w 3480543"/>
                  <a:gd name="connsiteY6" fmla="*/ 798756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6086 w 3586525"/>
                  <a:gd name="connsiteY0" fmla="*/ 111125 h 2998197"/>
                  <a:gd name="connsiteX1" fmla="*/ 1782486 w 3586525"/>
                  <a:gd name="connsiteY1" fmla="*/ 0 h 2998197"/>
                  <a:gd name="connsiteX2" fmla="*/ 3458886 w 3586525"/>
                  <a:gd name="connsiteY2" fmla="*/ 111125 h 2998197"/>
                  <a:gd name="connsiteX3" fmla="*/ 3381179 w 3586525"/>
                  <a:gd name="connsiteY3" fmla="*/ 273465 h 2998197"/>
                  <a:gd name="connsiteX4" fmla="*/ 3349651 w 3586525"/>
                  <a:gd name="connsiteY4" fmla="*/ 2813269 h 2998197"/>
                  <a:gd name="connsiteX5" fmla="*/ 240358 w 3586525"/>
                  <a:gd name="connsiteY5" fmla="*/ 2795549 h 2998197"/>
                  <a:gd name="connsiteX6" fmla="*/ 195987 w 3586525"/>
                  <a:gd name="connsiteY6" fmla="*/ 206831 h 2998197"/>
                  <a:gd name="connsiteX7" fmla="*/ 106086 w 3586525"/>
                  <a:gd name="connsiteY7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90005 w 3480543"/>
                  <a:gd name="connsiteY6" fmla="*/ 206831 h 2998197"/>
                  <a:gd name="connsiteX7" fmla="*/ 104 w 3480543"/>
                  <a:gd name="connsiteY7" fmla="*/ 111125 h 2998197"/>
                  <a:gd name="connsiteX0" fmla="*/ 104 w 3483747"/>
                  <a:gd name="connsiteY0" fmla="*/ 111125 h 2987815"/>
                  <a:gd name="connsiteX1" fmla="*/ 1676504 w 3483747"/>
                  <a:gd name="connsiteY1" fmla="*/ 0 h 2987815"/>
                  <a:gd name="connsiteX2" fmla="*/ 3352904 w 3483747"/>
                  <a:gd name="connsiteY2" fmla="*/ 111125 h 2987815"/>
                  <a:gd name="connsiteX3" fmla="*/ 3275197 w 3483747"/>
                  <a:gd name="connsiteY3" fmla="*/ 273465 h 2987815"/>
                  <a:gd name="connsiteX4" fmla="*/ 3243669 w 3483747"/>
                  <a:gd name="connsiteY4" fmla="*/ 2813269 h 2987815"/>
                  <a:gd name="connsiteX5" fmla="*/ 91097 w 3483747"/>
                  <a:gd name="connsiteY5" fmla="*/ 2762747 h 2987815"/>
                  <a:gd name="connsiteX6" fmla="*/ 90005 w 3483747"/>
                  <a:gd name="connsiteY6" fmla="*/ 206831 h 2987815"/>
                  <a:gd name="connsiteX7" fmla="*/ 104 w 3483747"/>
                  <a:gd name="connsiteY7" fmla="*/ 111125 h 2987815"/>
                  <a:gd name="connsiteX0" fmla="*/ 104 w 3483747"/>
                  <a:gd name="connsiteY0" fmla="*/ 111125 h 2987815"/>
                  <a:gd name="connsiteX1" fmla="*/ 1676504 w 3483747"/>
                  <a:gd name="connsiteY1" fmla="*/ 0 h 2987815"/>
                  <a:gd name="connsiteX2" fmla="*/ 3352904 w 3483747"/>
                  <a:gd name="connsiteY2" fmla="*/ 111125 h 2987815"/>
                  <a:gd name="connsiteX3" fmla="*/ 3275197 w 3483747"/>
                  <a:gd name="connsiteY3" fmla="*/ 273465 h 2987815"/>
                  <a:gd name="connsiteX4" fmla="*/ 3243669 w 3483747"/>
                  <a:gd name="connsiteY4" fmla="*/ 2813269 h 2987815"/>
                  <a:gd name="connsiteX5" fmla="*/ 91097 w 3483747"/>
                  <a:gd name="connsiteY5" fmla="*/ 2762747 h 2987815"/>
                  <a:gd name="connsiteX6" fmla="*/ 90005 w 3483747"/>
                  <a:gd name="connsiteY6" fmla="*/ 206831 h 2987815"/>
                  <a:gd name="connsiteX7" fmla="*/ 104 w 3483747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58308"/>
                  <a:gd name="connsiteY0" fmla="*/ 111125 h 3117884"/>
                  <a:gd name="connsiteX1" fmla="*/ 1676516 w 3458308"/>
                  <a:gd name="connsiteY1" fmla="*/ 0 h 3117884"/>
                  <a:gd name="connsiteX2" fmla="*/ 3352916 w 3458308"/>
                  <a:gd name="connsiteY2" fmla="*/ 111125 h 3117884"/>
                  <a:gd name="connsiteX3" fmla="*/ 3275209 w 3458308"/>
                  <a:gd name="connsiteY3" fmla="*/ 273465 h 3117884"/>
                  <a:gd name="connsiteX4" fmla="*/ 3243681 w 3458308"/>
                  <a:gd name="connsiteY4" fmla="*/ 2813269 h 3117884"/>
                  <a:gd name="connsiteX5" fmla="*/ 910339 w 3458308"/>
                  <a:gd name="connsiteY5" fmla="*/ 3066131 h 3117884"/>
                  <a:gd name="connsiteX6" fmla="*/ 91109 w 3458308"/>
                  <a:gd name="connsiteY6" fmla="*/ 2762747 h 3117884"/>
                  <a:gd name="connsiteX7" fmla="*/ 90017 w 3458308"/>
                  <a:gd name="connsiteY7" fmla="*/ 206831 h 3117884"/>
                  <a:gd name="connsiteX8" fmla="*/ 116 w 3458308"/>
                  <a:gd name="connsiteY8" fmla="*/ 111125 h 3117884"/>
                  <a:gd name="connsiteX0" fmla="*/ 116 w 3458308"/>
                  <a:gd name="connsiteY0" fmla="*/ 111125 h 3160478"/>
                  <a:gd name="connsiteX1" fmla="*/ 1676516 w 3458308"/>
                  <a:gd name="connsiteY1" fmla="*/ 0 h 3160478"/>
                  <a:gd name="connsiteX2" fmla="*/ 3352916 w 3458308"/>
                  <a:gd name="connsiteY2" fmla="*/ 111125 h 3160478"/>
                  <a:gd name="connsiteX3" fmla="*/ 3275209 w 3458308"/>
                  <a:gd name="connsiteY3" fmla="*/ 273465 h 3160478"/>
                  <a:gd name="connsiteX4" fmla="*/ 3243681 w 3458308"/>
                  <a:gd name="connsiteY4" fmla="*/ 2813269 h 3160478"/>
                  <a:gd name="connsiteX5" fmla="*/ 1712144 w 3458308"/>
                  <a:gd name="connsiteY5" fmla="*/ 3131735 h 3160478"/>
                  <a:gd name="connsiteX6" fmla="*/ 91109 w 3458308"/>
                  <a:gd name="connsiteY6" fmla="*/ 2762747 h 3160478"/>
                  <a:gd name="connsiteX7" fmla="*/ 90017 w 3458308"/>
                  <a:gd name="connsiteY7" fmla="*/ 206831 h 3160478"/>
                  <a:gd name="connsiteX8" fmla="*/ 116 w 3458308"/>
                  <a:gd name="connsiteY8" fmla="*/ 111125 h 3160478"/>
                  <a:gd name="connsiteX0" fmla="*/ 116 w 3458308"/>
                  <a:gd name="connsiteY0" fmla="*/ 111125 h 3135004"/>
                  <a:gd name="connsiteX1" fmla="*/ 1676516 w 3458308"/>
                  <a:gd name="connsiteY1" fmla="*/ 0 h 3135004"/>
                  <a:gd name="connsiteX2" fmla="*/ 3352916 w 3458308"/>
                  <a:gd name="connsiteY2" fmla="*/ 111125 h 3135004"/>
                  <a:gd name="connsiteX3" fmla="*/ 3275209 w 3458308"/>
                  <a:gd name="connsiteY3" fmla="*/ 273465 h 3135004"/>
                  <a:gd name="connsiteX4" fmla="*/ 3243681 w 3458308"/>
                  <a:gd name="connsiteY4" fmla="*/ 2813269 h 3135004"/>
                  <a:gd name="connsiteX5" fmla="*/ 1725811 w 3458308"/>
                  <a:gd name="connsiteY5" fmla="*/ 3093754 h 3135004"/>
                  <a:gd name="connsiteX6" fmla="*/ 91109 w 3458308"/>
                  <a:gd name="connsiteY6" fmla="*/ 2762747 h 3135004"/>
                  <a:gd name="connsiteX7" fmla="*/ 90017 w 3458308"/>
                  <a:gd name="connsiteY7" fmla="*/ 206831 h 3135004"/>
                  <a:gd name="connsiteX8" fmla="*/ 116 w 3458308"/>
                  <a:gd name="connsiteY8" fmla="*/ 111125 h 3135004"/>
                  <a:gd name="connsiteX0" fmla="*/ 116 w 3458308"/>
                  <a:gd name="connsiteY0" fmla="*/ 111125 h 3135004"/>
                  <a:gd name="connsiteX1" fmla="*/ 1676516 w 3458308"/>
                  <a:gd name="connsiteY1" fmla="*/ 0 h 3135004"/>
                  <a:gd name="connsiteX2" fmla="*/ 3352916 w 3458308"/>
                  <a:gd name="connsiteY2" fmla="*/ 111125 h 3135004"/>
                  <a:gd name="connsiteX3" fmla="*/ 3275209 w 3458308"/>
                  <a:gd name="connsiteY3" fmla="*/ 273465 h 3135004"/>
                  <a:gd name="connsiteX4" fmla="*/ 3243681 w 3458308"/>
                  <a:gd name="connsiteY4" fmla="*/ 2813269 h 3135004"/>
                  <a:gd name="connsiteX5" fmla="*/ 1725811 w 3458308"/>
                  <a:gd name="connsiteY5" fmla="*/ 3093754 h 3135004"/>
                  <a:gd name="connsiteX6" fmla="*/ 91109 w 3458308"/>
                  <a:gd name="connsiteY6" fmla="*/ 2762747 h 3135004"/>
                  <a:gd name="connsiteX7" fmla="*/ 90017 w 3458308"/>
                  <a:gd name="connsiteY7" fmla="*/ 206831 h 3135004"/>
                  <a:gd name="connsiteX8" fmla="*/ 116 w 3458308"/>
                  <a:gd name="connsiteY8" fmla="*/ 111125 h 3135004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183"/>
                  <a:gd name="connsiteX1" fmla="*/ 1676516 w 3458308"/>
                  <a:gd name="connsiteY1" fmla="*/ 0 h 3094183"/>
                  <a:gd name="connsiteX2" fmla="*/ 3352916 w 3458308"/>
                  <a:gd name="connsiteY2" fmla="*/ 111125 h 3094183"/>
                  <a:gd name="connsiteX3" fmla="*/ 3275209 w 3458308"/>
                  <a:gd name="connsiteY3" fmla="*/ 273465 h 3094183"/>
                  <a:gd name="connsiteX4" fmla="*/ 3258867 w 3458308"/>
                  <a:gd name="connsiteY4" fmla="*/ 2771835 h 3094183"/>
                  <a:gd name="connsiteX5" fmla="*/ 1725811 w 3458308"/>
                  <a:gd name="connsiteY5" fmla="*/ 3093754 h 3094183"/>
                  <a:gd name="connsiteX6" fmla="*/ 91109 w 3458308"/>
                  <a:gd name="connsiteY6" fmla="*/ 2762747 h 3094183"/>
                  <a:gd name="connsiteX7" fmla="*/ 90017 w 3458308"/>
                  <a:gd name="connsiteY7" fmla="*/ 206831 h 3094183"/>
                  <a:gd name="connsiteX8" fmla="*/ 116 w 3458308"/>
                  <a:gd name="connsiteY8" fmla="*/ 111125 h 3094183"/>
                  <a:gd name="connsiteX0" fmla="*/ 116 w 3458308"/>
                  <a:gd name="connsiteY0" fmla="*/ 111125 h 3094541"/>
                  <a:gd name="connsiteX1" fmla="*/ 1676516 w 3458308"/>
                  <a:gd name="connsiteY1" fmla="*/ 0 h 3094541"/>
                  <a:gd name="connsiteX2" fmla="*/ 3352916 w 3458308"/>
                  <a:gd name="connsiteY2" fmla="*/ 111125 h 3094541"/>
                  <a:gd name="connsiteX3" fmla="*/ 3275209 w 3458308"/>
                  <a:gd name="connsiteY3" fmla="*/ 273465 h 3094541"/>
                  <a:gd name="connsiteX4" fmla="*/ 3258867 w 3458308"/>
                  <a:gd name="connsiteY4" fmla="*/ 2771835 h 3094541"/>
                  <a:gd name="connsiteX5" fmla="*/ 1725811 w 3458308"/>
                  <a:gd name="connsiteY5" fmla="*/ 3093754 h 3094541"/>
                  <a:gd name="connsiteX6" fmla="*/ 91109 w 3458308"/>
                  <a:gd name="connsiteY6" fmla="*/ 2762747 h 3094541"/>
                  <a:gd name="connsiteX7" fmla="*/ 90017 w 3458308"/>
                  <a:gd name="connsiteY7" fmla="*/ 206831 h 3094541"/>
                  <a:gd name="connsiteX8" fmla="*/ 116 w 3458308"/>
                  <a:gd name="connsiteY8" fmla="*/ 111125 h 3094541"/>
                  <a:gd name="connsiteX0" fmla="*/ 116 w 3454603"/>
                  <a:gd name="connsiteY0" fmla="*/ 111125 h 3094541"/>
                  <a:gd name="connsiteX1" fmla="*/ 1676516 w 3454603"/>
                  <a:gd name="connsiteY1" fmla="*/ 0 h 3094541"/>
                  <a:gd name="connsiteX2" fmla="*/ 3352916 w 3454603"/>
                  <a:gd name="connsiteY2" fmla="*/ 111125 h 3094541"/>
                  <a:gd name="connsiteX3" fmla="*/ 3253949 w 3454603"/>
                  <a:gd name="connsiteY3" fmla="*/ 273465 h 3094541"/>
                  <a:gd name="connsiteX4" fmla="*/ 3258867 w 3454603"/>
                  <a:gd name="connsiteY4" fmla="*/ 2771835 h 3094541"/>
                  <a:gd name="connsiteX5" fmla="*/ 1725811 w 3454603"/>
                  <a:gd name="connsiteY5" fmla="*/ 3093754 h 3094541"/>
                  <a:gd name="connsiteX6" fmla="*/ 91109 w 3454603"/>
                  <a:gd name="connsiteY6" fmla="*/ 2762747 h 3094541"/>
                  <a:gd name="connsiteX7" fmla="*/ 90017 w 3454603"/>
                  <a:gd name="connsiteY7" fmla="*/ 206831 h 3094541"/>
                  <a:gd name="connsiteX8" fmla="*/ 116 w 3454603"/>
                  <a:gd name="connsiteY8" fmla="*/ 111125 h 3094541"/>
                  <a:gd name="connsiteX0" fmla="*/ 116 w 3454603"/>
                  <a:gd name="connsiteY0" fmla="*/ 111125 h 3094541"/>
                  <a:gd name="connsiteX1" fmla="*/ 1676516 w 3454603"/>
                  <a:gd name="connsiteY1" fmla="*/ 0 h 3094541"/>
                  <a:gd name="connsiteX2" fmla="*/ 3352916 w 3454603"/>
                  <a:gd name="connsiteY2" fmla="*/ 111125 h 3094541"/>
                  <a:gd name="connsiteX3" fmla="*/ 3253949 w 3454603"/>
                  <a:gd name="connsiteY3" fmla="*/ 273465 h 3094541"/>
                  <a:gd name="connsiteX4" fmla="*/ 3258867 w 3454603"/>
                  <a:gd name="connsiteY4" fmla="*/ 2771835 h 3094541"/>
                  <a:gd name="connsiteX5" fmla="*/ 1725811 w 3454603"/>
                  <a:gd name="connsiteY5" fmla="*/ 3093754 h 3094541"/>
                  <a:gd name="connsiteX6" fmla="*/ 91109 w 3454603"/>
                  <a:gd name="connsiteY6" fmla="*/ 2762747 h 3094541"/>
                  <a:gd name="connsiteX7" fmla="*/ 90017 w 3454603"/>
                  <a:gd name="connsiteY7" fmla="*/ 206831 h 3094541"/>
                  <a:gd name="connsiteX8" fmla="*/ 116 w 3454603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52916" h="3094541">
                    <a:moveTo>
                      <a:pt x="116" y="111125"/>
                    </a:moveTo>
                    <a:cubicBezTo>
                      <a:pt x="-3323" y="54768"/>
                      <a:pt x="750666" y="0"/>
                      <a:pt x="1676516" y="0"/>
                    </a:cubicBezTo>
                    <a:cubicBezTo>
                      <a:pt x="2602366" y="0"/>
                      <a:pt x="3067030" y="43449"/>
                      <a:pt x="3352916" y="111125"/>
                    </a:cubicBezTo>
                    <a:cubicBezTo>
                      <a:pt x="3283457" y="178801"/>
                      <a:pt x="3252718" y="205223"/>
                      <a:pt x="3253949" y="273465"/>
                    </a:cubicBezTo>
                    <a:cubicBezTo>
                      <a:pt x="3250929" y="730727"/>
                      <a:pt x="3257426" y="2591827"/>
                      <a:pt x="3258867" y="2771835"/>
                    </a:cubicBezTo>
                    <a:cubicBezTo>
                      <a:pt x="3140343" y="3046222"/>
                      <a:pt x="2251240" y="3102174"/>
                      <a:pt x="1725811" y="3093754"/>
                    </a:cubicBezTo>
                    <a:cubicBezTo>
                      <a:pt x="1200382" y="3085334"/>
                      <a:pt x="156836" y="3071835"/>
                      <a:pt x="91109" y="2762747"/>
                    </a:cubicBezTo>
                    <a:cubicBezTo>
                      <a:pt x="89404" y="2423296"/>
                      <a:pt x="87341" y="664593"/>
                      <a:pt x="90017" y="206831"/>
                    </a:cubicBezTo>
                    <a:cubicBezTo>
                      <a:pt x="82497" y="166091"/>
                      <a:pt x="-3589" y="122238"/>
                      <a:pt x="116" y="111125"/>
                    </a:cubicBezTo>
                    <a:close/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3614738" y="1181100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3607594" y="1559719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 90"/>
              <p:cNvSpPr/>
              <p:nvPr/>
            </p:nvSpPr>
            <p:spPr>
              <a:xfrm>
                <a:off x="3600450" y="1938338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91"/>
              <p:cNvSpPr/>
              <p:nvPr/>
            </p:nvSpPr>
            <p:spPr>
              <a:xfrm>
                <a:off x="3593306" y="2316957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3586162" y="2695576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3579018" y="3074195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3571874" y="3452814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3564730" y="3831433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3557586" y="4210052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0" name="Oval 99"/>
          <p:cNvSpPr/>
          <p:nvPr/>
        </p:nvSpPr>
        <p:spPr>
          <a:xfrm>
            <a:off x="1513060" y="1633141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356022" y="1637904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018010" y="1533129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060873" y="2052242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413048" y="2190355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398761" y="3228580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246486" y="3342880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108498" y="3185717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908473" y="2595167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949623" y="2350692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270298" y="2617392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>
            <a:off x="1479977" y="1990068"/>
            <a:ext cx="1142163" cy="1044126"/>
          </a:xfrm>
          <a:custGeom>
            <a:avLst/>
            <a:gdLst>
              <a:gd name="connsiteX0" fmla="*/ 290985 w 1142163"/>
              <a:gd name="connsiteY0" fmla="*/ 175142 h 1044126"/>
              <a:gd name="connsiteX1" fmla="*/ 550542 w 1142163"/>
              <a:gd name="connsiteY1" fmla="*/ 48936 h 1044126"/>
              <a:gd name="connsiteX2" fmla="*/ 843435 w 1142163"/>
              <a:gd name="connsiteY2" fmla="*/ 1311 h 1044126"/>
              <a:gd name="connsiteX3" fmla="*/ 1055367 w 1142163"/>
              <a:gd name="connsiteY3" fmla="*/ 94180 h 1044126"/>
              <a:gd name="connsiteX4" fmla="*/ 1141092 w 1142163"/>
              <a:gd name="connsiteY4" fmla="*/ 294205 h 1044126"/>
              <a:gd name="connsiteX5" fmla="*/ 1086323 w 1142163"/>
              <a:gd name="connsiteY5" fmla="*/ 603767 h 1044126"/>
              <a:gd name="connsiteX6" fmla="*/ 857723 w 1142163"/>
              <a:gd name="connsiteY6" fmla="*/ 856180 h 1044126"/>
              <a:gd name="connsiteX7" fmla="*/ 519585 w 1142163"/>
              <a:gd name="connsiteY7" fmla="*/ 1018105 h 1044126"/>
              <a:gd name="connsiteX8" fmla="*/ 217167 w 1142163"/>
              <a:gd name="connsiteY8" fmla="*/ 1030011 h 1044126"/>
              <a:gd name="connsiteX9" fmla="*/ 36192 w 1142163"/>
              <a:gd name="connsiteY9" fmla="*/ 879992 h 1044126"/>
              <a:gd name="connsiteX10" fmla="*/ 7617 w 1142163"/>
              <a:gd name="connsiteY10" fmla="*/ 594242 h 1044126"/>
              <a:gd name="connsiteX11" fmla="*/ 133823 w 1142163"/>
              <a:gd name="connsiteY11" fmla="*/ 329923 h 1044126"/>
              <a:gd name="connsiteX12" fmla="*/ 290985 w 1142163"/>
              <a:gd name="connsiteY12" fmla="*/ 175142 h 104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2163" h="1044126">
                <a:moveTo>
                  <a:pt x="290985" y="175142"/>
                </a:moveTo>
                <a:cubicBezTo>
                  <a:pt x="360438" y="128311"/>
                  <a:pt x="458467" y="77908"/>
                  <a:pt x="550542" y="48936"/>
                </a:cubicBezTo>
                <a:cubicBezTo>
                  <a:pt x="642617" y="19964"/>
                  <a:pt x="759298" y="-6230"/>
                  <a:pt x="843435" y="1311"/>
                </a:cubicBezTo>
                <a:cubicBezTo>
                  <a:pt x="927572" y="8852"/>
                  <a:pt x="1005758" y="45364"/>
                  <a:pt x="1055367" y="94180"/>
                </a:cubicBezTo>
                <a:cubicBezTo>
                  <a:pt x="1104976" y="142996"/>
                  <a:pt x="1135933" y="209274"/>
                  <a:pt x="1141092" y="294205"/>
                </a:cubicBezTo>
                <a:cubicBezTo>
                  <a:pt x="1146251" y="379136"/>
                  <a:pt x="1133551" y="510104"/>
                  <a:pt x="1086323" y="603767"/>
                </a:cubicBezTo>
                <a:cubicBezTo>
                  <a:pt x="1039095" y="697430"/>
                  <a:pt x="952179" y="787124"/>
                  <a:pt x="857723" y="856180"/>
                </a:cubicBezTo>
                <a:cubicBezTo>
                  <a:pt x="763267" y="925236"/>
                  <a:pt x="626344" y="989133"/>
                  <a:pt x="519585" y="1018105"/>
                </a:cubicBezTo>
                <a:cubicBezTo>
                  <a:pt x="412826" y="1047077"/>
                  <a:pt x="297733" y="1053030"/>
                  <a:pt x="217167" y="1030011"/>
                </a:cubicBezTo>
                <a:cubicBezTo>
                  <a:pt x="136601" y="1006992"/>
                  <a:pt x="71117" y="952620"/>
                  <a:pt x="36192" y="879992"/>
                </a:cubicBezTo>
                <a:cubicBezTo>
                  <a:pt x="1267" y="807364"/>
                  <a:pt x="-8655" y="685920"/>
                  <a:pt x="7617" y="594242"/>
                </a:cubicBezTo>
                <a:cubicBezTo>
                  <a:pt x="23889" y="502564"/>
                  <a:pt x="85404" y="400170"/>
                  <a:pt x="133823" y="329923"/>
                </a:cubicBezTo>
                <a:cubicBezTo>
                  <a:pt x="182242" y="259676"/>
                  <a:pt x="221532" y="221973"/>
                  <a:pt x="290985" y="175142"/>
                </a:cubicBez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TopUp"/>
            <a:lightRig rig="sunset" dir="t"/>
          </a:scene3d>
          <a:sp3d>
            <a:bevelT w="844550" h="11430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2023475" y="2405915"/>
            <a:ext cx="89093" cy="89093"/>
          </a:xfrm>
          <a:prstGeom prst="ellipse">
            <a:avLst/>
          </a:prstGeom>
          <a:solidFill>
            <a:schemeClr val="tx2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206536" y="2414557"/>
            <a:ext cx="89093" cy="89093"/>
          </a:xfrm>
          <a:prstGeom prst="ellipse">
            <a:avLst/>
          </a:prstGeom>
          <a:solidFill>
            <a:schemeClr val="tx2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006511" y="2584613"/>
            <a:ext cx="89093" cy="89093"/>
          </a:xfrm>
          <a:prstGeom prst="ellipse">
            <a:avLst/>
          </a:prstGeom>
          <a:solidFill>
            <a:schemeClr val="tx2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1825536" y="2495520"/>
            <a:ext cx="89093" cy="89093"/>
          </a:xfrm>
          <a:prstGeom prst="ellipse">
            <a:avLst/>
          </a:prstGeom>
          <a:solidFill>
            <a:schemeClr val="tx2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1265802" y="1835661"/>
            <a:ext cx="1566040" cy="1332409"/>
          </a:xfrm>
          <a:custGeom>
            <a:avLst/>
            <a:gdLst>
              <a:gd name="connsiteX0" fmla="*/ 290985 w 1142163"/>
              <a:gd name="connsiteY0" fmla="*/ 175142 h 1044126"/>
              <a:gd name="connsiteX1" fmla="*/ 550542 w 1142163"/>
              <a:gd name="connsiteY1" fmla="*/ 48936 h 1044126"/>
              <a:gd name="connsiteX2" fmla="*/ 843435 w 1142163"/>
              <a:gd name="connsiteY2" fmla="*/ 1311 h 1044126"/>
              <a:gd name="connsiteX3" fmla="*/ 1055367 w 1142163"/>
              <a:gd name="connsiteY3" fmla="*/ 94180 h 1044126"/>
              <a:gd name="connsiteX4" fmla="*/ 1141092 w 1142163"/>
              <a:gd name="connsiteY4" fmla="*/ 294205 h 1044126"/>
              <a:gd name="connsiteX5" fmla="*/ 1086323 w 1142163"/>
              <a:gd name="connsiteY5" fmla="*/ 603767 h 1044126"/>
              <a:gd name="connsiteX6" fmla="*/ 857723 w 1142163"/>
              <a:gd name="connsiteY6" fmla="*/ 856180 h 1044126"/>
              <a:gd name="connsiteX7" fmla="*/ 519585 w 1142163"/>
              <a:gd name="connsiteY7" fmla="*/ 1018105 h 1044126"/>
              <a:gd name="connsiteX8" fmla="*/ 217167 w 1142163"/>
              <a:gd name="connsiteY8" fmla="*/ 1030011 h 1044126"/>
              <a:gd name="connsiteX9" fmla="*/ 36192 w 1142163"/>
              <a:gd name="connsiteY9" fmla="*/ 879992 h 1044126"/>
              <a:gd name="connsiteX10" fmla="*/ 7617 w 1142163"/>
              <a:gd name="connsiteY10" fmla="*/ 594242 h 1044126"/>
              <a:gd name="connsiteX11" fmla="*/ 133823 w 1142163"/>
              <a:gd name="connsiteY11" fmla="*/ 329923 h 1044126"/>
              <a:gd name="connsiteX12" fmla="*/ 290985 w 1142163"/>
              <a:gd name="connsiteY12" fmla="*/ 175142 h 104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2163" h="1044126">
                <a:moveTo>
                  <a:pt x="290985" y="175142"/>
                </a:moveTo>
                <a:cubicBezTo>
                  <a:pt x="360438" y="128311"/>
                  <a:pt x="458467" y="77908"/>
                  <a:pt x="550542" y="48936"/>
                </a:cubicBezTo>
                <a:cubicBezTo>
                  <a:pt x="642617" y="19964"/>
                  <a:pt x="759298" y="-6230"/>
                  <a:pt x="843435" y="1311"/>
                </a:cubicBezTo>
                <a:cubicBezTo>
                  <a:pt x="927572" y="8852"/>
                  <a:pt x="1005758" y="45364"/>
                  <a:pt x="1055367" y="94180"/>
                </a:cubicBezTo>
                <a:cubicBezTo>
                  <a:pt x="1104976" y="142996"/>
                  <a:pt x="1135933" y="209274"/>
                  <a:pt x="1141092" y="294205"/>
                </a:cubicBezTo>
                <a:cubicBezTo>
                  <a:pt x="1146251" y="379136"/>
                  <a:pt x="1133551" y="510104"/>
                  <a:pt x="1086323" y="603767"/>
                </a:cubicBezTo>
                <a:cubicBezTo>
                  <a:pt x="1039095" y="697430"/>
                  <a:pt x="952179" y="787124"/>
                  <a:pt x="857723" y="856180"/>
                </a:cubicBezTo>
                <a:cubicBezTo>
                  <a:pt x="763267" y="925236"/>
                  <a:pt x="626344" y="989133"/>
                  <a:pt x="519585" y="1018105"/>
                </a:cubicBezTo>
                <a:cubicBezTo>
                  <a:pt x="412826" y="1047077"/>
                  <a:pt x="297733" y="1053030"/>
                  <a:pt x="217167" y="1030011"/>
                </a:cubicBezTo>
                <a:cubicBezTo>
                  <a:pt x="136601" y="1006992"/>
                  <a:pt x="71117" y="952620"/>
                  <a:pt x="36192" y="879992"/>
                </a:cubicBezTo>
                <a:cubicBezTo>
                  <a:pt x="1267" y="807364"/>
                  <a:pt x="-8655" y="685920"/>
                  <a:pt x="7617" y="594242"/>
                </a:cubicBezTo>
                <a:cubicBezTo>
                  <a:pt x="23889" y="502564"/>
                  <a:pt x="85404" y="400170"/>
                  <a:pt x="133823" y="329923"/>
                </a:cubicBezTo>
                <a:cubicBezTo>
                  <a:pt x="182242" y="259676"/>
                  <a:pt x="221532" y="221973"/>
                  <a:pt x="290985" y="175142"/>
                </a:cubicBez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TopUp"/>
            <a:lightRig rig="sunset" dir="t"/>
          </a:scene3d>
          <a:sp3d>
            <a:bevelT w="3175000" h="11430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979785" y="1961754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679873" y="2099867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337417" y="2654571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684511" y="3009505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2484611" y="2957117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Down Arrow 19"/>
          <p:cNvSpPr/>
          <p:nvPr/>
        </p:nvSpPr>
        <p:spPr>
          <a:xfrm rot="19800000">
            <a:off x="1712828" y="1952835"/>
            <a:ext cx="253551" cy="510639"/>
          </a:xfrm>
          <a:custGeom>
            <a:avLst/>
            <a:gdLst>
              <a:gd name="connsiteX0" fmla="*/ 0 w 484632"/>
              <a:gd name="connsiteY0" fmla="*/ 736092 h 978408"/>
              <a:gd name="connsiteX1" fmla="*/ 121158 w 484632"/>
              <a:gd name="connsiteY1" fmla="*/ 736092 h 978408"/>
              <a:gd name="connsiteX2" fmla="*/ 121158 w 484632"/>
              <a:gd name="connsiteY2" fmla="*/ 0 h 978408"/>
              <a:gd name="connsiteX3" fmla="*/ 363474 w 484632"/>
              <a:gd name="connsiteY3" fmla="*/ 0 h 978408"/>
              <a:gd name="connsiteX4" fmla="*/ 363474 w 484632"/>
              <a:gd name="connsiteY4" fmla="*/ 736092 h 978408"/>
              <a:gd name="connsiteX5" fmla="*/ 484632 w 484632"/>
              <a:gd name="connsiteY5" fmla="*/ 736092 h 978408"/>
              <a:gd name="connsiteX6" fmla="*/ 242316 w 484632"/>
              <a:gd name="connsiteY6" fmla="*/ 978408 h 978408"/>
              <a:gd name="connsiteX7" fmla="*/ 0 w 484632"/>
              <a:gd name="connsiteY7" fmla="*/ 736092 h 978408"/>
              <a:gd name="connsiteX0" fmla="*/ 0 w 484632"/>
              <a:gd name="connsiteY0" fmla="*/ 738473 h 980789"/>
              <a:gd name="connsiteX1" fmla="*/ 121158 w 484632"/>
              <a:gd name="connsiteY1" fmla="*/ 738473 h 980789"/>
              <a:gd name="connsiteX2" fmla="*/ 121158 w 484632"/>
              <a:gd name="connsiteY2" fmla="*/ 2381 h 980789"/>
              <a:gd name="connsiteX3" fmla="*/ 121699 w 484632"/>
              <a:gd name="connsiteY3" fmla="*/ 0 h 980789"/>
              <a:gd name="connsiteX4" fmla="*/ 363474 w 484632"/>
              <a:gd name="connsiteY4" fmla="*/ 2381 h 980789"/>
              <a:gd name="connsiteX5" fmla="*/ 363474 w 484632"/>
              <a:gd name="connsiteY5" fmla="*/ 738473 h 980789"/>
              <a:gd name="connsiteX6" fmla="*/ 484632 w 484632"/>
              <a:gd name="connsiteY6" fmla="*/ 738473 h 980789"/>
              <a:gd name="connsiteX7" fmla="*/ 242316 w 484632"/>
              <a:gd name="connsiteY7" fmla="*/ 980789 h 980789"/>
              <a:gd name="connsiteX8" fmla="*/ 0 w 484632"/>
              <a:gd name="connsiteY8" fmla="*/ 738473 h 980789"/>
              <a:gd name="connsiteX0" fmla="*/ 0 w 484632"/>
              <a:gd name="connsiteY0" fmla="*/ 736198 h 978514"/>
              <a:gd name="connsiteX1" fmla="*/ 121158 w 484632"/>
              <a:gd name="connsiteY1" fmla="*/ 736198 h 978514"/>
              <a:gd name="connsiteX2" fmla="*/ 121158 w 484632"/>
              <a:gd name="connsiteY2" fmla="*/ 106 h 978514"/>
              <a:gd name="connsiteX3" fmla="*/ 238380 w 484632"/>
              <a:gd name="connsiteY3" fmla="*/ 2487 h 978514"/>
              <a:gd name="connsiteX4" fmla="*/ 363474 w 484632"/>
              <a:gd name="connsiteY4" fmla="*/ 106 h 978514"/>
              <a:gd name="connsiteX5" fmla="*/ 363474 w 484632"/>
              <a:gd name="connsiteY5" fmla="*/ 736198 h 978514"/>
              <a:gd name="connsiteX6" fmla="*/ 484632 w 484632"/>
              <a:gd name="connsiteY6" fmla="*/ 736198 h 978514"/>
              <a:gd name="connsiteX7" fmla="*/ 242316 w 484632"/>
              <a:gd name="connsiteY7" fmla="*/ 978514 h 978514"/>
              <a:gd name="connsiteX8" fmla="*/ 0 w 484632"/>
              <a:gd name="connsiteY8" fmla="*/ 736198 h 978514"/>
              <a:gd name="connsiteX0" fmla="*/ 0 w 484632"/>
              <a:gd name="connsiteY0" fmla="*/ 736198 h 978514"/>
              <a:gd name="connsiteX1" fmla="*/ 121158 w 484632"/>
              <a:gd name="connsiteY1" fmla="*/ 736198 h 978514"/>
              <a:gd name="connsiteX2" fmla="*/ 121158 w 484632"/>
              <a:gd name="connsiteY2" fmla="*/ 106 h 978514"/>
              <a:gd name="connsiteX3" fmla="*/ 238380 w 484632"/>
              <a:gd name="connsiteY3" fmla="*/ 2487 h 978514"/>
              <a:gd name="connsiteX4" fmla="*/ 363474 w 484632"/>
              <a:gd name="connsiteY4" fmla="*/ 736198 h 978514"/>
              <a:gd name="connsiteX5" fmla="*/ 484632 w 484632"/>
              <a:gd name="connsiteY5" fmla="*/ 736198 h 978514"/>
              <a:gd name="connsiteX6" fmla="*/ 242316 w 484632"/>
              <a:gd name="connsiteY6" fmla="*/ 978514 h 978514"/>
              <a:gd name="connsiteX7" fmla="*/ 0 w 484632"/>
              <a:gd name="connsiteY7" fmla="*/ 736198 h 978514"/>
              <a:gd name="connsiteX0" fmla="*/ 0 w 484632"/>
              <a:gd name="connsiteY0" fmla="*/ 791508 h 1033824"/>
              <a:gd name="connsiteX1" fmla="*/ 121158 w 484632"/>
              <a:gd name="connsiteY1" fmla="*/ 791508 h 1033824"/>
              <a:gd name="connsiteX2" fmla="*/ 121158 w 484632"/>
              <a:gd name="connsiteY2" fmla="*/ 55416 h 1033824"/>
              <a:gd name="connsiteX3" fmla="*/ 131224 w 484632"/>
              <a:gd name="connsiteY3" fmla="*/ 53035 h 1033824"/>
              <a:gd name="connsiteX4" fmla="*/ 238380 w 484632"/>
              <a:gd name="connsiteY4" fmla="*/ 57797 h 1033824"/>
              <a:gd name="connsiteX5" fmla="*/ 363474 w 484632"/>
              <a:gd name="connsiteY5" fmla="*/ 791508 h 1033824"/>
              <a:gd name="connsiteX6" fmla="*/ 484632 w 484632"/>
              <a:gd name="connsiteY6" fmla="*/ 791508 h 1033824"/>
              <a:gd name="connsiteX7" fmla="*/ 242316 w 484632"/>
              <a:gd name="connsiteY7" fmla="*/ 1033824 h 1033824"/>
              <a:gd name="connsiteX8" fmla="*/ 0 w 484632"/>
              <a:gd name="connsiteY8" fmla="*/ 791508 h 1033824"/>
              <a:gd name="connsiteX0" fmla="*/ 0 w 484632"/>
              <a:gd name="connsiteY0" fmla="*/ 789584 h 1031900"/>
              <a:gd name="connsiteX1" fmla="*/ 121158 w 484632"/>
              <a:gd name="connsiteY1" fmla="*/ 789584 h 1031900"/>
              <a:gd name="connsiteX2" fmla="*/ 131224 w 484632"/>
              <a:gd name="connsiteY2" fmla="*/ 51111 h 1031900"/>
              <a:gd name="connsiteX3" fmla="*/ 238380 w 484632"/>
              <a:gd name="connsiteY3" fmla="*/ 55873 h 1031900"/>
              <a:gd name="connsiteX4" fmla="*/ 363474 w 484632"/>
              <a:gd name="connsiteY4" fmla="*/ 789584 h 1031900"/>
              <a:gd name="connsiteX5" fmla="*/ 484632 w 484632"/>
              <a:gd name="connsiteY5" fmla="*/ 789584 h 1031900"/>
              <a:gd name="connsiteX6" fmla="*/ 242316 w 484632"/>
              <a:gd name="connsiteY6" fmla="*/ 1031900 h 1031900"/>
              <a:gd name="connsiteX7" fmla="*/ 0 w 484632"/>
              <a:gd name="connsiteY7" fmla="*/ 789584 h 1031900"/>
              <a:gd name="connsiteX0" fmla="*/ 0 w 484632"/>
              <a:gd name="connsiteY0" fmla="*/ 733711 h 976027"/>
              <a:gd name="connsiteX1" fmla="*/ 121158 w 484632"/>
              <a:gd name="connsiteY1" fmla="*/ 733711 h 976027"/>
              <a:gd name="connsiteX2" fmla="*/ 238380 w 484632"/>
              <a:gd name="connsiteY2" fmla="*/ 0 h 976027"/>
              <a:gd name="connsiteX3" fmla="*/ 363474 w 484632"/>
              <a:gd name="connsiteY3" fmla="*/ 733711 h 976027"/>
              <a:gd name="connsiteX4" fmla="*/ 484632 w 484632"/>
              <a:gd name="connsiteY4" fmla="*/ 733711 h 976027"/>
              <a:gd name="connsiteX5" fmla="*/ 242316 w 484632"/>
              <a:gd name="connsiteY5" fmla="*/ 976027 h 976027"/>
              <a:gd name="connsiteX6" fmla="*/ 0 w 484632"/>
              <a:gd name="connsiteY6" fmla="*/ 733711 h 976027"/>
              <a:gd name="connsiteX0" fmla="*/ 0 w 484632"/>
              <a:gd name="connsiteY0" fmla="*/ 733711 h 976027"/>
              <a:gd name="connsiteX1" fmla="*/ 121158 w 484632"/>
              <a:gd name="connsiteY1" fmla="*/ 733711 h 976027"/>
              <a:gd name="connsiteX2" fmla="*/ 238380 w 484632"/>
              <a:gd name="connsiteY2" fmla="*/ 0 h 976027"/>
              <a:gd name="connsiteX3" fmla="*/ 363474 w 484632"/>
              <a:gd name="connsiteY3" fmla="*/ 733711 h 976027"/>
              <a:gd name="connsiteX4" fmla="*/ 484632 w 484632"/>
              <a:gd name="connsiteY4" fmla="*/ 733711 h 976027"/>
              <a:gd name="connsiteX5" fmla="*/ 242316 w 484632"/>
              <a:gd name="connsiteY5" fmla="*/ 976027 h 976027"/>
              <a:gd name="connsiteX6" fmla="*/ 0 w 484632"/>
              <a:gd name="connsiteY6" fmla="*/ 733711 h 976027"/>
              <a:gd name="connsiteX0" fmla="*/ 0 w 484632"/>
              <a:gd name="connsiteY0" fmla="*/ 733711 h 976027"/>
              <a:gd name="connsiteX1" fmla="*/ 121158 w 484632"/>
              <a:gd name="connsiteY1" fmla="*/ 733711 h 976027"/>
              <a:gd name="connsiteX2" fmla="*/ 238380 w 484632"/>
              <a:gd name="connsiteY2" fmla="*/ 0 h 976027"/>
              <a:gd name="connsiteX3" fmla="*/ 363474 w 484632"/>
              <a:gd name="connsiteY3" fmla="*/ 733711 h 976027"/>
              <a:gd name="connsiteX4" fmla="*/ 484632 w 484632"/>
              <a:gd name="connsiteY4" fmla="*/ 733711 h 976027"/>
              <a:gd name="connsiteX5" fmla="*/ 242316 w 484632"/>
              <a:gd name="connsiteY5" fmla="*/ 976027 h 976027"/>
              <a:gd name="connsiteX6" fmla="*/ 0 w 484632"/>
              <a:gd name="connsiteY6" fmla="*/ 733711 h 97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632" h="976027">
                <a:moveTo>
                  <a:pt x="0" y="733711"/>
                </a:moveTo>
                <a:lnTo>
                  <a:pt x="121158" y="733711"/>
                </a:lnTo>
                <a:cubicBezTo>
                  <a:pt x="160232" y="489141"/>
                  <a:pt x="-60251" y="189801"/>
                  <a:pt x="238380" y="0"/>
                </a:cubicBezTo>
                <a:cubicBezTo>
                  <a:pt x="15759" y="277907"/>
                  <a:pt x="321776" y="489141"/>
                  <a:pt x="363474" y="733711"/>
                </a:cubicBezTo>
                <a:lnTo>
                  <a:pt x="484632" y="733711"/>
                </a:lnTo>
                <a:lnTo>
                  <a:pt x="242316" y="976027"/>
                </a:lnTo>
                <a:lnTo>
                  <a:pt x="0" y="733711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4892122" y="779541"/>
            <a:ext cx="2273187" cy="2768098"/>
            <a:chOff x="2064310" y="1118366"/>
            <a:chExt cx="2273187" cy="2768098"/>
          </a:xfrm>
        </p:grpSpPr>
        <p:grpSp>
          <p:nvGrpSpPr>
            <p:cNvPr id="124" name="Group 123"/>
            <p:cNvGrpSpPr/>
            <p:nvPr/>
          </p:nvGrpSpPr>
          <p:grpSpPr>
            <a:xfrm>
              <a:off x="2140816" y="1551421"/>
              <a:ext cx="2116434" cy="2316525"/>
              <a:chOff x="2140816" y="1551421"/>
              <a:chExt cx="2116434" cy="2316525"/>
            </a:xfrm>
          </p:grpSpPr>
          <p:sp>
            <p:nvSpPr>
              <p:cNvPr id="139" name="Oval 2"/>
              <p:cNvSpPr/>
              <p:nvPr/>
            </p:nvSpPr>
            <p:spPr>
              <a:xfrm>
                <a:off x="2140816" y="1551421"/>
                <a:ext cx="2112957" cy="2316525"/>
              </a:xfrm>
              <a:custGeom>
                <a:avLst/>
                <a:gdLst>
                  <a:gd name="connsiteX0" fmla="*/ 0 w 3352800"/>
                  <a:gd name="connsiteY0" fmla="*/ 111125 h 222250"/>
                  <a:gd name="connsiteX1" fmla="*/ 1676400 w 3352800"/>
                  <a:gd name="connsiteY1" fmla="*/ 0 h 222250"/>
                  <a:gd name="connsiteX2" fmla="*/ 3352800 w 3352800"/>
                  <a:gd name="connsiteY2" fmla="*/ 111125 h 222250"/>
                  <a:gd name="connsiteX3" fmla="*/ 1676400 w 3352800"/>
                  <a:gd name="connsiteY3" fmla="*/ 222250 h 222250"/>
                  <a:gd name="connsiteX4" fmla="*/ 0 w 3352800"/>
                  <a:gd name="connsiteY4" fmla="*/ 111125 h 222250"/>
                  <a:gd name="connsiteX0" fmla="*/ 88624 w 3441424"/>
                  <a:gd name="connsiteY0" fmla="*/ 111125 h 223055"/>
                  <a:gd name="connsiteX1" fmla="*/ 1765024 w 3441424"/>
                  <a:gd name="connsiteY1" fmla="*/ 0 h 223055"/>
                  <a:gd name="connsiteX2" fmla="*/ 3441424 w 3441424"/>
                  <a:gd name="connsiteY2" fmla="*/ 111125 h 223055"/>
                  <a:gd name="connsiteX3" fmla="*/ 1765024 w 3441424"/>
                  <a:gd name="connsiteY3" fmla="*/ 222250 h 223055"/>
                  <a:gd name="connsiteX4" fmla="*/ 393424 w 3441424"/>
                  <a:gd name="connsiteY4" fmla="*/ 158750 h 223055"/>
                  <a:gd name="connsiteX5" fmla="*/ 88624 w 3441424"/>
                  <a:gd name="connsiteY5" fmla="*/ 111125 h 223055"/>
                  <a:gd name="connsiteX0" fmla="*/ 108919 w 3461719"/>
                  <a:gd name="connsiteY0" fmla="*/ 111125 h 222972"/>
                  <a:gd name="connsiteX1" fmla="*/ 1785319 w 3461719"/>
                  <a:gd name="connsiteY1" fmla="*/ 0 h 222972"/>
                  <a:gd name="connsiteX2" fmla="*/ 3461719 w 3461719"/>
                  <a:gd name="connsiteY2" fmla="*/ 111125 h 222972"/>
                  <a:gd name="connsiteX3" fmla="*/ 1785319 w 3461719"/>
                  <a:gd name="connsiteY3" fmla="*/ 222250 h 222972"/>
                  <a:gd name="connsiteX4" fmla="*/ 413719 w 3461719"/>
                  <a:gd name="connsiteY4" fmla="*/ 158750 h 222972"/>
                  <a:gd name="connsiteX5" fmla="*/ 191469 w 3461719"/>
                  <a:gd name="connsiteY5" fmla="*/ 152400 h 222972"/>
                  <a:gd name="connsiteX6" fmla="*/ 108919 w 3461719"/>
                  <a:gd name="connsiteY6" fmla="*/ 111125 h 222972"/>
                  <a:gd name="connsiteX0" fmla="*/ 3028 w 3355828"/>
                  <a:gd name="connsiteY0" fmla="*/ 111125 h 222972"/>
                  <a:gd name="connsiteX1" fmla="*/ 1679428 w 3355828"/>
                  <a:gd name="connsiteY1" fmla="*/ 0 h 222972"/>
                  <a:gd name="connsiteX2" fmla="*/ 3355828 w 3355828"/>
                  <a:gd name="connsiteY2" fmla="*/ 111125 h 222972"/>
                  <a:gd name="connsiteX3" fmla="*/ 1679428 w 3355828"/>
                  <a:gd name="connsiteY3" fmla="*/ 222250 h 222972"/>
                  <a:gd name="connsiteX4" fmla="*/ 307828 w 3355828"/>
                  <a:gd name="connsiteY4" fmla="*/ 158750 h 222972"/>
                  <a:gd name="connsiteX5" fmla="*/ 85578 w 3355828"/>
                  <a:gd name="connsiteY5" fmla="*/ 152400 h 222972"/>
                  <a:gd name="connsiteX6" fmla="*/ 3028 w 3355828"/>
                  <a:gd name="connsiteY6" fmla="*/ 111125 h 222972"/>
                  <a:gd name="connsiteX0" fmla="*/ 3758 w 3356558"/>
                  <a:gd name="connsiteY0" fmla="*/ 111125 h 222972"/>
                  <a:gd name="connsiteX1" fmla="*/ 1680158 w 3356558"/>
                  <a:gd name="connsiteY1" fmla="*/ 0 h 222972"/>
                  <a:gd name="connsiteX2" fmla="*/ 3356558 w 3356558"/>
                  <a:gd name="connsiteY2" fmla="*/ 111125 h 222972"/>
                  <a:gd name="connsiteX3" fmla="*/ 1680158 w 3356558"/>
                  <a:gd name="connsiteY3" fmla="*/ 222250 h 222972"/>
                  <a:gd name="connsiteX4" fmla="*/ 308558 w 3356558"/>
                  <a:gd name="connsiteY4" fmla="*/ 158750 h 222972"/>
                  <a:gd name="connsiteX5" fmla="*/ 86308 w 3356558"/>
                  <a:gd name="connsiteY5" fmla="*/ 152400 h 222972"/>
                  <a:gd name="connsiteX6" fmla="*/ 3758 w 3356558"/>
                  <a:gd name="connsiteY6" fmla="*/ 111125 h 222972"/>
                  <a:gd name="connsiteX0" fmla="*/ 266 w 3353066"/>
                  <a:gd name="connsiteY0" fmla="*/ 111125 h 222972"/>
                  <a:gd name="connsiteX1" fmla="*/ 1676666 w 3353066"/>
                  <a:gd name="connsiteY1" fmla="*/ 0 h 222972"/>
                  <a:gd name="connsiteX2" fmla="*/ 3353066 w 3353066"/>
                  <a:gd name="connsiteY2" fmla="*/ 111125 h 222972"/>
                  <a:gd name="connsiteX3" fmla="*/ 1676666 w 3353066"/>
                  <a:gd name="connsiteY3" fmla="*/ 222250 h 222972"/>
                  <a:gd name="connsiteX4" fmla="*/ 305066 w 3353066"/>
                  <a:gd name="connsiteY4" fmla="*/ 158750 h 222972"/>
                  <a:gd name="connsiteX5" fmla="*/ 82816 w 3353066"/>
                  <a:gd name="connsiteY5" fmla="*/ 152400 h 222972"/>
                  <a:gd name="connsiteX6" fmla="*/ 266 w 3353066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265 w 3353065"/>
                  <a:gd name="connsiteY0" fmla="*/ 111125 h 222972"/>
                  <a:gd name="connsiteX1" fmla="*/ 1676665 w 3353065"/>
                  <a:gd name="connsiteY1" fmla="*/ 0 h 222972"/>
                  <a:gd name="connsiteX2" fmla="*/ 3353065 w 3353065"/>
                  <a:gd name="connsiteY2" fmla="*/ 111125 h 222972"/>
                  <a:gd name="connsiteX3" fmla="*/ 1676665 w 3353065"/>
                  <a:gd name="connsiteY3" fmla="*/ 222250 h 222972"/>
                  <a:gd name="connsiteX4" fmla="*/ 305065 w 3353065"/>
                  <a:gd name="connsiteY4" fmla="*/ 158750 h 222972"/>
                  <a:gd name="connsiteX5" fmla="*/ 82815 w 3353065"/>
                  <a:gd name="connsiteY5" fmla="*/ 152400 h 222972"/>
                  <a:gd name="connsiteX6" fmla="*/ 265 w 3353065"/>
                  <a:gd name="connsiteY6" fmla="*/ 111125 h 22297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04 w 3353004"/>
                  <a:gd name="connsiteY0" fmla="*/ 111125 h 345285"/>
                  <a:gd name="connsiteX1" fmla="*/ 1676604 w 3353004"/>
                  <a:gd name="connsiteY1" fmla="*/ 0 h 345285"/>
                  <a:gd name="connsiteX2" fmla="*/ 3353004 w 3353004"/>
                  <a:gd name="connsiteY2" fmla="*/ 111125 h 345285"/>
                  <a:gd name="connsiteX3" fmla="*/ 1676604 w 3353004"/>
                  <a:gd name="connsiteY3" fmla="*/ 222250 h 345285"/>
                  <a:gd name="connsiteX4" fmla="*/ 312148 w 3353004"/>
                  <a:gd name="connsiteY4" fmla="*/ 168275 h 345285"/>
                  <a:gd name="connsiteX5" fmla="*/ 143080 w 3353004"/>
                  <a:gd name="connsiteY5" fmla="*/ 345281 h 345285"/>
                  <a:gd name="connsiteX6" fmla="*/ 94660 w 3353004"/>
                  <a:gd name="connsiteY6" fmla="*/ 145256 h 345285"/>
                  <a:gd name="connsiteX7" fmla="*/ 204 w 3353004"/>
                  <a:gd name="connsiteY7" fmla="*/ 111125 h 345285"/>
                  <a:gd name="connsiteX0" fmla="*/ 204 w 3353004"/>
                  <a:gd name="connsiteY0" fmla="*/ 111125 h 328021"/>
                  <a:gd name="connsiteX1" fmla="*/ 1676604 w 3353004"/>
                  <a:gd name="connsiteY1" fmla="*/ 0 h 328021"/>
                  <a:gd name="connsiteX2" fmla="*/ 3353004 w 3353004"/>
                  <a:gd name="connsiteY2" fmla="*/ 111125 h 328021"/>
                  <a:gd name="connsiteX3" fmla="*/ 1676604 w 3353004"/>
                  <a:gd name="connsiteY3" fmla="*/ 222250 h 328021"/>
                  <a:gd name="connsiteX4" fmla="*/ 312148 w 3353004"/>
                  <a:gd name="connsiteY4" fmla="*/ 168275 h 328021"/>
                  <a:gd name="connsiteX5" fmla="*/ 184082 w 3353004"/>
                  <a:gd name="connsiteY5" fmla="*/ 328017 h 328021"/>
                  <a:gd name="connsiteX6" fmla="*/ 94660 w 3353004"/>
                  <a:gd name="connsiteY6" fmla="*/ 145256 h 328021"/>
                  <a:gd name="connsiteX7" fmla="*/ 204 w 3353004"/>
                  <a:gd name="connsiteY7" fmla="*/ 111125 h 328021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00985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98707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89596 w 3353004"/>
                  <a:gd name="connsiteY4" fmla="*/ 176907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161 w 3352961"/>
                  <a:gd name="connsiteY0" fmla="*/ 111125 h 328022"/>
                  <a:gd name="connsiteX1" fmla="*/ 1676561 w 3352961"/>
                  <a:gd name="connsiteY1" fmla="*/ 0 h 328022"/>
                  <a:gd name="connsiteX2" fmla="*/ 3352961 w 3352961"/>
                  <a:gd name="connsiteY2" fmla="*/ 111125 h 328022"/>
                  <a:gd name="connsiteX3" fmla="*/ 1676561 w 3352961"/>
                  <a:gd name="connsiteY3" fmla="*/ 222250 h 328022"/>
                  <a:gd name="connsiteX4" fmla="*/ 389553 w 3352961"/>
                  <a:gd name="connsiteY4" fmla="*/ 176907 h 328022"/>
                  <a:gd name="connsiteX5" fmla="*/ 184039 w 3352961"/>
                  <a:gd name="connsiteY5" fmla="*/ 328017 h 328022"/>
                  <a:gd name="connsiteX6" fmla="*/ 108285 w 3352961"/>
                  <a:gd name="connsiteY6" fmla="*/ 146982 h 328022"/>
                  <a:gd name="connsiteX7" fmla="*/ 161 w 3352961"/>
                  <a:gd name="connsiteY7" fmla="*/ 111125 h 328022"/>
                  <a:gd name="connsiteX0" fmla="*/ 223 w 3353023"/>
                  <a:gd name="connsiteY0" fmla="*/ 111125 h 328022"/>
                  <a:gd name="connsiteX1" fmla="*/ 1676623 w 3353023"/>
                  <a:gd name="connsiteY1" fmla="*/ 0 h 328022"/>
                  <a:gd name="connsiteX2" fmla="*/ 3353023 w 3353023"/>
                  <a:gd name="connsiteY2" fmla="*/ 111125 h 328022"/>
                  <a:gd name="connsiteX3" fmla="*/ 1676623 w 3353023"/>
                  <a:gd name="connsiteY3" fmla="*/ 222250 h 328022"/>
                  <a:gd name="connsiteX4" fmla="*/ 389615 w 3353023"/>
                  <a:gd name="connsiteY4" fmla="*/ 176907 h 328022"/>
                  <a:gd name="connsiteX5" fmla="*/ 184101 w 3353023"/>
                  <a:gd name="connsiteY5" fmla="*/ 328017 h 328022"/>
                  <a:gd name="connsiteX6" fmla="*/ 90124 w 3353023"/>
                  <a:gd name="connsiteY6" fmla="*/ 206831 h 328022"/>
                  <a:gd name="connsiteX7" fmla="*/ 223 w 3353023"/>
                  <a:gd name="connsiteY7" fmla="*/ 111125 h 328022"/>
                  <a:gd name="connsiteX0" fmla="*/ 223 w 3353023"/>
                  <a:gd name="connsiteY0" fmla="*/ 111125 h 795304"/>
                  <a:gd name="connsiteX1" fmla="*/ 1676623 w 3353023"/>
                  <a:gd name="connsiteY1" fmla="*/ 0 h 795304"/>
                  <a:gd name="connsiteX2" fmla="*/ 3353023 w 3353023"/>
                  <a:gd name="connsiteY2" fmla="*/ 111125 h 795304"/>
                  <a:gd name="connsiteX3" fmla="*/ 1676623 w 3353023"/>
                  <a:gd name="connsiteY3" fmla="*/ 222250 h 795304"/>
                  <a:gd name="connsiteX4" fmla="*/ 389615 w 3353023"/>
                  <a:gd name="connsiteY4" fmla="*/ 176907 h 795304"/>
                  <a:gd name="connsiteX5" fmla="*/ 111210 w 3353023"/>
                  <a:gd name="connsiteY5" fmla="*/ 795303 h 795304"/>
                  <a:gd name="connsiteX6" fmla="*/ 90124 w 3353023"/>
                  <a:gd name="connsiteY6" fmla="*/ 206831 h 795304"/>
                  <a:gd name="connsiteX7" fmla="*/ 223 w 3353023"/>
                  <a:gd name="connsiteY7" fmla="*/ 111125 h 795304"/>
                  <a:gd name="connsiteX0" fmla="*/ 223 w 3353023"/>
                  <a:gd name="connsiteY0" fmla="*/ 111125 h 2795599"/>
                  <a:gd name="connsiteX1" fmla="*/ 1676623 w 3353023"/>
                  <a:gd name="connsiteY1" fmla="*/ 0 h 2795599"/>
                  <a:gd name="connsiteX2" fmla="*/ 3353023 w 3353023"/>
                  <a:gd name="connsiteY2" fmla="*/ 111125 h 2795599"/>
                  <a:gd name="connsiteX3" fmla="*/ 1676623 w 3353023"/>
                  <a:gd name="connsiteY3" fmla="*/ 222250 h 2795599"/>
                  <a:gd name="connsiteX4" fmla="*/ 134495 w 3353023"/>
                  <a:gd name="connsiteY4" fmla="*/ 2795549 h 2795599"/>
                  <a:gd name="connsiteX5" fmla="*/ 111210 w 3353023"/>
                  <a:gd name="connsiteY5" fmla="*/ 795303 h 2795599"/>
                  <a:gd name="connsiteX6" fmla="*/ 90124 w 3353023"/>
                  <a:gd name="connsiteY6" fmla="*/ 206831 h 2795599"/>
                  <a:gd name="connsiteX7" fmla="*/ 223 w 3353023"/>
                  <a:gd name="connsiteY7" fmla="*/ 111125 h 2795599"/>
                  <a:gd name="connsiteX0" fmla="*/ 223 w 3514230"/>
                  <a:gd name="connsiteY0" fmla="*/ 111125 h 3010221"/>
                  <a:gd name="connsiteX1" fmla="*/ 1676623 w 3514230"/>
                  <a:gd name="connsiteY1" fmla="*/ 0 h 3010221"/>
                  <a:gd name="connsiteX2" fmla="*/ 3353023 w 3514230"/>
                  <a:gd name="connsiteY2" fmla="*/ 111125 h 3010221"/>
                  <a:gd name="connsiteX3" fmla="*/ 3243788 w 3514230"/>
                  <a:gd name="connsiteY3" fmla="*/ 2813269 h 3010221"/>
                  <a:gd name="connsiteX4" fmla="*/ 134495 w 3514230"/>
                  <a:gd name="connsiteY4" fmla="*/ 2795549 h 3010221"/>
                  <a:gd name="connsiteX5" fmla="*/ 111210 w 3514230"/>
                  <a:gd name="connsiteY5" fmla="*/ 795303 h 3010221"/>
                  <a:gd name="connsiteX6" fmla="*/ 90124 w 3514230"/>
                  <a:gd name="connsiteY6" fmla="*/ 206831 h 3010221"/>
                  <a:gd name="connsiteX7" fmla="*/ 223 w 3514230"/>
                  <a:gd name="connsiteY7" fmla="*/ 111125 h 3010221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97424 w 3480543"/>
                  <a:gd name="connsiteY6" fmla="*/ 798756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6086 w 3586525"/>
                  <a:gd name="connsiteY0" fmla="*/ 111125 h 2998197"/>
                  <a:gd name="connsiteX1" fmla="*/ 1782486 w 3586525"/>
                  <a:gd name="connsiteY1" fmla="*/ 0 h 2998197"/>
                  <a:gd name="connsiteX2" fmla="*/ 3458886 w 3586525"/>
                  <a:gd name="connsiteY2" fmla="*/ 111125 h 2998197"/>
                  <a:gd name="connsiteX3" fmla="*/ 3381179 w 3586525"/>
                  <a:gd name="connsiteY3" fmla="*/ 273465 h 2998197"/>
                  <a:gd name="connsiteX4" fmla="*/ 3349651 w 3586525"/>
                  <a:gd name="connsiteY4" fmla="*/ 2813269 h 2998197"/>
                  <a:gd name="connsiteX5" fmla="*/ 240358 w 3586525"/>
                  <a:gd name="connsiteY5" fmla="*/ 2795549 h 2998197"/>
                  <a:gd name="connsiteX6" fmla="*/ 195987 w 3586525"/>
                  <a:gd name="connsiteY6" fmla="*/ 206831 h 2998197"/>
                  <a:gd name="connsiteX7" fmla="*/ 106086 w 3586525"/>
                  <a:gd name="connsiteY7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90005 w 3480543"/>
                  <a:gd name="connsiteY6" fmla="*/ 206831 h 2998197"/>
                  <a:gd name="connsiteX7" fmla="*/ 104 w 3480543"/>
                  <a:gd name="connsiteY7" fmla="*/ 111125 h 2998197"/>
                  <a:gd name="connsiteX0" fmla="*/ 104 w 3483747"/>
                  <a:gd name="connsiteY0" fmla="*/ 111125 h 2987815"/>
                  <a:gd name="connsiteX1" fmla="*/ 1676504 w 3483747"/>
                  <a:gd name="connsiteY1" fmla="*/ 0 h 2987815"/>
                  <a:gd name="connsiteX2" fmla="*/ 3352904 w 3483747"/>
                  <a:gd name="connsiteY2" fmla="*/ 111125 h 2987815"/>
                  <a:gd name="connsiteX3" fmla="*/ 3275197 w 3483747"/>
                  <a:gd name="connsiteY3" fmla="*/ 273465 h 2987815"/>
                  <a:gd name="connsiteX4" fmla="*/ 3243669 w 3483747"/>
                  <a:gd name="connsiteY4" fmla="*/ 2813269 h 2987815"/>
                  <a:gd name="connsiteX5" fmla="*/ 91097 w 3483747"/>
                  <a:gd name="connsiteY5" fmla="*/ 2762747 h 2987815"/>
                  <a:gd name="connsiteX6" fmla="*/ 90005 w 3483747"/>
                  <a:gd name="connsiteY6" fmla="*/ 206831 h 2987815"/>
                  <a:gd name="connsiteX7" fmla="*/ 104 w 3483747"/>
                  <a:gd name="connsiteY7" fmla="*/ 111125 h 2987815"/>
                  <a:gd name="connsiteX0" fmla="*/ 104 w 3483747"/>
                  <a:gd name="connsiteY0" fmla="*/ 111125 h 2987815"/>
                  <a:gd name="connsiteX1" fmla="*/ 1676504 w 3483747"/>
                  <a:gd name="connsiteY1" fmla="*/ 0 h 2987815"/>
                  <a:gd name="connsiteX2" fmla="*/ 3352904 w 3483747"/>
                  <a:gd name="connsiteY2" fmla="*/ 111125 h 2987815"/>
                  <a:gd name="connsiteX3" fmla="*/ 3275197 w 3483747"/>
                  <a:gd name="connsiteY3" fmla="*/ 273465 h 2987815"/>
                  <a:gd name="connsiteX4" fmla="*/ 3243669 w 3483747"/>
                  <a:gd name="connsiteY4" fmla="*/ 2813269 h 2987815"/>
                  <a:gd name="connsiteX5" fmla="*/ 91097 w 3483747"/>
                  <a:gd name="connsiteY5" fmla="*/ 2762747 h 2987815"/>
                  <a:gd name="connsiteX6" fmla="*/ 90005 w 3483747"/>
                  <a:gd name="connsiteY6" fmla="*/ 206831 h 2987815"/>
                  <a:gd name="connsiteX7" fmla="*/ 104 w 3483747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58308"/>
                  <a:gd name="connsiteY0" fmla="*/ 111125 h 3117884"/>
                  <a:gd name="connsiteX1" fmla="*/ 1676516 w 3458308"/>
                  <a:gd name="connsiteY1" fmla="*/ 0 h 3117884"/>
                  <a:gd name="connsiteX2" fmla="*/ 3352916 w 3458308"/>
                  <a:gd name="connsiteY2" fmla="*/ 111125 h 3117884"/>
                  <a:gd name="connsiteX3" fmla="*/ 3275209 w 3458308"/>
                  <a:gd name="connsiteY3" fmla="*/ 273465 h 3117884"/>
                  <a:gd name="connsiteX4" fmla="*/ 3243681 w 3458308"/>
                  <a:gd name="connsiteY4" fmla="*/ 2813269 h 3117884"/>
                  <a:gd name="connsiteX5" fmla="*/ 910339 w 3458308"/>
                  <a:gd name="connsiteY5" fmla="*/ 3066131 h 3117884"/>
                  <a:gd name="connsiteX6" fmla="*/ 91109 w 3458308"/>
                  <a:gd name="connsiteY6" fmla="*/ 2762747 h 3117884"/>
                  <a:gd name="connsiteX7" fmla="*/ 90017 w 3458308"/>
                  <a:gd name="connsiteY7" fmla="*/ 206831 h 3117884"/>
                  <a:gd name="connsiteX8" fmla="*/ 116 w 3458308"/>
                  <a:gd name="connsiteY8" fmla="*/ 111125 h 3117884"/>
                  <a:gd name="connsiteX0" fmla="*/ 116 w 3458308"/>
                  <a:gd name="connsiteY0" fmla="*/ 111125 h 3160478"/>
                  <a:gd name="connsiteX1" fmla="*/ 1676516 w 3458308"/>
                  <a:gd name="connsiteY1" fmla="*/ 0 h 3160478"/>
                  <a:gd name="connsiteX2" fmla="*/ 3352916 w 3458308"/>
                  <a:gd name="connsiteY2" fmla="*/ 111125 h 3160478"/>
                  <a:gd name="connsiteX3" fmla="*/ 3275209 w 3458308"/>
                  <a:gd name="connsiteY3" fmla="*/ 273465 h 3160478"/>
                  <a:gd name="connsiteX4" fmla="*/ 3243681 w 3458308"/>
                  <a:gd name="connsiteY4" fmla="*/ 2813269 h 3160478"/>
                  <a:gd name="connsiteX5" fmla="*/ 1712144 w 3458308"/>
                  <a:gd name="connsiteY5" fmla="*/ 3131735 h 3160478"/>
                  <a:gd name="connsiteX6" fmla="*/ 91109 w 3458308"/>
                  <a:gd name="connsiteY6" fmla="*/ 2762747 h 3160478"/>
                  <a:gd name="connsiteX7" fmla="*/ 90017 w 3458308"/>
                  <a:gd name="connsiteY7" fmla="*/ 206831 h 3160478"/>
                  <a:gd name="connsiteX8" fmla="*/ 116 w 3458308"/>
                  <a:gd name="connsiteY8" fmla="*/ 111125 h 3160478"/>
                  <a:gd name="connsiteX0" fmla="*/ 116 w 3458308"/>
                  <a:gd name="connsiteY0" fmla="*/ 111125 h 3135004"/>
                  <a:gd name="connsiteX1" fmla="*/ 1676516 w 3458308"/>
                  <a:gd name="connsiteY1" fmla="*/ 0 h 3135004"/>
                  <a:gd name="connsiteX2" fmla="*/ 3352916 w 3458308"/>
                  <a:gd name="connsiteY2" fmla="*/ 111125 h 3135004"/>
                  <a:gd name="connsiteX3" fmla="*/ 3275209 w 3458308"/>
                  <a:gd name="connsiteY3" fmla="*/ 273465 h 3135004"/>
                  <a:gd name="connsiteX4" fmla="*/ 3243681 w 3458308"/>
                  <a:gd name="connsiteY4" fmla="*/ 2813269 h 3135004"/>
                  <a:gd name="connsiteX5" fmla="*/ 1725811 w 3458308"/>
                  <a:gd name="connsiteY5" fmla="*/ 3093754 h 3135004"/>
                  <a:gd name="connsiteX6" fmla="*/ 91109 w 3458308"/>
                  <a:gd name="connsiteY6" fmla="*/ 2762747 h 3135004"/>
                  <a:gd name="connsiteX7" fmla="*/ 90017 w 3458308"/>
                  <a:gd name="connsiteY7" fmla="*/ 206831 h 3135004"/>
                  <a:gd name="connsiteX8" fmla="*/ 116 w 3458308"/>
                  <a:gd name="connsiteY8" fmla="*/ 111125 h 3135004"/>
                  <a:gd name="connsiteX0" fmla="*/ 116 w 3458308"/>
                  <a:gd name="connsiteY0" fmla="*/ 111125 h 3135004"/>
                  <a:gd name="connsiteX1" fmla="*/ 1676516 w 3458308"/>
                  <a:gd name="connsiteY1" fmla="*/ 0 h 3135004"/>
                  <a:gd name="connsiteX2" fmla="*/ 3352916 w 3458308"/>
                  <a:gd name="connsiteY2" fmla="*/ 111125 h 3135004"/>
                  <a:gd name="connsiteX3" fmla="*/ 3275209 w 3458308"/>
                  <a:gd name="connsiteY3" fmla="*/ 273465 h 3135004"/>
                  <a:gd name="connsiteX4" fmla="*/ 3243681 w 3458308"/>
                  <a:gd name="connsiteY4" fmla="*/ 2813269 h 3135004"/>
                  <a:gd name="connsiteX5" fmla="*/ 1725811 w 3458308"/>
                  <a:gd name="connsiteY5" fmla="*/ 3093754 h 3135004"/>
                  <a:gd name="connsiteX6" fmla="*/ 91109 w 3458308"/>
                  <a:gd name="connsiteY6" fmla="*/ 2762747 h 3135004"/>
                  <a:gd name="connsiteX7" fmla="*/ 90017 w 3458308"/>
                  <a:gd name="connsiteY7" fmla="*/ 206831 h 3135004"/>
                  <a:gd name="connsiteX8" fmla="*/ 116 w 3458308"/>
                  <a:gd name="connsiteY8" fmla="*/ 111125 h 3135004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183"/>
                  <a:gd name="connsiteX1" fmla="*/ 1676516 w 3458308"/>
                  <a:gd name="connsiteY1" fmla="*/ 0 h 3094183"/>
                  <a:gd name="connsiteX2" fmla="*/ 3352916 w 3458308"/>
                  <a:gd name="connsiteY2" fmla="*/ 111125 h 3094183"/>
                  <a:gd name="connsiteX3" fmla="*/ 3275209 w 3458308"/>
                  <a:gd name="connsiteY3" fmla="*/ 273465 h 3094183"/>
                  <a:gd name="connsiteX4" fmla="*/ 3258867 w 3458308"/>
                  <a:gd name="connsiteY4" fmla="*/ 2771835 h 3094183"/>
                  <a:gd name="connsiteX5" fmla="*/ 1725811 w 3458308"/>
                  <a:gd name="connsiteY5" fmla="*/ 3093754 h 3094183"/>
                  <a:gd name="connsiteX6" fmla="*/ 91109 w 3458308"/>
                  <a:gd name="connsiteY6" fmla="*/ 2762747 h 3094183"/>
                  <a:gd name="connsiteX7" fmla="*/ 90017 w 3458308"/>
                  <a:gd name="connsiteY7" fmla="*/ 206831 h 3094183"/>
                  <a:gd name="connsiteX8" fmla="*/ 116 w 3458308"/>
                  <a:gd name="connsiteY8" fmla="*/ 111125 h 3094183"/>
                  <a:gd name="connsiteX0" fmla="*/ 116 w 3458308"/>
                  <a:gd name="connsiteY0" fmla="*/ 111125 h 3094541"/>
                  <a:gd name="connsiteX1" fmla="*/ 1676516 w 3458308"/>
                  <a:gd name="connsiteY1" fmla="*/ 0 h 3094541"/>
                  <a:gd name="connsiteX2" fmla="*/ 3352916 w 3458308"/>
                  <a:gd name="connsiteY2" fmla="*/ 111125 h 3094541"/>
                  <a:gd name="connsiteX3" fmla="*/ 3275209 w 3458308"/>
                  <a:gd name="connsiteY3" fmla="*/ 273465 h 3094541"/>
                  <a:gd name="connsiteX4" fmla="*/ 3258867 w 3458308"/>
                  <a:gd name="connsiteY4" fmla="*/ 2771835 h 3094541"/>
                  <a:gd name="connsiteX5" fmla="*/ 1725811 w 3458308"/>
                  <a:gd name="connsiteY5" fmla="*/ 3093754 h 3094541"/>
                  <a:gd name="connsiteX6" fmla="*/ 91109 w 3458308"/>
                  <a:gd name="connsiteY6" fmla="*/ 2762747 h 3094541"/>
                  <a:gd name="connsiteX7" fmla="*/ 90017 w 3458308"/>
                  <a:gd name="connsiteY7" fmla="*/ 206831 h 3094541"/>
                  <a:gd name="connsiteX8" fmla="*/ 116 w 3458308"/>
                  <a:gd name="connsiteY8" fmla="*/ 111125 h 3094541"/>
                  <a:gd name="connsiteX0" fmla="*/ 116 w 3454603"/>
                  <a:gd name="connsiteY0" fmla="*/ 111125 h 3094541"/>
                  <a:gd name="connsiteX1" fmla="*/ 1676516 w 3454603"/>
                  <a:gd name="connsiteY1" fmla="*/ 0 h 3094541"/>
                  <a:gd name="connsiteX2" fmla="*/ 3352916 w 3454603"/>
                  <a:gd name="connsiteY2" fmla="*/ 111125 h 3094541"/>
                  <a:gd name="connsiteX3" fmla="*/ 3253949 w 3454603"/>
                  <a:gd name="connsiteY3" fmla="*/ 273465 h 3094541"/>
                  <a:gd name="connsiteX4" fmla="*/ 3258867 w 3454603"/>
                  <a:gd name="connsiteY4" fmla="*/ 2771835 h 3094541"/>
                  <a:gd name="connsiteX5" fmla="*/ 1725811 w 3454603"/>
                  <a:gd name="connsiteY5" fmla="*/ 3093754 h 3094541"/>
                  <a:gd name="connsiteX6" fmla="*/ 91109 w 3454603"/>
                  <a:gd name="connsiteY6" fmla="*/ 2762747 h 3094541"/>
                  <a:gd name="connsiteX7" fmla="*/ 90017 w 3454603"/>
                  <a:gd name="connsiteY7" fmla="*/ 206831 h 3094541"/>
                  <a:gd name="connsiteX8" fmla="*/ 116 w 3454603"/>
                  <a:gd name="connsiteY8" fmla="*/ 111125 h 3094541"/>
                  <a:gd name="connsiteX0" fmla="*/ 116 w 3454603"/>
                  <a:gd name="connsiteY0" fmla="*/ 111125 h 3094541"/>
                  <a:gd name="connsiteX1" fmla="*/ 1676516 w 3454603"/>
                  <a:gd name="connsiteY1" fmla="*/ 0 h 3094541"/>
                  <a:gd name="connsiteX2" fmla="*/ 3352916 w 3454603"/>
                  <a:gd name="connsiteY2" fmla="*/ 111125 h 3094541"/>
                  <a:gd name="connsiteX3" fmla="*/ 3253949 w 3454603"/>
                  <a:gd name="connsiteY3" fmla="*/ 273465 h 3094541"/>
                  <a:gd name="connsiteX4" fmla="*/ 3258867 w 3454603"/>
                  <a:gd name="connsiteY4" fmla="*/ 2771835 h 3094541"/>
                  <a:gd name="connsiteX5" fmla="*/ 1725811 w 3454603"/>
                  <a:gd name="connsiteY5" fmla="*/ 3093754 h 3094541"/>
                  <a:gd name="connsiteX6" fmla="*/ 91109 w 3454603"/>
                  <a:gd name="connsiteY6" fmla="*/ 2762747 h 3094541"/>
                  <a:gd name="connsiteX7" fmla="*/ 90017 w 3454603"/>
                  <a:gd name="connsiteY7" fmla="*/ 206831 h 3094541"/>
                  <a:gd name="connsiteX8" fmla="*/ 116 w 3454603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  <a:gd name="connsiteX0" fmla="*/ 33164 w 3385964"/>
                  <a:gd name="connsiteY0" fmla="*/ 111125 h 3094541"/>
                  <a:gd name="connsiteX1" fmla="*/ 1709564 w 3385964"/>
                  <a:gd name="connsiteY1" fmla="*/ 0 h 3094541"/>
                  <a:gd name="connsiteX2" fmla="*/ 3385964 w 3385964"/>
                  <a:gd name="connsiteY2" fmla="*/ 111125 h 3094541"/>
                  <a:gd name="connsiteX3" fmla="*/ 3286997 w 3385964"/>
                  <a:gd name="connsiteY3" fmla="*/ 273465 h 3094541"/>
                  <a:gd name="connsiteX4" fmla="*/ 3291915 w 3385964"/>
                  <a:gd name="connsiteY4" fmla="*/ 2771835 h 3094541"/>
                  <a:gd name="connsiteX5" fmla="*/ 1758859 w 3385964"/>
                  <a:gd name="connsiteY5" fmla="*/ 3093754 h 3094541"/>
                  <a:gd name="connsiteX6" fmla="*/ 124157 w 3385964"/>
                  <a:gd name="connsiteY6" fmla="*/ 2762747 h 3094541"/>
                  <a:gd name="connsiteX7" fmla="*/ 114964 w 3385964"/>
                  <a:gd name="connsiteY7" fmla="*/ 1992295 h 3094541"/>
                  <a:gd name="connsiteX8" fmla="*/ 123065 w 3385964"/>
                  <a:gd name="connsiteY8" fmla="*/ 206831 h 3094541"/>
                  <a:gd name="connsiteX9" fmla="*/ 33164 w 3385964"/>
                  <a:gd name="connsiteY9" fmla="*/ 111125 h 3094541"/>
                  <a:gd name="connsiteX0" fmla="*/ 33164 w 3405117"/>
                  <a:gd name="connsiteY0" fmla="*/ 111125 h 3094541"/>
                  <a:gd name="connsiteX1" fmla="*/ 1709564 w 3405117"/>
                  <a:gd name="connsiteY1" fmla="*/ 0 h 3094541"/>
                  <a:gd name="connsiteX2" fmla="*/ 3385964 w 3405117"/>
                  <a:gd name="connsiteY2" fmla="*/ 111125 h 3094541"/>
                  <a:gd name="connsiteX3" fmla="*/ 3286997 w 3405117"/>
                  <a:gd name="connsiteY3" fmla="*/ 273465 h 3094541"/>
                  <a:gd name="connsiteX4" fmla="*/ 3290295 w 3405117"/>
                  <a:gd name="connsiteY4" fmla="*/ 1995747 h 3094541"/>
                  <a:gd name="connsiteX5" fmla="*/ 3291915 w 3405117"/>
                  <a:gd name="connsiteY5" fmla="*/ 2771835 h 3094541"/>
                  <a:gd name="connsiteX6" fmla="*/ 1758859 w 3405117"/>
                  <a:gd name="connsiteY6" fmla="*/ 3093754 h 3094541"/>
                  <a:gd name="connsiteX7" fmla="*/ 124157 w 3405117"/>
                  <a:gd name="connsiteY7" fmla="*/ 2762747 h 3094541"/>
                  <a:gd name="connsiteX8" fmla="*/ 114964 w 3405117"/>
                  <a:gd name="connsiteY8" fmla="*/ 1992295 h 3094541"/>
                  <a:gd name="connsiteX9" fmla="*/ 123065 w 3405117"/>
                  <a:gd name="connsiteY9" fmla="*/ 206831 h 3094541"/>
                  <a:gd name="connsiteX10" fmla="*/ 33164 w 3405117"/>
                  <a:gd name="connsiteY10" fmla="*/ 111125 h 3094541"/>
                  <a:gd name="connsiteX0" fmla="*/ 33164 w 3485061"/>
                  <a:gd name="connsiteY0" fmla="*/ 111125 h 3094541"/>
                  <a:gd name="connsiteX1" fmla="*/ 1709564 w 3485061"/>
                  <a:gd name="connsiteY1" fmla="*/ 0 h 3094541"/>
                  <a:gd name="connsiteX2" fmla="*/ 3385964 w 3485061"/>
                  <a:gd name="connsiteY2" fmla="*/ 111125 h 3094541"/>
                  <a:gd name="connsiteX3" fmla="*/ 3290295 w 3485061"/>
                  <a:gd name="connsiteY3" fmla="*/ 1995747 h 3094541"/>
                  <a:gd name="connsiteX4" fmla="*/ 3291915 w 3485061"/>
                  <a:gd name="connsiteY4" fmla="*/ 2771835 h 3094541"/>
                  <a:gd name="connsiteX5" fmla="*/ 1758859 w 3485061"/>
                  <a:gd name="connsiteY5" fmla="*/ 3093754 h 3094541"/>
                  <a:gd name="connsiteX6" fmla="*/ 124157 w 3485061"/>
                  <a:gd name="connsiteY6" fmla="*/ 2762747 h 3094541"/>
                  <a:gd name="connsiteX7" fmla="*/ 114964 w 3485061"/>
                  <a:gd name="connsiteY7" fmla="*/ 1992295 h 3094541"/>
                  <a:gd name="connsiteX8" fmla="*/ 123065 w 3485061"/>
                  <a:gd name="connsiteY8" fmla="*/ 206831 h 3094541"/>
                  <a:gd name="connsiteX9" fmla="*/ 33164 w 3485061"/>
                  <a:gd name="connsiteY9" fmla="*/ 111125 h 3094541"/>
                  <a:gd name="connsiteX0" fmla="*/ 33164 w 3405117"/>
                  <a:gd name="connsiteY0" fmla="*/ 236365 h 3219781"/>
                  <a:gd name="connsiteX1" fmla="*/ 1709564 w 3405117"/>
                  <a:gd name="connsiteY1" fmla="*/ 125240 h 3219781"/>
                  <a:gd name="connsiteX2" fmla="*/ 3290295 w 3405117"/>
                  <a:gd name="connsiteY2" fmla="*/ 2120987 h 3219781"/>
                  <a:gd name="connsiteX3" fmla="*/ 3291915 w 3405117"/>
                  <a:gd name="connsiteY3" fmla="*/ 2897075 h 3219781"/>
                  <a:gd name="connsiteX4" fmla="*/ 1758859 w 3405117"/>
                  <a:gd name="connsiteY4" fmla="*/ 3218994 h 3219781"/>
                  <a:gd name="connsiteX5" fmla="*/ 124157 w 3405117"/>
                  <a:gd name="connsiteY5" fmla="*/ 2887987 h 3219781"/>
                  <a:gd name="connsiteX6" fmla="*/ 114964 w 3405117"/>
                  <a:gd name="connsiteY6" fmla="*/ 2117535 h 3219781"/>
                  <a:gd name="connsiteX7" fmla="*/ 123065 w 3405117"/>
                  <a:gd name="connsiteY7" fmla="*/ 332071 h 3219781"/>
                  <a:gd name="connsiteX8" fmla="*/ 33164 w 3405117"/>
                  <a:gd name="connsiteY8" fmla="*/ 236365 h 3219781"/>
                  <a:gd name="connsiteX0" fmla="*/ 33164 w 3405117"/>
                  <a:gd name="connsiteY0" fmla="*/ 0 h 2983416"/>
                  <a:gd name="connsiteX1" fmla="*/ 3290295 w 3405117"/>
                  <a:gd name="connsiteY1" fmla="*/ 1884622 h 2983416"/>
                  <a:gd name="connsiteX2" fmla="*/ 3291915 w 3405117"/>
                  <a:gd name="connsiteY2" fmla="*/ 2660710 h 2983416"/>
                  <a:gd name="connsiteX3" fmla="*/ 1758859 w 3405117"/>
                  <a:gd name="connsiteY3" fmla="*/ 2982629 h 2983416"/>
                  <a:gd name="connsiteX4" fmla="*/ 124157 w 3405117"/>
                  <a:gd name="connsiteY4" fmla="*/ 2651622 h 2983416"/>
                  <a:gd name="connsiteX5" fmla="*/ 114964 w 3405117"/>
                  <a:gd name="connsiteY5" fmla="*/ 1881170 h 2983416"/>
                  <a:gd name="connsiteX6" fmla="*/ 123065 w 3405117"/>
                  <a:gd name="connsiteY6" fmla="*/ 95706 h 2983416"/>
                  <a:gd name="connsiteX7" fmla="*/ 33164 w 3405117"/>
                  <a:gd name="connsiteY7" fmla="*/ 0 h 2983416"/>
                  <a:gd name="connsiteX0" fmla="*/ 2096902 w 3405117"/>
                  <a:gd name="connsiteY0" fmla="*/ 1672864 h 2888421"/>
                  <a:gd name="connsiteX1" fmla="*/ 3290295 w 3405117"/>
                  <a:gd name="connsiteY1" fmla="*/ 1789627 h 2888421"/>
                  <a:gd name="connsiteX2" fmla="*/ 3291915 w 3405117"/>
                  <a:gd name="connsiteY2" fmla="*/ 2565715 h 2888421"/>
                  <a:gd name="connsiteX3" fmla="*/ 1758859 w 3405117"/>
                  <a:gd name="connsiteY3" fmla="*/ 2887634 h 2888421"/>
                  <a:gd name="connsiteX4" fmla="*/ 124157 w 3405117"/>
                  <a:gd name="connsiteY4" fmla="*/ 2556627 h 2888421"/>
                  <a:gd name="connsiteX5" fmla="*/ 114964 w 3405117"/>
                  <a:gd name="connsiteY5" fmla="*/ 1786175 h 2888421"/>
                  <a:gd name="connsiteX6" fmla="*/ 123065 w 3405117"/>
                  <a:gd name="connsiteY6" fmla="*/ 711 h 2888421"/>
                  <a:gd name="connsiteX7" fmla="*/ 2096902 w 3405117"/>
                  <a:gd name="connsiteY7" fmla="*/ 1672864 h 2888421"/>
                  <a:gd name="connsiteX0" fmla="*/ 2096902 w 3405117"/>
                  <a:gd name="connsiteY0" fmla="*/ 48190 h 1263747"/>
                  <a:gd name="connsiteX1" fmla="*/ 3290295 w 3405117"/>
                  <a:gd name="connsiteY1" fmla="*/ 164953 h 1263747"/>
                  <a:gd name="connsiteX2" fmla="*/ 3291915 w 3405117"/>
                  <a:gd name="connsiteY2" fmla="*/ 941041 h 1263747"/>
                  <a:gd name="connsiteX3" fmla="*/ 1758859 w 3405117"/>
                  <a:gd name="connsiteY3" fmla="*/ 1262960 h 1263747"/>
                  <a:gd name="connsiteX4" fmla="*/ 124157 w 3405117"/>
                  <a:gd name="connsiteY4" fmla="*/ 931953 h 1263747"/>
                  <a:gd name="connsiteX5" fmla="*/ 114964 w 3405117"/>
                  <a:gd name="connsiteY5" fmla="*/ 161501 h 1263747"/>
                  <a:gd name="connsiteX6" fmla="*/ 1093431 w 3405117"/>
                  <a:gd name="connsiteY6" fmla="*/ 78293 h 1263747"/>
                  <a:gd name="connsiteX7" fmla="*/ 2096902 w 3405117"/>
                  <a:gd name="connsiteY7" fmla="*/ 48190 h 1263747"/>
                  <a:gd name="connsiteX0" fmla="*/ 2096902 w 3405117"/>
                  <a:gd name="connsiteY0" fmla="*/ 48190 h 1263747"/>
                  <a:gd name="connsiteX1" fmla="*/ 3290295 w 3405117"/>
                  <a:gd name="connsiteY1" fmla="*/ 164953 h 1263747"/>
                  <a:gd name="connsiteX2" fmla="*/ 3291915 w 3405117"/>
                  <a:gd name="connsiteY2" fmla="*/ 941041 h 1263747"/>
                  <a:gd name="connsiteX3" fmla="*/ 1758859 w 3405117"/>
                  <a:gd name="connsiteY3" fmla="*/ 1262960 h 1263747"/>
                  <a:gd name="connsiteX4" fmla="*/ 124157 w 3405117"/>
                  <a:gd name="connsiteY4" fmla="*/ 931953 h 1263747"/>
                  <a:gd name="connsiteX5" fmla="*/ 114964 w 3405117"/>
                  <a:gd name="connsiteY5" fmla="*/ 161501 h 1263747"/>
                  <a:gd name="connsiteX6" fmla="*/ 1093431 w 3405117"/>
                  <a:gd name="connsiteY6" fmla="*/ 78293 h 1263747"/>
                  <a:gd name="connsiteX7" fmla="*/ 2096902 w 3405117"/>
                  <a:gd name="connsiteY7" fmla="*/ 48190 h 1263747"/>
                  <a:gd name="connsiteX0" fmla="*/ 1981939 w 3290154"/>
                  <a:gd name="connsiteY0" fmla="*/ 48190 h 1263747"/>
                  <a:gd name="connsiteX1" fmla="*/ 3175332 w 3290154"/>
                  <a:gd name="connsiteY1" fmla="*/ 164953 h 1263747"/>
                  <a:gd name="connsiteX2" fmla="*/ 3176952 w 3290154"/>
                  <a:gd name="connsiteY2" fmla="*/ 941041 h 1263747"/>
                  <a:gd name="connsiteX3" fmla="*/ 1643896 w 3290154"/>
                  <a:gd name="connsiteY3" fmla="*/ 1262960 h 1263747"/>
                  <a:gd name="connsiteX4" fmla="*/ 9194 w 3290154"/>
                  <a:gd name="connsiteY4" fmla="*/ 931953 h 1263747"/>
                  <a:gd name="connsiteX5" fmla="*/ 1 w 3290154"/>
                  <a:gd name="connsiteY5" fmla="*/ 161501 h 1263747"/>
                  <a:gd name="connsiteX6" fmla="*/ 978468 w 3290154"/>
                  <a:gd name="connsiteY6" fmla="*/ 78293 h 1263747"/>
                  <a:gd name="connsiteX7" fmla="*/ 1981939 w 3290154"/>
                  <a:gd name="connsiteY7" fmla="*/ 48190 h 1263747"/>
                  <a:gd name="connsiteX0" fmla="*/ 1981939 w 3290154"/>
                  <a:gd name="connsiteY0" fmla="*/ 89600 h 1305157"/>
                  <a:gd name="connsiteX1" fmla="*/ 3175332 w 3290154"/>
                  <a:gd name="connsiteY1" fmla="*/ 206363 h 1305157"/>
                  <a:gd name="connsiteX2" fmla="*/ 3176952 w 3290154"/>
                  <a:gd name="connsiteY2" fmla="*/ 982451 h 1305157"/>
                  <a:gd name="connsiteX3" fmla="*/ 1643896 w 3290154"/>
                  <a:gd name="connsiteY3" fmla="*/ 1304370 h 1305157"/>
                  <a:gd name="connsiteX4" fmla="*/ 9194 w 3290154"/>
                  <a:gd name="connsiteY4" fmla="*/ 973363 h 1305157"/>
                  <a:gd name="connsiteX5" fmla="*/ 1 w 3290154"/>
                  <a:gd name="connsiteY5" fmla="*/ 202911 h 1305157"/>
                  <a:gd name="connsiteX6" fmla="*/ 978468 w 3290154"/>
                  <a:gd name="connsiteY6" fmla="*/ 119703 h 1305157"/>
                  <a:gd name="connsiteX7" fmla="*/ 1981939 w 3290154"/>
                  <a:gd name="connsiteY7" fmla="*/ 89600 h 1305157"/>
                  <a:gd name="connsiteX0" fmla="*/ 1981939 w 3290154"/>
                  <a:gd name="connsiteY0" fmla="*/ 133761 h 1349318"/>
                  <a:gd name="connsiteX1" fmla="*/ 3175332 w 3290154"/>
                  <a:gd name="connsiteY1" fmla="*/ 250524 h 1349318"/>
                  <a:gd name="connsiteX2" fmla="*/ 3176952 w 3290154"/>
                  <a:gd name="connsiteY2" fmla="*/ 1026612 h 1349318"/>
                  <a:gd name="connsiteX3" fmla="*/ 1643896 w 3290154"/>
                  <a:gd name="connsiteY3" fmla="*/ 1348531 h 1349318"/>
                  <a:gd name="connsiteX4" fmla="*/ 9194 w 3290154"/>
                  <a:gd name="connsiteY4" fmla="*/ 1017524 h 1349318"/>
                  <a:gd name="connsiteX5" fmla="*/ 1 w 3290154"/>
                  <a:gd name="connsiteY5" fmla="*/ 247072 h 1349318"/>
                  <a:gd name="connsiteX6" fmla="*/ 978468 w 3290154"/>
                  <a:gd name="connsiteY6" fmla="*/ 163864 h 1349318"/>
                  <a:gd name="connsiteX7" fmla="*/ 1981939 w 3290154"/>
                  <a:gd name="connsiteY7" fmla="*/ 133761 h 1349318"/>
                  <a:gd name="connsiteX0" fmla="*/ 1981938 w 3290153"/>
                  <a:gd name="connsiteY0" fmla="*/ 48190 h 1263747"/>
                  <a:gd name="connsiteX1" fmla="*/ 3175331 w 3290153"/>
                  <a:gd name="connsiteY1" fmla="*/ 164953 h 1263747"/>
                  <a:gd name="connsiteX2" fmla="*/ 3176951 w 3290153"/>
                  <a:gd name="connsiteY2" fmla="*/ 941041 h 1263747"/>
                  <a:gd name="connsiteX3" fmla="*/ 1643895 w 3290153"/>
                  <a:gd name="connsiteY3" fmla="*/ 1262960 h 1263747"/>
                  <a:gd name="connsiteX4" fmla="*/ 9193 w 3290153"/>
                  <a:gd name="connsiteY4" fmla="*/ 931953 h 1263747"/>
                  <a:gd name="connsiteX5" fmla="*/ 0 w 3290153"/>
                  <a:gd name="connsiteY5" fmla="*/ 161501 h 1263747"/>
                  <a:gd name="connsiteX6" fmla="*/ 1981938 w 3290153"/>
                  <a:gd name="connsiteY6" fmla="*/ 48190 h 1263747"/>
                  <a:gd name="connsiteX0" fmla="*/ 1608370 w 3290153"/>
                  <a:gd name="connsiteY0" fmla="*/ 62194 h 1260487"/>
                  <a:gd name="connsiteX1" fmla="*/ 3175331 w 3290153"/>
                  <a:gd name="connsiteY1" fmla="*/ 161693 h 1260487"/>
                  <a:gd name="connsiteX2" fmla="*/ 3176951 w 3290153"/>
                  <a:gd name="connsiteY2" fmla="*/ 937781 h 1260487"/>
                  <a:gd name="connsiteX3" fmla="*/ 1643895 w 3290153"/>
                  <a:gd name="connsiteY3" fmla="*/ 1259700 h 1260487"/>
                  <a:gd name="connsiteX4" fmla="*/ 9193 w 3290153"/>
                  <a:gd name="connsiteY4" fmla="*/ 928693 h 1260487"/>
                  <a:gd name="connsiteX5" fmla="*/ 0 w 3290153"/>
                  <a:gd name="connsiteY5" fmla="*/ 158241 h 1260487"/>
                  <a:gd name="connsiteX6" fmla="*/ 1608370 w 3290153"/>
                  <a:gd name="connsiteY6" fmla="*/ 62194 h 1260487"/>
                  <a:gd name="connsiteX0" fmla="*/ 1608370 w 3290153"/>
                  <a:gd name="connsiteY0" fmla="*/ 8875 h 1207168"/>
                  <a:gd name="connsiteX1" fmla="*/ 3175331 w 3290153"/>
                  <a:gd name="connsiteY1" fmla="*/ 108374 h 1207168"/>
                  <a:gd name="connsiteX2" fmla="*/ 3176951 w 3290153"/>
                  <a:gd name="connsiteY2" fmla="*/ 884462 h 1207168"/>
                  <a:gd name="connsiteX3" fmla="*/ 1643895 w 3290153"/>
                  <a:gd name="connsiteY3" fmla="*/ 1206381 h 1207168"/>
                  <a:gd name="connsiteX4" fmla="*/ 9193 w 3290153"/>
                  <a:gd name="connsiteY4" fmla="*/ 875374 h 1207168"/>
                  <a:gd name="connsiteX5" fmla="*/ 0 w 3290153"/>
                  <a:gd name="connsiteY5" fmla="*/ 104922 h 1207168"/>
                  <a:gd name="connsiteX6" fmla="*/ 1608370 w 3290153"/>
                  <a:gd name="connsiteY6" fmla="*/ 8875 h 1207168"/>
                  <a:gd name="connsiteX0" fmla="*/ 1608370 w 3290153"/>
                  <a:gd name="connsiteY0" fmla="*/ 140437 h 1338730"/>
                  <a:gd name="connsiteX1" fmla="*/ 3175331 w 3290153"/>
                  <a:gd name="connsiteY1" fmla="*/ 239936 h 1338730"/>
                  <a:gd name="connsiteX2" fmla="*/ 3176951 w 3290153"/>
                  <a:gd name="connsiteY2" fmla="*/ 1016024 h 1338730"/>
                  <a:gd name="connsiteX3" fmla="*/ 1643895 w 3290153"/>
                  <a:gd name="connsiteY3" fmla="*/ 1337943 h 1338730"/>
                  <a:gd name="connsiteX4" fmla="*/ 9193 w 3290153"/>
                  <a:gd name="connsiteY4" fmla="*/ 1006936 h 1338730"/>
                  <a:gd name="connsiteX5" fmla="*/ 0 w 3290153"/>
                  <a:gd name="connsiteY5" fmla="*/ 236484 h 1338730"/>
                  <a:gd name="connsiteX6" fmla="*/ 1608370 w 3290153"/>
                  <a:gd name="connsiteY6" fmla="*/ 140437 h 1338730"/>
                  <a:gd name="connsiteX0" fmla="*/ 1608370 w 3290153"/>
                  <a:gd name="connsiteY0" fmla="*/ 15108 h 1213401"/>
                  <a:gd name="connsiteX1" fmla="*/ 3175331 w 3290153"/>
                  <a:gd name="connsiteY1" fmla="*/ 114607 h 1213401"/>
                  <a:gd name="connsiteX2" fmla="*/ 3176951 w 3290153"/>
                  <a:gd name="connsiteY2" fmla="*/ 890695 h 1213401"/>
                  <a:gd name="connsiteX3" fmla="*/ 1643895 w 3290153"/>
                  <a:gd name="connsiteY3" fmla="*/ 1212614 h 1213401"/>
                  <a:gd name="connsiteX4" fmla="*/ 9193 w 3290153"/>
                  <a:gd name="connsiteY4" fmla="*/ 881607 h 1213401"/>
                  <a:gd name="connsiteX5" fmla="*/ 0 w 3290153"/>
                  <a:gd name="connsiteY5" fmla="*/ 111155 h 1213401"/>
                  <a:gd name="connsiteX6" fmla="*/ 1608370 w 3290153"/>
                  <a:gd name="connsiteY6" fmla="*/ 15108 h 1213401"/>
                  <a:gd name="connsiteX0" fmla="*/ 1608370 w 3290153"/>
                  <a:gd name="connsiteY0" fmla="*/ 15108 h 1213401"/>
                  <a:gd name="connsiteX1" fmla="*/ 3175331 w 3290153"/>
                  <a:gd name="connsiteY1" fmla="*/ 114607 h 1213401"/>
                  <a:gd name="connsiteX2" fmla="*/ 3176951 w 3290153"/>
                  <a:gd name="connsiteY2" fmla="*/ 890695 h 1213401"/>
                  <a:gd name="connsiteX3" fmla="*/ 1643895 w 3290153"/>
                  <a:gd name="connsiteY3" fmla="*/ 1212614 h 1213401"/>
                  <a:gd name="connsiteX4" fmla="*/ 9193 w 3290153"/>
                  <a:gd name="connsiteY4" fmla="*/ 881607 h 1213401"/>
                  <a:gd name="connsiteX5" fmla="*/ 0 w 3290153"/>
                  <a:gd name="connsiteY5" fmla="*/ 111155 h 1213401"/>
                  <a:gd name="connsiteX6" fmla="*/ 1608370 w 3290153"/>
                  <a:gd name="connsiteY6" fmla="*/ 15108 h 1213401"/>
                  <a:gd name="connsiteX0" fmla="*/ 1608370 w 3290153"/>
                  <a:gd name="connsiteY0" fmla="*/ 2560 h 1200853"/>
                  <a:gd name="connsiteX1" fmla="*/ 3175331 w 3290153"/>
                  <a:gd name="connsiteY1" fmla="*/ 102059 h 1200853"/>
                  <a:gd name="connsiteX2" fmla="*/ 3176951 w 3290153"/>
                  <a:gd name="connsiteY2" fmla="*/ 878147 h 1200853"/>
                  <a:gd name="connsiteX3" fmla="*/ 1643895 w 3290153"/>
                  <a:gd name="connsiteY3" fmla="*/ 1200066 h 1200853"/>
                  <a:gd name="connsiteX4" fmla="*/ 9193 w 3290153"/>
                  <a:gd name="connsiteY4" fmla="*/ 869059 h 1200853"/>
                  <a:gd name="connsiteX5" fmla="*/ 0 w 3290153"/>
                  <a:gd name="connsiteY5" fmla="*/ 98607 h 1200853"/>
                  <a:gd name="connsiteX6" fmla="*/ 1608370 w 3290153"/>
                  <a:gd name="connsiteY6" fmla="*/ 2560 h 1200853"/>
                  <a:gd name="connsiteX0" fmla="*/ 1608370 w 3176951"/>
                  <a:gd name="connsiteY0" fmla="*/ 2560 h 1200853"/>
                  <a:gd name="connsiteX1" fmla="*/ 3175331 w 3176951"/>
                  <a:gd name="connsiteY1" fmla="*/ 102059 h 1200853"/>
                  <a:gd name="connsiteX2" fmla="*/ 3176951 w 3176951"/>
                  <a:gd name="connsiteY2" fmla="*/ 878147 h 1200853"/>
                  <a:gd name="connsiteX3" fmla="*/ 1643895 w 3176951"/>
                  <a:gd name="connsiteY3" fmla="*/ 1200066 h 1200853"/>
                  <a:gd name="connsiteX4" fmla="*/ 9193 w 3176951"/>
                  <a:gd name="connsiteY4" fmla="*/ 869059 h 1200853"/>
                  <a:gd name="connsiteX5" fmla="*/ 0 w 3176951"/>
                  <a:gd name="connsiteY5" fmla="*/ 98607 h 1200853"/>
                  <a:gd name="connsiteX6" fmla="*/ 1608370 w 3176951"/>
                  <a:gd name="connsiteY6" fmla="*/ 2560 h 1200853"/>
                  <a:gd name="connsiteX0" fmla="*/ 1599177 w 3167758"/>
                  <a:gd name="connsiteY0" fmla="*/ 2 h 1198295"/>
                  <a:gd name="connsiteX1" fmla="*/ 3166138 w 3167758"/>
                  <a:gd name="connsiteY1" fmla="*/ 99501 h 1198295"/>
                  <a:gd name="connsiteX2" fmla="*/ 3167758 w 3167758"/>
                  <a:gd name="connsiteY2" fmla="*/ 875589 h 1198295"/>
                  <a:gd name="connsiteX3" fmla="*/ 1634702 w 3167758"/>
                  <a:gd name="connsiteY3" fmla="*/ 1197508 h 1198295"/>
                  <a:gd name="connsiteX4" fmla="*/ 0 w 3167758"/>
                  <a:gd name="connsiteY4" fmla="*/ 866501 h 1198295"/>
                  <a:gd name="connsiteX5" fmla="*/ 2196 w 3167758"/>
                  <a:gd name="connsiteY5" fmla="*/ 97775 h 1198295"/>
                  <a:gd name="connsiteX6" fmla="*/ 1599177 w 3167758"/>
                  <a:gd name="connsiteY6" fmla="*/ 2 h 1198295"/>
                  <a:gd name="connsiteX0" fmla="*/ 1599177 w 3167758"/>
                  <a:gd name="connsiteY0" fmla="*/ 2 h 1198295"/>
                  <a:gd name="connsiteX1" fmla="*/ 3163860 w 3167758"/>
                  <a:gd name="connsiteY1" fmla="*/ 99501 h 1198295"/>
                  <a:gd name="connsiteX2" fmla="*/ 3167758 w 3167758"/>
                  <a:gd name="connsiteY2" fmla="*/ 875589 h 1198295"/>
                  <a:gd name="connsiteX3" fmla="*/ 1634702 w 3167758"/>
                  <a:gd name="connsiteY3" fmla="*/ 1197508 h 1198295"/>
                  <a:gd name="connsiteX4" fmla="*/ 0 w 3167758"/>
                  <a:gd name="connsiteY4" fmla="*/ 866501 h 1198295"/>
                  <a:gd name="connsiteX5" fmla="*/ 2196 w 3167758"/>
                  <a:gd name="connsiteY5" fmla="*/ 97775 h 1198295"/>
                  <a:gd name="connsiteX6" fmla="*/ 1599177 w 3167758"/>
                  <a:gd name="connsiteY6" fmla="*/ 2 h 1198295"/>
                  <a:gd name="connsiteX0" fmla="*/ 1599177 w 3165480"/>
                  <a:gd name="connsiteY0" fmla="*/ 2 h 1198314"/>
                  <a:gd name="connsiteX1" fmla="*/ 3163860 w 3165480"/>
                  <a:gd name="connsiteY1" fmla="*/ 99501 h 1198314"/>
                  <a:gd name="connsiteX2" fmla="*/ 3165480 w 3165480"/>
                  <a:gd name="connsiteY2" fmla="*/ 877315 h 1198314"/>
                  <a:gd name="connsiteX3" fmla="*/ 1634702 w 3165480"/>
                  <a:gd name="connsiteY3" fmla="*/ 1197508 h 1198314"/>
                  <a:gd name="connsiteX4" fmla="*/ 0 w 3165480"/>
                  <a:gd name="connsiteY4" fmla="*/ 866501 h 1198314"/>
                  <a:gd name="connsiteX5" fmla="*/ 2196 w 3165480"/>
                  <a:gd name="connsiteY5" fmla="*/ 97775 h 1198314"/>
                  <a:gd name="connsiteX6" fmla="*/ 1599177 w 3165480"/>
                  <a:gd name="connsiteY6" fmla="*/ 2 h 1198314"/>
                  <a:gd name="connsiteX0" fmla="*/ 1599177 w 3165480"/>
                  <a:gd name="connsiteY0" fmla="*/ 1174938 h 2373250"/>
                  <a:gd name="connsiteX1" fmla="*/ 3163861 w 3165480"/>
                  <a:gd name="connsiteY1" fmla="*/ 7291 h 2373250"/>
                  <a:gd name="connsiteX2" fmla="*/ 3165480 w 3165480"/>
                  <a:gd name="connsiteY2" fmla="*/ 2052251 h 2373250"/>
                  <a:gd name="connsiteX3" fmla="*/ 1634702 w 3165480"/>
                  <a:gd name="connsiteY3" fmla="*/ 2372444 h 2373250"/>
                  <a:gd name="connsiteX4" fmla="*/ 0 w 3165480"/>
                  <a:gd name="connsiteY4" fmla="*/ 2041437 h 2373250"/>
                  <a:gd name="connsiteX5" fmla="*/ 2196 w 3165480"/>
                  <a:gd name="connsiteY5" fmla="*/ 1272711 h 2373250"/>
                  <a:gd name="connsiteX6" fmla="*/ 1599177 w 3165480"/>
                  <a:gd name="connsiteY6" fmla="*/ 1174938 h 2373250"/>
                  <a:gd name="connsiteX0" fmla="*/ 1599177 w 3165480"/>
                  <a:gd name="connsiteY0" fmla="*/ 1273827 h 2472139"/>
                  <a:gd name="connsiteX1" fmla="*/ 3163861 w 3165480"/>
                  <a:gd name="connsiteY1" fmla="*/ 6796 h 2472139"/>
                  <a:gd name="connsiteX2" fmla="*/ 3165480 w 3165480"/>
                  <a:gd name="connsiteY2" fmla="*/ 2151140 h 2472139"/>
                  <a:gd name="connsiteX3" fmla="*/ 1634702 w 3165480"/>
                  <a:gd name="connsiteY3" fmla="*/ 2471333 h 2472139"/>
                  <a:gd name="connsiteX4" fmla="*/ 0 w 3165480"/>
                  <a:gd name="connsiteY4" fmla="*/ 2140326 h 2472139"/>
                  <a:gd name="connsiteX5" fmla="*/ 2196 w 3165480"/>
                  <a:gd name="connsiteY5" fmla="*/ 1371600 h 2472139"/>
                  <a:gd name="connsiteX6" fmla="*/ 1599177 w 3165480"/>
                  <a:gd name="connsiteY6" fmla="*/ 1273827 h 2472139"/>
                  <a:gd name="connsiteX0" fmla="*/ 1601741 w 3168044"/>
                  <a:gd name="connsiteY0" fmla="*/ 1277666 h 2475978"/>
                  <a:gd name="connsiteX1" fmla="*/ 3166425 w 3168044"/>
                  <a:gd name="connsiteY1" fmla="*/ 10635 h 2475978"/>
                  <a:gd name="connsiteX2" fmla="*/ 3168044 w 3168044"/>
                  <a:gd name="connsiteY2" fmla="*/ 2154979 h 2475978"/>
                  <a:gd name="connsiteX3" fmla="*/ 1637266 w 3168044"/>
                  <a:gd name="connsiteY3" fmla="*/ 2475172 h 2475978"/>
                  <a:gd name="connsiteX4" fmla="*/ 2564 w 3168044"/>
                  <a:gd name="connsiteY4" fmla="*/ 2144165 h 2475978"/>
                  <a:gd name="connsiteX5" fmla="*/ 0 w 3168044"/>
                  <a:gd name="connsiteY5" fmla="*/ 1810 h 2475978"/>
                  <a:gd name="connsiteX6" fmla="*/ 1601741 w 3168044"/>
                  <a:gd name="connsiteY6" fmla="*/ 1277666 h 2475978"/>
                  <a:gd name="connsiteX0" fmla="*/ 1558897 w 3168044"/>
                  <a:gd name="connsiteY0" fmla="*/ 26 h 2589714"/>
                  <a:gd name="connsiteX1" fmla="*/ 3166425 w 3168044"/>
                  <a:gd name="connsiteY1" fmla="*/ 124371 h 2589714"/>
                  <a:gd name="connsiteX2" fmla="*/ 3168044 w 3168044"/>
                  <a:gd name="connsiteY2" fmla="*/ 2268715 h 2589714"/>
                  <a:gd name="connsiteX3" fmla="*/ 1637266 w 3168044"/>
                  <a:gd name="connsiteY3" fmla="*/ 2588908 h 2589714"/>
                  <a:gd name="connsiteX4" fmla="*/ 2564 w 3168044"/>
                  <a:gd name="connsiteY4" fmla="*/ 2257901 h 2589714"/>
                  <a:gd name="connsiteX5" fmla="*/ 0 w 3168044"/>
                  <a:gd name="connsiteY5" fmla="*/ 115546 h 2589714"/>
                  <a:gd name="connsiteX6" fmla="*/ 1558897 w 3168044"/>
                  <a:gd name="connsiteY6" fmla="*/ 26 h 258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68044" h="2589714">
                    <a:moveTo>
                      <a:pt x="1558897" y="26"/>
                    </a:moveTo>
                    <a:cubicBezTo>
                      <a:pt x="2086634" y="1497"/>
                      <a:pt x="2605076" y="19299"/>
                      <a:pt x="3166425" y="124371"/>
                    </a:cubicBezTo>
                    <a:cubicBezTo>
                      <a:pt x="3167245" y="540766"/>
                      <a:pt x="3163607" y="2023563"/>
                      <a:pt x="3168044" y="2268715"/>
                    </a:cubicBezTo>
                    <a:cubicBezTo>
                      <a:pt x="3049520" y="2543102"/>
                      <a:pt x="2162695" y="2597328"/>
                      <a:pt x="1637266" y="2588908"/>
                    </a:cubicBezTo>
                    <a:cubicBezTo>
                      <a:pt x="1111837" y="2580488"/>
                      <a:pt x="30538" y="2551969"/>
                      <a:pt x="2564" y="2257901"/>
                    </a:cubicBezTo>
                    <a:cubicBezTo>
                      <a:pt x="6480" y="1963834"/>
                      <a:pt x="182" y="541532"/>
                      <a:pt x="0" y="115546"/>
                    </a:cubicBezTo>
                    <a:cubicBezTo>
                      <a:pt x="205787" y="58026"/>
                      <a:pt x="1031160" y="-1445"/>
                      <a:pt x="1558897" y="26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  <a:alpha val="32000"/>
                </a:schemeClr>
              </a:solidFill>
              <a:ln w="12700"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 139"/>
              <p:cNvSpPr/>
              <p:nvPr/>
            </p:nvSpPr>
            <p:spPr>
              <a:xfrm>
                <a:off x="2145510" y="1657350"/>
                <a:ext cx="2111740" cy="111201"/>
              </a:xfrm>
              <a:custGeom>
                <a:avLst/>
                <a:gdLst>
                  <a:gd name="connsiteX0" fmla="*/ 0 w 3309938"/>
                  <a:gd name="connsiteY0" fmla="*/ 0 h 171472"/>
                  <a:gd name="connsiteX1" fmla="*/ 1595438 w 3309938"/>
                  <a:gd name="connsiteY1" fmla="*/ 171450 h 171472"/>
                  <a:gd name="connsiteX2" fmla="*/ 3309938 w 3309938"/>
                  <a:gd name="connsiteY2" fmla="*/ 9525 h 171472"/>
                  <a:gd name="connsiteX0" fmla="*/ 0 w 3309938"/>
                  <a:gd name="connsiteY0" fmla="*/ 0 h 171472"/>
                  <a:gd name="connsiteX1" fmla="*/ 1595438 w 3309938"/>
                  <a:gd name="connsiteY1" fmla="*/ 171450 h 171472"/>
                  <a:gd name="connsiteX2" fmla="*/ 3309938 w 3309938"/>
                  <a:gd name="connsiteY2" fmla="*/ 9525 h 171472"/>
                  <a:gd name="connsiteX0" fmla="*/ 0 w 3309938"/>
                  <a:gd name="connsiteY0" fmla="*/ 0 h 171472"/>
                  <a:gd name="connsiteX1" fmla="*/ 1595438 w 3309938"/>
                  <a:gd name="connsiteY1" fmla="*/ 171450 h 171472"/>
                  <a:gd name="connsiteX2" fmla="*/ 3309938 w 3309938"/>
                  <a:gd name="connsiteY2" fmla="*/ 9525 h 171472"/>
                  <a:gd name="connsiteX0" fmla="*/ 0 w 3309938"/>
                  <a:gd name="connsiteY0" fmla="*/ 0 h 171467"/>
                  <a:gd name="connsiteX1" fmla="*/ 1595438 w 3309938"/>
                  <a:gd name="connsiteY1" fmla="*/ 171450 h 171467"/>
                  <a:gd name="connsiteX2" fmla="*/ 3309938 w 3309938"/>
                  <a:gd name="connsiteY2" fmla="*/ 9525 h 17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38" h="171467">
                    <a:moveTo>
                      <a:pt x="0" y="0"/>
                    </a:moveTo>
                    <a:cubicBezTo>
                      <a:pt x="74216" y="73025"/>
                      <a:pt x="1043782" y="169863"/>
                      <a:pt x="1595438" y="171450"/>
                    </a:cubicBezTo>
                    <a:cubicBezTo>
                      <a:pt x="2147094" y="173037"/>
                      <a:pt x="3228578" y="67469"/>
                      <a:pt x="3309938" y="9525"/>
                    </a:cubicBezTo>
                  </a:path>
                </a:pathLst>
              </a:cu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2064310" y="1118366"/>
              <a:ext cx="2273187" cy="2768098"/>
              <a:chOff x="1384345" y="438150"/>
              <a:chExt cx="3505155" cy="4268286"/>
            </a:xfrm>
          </p:grpSpPr>
          <p:sp>
            <p:nvSpPr>
              <p:cNvPr id="126" name="Oval 2"/>
              <p:cNvSpPr/>
              <p:nvPr/>
            </p:nvSpPr>
            <p:spPr>
              <a:xfrm>
                <a:off x="1453946" y="486565"/>
                <a:ext cx="3353004" cy="345285"/>
              </a:xfrm>
              <a:custGeom>
                <a:avLst/>
                <a:gdLst>
                  <a:gd name="connsiteX0" fmla="*/ 0 w 3352800"/>
                  <a:gd name="connsiteY0" fmla="*/ 111125 h 222250"/>
                  <a:gd name="connsiteX1" fmla="*/ 1676400 w 3352800"/>
                  <a:gd name="connsiteY1" fmla="*/ 0 h 222250"/>
                  <a:gd name="connsiteX2" fmla="*/ 3352800 w 3352800"/>
                  <a:gd name="connsiteY2" fmla="*/ 111125 h 222250"/>
                  <a:gd name="connsiteX3" fmla="*/ 1676400 w 3352800"/>
                  <a:gd name="connsiteY3" fmla="*/ 222250 h 222250"/>
                  <a:gd name="connsiteX4" fmla="*/ 0 w 3352800"/>
                  <a:gd name="connsiteY4" fmla="*/ 111125 h 222250"/>
                  <a:gd name="connsiteX0" fmla="*/ 88624 w 3441424"/>
                  <a:gd name="connsiteY0" fmla="*/ 111125 h 223055"/>
                  <a:gd name="connsiteX1" fmla="*/ 1765024 w 3441424"/>
                  <a:gd name="connsiteY1" fmla="*/ 0 h 223055"/>
                  <a:gd name="connsiteX2" fmla="*/ 3441424 w 3441424"/>
                  <a:gd name="connsiteY2" fmla="*/ 111125 h 223055"/>
                  <a:gd name="connsiteX3" fmla="*/ 1765024 w 3441424"/>
                  <a:gd name="connsiteY3" fmla="*/ 222250 h 223055"/>
                  <a:gd name="connsiteX4" fmla="*/ 393424 w 3441424"/>
                  <a:gd name="connsiteY4" fmla="*/ 158750 h 223055"/>
                  <a:gd name="connsiteX5" fmla="*/ 88624 w 3441424"/>
                  <a:gd name="connsiteY5" fmla="*/ 111125 h 223055"/>
                  <a:gd name="connsiteX0" fmla="*/ 108919 w 3461719"/>
                  <a:gd name="connsiteY0" fmla="*/ 111125 h 222972"/>
                  <a:gd name="connsiteX1" fmla="*/ 1785319 w 3461719"/>
                  <a:gd name="connsiteY1" fmla="*/ 0 h 222972"/>
                  <a:gd name="connsiteX2" fmla="*/ 3461719 w 3461719"/>
                  <a:gd name="connsiteY2" fmla="*/ 111125 h 222972"/>
                  <a:gd name="connsiteX3" fmla="*/ 1785319 w 3461719"/>
                  <a:gd name="connsiteY3" fmla="*/ 222250 h 222972"/>
                  <a:gd name="connsiteX4" fmla="*/ 413719 w 3461719"/>
                  <a:gd name="connsiteY4" fmla="*/ 158750 h 222972"/>
                  <a:gd name="connsiteX5" fmla="*/ 191469 w 3461719"/>
                  <a:gd name="connsiteY5" fmla="*/ 152400 h 222972"/>
                  <a:gd name="connsiteX6" fmla="*/ 108919 w 3461719"/>
                  <a:gd name="connsiteY6" fmla="*/ 111125 h 222972"/>
                  <a:gd name="connsiteX0" fmla="*/ 3028 w 3355828"/>
                  <a:gd name="connsiteY0" fmla="*/ 111125 h 222972"/>
                  <a:gd name="connsiteX1" fmla="*/ 1679428 w 3355828"/>
                  <a:gd name="connsiteY1" fmla="*/ 0 h 222972"/>
                  <a:gd name="connsiteX2" fmla="*/ 3355828 w 3355828"/>
                  <a:gd name="connsiteY2" fmla="*/ 111125 h 222972"/>
                  <a:gd name="connsiteX3" fmla="*/ 1679428 w 3355828"/>
                  <a:gd name="connsiteY3" fmla="*/ 222250 h 222972"/>
                  <a:gd name="connsiteX4" fmla="*/ 307828 w 3355828"/>
                  <a:gd name="connsiteY4" fmla="*/ 158750 h 222972"/>
                  <a:gd name="connsiteX5" fmla="*/ 85578 w 3355828"/>
                  <a:gd name="connsiteY5" fmla="*/ 152400 h 222972"/>
                  <a:gd name="connsiteX6" fmla="*/ 3028 w 3355828"/>
                  <a:gd name="connsiteY6" fmla="*/ 111125 h 222972"/>
                  <a:gd name="connsiteX0" fmla="*/ 3758 w 3356558"/>
                  <a:gd name="connsiteY0" fmla="*/ 111125 h 222972"/>
                  <a:gd name="connsiteX1" fmla="*/ 1680158 w 3356558"/>
                  <a:gd name="connsiteY1" fmla="*/ 0 h 222972"/>
                  <a:gd name="connsiteX2" fmla="*/ 3356558 w 3356558"/>
                  <a:gd name="connsiteY2" fmla="*/ 111125 h 222972"/>
                  <a:gd name="connsiteX3" fmla="*/ 1680158 w 3356558"/>
                  <a:gd name="connsiteY3" fmla="*/ 222250 h 222972"/>
                  <a:gd name="connsiteX4" fmla="*/ 308558 w 3356558"/>
                  <a:gd name="connsiteY4" fmla="*/ 158750 h 222972"/>
                  <a:gd name="connsiteX5" fmla="*/ 86308 w 3356558"/>
                  <a:gd name="connsiteY5" fmla="*/ 152400 h 222972"/>
                  <a:gd name="connsiteX6" fmla="*/ 3758 w 3356558"/>
                  <a:gd name="connsiteY6" fmla="*/ 111125 h 222972"/>
                  <a:gd name="connsiteX0" fmla="*/ 266 w 3353066"/>
                  <a:gd name="connsiteY0" fmla="*/ 111125 h 222972"/>
                  <a:gd name="connsiteX1" fmla="*/ 1676666 w 3353066"/>
                  <a:gd name="connsiteY1" fmla="*/ 0 h 222972"/>
                  <a:gd name="connsiteX2" fmla="*/ 3353066 w 3353066"/>
                  <a:gd name="connsiteY2" fmla="*/ 111125 h 222972"/>
                  <a:gd name="connsiteX3" fmla="*/ 1676666 w 3353066"/>
                  <a:gd name="connsiteY3" fmla="*/ 222250 h 222972"/>
                  <a:gd name="connsiteX4" fmla="*/ 305066 w 3353066"/>
                  <a:gd name="connsiteY4" fmla="*/ 158750 h 222972"/>
                  <a:gd name="connsiteX5" fmla="*/ 82816 w 3353066"/>
                  <a:gd name="connsiteY5" fmla="*/ 152400 h 222972"/>
                  <a:gd name="connsiteX6" fmla="*/ 266 w 3353066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265 w 3353065"/>
                  <a:gd name="connsiteY0" fmla="*/ 111125 h 222972"/>
                  <a:gd name="connsiteX1" fmla="*/ 1676665 w 3353065"/>
                  <a:gd name="connsiteY1" fmla="*/ 0 h 222972"/>
                  <a:gd name="connsiteX2" fmla="*/ 3353065 w 3353065"/>
                  <a:gd name="connsiteY2" fmla="*/ 111125 h 222972"/>
                  <a:gd name="connsiteX3" fmla="*/ 1676665 w 3353065"/>
                  <a:gd name="connsiteY3" fmla="*/ 222250 h 222972"/>
                  <a:gd name="connsiteX4" fmla="*/ 305065 w 3353065"/>
                  <a:gd name="connsiteY4" fmla="*/ 158750 h 222972"/>
                  <a:gd name="connsiteX5" fmla="*/ 82815 w 3353065"/>
                  <a:gd name="connsiteY5" fmla="*/ 152400 h 222972"/>
                  <a:gd name="connsiteX6" fmla="*/ 265 w 3353065"/>
                  <a:gd name="connsiteY6" fmla="*/ 111125 h 22297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04 w 3353004"/>
                  <a:gd name="connsiteY0" fmla="*/ 111125 h 345285"/>
                  <a:gd name="connsiteX1" fmla="*/ 1676604 w 3353004"/>
                  <a:gd name="connsiteY1" fmla="*/ 0 h 345285"/>
                  <a:gd name="connsiteX2" fmla="*/ 3353004 w 3353004"/>
                  <a:gd name="connsiteY2" fmla="*/ 111125 h 345285"/>
                  <a:gd name="connsiteX3" fmla="*/ 1676604 w 3353004"/>
                  <a:gd name="connsiteY3" fmla="*/ 222250 h 345285"/>
                  <a:gd name="connsiteX4" fmla="*/ 312148 w 3353004"/>
                  <a:gd name="connsiteY4" fmla="*/ 168275 h 345285"/>
                  <a:gd name="connsiteX5" fmla="*/ 143080 w 3353004"/>
                  <a:gd name="connsiteY5" fmla="*/ 345281 h 345285"/>
                  <a:gd name="connsiteX6" fmla="*/ 94660 w 3353004"/>
                  <a:gd name="connsiteY6" fmla="*/ 145256 h 345285"/>
                  <a:gd name="connsiteX7" fmla="*/ 204 w 3353004"/>
                  <a:gd name="connsiteY7" fmla="*/ 111125 h 345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53004" h="345285">
                    <a:moveTo>
                      <a:pt x="204" y="111125"/>
                    </a:moveTo>
                    <a:cubicBezTo>
                      <a:pt x="-3235" y="54768"/>
                      <a:pt x="750754" y="0"/>
                      <a:pt x="1676604" y="0"/>
                    </a:cubicBezTo>
                    <a:cubicBezTo>
                      <a:pt x="2602454" y="0"/>
                      <a:pt x="3353004" y="49752"/>
                      <a:pt x="3353004" y="111125"/>
                    </a:cubicBezTo>
                    <a:cubicBezTo>
                      <a:pt x="3353004" y="172498"/>
                      <a:pt x="2183413" y="212725"/>
                      <a:pt x="1676604" y="222250"/>
                    </a:cubicBezTo>
                    <a:cubicBezTo>
                      <a:pt x="1169795" y="231775"/>
                      <a:pt x="557814" y="180314"/>
                      <a:pt x="312148" y="168275"/>
                    </a:cubicBezTo>
                    <a:cubicBezTo>
                      <a:pt x="261746" y="156238"/>
                      <a:pt x="180122" y="346339"/>
                      <a:pt x="143080" y="345281"/>
                    </a:cubicBezTo>
                    <a:cubicBezTo>
                      <a:pt x="106038" y="344223"/>
                      <a:pt x="164113" y="175551"/>
                      <a:pt x="94660" y="145256"/>
                    </a:cubicBezTo>
                    <a:cubicBezTo>
                      <a:pt x="43860" y="137318"/>
                      <a:pt x="-3501" y="122238"/>
                      <a:pt x="204" y="111125"/>
                    </a:cubicBezTo>
                    <a:close/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2"/>
              <p:cNvSpPr/>
              <p:nvPr/>
            </p:nvSpPr>
            <p:spPr>
              <a:xfrm>
                <a:off x="1384345" y="441325"/>
                <a:ext cx="3505155" cy="452439"/>
              </a:xfrm>
              <a:custGeom>
                <a:avLst/>
                <a:gdLst>
                  <a:gd name="connsiteX0" fmla="*/ 0 w 3352800"/>
                  <a:gd name="connsiteY0" fmla="*/ 111125 h 222250"/>
                  <a:gd name="connsiteX1" fmla="*/ 1676400 w 3352800"/>
                  <a:gd name="connsiteY1" fmla="*/ 0 h 222250"/>
                  <a:gd name="connsiteX2" fmla="*/ 3352800 w 3352800"/>
                  <a:gd name="connsiteY2" fmla="*/ 111125 h 222250"/>
                  <a:gd name="connsiteX3" fmla="*/ 1676400 w 3352800"/>
                  <a:gd name="connsiteY3" fmla="*/ 222250 h 222250"/>
                  <a:gd name="connsiteX4" fmla="*/ 0 w 3352800"/>
                  <a:gd name="connsiteY4" fmla="*/ 111125 h 222250"/>
                  <a:gd name="connsiteX0" fmla="*/ 88624 w 3441424"/>
                  <a:gd name="connsiteY0" fmla="*/ 111125 h 223055"/>
                  <a:gd name="connsiteX1" fmla="*/ 1765024 w 3441424"/>
                  <a:gd name="connsiteY1" fmla="*/ 0 h 223055"/>
                  <a:gd name="connsiteX2" fmla="*/ 3441424 w 3441424"/>
                  <a:gd name="connsiteY2" fmla="*/ 111125 h 223055"/>
                  <a:gd name="connsiteX3" fmla="*/ 1765024 w 3441424"/>
                  <a:gd name="connsiteY3" fmla="*/ 222250 h 223055"/>
                  <a:gd name="connsiteX4" fmla="*/ 393424 w 3441424"/>
                  <a:gd name="connsiteY4" fmla="*/ 158750 h 223055"/>
                  <a:gd name="connsiteX5" fmla="*/ 88624 w 3441424"/>
                  <a:gd name="connsiteY5" fmla="*/ 111125 h 223055"/>
                  <a:gd name="connsiteX0" fmla="*/ 108919 w 3461719"/>
                  <a:gd name="connsiteY0" fmla="*/ 111125 h 222972"/>
                  <a:gd name="connsiteX1" fmla="*/ 1785319 w 3461719"/>
                  <a:gd name="connsiteY1" fmla="*/ 0 h 222972"/>
                  <a:gd name="connsiteX2" fmla="*/ 3461719 w 3461719"/>
                  <a:gd name="connsiteY2" fmla="*/ 111125 h 222972"/>
                  <a:gd name="connsiteX3" fmla="*/ 1785319 w 3461719"/>
                  <a:gd name="connsiteY3" fmla="*/ 222250 h 222972"/>
                  <a:gd name="connsiteX4" fmla="*/ 413719 w 3461719"/>
                  <a:gd name="connsiteY4" fmla="*/ 158750 h 222972"/>
                  <a:gd name="connsiteX5" fmla="*/ 191469 w 3461719"/>
                  <a:gd name="connsiteY5" fmla="*/ 152400 h 222972"/>
                  <a:gd name="connsiteX6" fmla="*/ 108919 w 3461719"/>
                  <a:gd name="connsiteY6" fmla="*/ 111125 h 222972"/>
                  <a:gd name="connsiteX0" fmla="*/ 3028 w 3355828"/>
                  <a:gd name="connsiteY0" fmla="*/ 111125 h 222972"/>
                  <a:gd name="connsiteX1" fmla="*/ 1679428 w 3355828"/>
                  <a:gd name="connsiteY1" fmla="*/ 0 h 222972"/>
                  <a:gd name="connsiteX2" fmla="*/ 3355828 w 3355828"/>
                  <a:gd name="connsiteY2" fmla="*/ 111125 h 222972"/>
                  <a:gd name="connsiteX3" fmla="*/ 1679428 w 3355828"/>
                  <a:gd name="connsiteY3" fmla="*/ 222250 h 222972"/>
                  <a:gd name="connsiteX4" fmla="*/ 307828 w 3355828"/>
                  <a:gd name="connsiteY4" fmla="*/ 158750 h 222972"/>
                  <a:gd name="connsiteX5" fmla="*/ 85578 w 3355828"/>
                  <a:gd name="connsiteY5" fmla="*/ 152400 h 222972"/>
                  <a:gd name="connsiteX6" fmla="*/ 3028 w 3355828"/>
                  <a:gd name="connsiteY6" fmla="*/ 111125 h 222972"/>
                  <a:gd name="connsiteX0" fmla="*/ 3758 w 3356558"/>
                  <a:gd name="connsiteY0" fmla="*/ 111125 h 222972"/>
                  <a:gd name="connsiteX1" fmla="*/ 1680158 w 3356558"/>
                  <a:gd name="connsiteY1" fmla="*/ 0 h 222972"/>
                  <a:gd name="connsiteX2" fmla="*/ 3356558 w 3356558"/>
                  <a:gd name="connsiteY2" fmla="*/ 111125 h 222972"/>
                  <a:gd name="connsiteX3" fmla="*/ 1680158 w 3356558"/>
                  <a:gd name="connsiteY3" fmla="*/ 222250 h 222972"/>
                  <a:gd name="connsiteX4" fmla="*/ 308558 w 3356558"/>
                  <a:gd name="connsiteY4" fmla="*/ 158750 h 222972"/>
                  <a:gd name="connsiteX5" fmla="*/ 86308 w 3356558"/>
                  <a:gd name="connsiteY5" fmla="*/ 152400 h 222972"/>
                  <a:gd name="connsiteX6" fmla="*/ 3758 w 3356558"/>
                  <a:gd name="connsiteY6" fmla="*/ 111125 h 222972"/>
                  <a:gd name="connsiteX0" fmla="*/ 266 w 3353066"/>
                  <a:gd name="connsiteY0" fmla="*/ 111125 h 222972"/>
                  <a:gd name="connsiteX1" fmla="*/ 1676666 w 3353066"/>
                  <a:gd name="connsiteY1" fmla="*/ 0 h 222972"/>
                  <a:gd name="connsiteX2" fmla="*/ 3353066 w 3353066"/>
                  <a:gd name="connsiteY2" fmla="*/ 111125 h 222972"/>
                  <a:gd name="connsiteX3" fmla="*/ 1676666 w 3353066"/>
                  <a:gd name="connsiteY3" fmla="*/ 222250 h 222972"/>
                  <a:gd name="connsiteX4" fmla="*/ 305066 w 3353066"/>
                  <a:gd name="connsiteY4" fmla="*/ 158750 h 222972"/>
                  <a:gd name="connsiteX5" fmla="*/ 82816 w 3353066"/>
                  <a:gd name="connsiteY5" fmla="*/ 152400 h 222972"/>
                  <a:gd name="connsiteX6" fmla="*/ 266 w 3353066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265 w 3353065"/>
                  <a:gd name="connsiteY0" fmla="*/ 111125 h 222972"/>
                  <a:gd name="connsiteX1" fmla="*/ 1676665 w 3353065"/>
                  <a:gd name="connsiteY1" fmla="*/ 0 h 222972"/>
                  <a:gd name="connsiteX2" fmla="*/ 3353065 w 3353065"/>
                  <a:gd name="connsiteY2" fmla="*/ 111125 h 222972"/>
                  <a:gd name="connsiteX3" fmla="*/ 1676665 w 3353065"/>
                  <a:gd name="connsiteY3" fmla="*/ 222250 h 222972"/>
                  <a:gd name="connsiteX4" fmla="*/ 305065 w 3353065"/>
                  <a:gd name="connsiteY4" fmla="*/ 158750 h 222972"/>
                  <a:gd name="connsiteX5" fmla="*/ 82815 w 3353065"/>
                  <a:gd name="connsiteY5" fmla="*/ 152400 h 222972"/>
                  <a:gd name="connsiteX6" fmla="*/ 265 w 3353065"/>
                  <a:gd name="connsiteY6" fmla="*/ 111125 h 22297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04 w 3353004"/>
                  <a:gd name="connsiteY0" fmla="*/ 111125 h 345285"/>
                  <a:gd name="connsiteX1" fmla="*/ 1676604 w 3353004"/>
                  <a:gd name="connsiteY1" fmla="*/ 0 h 345285"/>
                  <a:gd name="connsiteX2" fmla="*/ 3353004 w 3353004"/>
                  <a:gd name="connsiteY2" fmla="*/ 111125 h 345285"/>
                  <a:gd name="connsiteX3" fmla="*/ 1676604 w 3353004"/>
                  <a:gd name="connsiteY3" fmla="*/ 222250 h 345285"/>
                  <a:gd name="connsiteX4" fmla="*/ 312148 w 3353004"/>
                  <a:gd name="connsiteY4" fmla="*/ 168275 h 345285"/>
                  <a:gd name="connsiteX5" fmla="*/ 143080 w 3353004"/>
                  <a:gd name="connsiteY5" fmla="*/ 345281 h 345285"/>
                  <a:gd name="connsiteX6" fmla="*/ 94660 w 3353004"/>
                  <a:gd name="connsiteY6" fmla="*/ 145256 h 345285"/>
                  <a:gd name="connsiteX7" fmla="*/ 204 w 3353004"/>
                  <a:gd name="connsiteY7" fmla="*/ 111125 h 345285"/>
                  <a:gd name="connsiteX0" fmla="*/ 204 w 3353004"/>
                  <a:gd name="connsiteY0" fmla="*/ 111125 h 328021"/>
                  <a:gd name="connsiteX1" fmla="*/ 1676604 w 3353004"/>
                  <a:gd name="connsiteY1" fmla="*/ 0 h 328021"/>
                  <a:gd name="connsiteX2" fmla="*/ 3353004 w 3353004"/>
                  <a:gd name="connsiteY2" fmla="*/ 111125 h 328021"/>
                  <a:gd name="connsiteX3" fmla="*/ 1676604 w 3353004"/>
                  <a:gd name="connsiteY3" fmla="*/ 222250 h 328021"/>
                  <a:gd name="connsiteX4" fmla="*/ 312148 w 3353004"/>
                  <a:gd name="connsiteY4" fmla="*/ 168275 h 328021"/>
                  <a:gd name="connsiteX5" fmla="*/ 184082 w 3353004"/>
                  <a:gd name="connsiteY5" fmla="*/ 328017 h 328021"/>
                  <a:gd name="connsiteX6" fmla="*/ 94660 w 3353004"/>
                  <a:gd name="connsiteY6" fmla="*/ 145256 h 328021"/>
                  <a:gd name="connsiteX7" fmla="*/ 204 w 3353004"/>
                  <a:gd name="connsiteY7" fmla="*/ 111125 h 328021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00985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98707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89596 w 3353004"/>
                  <a:gd name="connsiteY4" fmla="*/ 176907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161 w 3352961"/>
                  <a:gd name="connsiteY0" fmla="*/ 111125 h 328022"/>
                  <a:gd name="connsiteX1" fmla="*/ 1676561 w 3352961"/>
                  <a:gd name="connsiteY1" fmla="*/ 0 h 328022"/>
                  <a:gd name="connsiteX2" fmla="*/ 3352961 w 3352961"/>
                  <a:gd name="connsiteY2" fmla="*/ 111125 h 328022"/>
                  <a:gd name="connsiteX3" fmla="*/ 1676561 w 3352961"/>
                  <a:gd name="connsiteY3" fmla="*/ 222250 h 328022"/>
                  <a:gd name="connsiteX4" fmla="*/ 389553 w 3352961"/>
                  <a:gd name="connsiteY4" fmla="*/ 176907 h 328022"/>
                  <a:gd name="connsiteX5" fmla="*/ 184039 w 3352961"/>
                  <a:gd name="connsiteY5" fmla="*/ 328017 h 328022"/>
                  <a:gd name="connsiteX6" fmla="*/ 108285 w 3352961"/>
                  <a:gd name="connsiteY6" fmla="*/ 146982 h 328022"/>
                  <a:gd name="connsiteX7" fmla="*/ 161 w 3352961"/>
                  <a:gd name="connsiteY7" fmla="*/ 111125 h 328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52961" h="328022">
                    <a:moveTo>
                      <a:pt x="161" y="111125"/>
                    </a:moveTo>
                    <a:cubicBezTo>
                      <a:pt x="-3278" y="54768"/>
                      <a:pt x="750711" y="0"/>
                      <a:pt x="1676561" y="0"/>
                    </a:cubicBezTo>
                    <a:cubicBezTo>
                      <a:pt x="2602411" y="0"/>
                      <a:pt x="3352961" y="49752"/>
                      <a:pt x="3352961" y="111125"/>
                    </a:cubicBezTo>
                    <a:cubicBezTo>
                      <a:pt x="3352961" y="172498"/>
                      <a:pt x="2170462" y="211286"/>
                      <a:pt x="1676561" y="222250"/>
                    </a:cubicBezTo>
                    <a:cubicBezTo>
                      <a:pt x="1182660" y="233214"/>
                      <a:pt x="635219" y="188946"/>
                      <a:pt x="389553" y="176907"/>
                    </a:cubicBezTo>
                    <a:cubicBezTo>
                      <a:pt x="339151" y="164870"/>
                      <a:pt x="259804" y="329075"/>
                      <a:pt x="184039" y="328017"/>
                    </a:cubicBezTo>
                    <a:cubicBezTo>
                      <a:pt x="146997" y="326959"/>
                      <a:pt x="177738" y="177277"/>
                      <a:pt x="108285" y="146982"/>
                    </a:cubicBezTo>
                    <a:cubicBezTo>
                      <a:pt x="57485" y="139044"/>
                      <a:pt x="-3544" y="122238"/>
                      <a:pt x="161" y="111125"/>
                    </a:cubicBezTo>
                    <a:close/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 127"/>
              <p:cNvSpPr/>
              <p:nvPr/>
            </p:nvSpPr>
            <p:spPr>
              <a:xfrm>
                <a:off x="1619250" y="853595"/>
                <a:ext cx="140494" cy="91761"/>
              </a:xfrm>
              <a:custGeom>
                <a:avLst/>
                <a:gdLst>
                  <a:gd name="connsiteX0" fmla="*/ 0 w 140494"/>
                  <a:gd name="connsiteY0" fmla="*/ 25086 h 91761"/>
                  <a:gd name="connsiteX1" fmla="*/ 78581 w 140494"/>
                  <a:gd name="connsiteY1" fmla="*/ 3655 h 91761"/>
                  <a:gd name="connsiteX2" fmla="*/ 140494 w 140494"/>
                  <a:gd name="connsiteY2" fmla="*/ 91761 h 9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494" h="91761">
                    <a:moveTo>
                      <a:pt x="0" y="25086"/>
                    </a:moveTo>
                    <a:cubicBezTo>
                      <a:pt x="27582" y="8814"/>
                      <a:pt x="55165" y="-7458"/>
                      <a:pt x="78581" y="3655"/>
                    </a:cubicBezTo>
                    <a:cubicBezTo>
                      <a:pt x="101997" y="14767"/>
                      <a:pt x="121245" y="53264"/>
                      <a:pt x="140494" y="91761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2"/>
              <p:cNvSpPr/>
              <p:nvPr/>
            </p:nvSpPr>
            <p:spPr>
              <a:xfrm>
                <a:off x="1384345" y="438150"/>
                <a:ext cx="3505108" cy="4268286"/>
              </a:xfrm>
              <a:custGeom>
                <a:avLst/>
                <a:gdLst>
                  <a:gd name="connsiteX0" fmla="*/ 0 w 3352800"/>
                  <a:gd name="connsiteY0" fmla="*/ 111125 h 222250"/>
                  <a:gd name="connsiteX1" fmla="*/ 1676400 w 3352800"/>
                  <a:gd name="connsiteY1" fmla="*/ 0 h 222250"/>
                  <a:gd name="connsiteX2" fmla="*/ 3352800 w 3352800"/>
                  <a:gd name="connsiteY2" fmla="*/ 111125 h 222250"/>
                  <a:gd name="connsiteX3" fmla="*/ 1676400 w 3352800"/>
                  <a:gd name="connsiteY3" fmla="*/ 222250 h 222250"/>
                  <a:gd name="connsiteX4" fmla="*/ 0 w 3352800"/>
                  <a:gd name="connsiteY4" fmla="*/ 111125 h 222250"/>
                  <a:gd name="connsiteX0" fmla="*/ 88624 w 3441424"/>
                  <a:gd name="connsiteY0" fmla="*/ 111125 h 223055"/>
                  <a:gd name="connsiteX1" fmla="*/ 1765024 w 3441424"/>
                  <a:gd name="connsiteY1" fmla="*/ 0 h 223055"/>
                  <a:gd name="connsiteX2" fmla="*/ 3441424 w 3441424"/>
                  <a:gd name="connsiteY2" fmla="*/ 111125 h 223055"/>
                  <a:gd name="connsiteX3" fmla="*/ 1765024 w 3441424"/>
                  <a:gd name="connsiteY3" fmla="*/ 222250 h 223055"/>
                  <a:gd name="connsiteX4" fmla="*/ 393424 w 3441424"/>
                  <a:gd name="connsiteY4" fmla="*/ 158750 h 223055"/>
                  <a:gd name="connsiteX5" fmla="*/ 88624 w 3441424"/>
                  <a:gd name="connsiteY5" fmla="*/ 111125 h 223055"/>
                  <a:gd name="connsiteX0" fmla="*/ 108919 w 3461719"/>
                  <a:gd name="connsiteY0" fmla="*/ 111125 h 222972"/>
                  <a:gd name="connsiteX1" fmla="*/ 1785319 w 3461719"/>
                  <a:gd name="connsiteY1" fmla="*/ 0 h 222972"/>
                  <a:gd name="connsiteX2" fmla="*/ 3461719 w 3461719"/>
                  <a:gd name="connsiteY2" fmla="*/ 111125 h 222972"/>
                  <a:gd name="connsiteX3" fmla="*/ 1785319 w 3461719"/>
                  <a:gd name="connsiteY3" fmla="*/ 222250 h 222972"/>
                  <a:gd name="connsiteX4" fmla="*/ 413719 w 3461719"/>
                  <a:gd name="connsiteY4" fmla="*/ 158750 h 222972"/>
                  <a:gd name="connsiteX5" fmla="*/ 191469 w 3461719"/>
                  <a:gd name="connsiteY5" fmla="*/ 152400 h 222972"/>
                  <a:gd name="connsiteX6" fmla="*/ 108919 w 3461719"/>
                  <a:gd name="connsiteY6" fmla="*/ 111125 h 222972"/>
                  <a:gd name="connsiteX0" fmla="*/ 3028 w 3355828"/>
                  <a:gd name="connsiteY0" fmla="*/ 111125 h 222972"/>
                  <a:gd name="connsiteX1" fmla="*/ 1679428 w 3355828"/>
                  <a:gd name="connsiteY1" fmla="*/ 0 h 222972"/>
                  <a:gd name="connsiteX2" fmla="*/ 3355828 w 3355828"/>
                  <a:gd name="connsiteY2" fmla="*/ 111125 h 222972"/>
                  <a:gd name="connsiteX3" fmla="*/ 1679428 w 3355828"/>
                  <a:gd name="connsiteY3" fmla="*/ 222250 h 222972"/>
                  <a:gd name="connsiteX4" fmla="*/ 307828 w 3355828"/>
                  <a:gd name="connsiteY4" fmla="*/ 158750 h 222972"/>
                  <a:gd name="connsiteX5" fmla="*/ 85578 w 3355828"/>
                  <a:gd name="connsiteY5" fmla="*/ 152400 h 222972"/>
                  <a:gd name="connsiteX6" fmla="*/ 3028 w 3355828"/>
                  <a:gd name="connsiteY6" fmla="*/ 111125 h 222972"/>
                  <a:gd name="connsiteX0" fmla="*/ 3758 w 3356558"/>
                  <a:gd name="connsiteY0" fmla="*/ 111125 h 222972"/>
                  <a:gd name="connsiteX1" fmla="*/ 1680158 w 3356558"/>
                  <a:gd name="connsiteY1" fmla="*/ 0 h 222972"/>
                  <a:gd name="connsiteX2" fmla="*/ 3356558 w 3356558"/>
                  <a:gd name="connsiteY2" fmla="*/ 111125 h 222972"/>
                  <a:gd name="connsiteX3" fmla="*/ 1680158 w 3356558"/>
                  <a:gd name="connsiteY3" fmla="*/ 222250 h 222972"/>
                  <a:gd name="connsiteX4" fmla="*/ 308558 w 3356558"/>
                  <a:gd name="connsiteY4" fmla="*/ 158750 h 222972"/>
                  <a:gd name="connsiteX5" fmla="*/ 86308 w 3356558"/>
                  <a:gd name="connsiteY5" fmla="*/ 152400 h 222972"/>
                  <a:gd name="connsiteX6" fmla="*/ 3758 w 3356558"/>
                  <a:gd name="connsiteY6" fmla="*/ 111125 h 222972"/>
                  <a:gd name="connsiteX0" fmla="*/ 266 w 3353066"/>
                  <a:gd name="connsiteY0" fmla="*/ 111125 h 222972"/>
                  <a:gd name="connsiteX1" fmla="*/ 1676666 w 3353066"/>
                  <a:gd name="connsiteY1" fmla="*/ 0 h 222972"/>
                  <a:gd name="connsiteX2" fmla="*/ 3353066 w 3353066"/>
                  <a:gd name="connsiteY2" fmla="*/ 111125 h 222972"/>
                  <a:gd name="connsiteX3" fmla="*/ 1676666 w 3353066"/>
                  <a:gd name="connsiteY3" fmla="*/ 222250 h 222972"/>
                  <a:gd name="connsiteX4" fmla="*/ 305066 w 3353066"/>
                  <a:gd name="connsiteY4" fmla="*/ 158750 h 222972"/>
                  <a:gd name="connsiteX5" fmla="*/ 82816 w 3353066"/>
                  <a:gd name="connsiteY5" fmla="*/ 152400 h 222972"/>
                  <a:gd name="connsiteX6" fmla="*/ 266 w 3353066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12 w 3352812"/>
                  <a:gd name="connsiteY0" fmla="*/ 111125 h 222972"/>
                  <a:gd name="connsiteX1" fmla="*/ 1676412 w 3352812"/>
                  <a:gd name="connsiteY1" fmla="*/ 0 h 222972"/>
                  <a:gd name="connsiteX2" fmla="*/ 3352812 w 3352812"/>
                  <a:gd name="connsiteY2" fmla="*/ 111125 h 222972"/>
                  <a:gd name="connsiteX3" fmla="*/ 1676412 w 3352812"/>
                  <a:gd name="connsiteY3" fmla="*/ 222250 h 222972"/>
                  <a:gd name="connsiteX4" fmla="*/ 304812 w 3352812"/>
                  <a:gd name="connsiteY4" fmla="*/ 158750 h 222972"/>
                  <a:gd name="connsiteX5" fmla="*/ 82562 w 3352812"/>
                  <a:gd name="connsiteY5" fmla="*/ 152400 h 222972"/>
                  <a:gd name="connsiteX6" fmla="*/ 12 w 3352812"/>
                  <a:gd name="connsiteY6" fmla="*/ 111125 h 222972"/>
                  <a:gd name="connsiteX0" fmla="*/ 265 w 3353065"/>
                  <a:gd name="connsiteY0" fmla="*/ 111125 h 222972"/>
                  <a:gd name="connsiteX1" fmla="*/ 1676665 w 3353065"/>
                  <a:gd name="connsiteY1" fmla="*/ 0 h 222972"/>
                  <a:gd name="connsiteX2" fmla="*/ 3353065 w 3353065"/>
                  <a:gd name="connsiteY2" fmla="*/ 111125 h 222972"/>
                  <a:gd name="connsiteX3" fmla="*/ 1676665 w 3353065"/>
                  <a:gd name="connsiteY3" fmla="*/ 222250 h 222972"/>
                  <a:gd name="connsiteX4" fmla="*/ 305065 w 3353065"/>
                  <a:gd name="connsiteY4" fmla="*/ 158750 h 222972"/>
                  <a:gd name="connsiteX5" fmla="*/ 82815 w 3353065"/>
                  <a:gd name="connsiteY5" fmla="*/ 152400 h 222972"/>
                  <a:gd name="connsiteX6" fmla="*/ 265 w 3353065"/>
                  <a:gd name="connsiteY6" fmla="*/ 111125 h 22297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92"/>
                  <a:gd name="connsiteX1" fmla="*/ 1676665 w 3353065"/>
                  <a:gd name="connsiteY1" fmla="*/ 0 h 345292"/>
                  <a:gd name="connsiteX2" fmla="*/ 3353065 w 3353065"/>
                  <a:gd name="connsiteY2" fmla="*/ 111125 h 345292"/>
                  <a:gd name="connsiteX3" fmla="*/ 1676665 w 3353065"/>
                  <a:gd name="connsiteY3" fmla="*/ 222250 h 345292"/>
                  <a:gd name="connsiteX4" fmla="*/ 305065 w 3353065"/>
                  <a:gd name="connsiteY4" fmla="*/ 158750 h 345292"/>
                  <a:gd name="connsiteX5" fmla="*/ 143141 w 3353065"/>
                  <a:gd name="connsiteY5" fmla="*/ 345281 h 345292"/>
                  <a:gd name="connsiteX6" fmla="*/ 82815 w 3353065"/>
                  <a:gd name="connsiteY6" fmla="*/ 152400 h 345292"/>
                  <a:gd name="connsiteX7" fmla="*/ 265 w 3353065"/>
                  <a:gd name="connsiteY7" fmla="*/ 111125 h 345292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05065 w 3353065"/>
                  <a:gd name="connsiteY4" fmla="*/ 158750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65 w 3353065"/>
                  <a:gd name="connsiteY0" fmla="*/ 111125 h 345285"/>
                  <a:gd name="connsiteX1" fmla="*/ 1676665 w 3353065"/>
                  <a:gd name="connsiteY1" fmla="*/ 0 h 345285"/>
                  <a:gd name="connsiteX2" fmla="*/ 3353065 w 3353065"/>
                  <a:gd name="connsiteY2" fmla="*/ 111125 h 345285"/>
                  <a:gd name="connsiteX3" fmla="*/ 1676665 w 3353065"/>
                  <a:gd name="connsiteY3" fmla="*/ 222250 h 345285"/>
                  <a:gd name="connsiteX4" fmla="*/ 312209 w 3353065"/>
                  <a:gd name="connsiteY4" fmla="*/ 168275 h 345285"/>
                  <a:gd name="connsiteX5" fmla="*/ 143141 w 3353065"/>
                  <a:gd name="connsiteY5" fmla="*/ 345281 h 345285"/>
                  <a:gd name="connsiteX6" fmla="*/ 82815 w 3353065"/>
                  <a:gd name="connsiteY6" fmla="*/ 152400 h 345285"/>
                  <a:gd name="connsiteX7" fmla="*/ 265 w 3353065"/>
                  <a:gd name="connsiteY7" fmla="*/ 111125 h 345285"/>
                  <a:gd name="connsiteX0" fmla="*/ 204 w 3353004"/>
                  <a:gd name="connsiteY0" fmla="*/ 111125 h 345285"/>
                  <a:gd name="connsiteX1" fmla="*/ 1676604 w 3353004"/>
                  <a:gd name="connsiteY1" fmla="*/ 0 h 345285"/>
                  <a:gd name="connsiteX2" fmla="*/ 3353004 w 3353004"/>
                  <a:gd name="connsiteY2" fmla="*/ 111125 h 345285"/>
                  <a:gd name="connsiteX3" fmla="*/ 1676604 w 3353004"/>
                  <a:gd name="connsiteY3" fmla="*/ 222250 h 345285"/>
                  <a:gd name="connsiteX4" fmla="*/ 312148 w 3353004"/>
                  <a:gd name="connsiteY4" fmla="*/ 168275 h 345285"/>
                  <a:gd name="connsiteX5" fmla="*/ 143080 w 3353004"/>
                  <a:gd name="connsiteY5" fmla="*/ 345281 h 345285"/>
                  <a:gd name="connsiteX6" fmla="*/ 94660 w 3353004"/>
                  <a:gd name="connsiteY6" fmla="*/ 145256 h 345285"/>
                  <a:gd name="connsiteX7" fmla="*/ 204 w 3353004"/>
                  <a:gd name="connsiteY7" fmla="*/ 111125 h 345285"/>
                  <a:gd name="connsiteX0" fmla="*/ 204 w 3353004"/>
                  <a:gd name="connsiteY0" fmla="*/ 111125 h 328021"/>
                  <a:gd name="connsiteX1" fmla="*/ 1676604 w 3353004"/>
                  <a:gd name="connsiteY1" fmla="*/ 0 h 328021"/>
                  <a:gd name="connsiteX2" fmla="*/ 3353004 w 3353004"/>
                  <a:gd name="connsiteY2" fmla="*/ 111125 h 328021"/>
                  <a:gd name="connsiteX3" fmla="*/ 1676604 w 3353004"/>
                  <a:gd name="connsiteY3" fmla="*/ 222250 h 328021"/>
                  <a:gd name="connsiteX4" fmla="*/ 312148 w 3353004"/>
                  <a:gd name="connsiteY4" fmla="*/ 168275 h 328021"/>
                  <a:gd name="connsiteX5" fmla="*/ 184082 w 3353004"/>
                  <a:gd name="connsiteY5" fmla="*/ 328017 h 328021"/>
                  <a:gd name="connsiteX6" fmla="*/ 94660 w 3353004"/>
                  <a:gd name="connsiteY6" fmla="*/ 145256 h 328021"/>
                  <a:gd name="connsiteX7" fmla="*/ 204 w 3353004"/>
                  <a:gd name="connsiteY7" fmla="*/ 111125 h 328021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00985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423763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98707 w 3353004"/>
                  <a:gd name="connsiteY4" fmla="*/ 178634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204 w 3353004"/>
                  <a:gd name="connsiteY0" fmla="*/ 111125 h 328022"/>
                  <a:gd name="connsiteX1" fmla="*/ 1676604 w 3353004"/>
                  <a:gd name="connsiteY1" fmla="*/ 0 h 328022"/>
                  <a:gd name="connsiteX2" fmla="*/ 3353004 w 3353004"/>
                  <a:gd name="connsiteY2" fmla="*/ 111125 h 328022"/>
                  <a:gd name="connsiteX3" fmla="*/ 1676604 w 3353004"/>
                  <a:gd name="connsiteY3" fmla="*/ 222250 h 328022"/>
                  <a:gd name="connsiteX4" fmla="*/ 389596 w 3353004"/>
                  <a:gd name="connsiteY4" fmla="*/ 176907 h 328022"/>
                  <a:gd name="connsiteX5" fmla="*/ 184082 w 3353004"/>
                  <a:gd name="connsiteY5" fmla="*/ 328017 h 328022"/>
                  <a:gd name="connsiteX6" fmla="*/ 94660 w 3353004"/>
                  <a:gd name="connsiteY6" fmla="*/ 145256 h 328022"/>
                  <a:gd name="connsiteX7" fmla="*/ 204 w 3353004"/>
                  <a:gd name="connsiteY7" fmla="*/ 111125 h 328022"/>
                  <a:gd name="connsiteX0" fmla="*/ 161 w 3352961"/>
                  <a:gd name="connsiteY0" fmla="*/ 111125 h 328022"/>
                  <a:gd name="connsiteX1" fmla="*/ 1676561 w 3352961"/>
                  <a:gd name="connsiteY1" fmla="*/ 0 h 328022"/>
                  <a:gd name="connsiteX2" fmla="*/ 3352961 w 3352961"/>
                  <a:gd name="connsiteY2" fmla="*/ 111125 h 328022"/>
                  <a:gd name="connsiteX3" fmla="*/ 1676561 w 3352961"/>
                  <a:gd name="connsiteY3" fmla="*/ 222250 h 328022"/>
                  <a:gd name="connsiteX4" fmla="*/ 389553 w 3352961"/>
                  <a:gd name="connsiteY4" fmla="*/ 176907 h 328022"/>
                  <a:gd name="connsiteX5" fmla="*/ 184039 w 3352961"/>
                  <a:gd name="connsiteY5" fmla="*/ 328017 h 328022"/>
                  <a:gd name="connsiteX6" fmla="*/ 108285 w 3352961"/>
                  <a:gd name="connsiteY6" fmla="*/ 146982 h 328022"/>
                  <a:gd name="connsiteX7" fmla="*/ 161 w 3352961"/>
                  <a:gd name="connsiteY7" fmla="*/ 111125 h 328022"/>
                  <a:gd name="connsiteX0" fmla="*/ 223 w 3353023"/>
                  <a:gd name="connsiteY0" fmla="*/ 111125 h 328022"/>
                  <a:gd name="connsiteX1" fmla="*/ 1676623 w 3353023"/>
                  <a:gd name="connsiteY1" fmla="*/ 0 h 328022"/>
                  <a:gd name="connsiteX2" fmla="*/ 3353023 w 3353023"/>
                  <a:gd name="connsiteY2" fmla="*/ 111125 h 328022"/>
                  <a:gd name="connsiteX3" fmla="*/ 1676623 w 3353023"/>
                  <a:gd name="connsiteY3" fmla="*/ 222250 h 328022"/>
                  <a:gd name="connsiteX4" fmla="*/ 389615 w 3353023"/>
                  <a:gd name="connsiteY4" fmla="*/ 176907 h 328022"/>
                  <a:gd name="connsiteX5" fmla="*/ 184101 w 3353023"/>
                  <a:gd name="connsiteY5" fmla="*/ 328017 h 328022"/>
                  <a:gd name="connsiteX6" fmla="*/ 90124 w 3353023"/>
                  <a:gd name="connsiteY6" fmla="*/ 206831 h 328022"/>
                  <a:gd name="connsiteX7" fmla="*/ 223 w 3353023"/>
                  <a:gd name="connsiteY7" fmla="*/ 111125 h 328022"/>
                  <a:gd name="connsiteX0" fmla="*/ 223 w 3353023"/>
                  <a:gd name="connsiteY0" fmla="*/ 111125 h 795304"/>
                  <a:gd name="connsiteX1" fmla="*/ 1676623 w 3353023"/>
                  <a:gd name="connsiteY1" fmla="*/ 0 h 795304"/>
                  <a:gd name="connsiteX2" fmla="*/ 3353023 w 3353023"/>
                  <a:gd name="connsiteY2" fmla="*/ 111125 h 795304"/>
                  <a:gd name="connsiteX3" fmla="*/ 1676623 w 3353023"/>
                  <a:gd name="connsiteY3" fmla="*/ 222250 h 795304"/>
                  <a:gd name="connsiteX4" fmla="*/ 389615 w 3353023"/>
                  <a:gd name="connsiteY4" fmla="*/ 176907 h 795304"/>
                  <a:gd name="connsiteX5" fmla="*/ 111210 w 3353023"/>
                  <a:gd name="connsiteY5" fmla="*/ 795303 h 795304"/>
                  <a:gd name="connsiteX6" fmla="*/ 90124 w 3353023"/>
                  <a:gd name="connsiteY6" fmla="*/ 206831 h 795304"/>
                  <a:gd name="connsiteX7" fmla="*/ 223 w 3353023"/>
                  <a:gd name="connsiteY7" fmla="*/ 111125 h 795304"/>
                  <a:gd name="connsiteX0" fmla="*/ 223 w 3353023"/>
                  <a:gd name="connsiteY0" fmla="*/ 111125 h 2795599"/>
                  <a:gd name="connsiteX1" fmla="*/ 1676623 w 3353023"/>
                  <a:gd name="connsiteY1" fmla="*/ 0 h 2795599"/>
                  <a:gd name="connsiteX2" fmla="*/ 3353023 w 3353023"/>
                  <a:gd name="connsiteY2" fmla="*/ 111125 h 2795599"/>
                  <a:gd name="connsiteX3" fmla="*/ 1676623 w 3353023"/>
                  <a:gd name="connsiteY3" fmla="*/ 222250 h 2795599"/>
                  <a:gd name="connsiteX4" fmla="*/ 134495 w 3353023"/>
                  <a:gd name="connsiteY4" fmla="*/ 2795549 h 2795599"/>
                  <a:gd name="connsiteX5" fmla="*/ 111210 w 3353023"/>
                  <a:gd name="connsiteY5" fmla="*/ 795303 h 2795599"/>
                  <a:gd name="connsiteX6" fmla="*/ 90124 w 3353023"/>
                  <a:gd name="connsiteY6" fmla="*/ 206831 h 2795599"/>
                  <a:gd name="connsiteX7" fmla="*/ 223 w 3353023"/>
                  <a:gd name="connsiteY7" fmla="*/ 111125 h 2795599"/>
                  <a:gd name="connsiteX0" fmla="*/ 223 w 3514230"/>
                  <a:gd name="connsiteY0" fmla="*/ 111125 h 3010221"/>
                  <a:gd name="connsiteX1" fmla="*/ 1676623 w 3514230"/>
                  <a:gd name="connsiteY1" fmla="*/ 0 h 3010221"/>
                  <a:gd name="connsiteX2" fmla="*/ 3353023 w 3514230"/>
                  <a:gd name="connsiteY2" fmla="*/ 111125 h 3010221"/>
                  <a:gd name="connsiteX3" fmla="*/ 3243788 w 3514230"/>
                  <a:gd name="connsiteY3" fmla="*/ 2813269 h 3010221"/>
                  <a:gd name="connsiteX4" fmla="*/ 134495 w 3514230"/>
                  <a:gd name="connsiteY4" fmla="*/ 2795549 h 3010221"/>
                  <a:gd name="connsiteX5" fmla="*/ 111210 w 3514230"/>
                  <a:gd name="connsiteY5" fmla="*/ 795303 h 3010221"/>
                  <a:gd name="connsiteX6" fmla="*/ 90124 w 3514230"/>
                  <a:gd name="connsiteY6" fmla="*/ 206831 h 3010221"/>
                  <a:gd name="connsiteX7" fmla="*/ 223 w 3514230"/>
                  <a:gd name="connsiteY7" fmla="*/ 111125 h 3010221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223 w 3480662"/>
                  <a:gd name="connsiteY0" fmla="*/ 111125 h 2998197"/>
                  <a:gd name="connsiteX1" fmla="*/ 1676623 w 3480662"/>
                  <a:gd name="connsiteY1" fmla="*/ 0 h 2998197"/>
                  <a:gd name="connsiteX2" fmla="*/ 3353023 w 3480662"/>
                  <a:gd name="connsiteY2" fmla="*/ 111125 h 2998197"/>
                  <a:gd name="connsiteX3" fmla="*/ 3275316 w 3480662"/>
                  <a:gd name="connsiteY3" fmla="*/ 273465 h 2998197"/>
                  <a:gd name="connsiteX4" fmla="*/ 3243788 w 3480662"/>
                  <a:gd name="connsiteY4" fmla="*/ 2813269 h 2998197"/>
                  <a:gd name="connsiteX5" fmla="*/ 134495 w 3480662"/>
                  <a:gd name="connsiteY5" fmla="*/ 2795549 h 2998197"/>
                  <a:gd name="connsiteX6" fmla="*/ 111210 w 3480662"/>
                  <a:gd name="connsiteY6" fmla="*/ 795303 h 2998197"/>
                  <a:gd name="connsiteX7" fmla="*/ 90124 w 3480662"/>
                  <a:gd name="connsiteY7" fmla="*/ 206831 h 2998197"/>
                  <a:gd name="connsiteX8" fmla="*/ 223 w 3480662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111091 w 3480543"/>
                  <a:gd name="connsiteY6" fmla="*/ 795303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97424 w 3480543"/>
                  <a:gd name="connsiteY6" fmla="*/ 798756 h 2998197"/>
                  <a:gd name="connsiteX7" fmla="*/ 90005 w 3480543"/>
                  <a:gd name="connsiteY7" fmla="*/ 206831 h 2998197"/>
                  <a:gd name="connsiteX8" fmla="*/ 104 w 3480543"/>
                  <a:gd name="connsiteY8" fmla="*/ 111125 h 2998197"/>
                  <a:gd name="connsiteX0" fmla="*/ 106086 w 3586525"/>
                  <a:gd name="connsiteY0" fmla="*/ 111125 h 2998197"/>
                  <a:gd name="connsiteX1" fmla="*/ 1782486 w 3586525"/>
                  <a:gd name="connsiteY1" fmla="*/ 0 h 2998197"/>
                  <a:gd name="connsiteX2" fmla="*/ 3458886 w 3586525"/>
                  <a:gd name="connsiteY2" fmla="*/ 111125 h 2998197"/>
                  <a:gd name="connsiteX3" fmla="*/ 3381179 w 3586525"/>
                  <a:gd name="connsiteY3" fmla="*/ 273465 h 2998197"/>
                  <a:gd name="connsiteX4" fmla="*/ 3349651 w 3586525"/>
                  <a:gd name="connsiteY4" fmla="*/ 2813269 h 2998197"/>
                  <a:gd name="connsiteX5" fmla="*/ 240358 w 3586525"/>
                  <a:gd name="connsiteY5" fmla="*/ 2795549 h 2998197"/>
                  <a:gd name="connsiteX6" fmla="*/ 195987 w 3586525"/>
                  <a:gd name="connsiteY6" fmla="*/ 206831 h 2998197"/>
                  <a:gd name="connsiteX7" fmla="*/ 106086 w 3586525"/>
                  <a:gd name="connsiteY7" fmla="*/ 111125 h 2998197"/>
                  <a:gd name="connsiteX0" fmla="*/ 104 w 3480543"/>
                  <a:gd name="connsiteY0" fmla="*/ 111125 h 2998197"/>
                  <a:gd name="connsiteX1" fmla="*/ 1676504 w 3480543"/>
                  <a:gd name="connsiteY1" fmla="*/ 0 h 2998197"/>
                  <a:gd name="connsiteX2" fmla="*/ 3352904 w 3480543"/>
                  <a:gd name="connsiteY2" fmla="*/ 111125 h 2998197"/>
                  <a:gd name="connsiteX3" fmla="*/ 3275197 w 3480543"/>
                  <a:gd name="connsiteY3" fmla="*/ 273465 h 2998197"/>
                  <a:gd name="connsiteX4" fmla="*/ 3243669 w 3480543"/>
                  <a:gd name="connsiteY4" fmla="*/ 2813269 h 2998197"/>
                  <a:gd name="connsiteX5" fmla="*/ 134376 w 3480543"/>
                  <a:gd name="connsiteY5" fmla="*/ 2795549 h 2998197"/>
                  <a:gd name="connsiteX6" fmla="*/ 90005 w 3480543"/>
                  <a:gd name="connsiteY6" fmla="*/ 206831 h 2998197"/>
                  <a:gd name="connsiteX7" fmla="*/ 104 w 3480543"/>
                  <a:gd name="connsiteY7" fmla="*/ 111125 h 2998197"/>
                  <a:gd name="connsiteX0" fmla="*/ 104 w 3483747"/>
                  <a:gd name="connsiteY0" fmla="*/ 111125 h 2987815"/>
                  <a:gd name="connsiteX1" fmla="*/ 1676504 w 3483747"/>
                  <a:gd name="connsiteY1" fmla="*/ 0 h 2987815"/>
                  <a:gd name="connsiteX2" fmla="*/ 3352904 w 3483747"/>
                  <a:gd name="connsiteY2" fmla="*/ 111125 h 2987815"/>
                  <a:gd name="connsiteX3" fmla="*/ 3275197 w 3483747"/>
                  <a:gd name="connsiteY3" fmla="*/ 273465 h 2987815"/>
                  <a:gd name="connsiteX4" fmla="*/ 3243669 w 3483747"/>
                  <a:gd name="connsiteY4" fmla="*/ 2813269 h 2987815"/>
                  <a:gd name="connsiteX5" fmla="*/ 91097 w 3483747"/>
                  <a:gd name="connsiteY5" fmla="*/ 2762747 h 2987815"/>
                  <a:gd name="connsiteX6" fmla="*/ 90005 w 3483747"/>
                  <a:gd name="connsiteY6" fmla="*/ 206831 h 2987815"/>
                  <a:gd name="connsiteX7" fmla="*/ 104 w 3483747"/>
                  <a:gd name="connsiteY7" fmla="*/ 111125 h 2987815"/>
                  <a:gd name="connsiteX0" fmla="*/ 104 w 3483747"/>
                  <a:gd name="connsiteY0" fmla="*/ 111125 h 2987815"/>
                  <a:gd name="connsiteX1" fmla="*/ 1676504 w 3483747"/>
                  <a:gd name="connsiteY1" fmla="*/ 0 h 2987815"/>
                  <a:gd name="connsiteX2" fmla="*/ 3352904 w 3483747"/>
                  <a:gd name="connsiteY2" fmla="*/ 111125 h 2987815"/>
                  <a:gd name="connsiteX3" fmla="*/ 3275197 w 3483747"/>
                  <a:gd name="connsiteY3" fmla="*/ 273465 h 2987815"/>
                  <a:gd name="connsiteX4" fmla="*/ 3243669 w 3483747"/>
                  <a:gd name="connsiteY4" fmla="*/ 2813269 h 2987815"/>
                  <a:gd name="connsiteX5" fmla="*/ 91097 w 3483747"/>
                  <a:gd name="connsiteY5" fmla="*/ 2762747 h 2987815"/>
                  <a:gd name="connsiteX6" fmla="*/ 90005 w 3483747"/>
                  <a:gd name="connsiteY6" fmla="*/ 206831 h 2987815"/>
                  <a:gd name="connsiteX7" fmla="*/ 104 w 3483747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83759"/>
                  <a:gd name="connsiteY0" fmla="*/ 111125 h 2987815"/>
                  <a:gd name="connsiteX1" fmla="*/ 1676516 w 3483759"/>
                  <a:gd name="connsiteY1" fmla="*/ 0 h 2987815"/>
                  <a:gd name="connsiteX2" fmla="*/ 3352916 w 3483759"/>
                  <a:gd name="connsiteY2" fmla="*/ 111125 h 2987815"/>
                  <a:gd name="connsiteX3" fmla="*/ 3275209 w 3483759"/>
                  <a:gd name="connsiteY3" fmla="*/ 273465 h 2987815"/>
                  <a:gd name="connsiteX4" fmla="*/ 3243681 w 3483759"/>
                  <a:gd name="connsiteY4" fmla="*/ 2813269 h 2987815"/>
                  <a:gd name="connsiteX5" fmla="*/ 91109 w 3483759"/>
                  <a:gd name="connsiteY5" fmla="*/ 2762747 h 2987815"/>
                  <a:gd name="connsiteX6" fmla="*/ 90017 w 3483759"/>
                  <a:gd name="connsiteY6" fmla="*/ 206831 h 2987815"/>
                  <a:gd name="connsiteX7" fmla="*/ 116 w 3483759"/>
                  <a:gd name="connsiteY7" fmla="*/ 111125 h 2987815"/>
                  <a:gd name="connsiteX0" fmla="*/ 116 w 3458308"/>
                  <a:gd name="connsiteY0" fmla="*/ 111125 h 3117884"/>
                  <a:gd name="connsiteX1" fmla="*/ 1676516 w 3458308"/>
                  <a:gd name="connsiteY1" fmla="*/ 0 h 3117884"/>
                  <a:gd name="connsiteX2" fmla="*/ 3352916 w 3458308"/>
                  <a:gd name="connsiteY2" fmla="*/ 111125 h 3117884"/>
                  <a:gd name="connsiteX3" fmla="*/ 3275209 w 3458308"/>
                  <a:gd name="connsiteY3" fmla="*/ 273465 h 3117884"/>
                  <a:gd name="connsiteX4" fmla="*/ 3243681 w 3458308"/>
                  <a:gd name="connsiteY4" fmla="*/ 2813269 h 3117884"/>
                  <a:gd name="connsiteX5" fmla="*/ 910339 w 3458308"/>
                  <a:gd name="connsiteY5" fmla="*/ 3066131 h 3117884"/>
                  <a:gd name="connsiteX6" fmla="*/ 91109 w 3458308"/>
                  <a:gd name="connsiteY6" fmla="*/ 2762747 h 3117884"/>
                  <a:gd name="connsiteX7" fmla="*/ 90017 w 3458308"/>
                  <a:gd name="connsiteY7" fmla="*/ 206831 h 3117884"/>
                  <a:gd name="connsiteX8" fmla="*/ 116 w 3458308"/>
                  <a:gd name="connsiteY8" fmla="*/ 111125 h 3117884"/>
                  <a:gd name="connsiteX0" fmla="*/ 116 w 3458308"/>
                  <a:gd name="connsiteY0" fmla="*/ 111125 h 3160478"/>
                  <a:gd name="connsiteX1" fmla="*/ 1676516 w 3458308"/>
                  <a:gd name="connsiteY1" fmla="*/ 0 h 3160478"/>
                  <a:gd name="connsiteX2" fmla="*/ 3352916 w 3458308"/>
                  <a:gd name="connsiteY2" fmla="*/ 111125 h 3160478"/>
                  <a:gd name="connsiteX3" fmla="*/ 3275209 w 3458308"/>
                  <a:gd name="connsiteY3" fmla="*/ 273465 h 3160478"/>
                  <a:gd name="connsiteX4" fmla="*/ 3243681 w 3458308"/>
                  <a:gd name="connsiteY4" fmla="*/ 2813269 h 3160478"/>
                  <a:gd name="connsiteX5" fmla="*/ 1712144 w 3458308"/>
                  <a:gd name="connsiteY5" fmla="*/ 3131735 h 3160478"/>
                  <a:gd name="connsiteX6" fmla="*/ 91109 w 3458308"/>
                  <a:gd name="connsiteY6" fmla="*/ 2762747 h 3160478"/>
                  <a:gd name="connsiteX7" fmla="*/ 90017 w 3458308"/>
                  <a:gd name="connsiteY7" fmla="*/ 206831 h 3160478"/>
                  <a:gd name="connsiteX8" fmla="*/ 116 w 3458308"/>
                  <a:gd name="connsiteY8" fmla="*/ 111125 h 3160478"/>
                  <a:gd name="connsiteX0" fmla="*/ 116 w 3458308"/>
                  <a:gd name="connsiteY0" fmla="*/ 111125 h 3135004"/>
                  <a:gd name="connsiteX1" fmla="*/ 1676516 w 3458308"/>
                  <a:gd name="connsiteY1" fmla="*/ 0 h 3135004"/>
                  <a:gd name="connsiteX2" fmla="*/ 3352916 w 3458308"/>
                  <a:gd name="connsiteY2" fmla="*/ 111125 h 3135004"/>
                  <a:gd name="connsiteX3" fmla="*/ 3275209 w 3458308"/>
                  <a:gd name="connsiteY3" fmla="*/ 273465 h 3135004"/>
                  <a:gd name="connsiteX4" fmla="*/ 3243681 w 3458308"/>
                  <a:gd name="connsiteY4" fmla="*/ 2813269 h 3135004"/>
                  <a:gd name="connsiteX5" fmla="*/ 1725811 w 3458308"/>
                  <a:gd name="connsiteY5" fmla="*/ 3093754 h 3135004"/>
                  <a:gd name="connsiteX6" fmla="*/ 91109 w 3458308"/>
                  <a:gd name="connsiteY6" fmla="*/ 2762747 h 3135004"/>
                  <a:gd name="connsiteX7" fmla="*/ 90017 w 3458308"/>
                  <a:gd name="connsiteY7" fmla="*/ 206831 h 3135004"/>
                  <a:gd name="connsiteX8" fmla="*/ 116 w 3458308"/>
                  <a:gd name="connsiteY8" fmla="*/ 111125 h 3135004"/>
                  <a:gd name="connsiteX0" fmla="*/ 116 w 3458308"/>
                  <a:gd name="connsiteY0" fmla="*/ 111125 h 3135004"/>
                  <a:gd name="connsiteX1" fmla="*/ 1676516 w 3458308"/>
                  <a:gd name="connsiteY1" fmla="*/ 0 h 3135004"/>
                  <a:gd name="connsiteX2" fmla="*/ 3352916 w 3458308"/>
                  <a:gd name="connsiteY2" fmla="*/ 111125 h 3135004"/>
                  <a:gd name="connsiteX3" fmla="*/ 3275209 w 3458308"/>
                  <a:gd name="connsiteY3" fmla="*/ 273465 h 3135004"/>
                  <a:gd name="connsiteX4" fmla="*/ 3243681 w 3458308"/>
                  <a:gd name="connsiteY4" fmla="*/ 2813269 h 3135004"/>
                  <a:gd name="connsiteX5" fmla="*/ 1725811 w 3458308"/>
                  <a:gd name="connsiteY5" fmla="*/ 3093754 h 3135004"/>
                  <a:gd name="connsiteX6" fmla="*/ 91109 w 3458308"/>
                  <a:gd name="connsiteY6" fmla="*/ 2762747 h 3135004"/>
                  <a:gd name="connsiteX7" fmla="*/ 90017 w 3458308"/>
                  <a:gd name="connsiteY7" fmla="*/ 206831 h 3135004"/>
                  <a:gd name="connsiteX8" fmla="*/ 116 w 3458308"/>
                  <a:gd name="connsiteY8" fmla="*/ 111125 h 3135004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388"/>
                  <a:gd name="connsiteX1" fmla="*/ 1676516 w 3458308"/>
                  <a:gd name="connsiteY1" fmla="*/ 0 h 3094388"/>
                  <a:gd name="connsiteX2" fmla="*/ 3352916 w 3458308"/>
                  <a:gd name="connsiteY2" fmla="*/ 111125 h 3094388"/>
                  <a:gd name="connsiteX3" fmla="*/ 3275209 w 3458308"/>
                  <a:gd name="connsiteY3" fmla="*/ 273465 h 3094388"/>
                  <a:gd name="connsiteX4" fmla="*/ 3243681 w 3458308"/>
                  <a:gd name="connsiteY4" fmla="*/ 2813269 h 3094388"/>
                  <a:gd name="connsiteX5" fmla="*/ 1725811 w 3458308"/>
                  <a:gd name="connsiteY5" fmla="*/ 3093754 h 3094388"/>
                  <a:gd name="connsiteX6" fmla="*/ 91109 w 3458308"/>
                  <a:gd name="connsiteY6" fmla="*/ 2762747 h 3094388"/>
                  <a:gd name="connsiteX7" fmla="*/ 90017 w 3458308"/>
                  <a:gd name="connsiteY7" fmla="*/ 206831 h 3094388"/>
                  <a:gd name="connsiteX8" fmla="*/ 116 w 3458308"/>
                  <a:gd name="connsiteY8" fmla="*/ 111125 h 3094388"/>
                  <a:gd name="connsiteX0" fmla="*/ 116 w 3458308"/>
                  <a:gd name="connsiteY0" fmla="*/ 111125 h 3094183"/>
                  <a:gd name="connsiteX1" fmla="*/ 1676516 w 3458308"/>
                  <a:gd name="connsiteY1" fmla="*/ 0 h 3094183"/>
                  <a:gd name="connsiteX2" fmla="*/ 3352916 w 3458308"/>
                  <a:gd name="connsiteY2" fmla="*/ 111125 h 3094183"/>
                  <a:gd name="connsiteX3" fmla="*/ 3275209 w 3458308"/>
                  <a:gd name="connsiteY3" fmla="*/ 273465 h 3094183"/>
                  <a:gd name="connsiteX4" fmla="*/ 3258867 w 3458308"/>
                  <a:gd name="connsiteY4" fmla="*/ 2771835 h 3094183"/>
                  <a:gd name="connsiteX5" fmla="*/ 1725811 w 3458308"/>
                  <a:gd name="connsiteY5" fmla="*/ 3093754 h 3094183"/>
                  <a:gd name="connsiteX6" fmla="*/ 91109 w 3458308"/>
                  <a:gd name="connsiteY6" fmla="*/ 2762747 h 3094183"/>
                  <a:gd name="connsiteX7" fmla="*/ 90017 w 3458308"/>
                  <a:gd name="connsiteY7" fmla="*/ 206831 h 3094183"/>
                  <a:gd name="connsiteX8" fmla="*/ 116 w 3458308"/>
                  <a:gd name="connsiteY8" fmla="*/ 111125 h 3094183"/>
                  <a:gd name="connsiteX0" fmla="*/ 116 w 3458308"/>
                  <a:gd name="connsiteY0" fmla="*/ 111125 h 3094541"/>
                  <a:gd name="connsiteX1" fmla="*/ 1676516 w 3458308"/>
                  <a:gd name="connsiteY1" fmla="*/ 0 h 3094541"/>
                  <a:gd name="connsiteX2" fmla="*/ 3352916 w 3458308"/>
                  <a:gd name="connsiteY2" fmla="*/ 111125 h 3094541"/>
                  <a:gd name="connsiteX3" fmla="*/ 3275209 w 3458308"/>
                  <a:gd name="connsiteY3" fmla="*/ 273465 h 3094541"/>
                  <a:gd name="connsiteX4" fmla="*/ 3258867 w 3458308"/>
                  <a:gd name="connsiteY4" fmla="*/ 2771835 h 3094541"/>
                  <a:gd name="connsiteX5" fmla="*/ 1725811 w 3458308"/>
                  <a:gd name="connsiteY5" fmla="*/ 3093754 h 3094541"/>
                  <a:gd name="connsiteX6" fmla="*/ 91109 w 3458308"/>
                  <a:gd name="connsiteY6" fmla="*/ 2762747 h 3094541"/>
                  <a:gd name="connsiteX7" fmla="*/ 90017 w 3458308"/>
                  <a:gd name="connsiteY7" fmla="*/ 206831 h 3094541"/>
                  <a:gd name="connsiteX8" fmla="*/ 116 w 3458308"/>
                  <a:gd name="connsiteY8" fmla="*/ 111125 h 3094541"/>
                  <a:gd name="connsiteX0" fmla="*/ 116 w 3454603"/>
                  <a:gd name="connsiteY0" fmla="*/ 111125 h 3094541"/>
                  <a:gd name="connsiteX1" fmla="*/ 1676516 w 3454603"/>
                  <a:gd name="connsiteY1" fmla="*/ 0 h 3094541"/>
                  <a:gd name="connsiteX2" fmla="*/ 3352916 w 3454603"/>
                  <a:gd name="connsiteY2" fmla="*/ 111125 h 3094541"/>
                  <a:gd name="connsiteX3" fmla="*/ 3253949 w 3454603"/>
                  <a:gd name="connsiteY3" fmla="*/ 273465 h 3094541"/>
                  <a:gd name="connsiteX4" fmla="*/ 3258867 w 3454603"/>
                  <a:gd name="connsiteY4" fmla="*/ 2771835 h 3094541"/>
                  <a:gd name="connsiteX5" fmla="*/ 1725811 w 3454603"/>
                  <a:gd name="connsiteY5" fmla="*/ 3093754 h 3094541"/>
                  <a:gd name="connsiteX6" fmla="*/ 91109 w 3454603"/>
                  <a:gd name="connsiteY6" fmla="*/ 2762747 h 3094541"/>
                  <a:gd name="connsiteX7" fmla="*/ 90017 w 3454603"/>
                  <a:gd name="connsiteY7" fmla="*/ 206831 h 3094541"/>
                  <a:gd name="connsiteX8" fmla="*/ 116 w 3454603"/>
                  <a:gd name="connsiteY8" fmla="*/ 111125 h 3094541"/>
                  <a:gd name="connsiteX0" fmla="*/ 116 w 3454603"/>
                  <a:gd name="connsiteY0" fmla="*/ 111125 h 3094541"/>
                  <a:gd name="connsiteX1" fmla="*/ 1676516 w 3454603"/>
                  <a:gd name="connsiteY1" fmla="*/ 0 h 3094541"/>
                  <a:gd name="connsiteX2" fmla="*/ 3352916 w 3454603"/>
                  <a:gd name="connsiteY2" fmla="*/ 111125 h 3094541"/>
                  <a:gd name="connsiteX3" fmla="*/ 3253949 w 3454603"/>
                  <a:gd name="connsiteY3" fmla="*/ 273465 h 3094541"/>
                  <a:gd name="connsiteX4" fmla="*/ 3258867 w 3454603"/>
                  <a:gd name="connsiteY4" fmla="*/ 2771835 h 3094541"/>
                  <a:gd name="connsiteX5" fmla="*/ 1725811 w 3454603"/>
                  <a:gd name="connsiteY5" fmla="*/ 3093754 h 3094541"/>
                  <a:gd name="connsiteX6" fmla="*/ 91109 w 3454603"/>
                  <a:gd name="connsiteY6" fmla="*/ 2762747 h 3094541"/>
                  <a:gd name="connsiteX7" fmla="*/ 90017 w 3454603"/>
                  <a:gd name="connsiteY7" fmla="*/ 206831 h 3094541"/>
                  <a:gd name="connsiteX8" fmla="*/ 116 w 3454603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  <a:gd name="connsiteX0" fmla="*/ 116 w 3352916"/>
                  <a:gd name="connsiteY0" fmla="*/ 111125 h 3094541"/>
                  <a:gd name="connsiteX1" fmla="*/ 1676516 w 3352916"/>
                  <a:gd name="connsiteY1" fmla="*/ 0 h 3094541"/>
                  <a:gd name="connsiteX2" fmla="*/ 3352916 w 3352916"/>
                  <a:gd name="connsiteY2" fmla="*/ 111125 h 3094541"/>
                  <a:gd name="connsiteX3" fmla="*/ 3253949 w 3352916"/>
                  <a:gd name="connsiteY3" fmla="*/ 273465 h 3094541"/>
                  <a:gd name="connsiteX4" fmla="*/ 3258867 w 3352916"/>
                  <a:gd name="connsiteY4" fmla="*/ 2771835 h 3094541"/>
                  <a:gd name="connsiteX5" fmla="*/ 1725811 w 3352916"/>
                  <a:gd name="connsiteY5" fmla="*/ 3093754 h 3094541"/>
                  <a:gd name="connsiteX6" fmla="*/ 91109 w 3352916"/>
                  <a:gd name="connsiteY6" fmla="*/ 2762747 h 3094541"/>
                  <a:gd name="connsiteX7" fmla="*/ 90017 w 3352916"/>
                  <a:gd name="connsiteY7" fmla="*/ 206831 h 3094541"/>
                  <a:gd name="connsiteX8" fmla="*/ 116 w 3352916"/>
                  <a:gd name="connsiteY8" fmla="*/ 111125 h 309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52916" h="3094541">
                    <a:moveTo>
                      <a:pt x="116" y="111125"/>
                    </a:moveTo>
                    <a:cubicBezTo>
                      <a:pt x="-3323" y="54768"/>
                      <a:pt x="750666" y="0"/>
                      <a:pt x="1676516" y="0"/>
                    </a:cubicBezTo>
                    <a:cubicBezTo>
                      <a:pt x="2602366" y="0"/>
                      <a:pt x="3067030" y="43449"/>
                      <a:pt x="3352916" y="111125"/>
                    </a:cubicBezTo>
                    <a:cubicBezTo>
                      <a:pt x="3283457" y="178801"/>
                      <a:pt x="3252718" y="205223"/>
                      <a:pt x="3253949" y="273465"/>
                    </a:cubicBezTo>
                    <a:cubicBezTo>
                      <a:pt x="3250929" y="730727"/>
                      <a:pt x="3257426" y="2591827"/>
                      <a:pt x="3258867" y="2771835"/>
                    </a:cubicBezTo>
                    <a:cubicBezTo>
                      <a:pt x="3140343" y="3046222"/>
                      <a:pt x="2251240" y="3102174"/>
                      <a:pt x="1725811" y="3093754"/>
                    </a:cubicBezTo>
                    <a:cubicBezTo>
                      <a:pt x="1200382" y="3085334"/>
                      <a:pt x="156836" y="3071835"/>
                      <a:pt x="91109" y="2762747"/>
                    </a:cubicBezTo>
                    <a:cubicBezTo>
                      <a:pt x="89404" y="2423296"/>
                      <a:pt x="87341" y="664593"/>
                      <a:pt x="90017" y="206831"/>
                    </a:cubicBezTo>
                    <a:cubicBezTo>
                      <a:pt x="82497" y="166091"/>
                      <a:pt x="-3589" y="122238"/>
                      <a:pt x="116" y="111125"/>
                    </a:cubicBezTo>
                    <a:close/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 129"/>
              <p:cNvSpPr/>
              <p:nvPr/>
            </p:nvSpPr>
            <p:spPr>
              <a:xfrm>
                <a:off x="3614738" y="1181100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3607594" y="1559719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131"/>
              <p:cNvSpPr/>
              <p:nvPr/>
            </p:nvSpPr>
            <p:spPr>
              <a:xfrm>
                <a:off x="3600450" y="1938338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 132"/>
              <p:cNvSpPr/>
              <p:nvPr/>
            </p:nvSpPr>
            <p:spPr>
              <a:xfrm>
                <a:off x="3593306" y="2316957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3586162" y="2695576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>
              <a:xfrm>
                <a:off x="3579018" y="3074195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 135"/>
              <p:cNvSpPr/>
              <p:nvPr/>
            </p:nvSpPr>
            <p:spPr>
              <a:xfrm>
                <a:off x="3571874" y="3452814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136"/>
              <p:cNvSpPr/>
              <p:nvPr/>
            </p:nvSpPr>
            <p:spPr>
              <a:xfrm>
                <a:off x="3564730" y="3831433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 137"/>
              <p:cNvSpPr/>
              <p:nvPr/>
            </p:nvSpPr>
            <p:spPr>
              <a:xfrm>
                <a:off x="3557586" y="4210052"/>
                <a:ext cx="342900" cy="28714"/>
              </a:xfrm>
              <a:custGeom>
                <a:avLst/>
                <a:gdLst>
                  <a:gd name="connsiteX0" fmla="*/ 0 w 342900"/>
                  <a:gd name="connsiteY0" fmla="*/ 26194 h 28714"/>
                  <a:gd name="connsiteX1" fmla="*/ 166687 w 342900"/>
                  <a:gd name="connsiteY1" fmla="*/ 26194 h 28714"/>
                  <a:gd name="connsiteX2" fmla="*/ 342900 w 342900"/>
                  <a:gd name="connsiteY2" fmla="*/ 0 h 2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8714">
                    <a:moveTo>
                      <a:pt x="0" y="26194"/>
                    </a:moveTo>
                    <a:cubicBezTo>
                      <a:pt x="54768" y="28377"/>
                      <a:pt x="109537" y="30560"/>
                      <a:pt x="166687" y="26194"/>
                    </a:cubicBezTo>
                    <a:cubicBezTo>
                      <a:pt x="223837" y="21828"/>
                      <a:pt x="283368" y="10914"/>
                      <a:pt x="342900" y="0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5331202" y="1624166"/>
            <a:ext cx="1476900" cy="1684532"/>
            <a:chOff x="2064289" y="2085097"/>
            <a:chExt cx="1476900" cy="1684532"/>
          </a:xfrm>
        </p:grpSpPr>
        <p:sp>
          <p:nvSpPr>
            <p:cNvPr id="142" name="Oval 141"/>
            <p:cNvSpPr/>
            <p:nvPr/>
          </p:nvSpPr>
          <p:spPr>
            <a:xfrm>
              <a:off x="2178588" y="2085097"/>
              <a:ext cx="89093" cy="8909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3021550" y="2089860"/>
              <a:ext cx="89093" cy="8909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2064289" y="3680536"/>
              <a:ext cx="89093" cy="8909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3452096" y="3073451"/>
              <a:ext cx="89093" cy="8909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Freeform 145"/>
          <p:cNvSpPr/>
          <p:nvPr/>
        </p:nvSpPr>
        <p:spPr>
          <a:xfrm>
            <a:off x="5268770" y="2004625"/>
            <a:ext cx="1142163" cy="1044126"/>
          </a:xfrm>
          <a:custGeom>
            <a:avLst/>
            <a:gdLst>
              <a:gd name="connsiteX0" fmla="*/ 290985 w 1142163"/>
              <a:gd name="connsiteY0" fmla="*/ 175142 h 1044126"/>
              <a:gd name="connsiteX1" fmla="*/ 550542 w 1142163"/>
              <a:gd name="connsiteY1" fmla="*/ 48936 h 1044126"/>
              <a:gd name="connsiteX2" fmla="*/ 843435 w 1142163"/>
              <a:gd name="connsiteY2" fmla="*/ 1311 h 1044126"/>
              <a:gd name="connsiteX3" fmla="*/ 1055367 w 1142163"/>
              <a:gd name="connsiteY3" fmla="*/ 94180 h 1044126"/>
              <a:gd name="connsiteX4" fmla="*/ 1141092 w 1142163"/>
              <a:gd name="connsiteY4" fmla="*/ 294205 h 1044126"/>
              <a:gd name="connsiteX5" fmla="*/ 1086323 w 1142163"/>
              <a:gd name="connsiteY5" fmla="*/ 603767 h 1044126"/>
              <a:gd name="connsiteX6" fmla="*/ 857723 w 1142163"/>
              <a:gd name="connsiteY6" fmla="*/ 856180 h 1044126"/>
              <a:gd name="connsiteX7" fmla="*/ 519585 w 1142163"/>
              <a:gd name="connsiteY7" fmla="*/ 1018105 h 1044126"/>
              <a:gd name="connsiteX8" fmla="*/ 217167 w 1142163"/>
              <a:gd name="connsiteY8" fmla="*/ 1030011 h 1044126"/>
              <a:gd name="connsiteX9" fmla="*/ 36192 w 1142163"/>
              <a:gd name="connsiteY9" fmla="*/ 879992 h 1044126"/>
              <a:gd name="connsiteX10" fmla="*/ 7617 w 1142163"/>
              <a:gd name="connsiteY10" fmla="*/ 594242 h 1044126"/>
              <a:gd name="connsiteX11" fmla="*/ 133823 w 1142163"/>
              <a:gd name="connsiteY11" fmla="*/ 329923 h 1044126"/>
              <a:gd name="connsiteX12" fmla="*/ 290985 w 1142163"/>
              <a:gd name="connsiteY12" fmla="*/ 175142 h 104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2163" h="1044126">
                <a:moveTo>
                  <a:pt x="290985" y="175142"/>
                </a:moveTo>
                <a:cubicBezTo>
                  <a:pt x="360438" y="128311"/>
                  <a:pt x="458467" y="77908"/>
                  <a:pt x="550542" y="48936"/>
                </a:cubicBezTo>
                <a:cubicBezTo>
                  <a:pt x="642617" y="19964"/>
                  <a:pt x="759298" y="-6230"/>
                  <a:pt x="843435" y="1311"/>
                </a:cubicBezTo>
                <a:cubicBezTo>
                  <a:pt x="927572" y="8852"/>
                  <a:pt x="1005758" y="45364"/>
                  <a:pt x="1055367" y="94180"/>
                </a:cubicBezTo>
                <a:cubicBezTo>
                  <a:pt x="1104976" y="142996"/>
                  <a:pt x="1135933" y="209274"/>
                  <a:pt x="1141092" y="294205"/>
                </a:cubicBezTo>
                <a:cubicBezTo>
                  <a:pt x="1146251" y="379136"/>
                  <a:pt x="1133551" y="510104"/>
                  <a:pt x="1086323" y="603767"/>
                </a:cubicBezTo>
                <a:cubicBezTo>
                  <a:pt x="1039095" y="697430"/>
                  <a:pt x="952179" y="787124"/>
                  <a:pt x="857723" y="856180"/>
                </a:cubicBezTo>
                <a:cubicBezTo>
                  <a:pt x="763267" y="925236"/>
                  <a:pt x="626344" y="989133"/>
                  <a:pt x="519585" y="1018105"/>
                </a:cubicBezTo>
                <a:cubicBezTo>
                  <a:pt x="412826" y="1047077"/>
                  <a:pt x="297733" y="1053030"/>
                  <a:pt x="217167" y="1030011"/>
                </a:cubicBezTo>
                <a:cubicBezTo>
                  <a:pt x="136601" y="1006992"/>
                  <a:pt x="71117" y="952620"/>
                  <a:pt x="36192" y="879992"/>
                </a:cubicBezTo>
                <a:cubicBezTo>
                  <a:pt x="1267" y="807364"/>
                  <a:pt x="-8655" y="685920"/>
                  <a:pt x="7617" y="594242"/>
                </a:cubicBezTo>
                <a:cubicBezTo>
                  <a:pt x="23889" y="502564"/>
                  <a:pt x="85404" y="400170"/>
                  <a:pt x="133823" y="329923"/>
                </a:cubicBezTo>
                <a:cubicBezTo>
                  <a:pt x="182242" y="259676"/>
                  <a:pt x="221532" y="221973"/>
                  <a:pt x="290985" y="175142"/>
                </a:cubicBez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TopUp"/>
            <a:lightRig rig="sunset" dir="t"/>
          </a:scene3d>
          <a:sp3d>
            <a:bevelT w="844550" h="11430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5995329" y="2429114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5785779" y="2648189"/>
            <a:ext cx="89093" cy="89093"/>
          </a:xfrm>
          <a:prstGeom prst="ellipse">
            <a:avLst/>
          </a:prstGeom>
          <a:solidFill>
            <a:schemeClr val="tx2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5614329" y="2510077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>
            <a:off x="5483461" y="2163590"/>
            <a:ext cx="673116" cy="650994"/>
          </a:xfrm>
          <a:custGeom>
            <a:avLst/>
            <a:gdLst>
              <a:gd name="connsiteX0" fmla="*/ 290985 w 1142163"/>
              <a:gd name="connsiteY0" fmla="*/ 175142 h 1044126"/>
              <a:gd name="connsiteX1" fmla="*/ 550542 w 1142163"/>
              <a:gd name="connsiteY1" fmla="*/ 48936 h 1044126"/>
              <a:gd name="connsiteX2" fmla="*/ 843435 w 1142163"/>
              <a:gd name="connsiteY2" fmla="*/ 1311 h 1044126"/>
              <a:gd name="connsiteX3" fmla="*/ 1055367 w 1142163"/>
              <a:gd name="connsiteY3" fmla="*/ 94180 h 1044126"/>
              <a:gd name="connsiteX4" fmla="*/ 1141092 w 1142163"/>
              <a:gd name="connsiteY4" fmla="*/ 294205 h 1044126"/>
              <a:gd name="connsiteX5" fmla="*/ 1086323 w 1142163"/>
              <a:gd name="connsiteY5" fmla="*/ 603767 h 1044126"/>
              <a:gd name="connsiteX6" fmla="*/ 857723 w 1142163"/>
              <a:gd name="connsiteY6" fmla="*/ 856180 h 1044126"/>
              <a:gd name="connsiteX7" fmla="*/ 519585 w 1142163"/>
              <a:gd name="connsiteY7" fmla="*/ 1018105 h 1044126"/>
              <a:gd name="connsiteX8" fmla="*/ 217167 w 1142163"/>
              <a:gd name="connsiteY8" fmla="*/ 1030011 h 1044126"/>
              <a:gd name="connsiteX9" fmla="*/ 36192 w 1142163"/>
              <a:gd name="connsiteY9" fmla="*/ 879992 h 1044126"/>
              <a:gd name="connsiteX10" fmla="*/ 7617 w 1142163"/>
              <a:gd name="connsiteY10" fmla="*/ 594242 h 1044126"/>
              <a:gd name="connsiteX11" fmla="*/ 133823 w 1142163"/>
              <a:gd name="connsiteY11" fmla="*/ 329923 h 1044126"/>
              <a:gd name="connsiteX12" fmla="*/ 290985 w 1142163"/>
              <a:gd name="connsiteY12" fmla="*/ 175142 h 1044126"/>
              <a:gd name="connsiteX0" fmla="*/ 290985 w 1142163"/>
              <a:gd name="connsiteY0" fmla="*/ 174915 h 1043899"/>
              <a:gd name="connsiteX1" fmla="*/ 569592 w 1142163"/>
              <a:gd name="connsiteY1" fmla="*/ 150309 h 1043899"/>
              <a:gd name="connsiteX2" fmla="*/ 843435 w 1142163"/>
              <a:gd name="connsiteY2" fmla="*/ 1084 h 1043899"/>
              <a:gd name="connsiteX3" fmla="*/ 1055367 w 1142163"/>
              <a:gd name="connsiteY3" fmla="*/ 93953 h 1043899"/>
              <a:gd name="connsiteX4" fmla="*/ 1141092 w 1142163"/>
              <a:gd name="connsiteY4" fmla="*/ 293978 h 1043899"/>
              <a:gd name="connsiteX5" fmla="*/ 1086323 w 1142163"/>
              <a:gd name="connsiteY5" fmla="*/ 603540 h 1043899"/>
              <a:gd name="connsiteX6" fmla="*/ 857723 w 1142163"/>
              <a:gd name="connsiteY6" fmla="*/ 855953 h 1043899"/>
              <a:gd name="connsiteX7" fmla="*/ 519585 w 1142163"/>
              <a:gd name="connsiteY7" fmla="*/ 1017878 h 1043899"/>
              <a:gd name="connsiteX8" fmla="*/ 217167 w 1142163"/>
              <a:gd name="connsiteY8" fmla="*/ 1029784 h 1043899"/>
              <a:gd name="connsiteX9" fmla="*/ 36192 w 1142163"/>
              <a:gd name="connsiteY9" fmla="*/ 879765 h 1043899"/>
              <a:gd name="connsiteX10" fmla="*/ 7617 w 1142163"/>
              <a:gd name="connsiteY10" fmla="*/ 594015 h 1043899"/>
              <a:gd name="connsiteX11" fmla="*/ 133823 w 1142163"/>
              <a:gd name="connsiteY11" fmla="*/ 329696 h 1043899"/>
              <a:gd name="connsiteX12" fmla="*/ 290985 w 1142163"/>
              <a:gd name="connsiteY12" fmla="*/ 174915 h 1043899"/>
              <a:gd name="connsiteX0" fmla="*/ 290985 w 1145366"/>
              <a:gd name="connsiteY0" fmla="*/ 174512 h 1043496"/>
              <a:gd name="connsiteX1" fmla="*/ 569592 w 1145366"/>
              <a:gd name="connsiteY1" fmla="*/ 149906 h 1043496"/>
              <a:gd name="connsiteX2" fmla="*/ 843435 w 1145366"/>
              <a:gd name="connsiteY2" fmla="*/ 681 h 1043496"/>
              <a:gd name="connsiteX3" fmla="*/ 1001392 w 1145366"/>
              <a:gd name="connsiteY3" fmla="*/ 217375 h 1043496"/>
              <a:gd name="connsiteX4" fmla="*/ 1141092 w 1145366"/>
              <a:gd name="connsiteY4" fmla="*/ 293575 h 1043496"/>
              <a:gd name="connsiteX5" fmla="*/ 1086323 w 1145366"/>
              <a:gd name="connsiteY5" fmla="*/ 603137 h 1043496"/>
              <a:gd name="connsiteX6" fmla="*/ 857723 w 1145366"/>
              <a:gd name="connsiteY6" fmla="*/ 855550 h 1043496"/>
              <a:gd name="connsiteX7" fmla="*/ 519585 w 1145366"/>
              <a:gd name="connsiteY7" fmla="*/ 1017475 h 1043496"/>
              <a:gd name="connsiteX8" fmla="*/ 217167 w 1145366"/>
              <a:gd name="connsiteY8" fmla="*/ 1029381 h 1043496"/>
              <a:gd name="connsiteX9" fmla="*/ 36192 w 1145366"/>
              <a:gd name="connsiteY9" fmla="*/ 879362 h 1043496"/>
              <a:gd name="connsiteX10" fmla="*/ 7617 w 1145366"/>
              <a:gd name="connsiteY10" fmla="*/ 593612 h 1043496"/>
              <a:gd name="connsiteX11" fmla="*/ 133823 w 1145366"/>
              <a:gd name="connsiteY11" fmla="*/ 329293 h 1043496"/>
              <a:gd name="connsiteX12" fmla="*/ 290985 w 1145366"/>
              <a:gd name="connsiteY12" fmla="*/ 174512 h 1043496"/>
              <a:gd name="connsiteX0" fmla="*/ 290985 w 1145528"/>
              <a:gd name="connsiteY0" fmla="*/ 174512 h 1049671"/>
              <a:gd name="connsiteX1" fmla="*/ 569592 w 1145528"/>
              <a:gd name="connsiteY1" fmla="*/ 149906 h 1049671"/>
              <a:gd name="connsiteX2" fmla="*/ 843435 w 1145528"/>
              <a:gd name="connsiteY2" fmla="*/ 681 h 1049671"/>
              <a:gd name="connsiteX3" fmla="*/ 1001392 w 1145528"/>
              <a:gd name="connsiteY3" fmla="*/ 217375 h 1049671"/>
              <a:gd name="connsiteX4" fmla="*/ 1141092 w 1145528"/>
              <a:gd name="connsiteY4" fmla="*/ 293575 h 1049671"/>
              <a:gd name="connsiteX5" fmla="*/ 1086323 w 1145528"/>
              <a:gd name="connsiteY5" fmla="*/ 603137 h 1049671"/>
              <a:gd name="connsiteX6" fmla="*/ 848198 w 1145528"/>
              <a:gd name="connsiteY6" fmla="*/ 747600 h 1049671"/>
              <a:gd name="connsiteX7" fmla="*/ 519585 w 1145528"/>
              <a:gd name="connsiteY7" fmla="*/ 1017475 h 1049671"/>
              <a:gd name="connsiteX8" fmla="*/ 217167 w 1145528"/>
              <a:gd name="connsiteY8" fmla="*/ 1029381 h 1049671"/>
              <a:gd name="connsiteX9" fmla="*/ 36192 w 1145528"/>
              <a:gd name="connsiteY9" fmla="*/ 879362 h 1049671"/>
              <a:gd name="connsiteX10" fmla="*/ 7617 w 1145528"/>
              <a:gd name="connsiteY10" fmla="*/ 593612 h 1049671"/>
              <a:gd name="connsiteX11" fmla="*/ 133823 w 1145528"/>
              <a:gd name="connsiteY11" fmla="*/ 329293 h 1049671"/>
              <a:gd name="connsiteX12" fmla="*/ 290985 w 1145528"/>
              <a:gd name="connsiteY12" fmla="*/ 174512 h 1049671"/>
              <a:gd name="connsiteX0" fmla="*/ 294209 w 1148752"/>
              <a:gd name="connsiteY0" fmla="*/ 174512 h 1019886"/>
              <a:gd name="connsiteX1" fmla="*/ 572816 w 1148752"/>
              <a:gd name="connsiteY1" fmla="*/ 149906 h 1019886"/>
              <a:gd name="connsiteX2" fmla="*/ 846659 w 1148752"/>
              <a:gd name="connsiteY2" fmla="*/ 681 h 1019886"/>
              <a:gd name="connsiteX3" fmla="*/ 1004616 w 1148752"/>
              <a:gd name="connsiteY3" fmla="*/ 217375 h 1019886"/>
              <a:gd name="connsiteX4" fmla="*/ 1144316 w 1148752"/>
              <a:gd name="connsiteY4" fmla="*/ 293575 h 1019886"/>
              <a:gd name="connsiteX5" fmla="*/ 1089547 w 1148752"/>
              <a:gd name="connsiteY5" fmla="*/ 603137 h 1019886"/>
              <a:gd name="connsiteX6" fmla="*/ 851422 w 1148752"/>
              <a:gd name="connsiteY6" fmla="*/ 747600 h 1019886"/>
              <a:gd name="connsiteX7" fmla="*/ 522809 w 1148752"/>
              <a:gd name="connsiteY7" fmla="*/ 1017475 h 1019886"/>
              <a:gd name="connsiteX8" fmla="*/ 299766 w 1148752"/>
              <a:gd name="connsiteY8" fmla="*/ 880156 h 1019886"/>
              <a:gd name="connsiteX9" fmla="*/ 39416 w 1148752"/>
              <a:gd name="connsiteY9" fmla="*/ 879362 h 1019886"/>
              <a:gd name="connsiteX10" fmla="*/ 10841 w 1148752"/>
              <a:gd name="connsiteY10" fmla="*/ 593612 h 1019886"/>
              <a:gd name="connsiteX11" fmla="*/ 137047 w 1148752"/>
              <a:gd name="connsiteY11" fmla="*/ 329293 h 1019886"/>
              <a:gd name="connsiteX12" fmla="*/ 294209 w 1148752"/>
              <a:gd name="connsiteY12" fmla="*/ 174512 h 1019886"/>
              <a:gd name="connsiteX0" fmla="*/ 257452 w 1111995"/>
              <a:gd name="connsiteY0" fmla="*/ 174512 h 1019886"/>
              <a:gd name="connsiteX1" fmla="*/ 536059 w 1111995"/>
              <a:gd name="connsiteY1" fmla="*/ 149906 h 1019886"/>
              <a:gd name="connsiteX2" fmla="*/ 809902 w 1111995"/>
              <a:gd name="connsiteY2" fmla="*/ 681 h 1019886"/>
              <a:gd name="connsiteX3" fmla="*/ 967859 w 1111995"/>
              <a:gd name="connsiteY3" fmla="*/ 217375 h 1019886"/>
              <a:gd name="connsiteX4" fmla="*/ 1107559 w 1111995"/>
              <a:gd name="connsiteY4" fmla="*/ 293575 h 1019886"/>
              <a:gd name="connsiteX5" fmla="*/ 1052790 w 1111995"/>
              <a:gd name="connsiteY5" fmla="*/ 603137 h 1019886"/>
              <a:gd name="connsiteX6" fmla="*/ 814665 w 1111995"/>
              <a:gd name="connsiteY6" fmla="*/ 747600 h 1019886"/>
              <a:gd name="connsiteX7" fmla="*/ 486052 w 1111995"/>
              <a:gd name="connsiteY7" fmla="*/ 1017475 h 1019886"/>
              <a:gd name="connsiteX8" fmla="*/ 263009 w 1111995"/>
              <a:gd name="connsiteY8" fmla="*/ 880156 h 1019886"/>
              <a:gd name="connsiteX9" fmla="*/ 2659 w 1111995"/>
              <a:gd name="connsiteY9" fmla="*/ 879362 h 1019886"/>
              <a:gd name="connsiteX10" fmla="*/ 126484 w 1111995"/>
              <a:gd name="connsiteY10" fmla="*/ 593612 h 1019886"/>
              <a:gd name="connsiteX11" fmla="*/ 100290 w 1111995"/>
              <a:gd name="connsiteY11" fmla="*/ 329293 h 1019886"/>
              <a:gd name="connsiteX12" fmla="*/ 257452 w 1111995"/>
              <a:gd name="connsiteY12" fmla="*/ 174512 h 1019886"/>
              <a:gd name="connsiteX0" fmla="*/ 282852 w 1111995"/>
              <a:gd name="connsiteY0" fmla="*/ 212643 h 1019917"/>
              <a:gd name="connsiteX1" fmla="*/ 536059 w 1111995"/>
              <a:gd name="connsiteY1" fmla="*/ 149937 h 1019917"/>
              <a:gd name="connsiteX2" fmla="*/ 809902 w 1111995"/>
              <a:gd name="connsiteY2" fmla="*/ 712 h 1019917"/>
              <a:gd name="connsiteX3" fmla="*/ 967859 w 1111995"/>
              <a:gd name="connsiteY3" fmla="*/ 217406 h 1019917"/>
              <a:gd name="connsiteX4" fmla="*/ 1107559 w 1111995"/>
              <a:gd name="connsiteY4" fmla="*/ 293606 h 1019917"/>
              <a:gd name="connsiteX5" fmla="*/ 1052790 w 1111995"/>
              <a:gd name="connsiteY5" fmla="*/ 603168 h 1019917"/>
              <a:gd name="connsiteX6" fmla="*/ 814665 w 1111995"/>
              <a:gd name="connsiteY6" fmla="*/ 747631 h 1019917"/>
              <a:gd name="connsiteX7" fmla="*/ 486052 w 1111995"/>
              <a:gd name="connsiteY7" fmla="*/ 1017506 h 1019917"/>
              <a:gd name="connsiteX8" fmla="*/ 263009 w 1111995"/>
              <a:gd name="connsiteY8" fmla="*/ 880187 h 1019917"/>
              <a:gd name="connsiteX9" fmla="*/ 2659 w 1111995"/>
              <a:gd name="connsiteY9" fmla="*/ 879393 h 1019917"/>
              <a:gd name="connsiteX10" fmla="*/ 126484 w 1111995"/>
              <a:gd name="connsiteY10" fmla="*/ 593643 h 1019917"/>
              <a:gd name="connsiteX11" fmla="*/ 100290 w 1111995"/>
              <a:gd name="connsiteY11" fmla="*/ 329324 h 1019917"/>
              <a:gd name="connsiteX12" fmla="*/ 282852 w 1111995"/>
              <a:gd name="connsiteY12" fmla="*/ 212643 h 1019917"/>
              <a:gd name="connsiteX0" fmla="*/ 100290 w 1111995"/>
              <a:gd name="connsiteY0" fmla="*/ 329442 h 1020035"/>
              <a:gd name="connsiteX1" fmla="*/ 536059 w 1111995"/>
              <a:gd name="connsiteY1" fmla="*/ 150055 h 1020035"/>
              <a:gd name="connsiteX2" fmla="*/ 809902 w 1111995"/>
              <a:gd name="connsiteY2" fmla="*/ 830 h 1020035"/>
              <a:gd name="connsiteX3" fmla="*/ 967859 w 1111995"/>
              <a:gd name="connsiteY3" fmla="*/ 217524 h 1020035"/>
              <a:gd name="connsiteX4" fmla="*/ 1107559 w 1111995"/>
              <a:gd name="connsiteY4" fmla="*/ 293724 h 1020035"/>
              <a:gd name="connsiteX5" fmla="*/ 1052790 w 1111995"/>
              <a:gd name="connsiteY5" fmla="*/ 603286 h 1020035"/>
              <a:gd name="connsiteX6" fmla="*/ 814665 w 1111995"/>
              <a:gd name="connsiteY6" fmla="*/ 747749 h 1020035"/>
              <a:gd name="connsiteX7" fmla="*/ 486052 w 1111995"/>
              <a:gd name="connsiteY7" fmla="*/ 1017624 h 1020035"/>
              <a:gd name="connsiteX8" fmla="*/ 263009 w 1111995"/>
              <a:gd name="connsiteY8" fmla="*/ 880305 h 1020035"/>
              <a:gd name="connsiteX9" fmla="*/ 2659 w 1111995"/>
              <a:gd name="connsiteY9" fmla="*/ 879511 h 1020035"/>
              <a:gd name="connsiteX10" fmla="*/ 126484 w 1111995"/>
              <a:gd name="connsiteY10" fmla="*/ 593761 h 1020035"/>
              <a:gd name="connsiteX11" fmla="*/ 100290 w 1111995"/>
              <a:gd name="connsiteY11" fmla="*/ 329442 h 1020035"/>
              <a:gd name="connsiteX0" fmla="*/ 100290 w 1111995"/>
              <a:gd name="connsiteY0" fmla="*/ 328615 h 1019208"/>
              <a:gd name="connsiteX1" fmla="*/ 456684 w 1111995"/>
              <a:gd name="connsiteY1" fmla="*/ 212728 h 1019208"/>
              <a:gd name="connsiteX2" fmla="*/ 809902 w 1111995"/>
              <a:gd name="connsiteY2" fmla="*/ 3 h 1019208"/>
              <a:gd name="connsiteX3" fmla="*/ 967859 w 1111995"/>
              <a:gd name="connsiteY3" fmla="*/ 216697 h 1019208"/>
              <a:gd name="connsiteX4" fmla="*/ 1107559 w 1111995"/>
              <a:gd name="connsiteY4" fmla="*/ 292897 h 1019208"/>
              <a:gd name="connsiteX5" fmla="*/ 1052790 w 1111995"/>
              <a:gd name="connsiteY5" fmla="*/ 602459 h 1019208"/>
              <a:gd name="connsiteX6" fmla="*/ 814665 w 1111995"/>
              <a:gd name="connsiteY6" fmla="*/ 746922 h 1019208"/>
              <a:gd name="connsiteX7" fmla="*/ 486052 w 1111995"/>
              <a:gd name="connsiteY7" fmla="*/ 1016797 h 1019208"/>
              <a:gd name="connsiteX8" fmla="*/ 263009 w 1111995"/>
              <a:gd name="connsiteY8" fmla="*/ 879478 h 1019208"/>
              <a:gd name="connsiteX9" fmla="*/ 2659 w 1111995"/>
              <a:gd name="connsiteY9" fmla="*/ 878684 h 1019208"/>
              <a:gd name="connsiteX10" fmla="*/ 126484 w 1111995"/>
              <a:gd name="connsiteY10" fmla="*/ 592934 h 1019208"/>
              <a:gd name="connsiteX11" fmla="*/ 100290 w 1111995"/>
              <a:gd name="connsiteY11" fmla="*/ 328615 h 1019208"/>
              <a:gd name="connsiteX0" fmla="*/ 100290 w 1052895"/>
              <a:gd name="connsiteY0" fmla="*/ 328615 h 1019208"/>
              <a:gd name="connsiteX1" fmla="*/ 456684 w 1052895"/>
              <a:gd name="connsiteY1" fmla="*/ 212728 h 1019208"/>
              <a:gd name="connsiteX2" fmla="*/ 809902 w 1052895"/>
              <a:gd name="connsiteY2" fmla="*/ 3 h 1019208"/>
              <a:gd name="connsiteX3" fmla="*/ 967859 w 1052895"/>
              <a:gd name="connsiteY3" fmla="*/ 216697 h 1019208"/>
              <a:gd name="connsiteX4" fmla="*/ 786884 w 1052895"/>
              <a:gd name="connsiteY4" fmla="*/ 448472 h 1019208"/>
              <a:gd name="connsiteX5" fmla="*/ 1052790 w 1052895"/>
              <a:gd name="connsiteY5" fmla="*/ 602459 h 1019208"/>
              <a:gd name="connsiteX6" fmla="*/ 814665 w 1052895"/>
              <a:gd name="connsiteY6" fmla="*/ 746922 h 1019208"/>
              <a:gd name="connsiteX7" fmla="*/ 486052 w 1052895"/>
              <a:gd name="connsiteY7" fmla="*/ 1016797 h 1019208"/>
              <a:gd name="connsiteX8" fmla="*/ 263009 w 1052895"/>
              <a:gd name="connsiteY8" fmla="*/ 879478 h 1019208"/>
              <a:gd name="connsiteX9" fmla="*/ 2659 w 1052895"/>
              <a:gd name="connsiteY9" fmla="*/ 878684 h 1019208"/>
              <a:gd name="connsiteX10" fmla="*/ 126484 w 1052895"/>
              <a:gd name="connsiteY10" fmla="*/ 592934 h 1019208"/>
              <a:gd name="connsiteX11" fmla="*/ 100290 w 1052895"/>
              <a:gd name="connsiteY11" fmla="*/ 328615 h 1019208"/>
              <a:gd name="connsiteX0" fmla="*/ 100290 w 1053841"/>
              <a:gd name="connsiteY0" fmla="*/ 328615 h 1019208"/>
              <a:gd name="connsiteX1" fmla="*/ 456684 w 1053841"/>
              <a:gd name="connsiteY1" fmla="*/ 212728 h 1019208"/>
              <a:gd name="connsiteX2" fmla="*/ 809902 w 1053841"/>
              <a:gd name="connsiteY2" fmla="*/ 3 h 1019208"/>
              <a:gd name="connsiteX3" fmla="*/ 967859 w 1053841"/>
              <a:gd name="connsiteY3" fmla="*/ 216697 h 1019208"/>
              <a:gd name="connsiteX4" fmla="*/ 904359 w 1053841"/>
              <a:gd name="connsiteY4" fmla="*/ 413547 h 1019208"/>
              <a:gd name="connsiteX5" fmla="*/ 1052790 w 1053841"/>
              <a:gd name="connsiteY5" fmla="*/ 602459 h 1019208"/>
              <a:gd name="connsiteX6" fmla="*/ 814665 w 1053841"/>
              <a:gd name="connsiteY6" fmla="*/ 746922 h 1019208"/>
              <a:gd name="connsiteX7" fmla="*/ 486052 w 1053841"/>
              <a:gd name="connsiteY7" fmla="*/ 1016797 h 1019208"/>
              <a:gd name="connsiteX8" fmla="*/ 263009 w 1053841"/>
              <a:gd name="connsiteY8" fmla="*/ 879478 h 1019208"/>
              <a:gd name="connsiteX9" fmla="*/ 2659 w 1053841"/>
              <a:gd name="connsiteY9" fmla="*/ 878684 h 1019208"/>
              <a:gd name="connsiteX10" fmla="*/ 126484 w 1053841"/>
              <a:gd name="connsiteY10" fmla="*/ 592934 h 1019208"/>
              <a:gd name="connsiteX11" fmla="*/ 100290 w 1053841"/>
              <a:gd name="connsiteY11" fmla="*/ 328615 h 101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53841" h="1019208">
                <a:moveTo>
                  <a:pt x="100290" y="328615"/>
                </a:moveTo>
                <a:cubicBezTo>
                  <a:pt x="155323" y="265247"/>
                  <a:pt x="338415" y="267497"/>
                  <a:pt x="456684" y="212728"/>
                </a:cubicBezTo>
                <a:cubicBezTo>
                  <a:pt x="574953" y="157959"/>
                  <a:pt x="724706" y="-658"/>
                  <a:pt x="809902" y="3"/>
                </a:cubicBezTo>
                <a:cubicBezTo>
                  <a:pt x="895098" y="664"/>
                  <a:pt x="952116" y="147773"/>
                  <a:pt x="967859" y="216697"/>
                </a:cubicBezTo>
                <a:cubicBezTo>
                  <a:pt x="983602" y="285621"/>
                  <a:pt x="890204" y="349253"/>
                  <a:pt x="904359" y="413547"/>
                </a:cubicBezTo>
                <a:cubicBezTo>
                  <a:pt x="918514" y="477841"/>
                  <a:pt x="1067739" y="546897"/>
                  <a:pt x="1052790" y="602459"/>
                </a:cubicBezTo>
                <a:cubicBezTo>
                  <a:pt x="1037841" y="658021"/>
                  <a:pt x="909121" y="677866"/>
                  <a:pt x="814665" y="746922"/>
                </a:cubicBezTo>
                <a:cubicBezTo>
                  <a:pt x="720209" y="815978"/>
                  <a:pt x="577995" y="994704"/>
                  <a:pt x="486052" y="1016797"/>
                </a:cubicBezTo>
                <a:cubicBezTo>
                  <a:pt x="394109" y="1038890"/>
                  <a:pt x="343575" y="902497"/>
                  <a:pt x="263009" y="879478"/>
                </a:cubicBezTo>
                <a:cubicBezTo>
                  <a:pt x="182443" y="856459"/>
                  <a:pt x="25413" y="926441"/>
                  <a:pt x="2659" y="878684"/>
                </a:cubicBezTo>
                <a:cubicBezTo>
                  <a:pt x="-20095" y="830927"/>
                  <a:pt x="110212" y="684612"/>
                  <a:pt x="126484" y="592934"/>
                </a:cubicBezTo>
                <a:cubicBezTo>
                  <a:pt x="142756" y="501256"/>
                  <a:pt x="45257" y="391983"/>
                  <a:pt x="100290" y="328615"/>
                </a:cubicBez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sunset" dir="t"/>
          </a:scene3d>
          <a:sp3d>
            <a:bevelT w="1270000" h="1270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5794090" y="2454342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Down Arrow 19"/>
          <p:cNvSpPr/>
          <p:nvPr/>
        </p:nvSpPr>
        <p:spPr>
          <a:xfrm rot="10800000">
            <a:off x="5517996" y="1943703"/>
            <a:ext cx="253551" cy="510639"/>
          </a:xfrm>
          <a:custGeom>
            <a:avLst/>
            <a:gdLst>
              <a:gd name="connsiteX0" fmla="*/ 0 w 484632"/>
              <a:gd name="connsiteY0" fmla="*/ 736092 h 978408"/>
              <a:gd name="connsiteX1" fmla="*/ 121158 w 484632"/>
              <a:gd name="connsiteY1" fmla="*/ 736092 h 978408"/>
              <a:gd name="connsiteX2" fmla="*/ 121158 w 484632"/>
              <a:gd name="connsiteY2" fmla="*/ 0 h 978408"/>
              <a:gd name="connsiteX3" fmla="*/ 363474 w 484632"/>
              <a:gd name="connsiteY3" fmla="*/ 0 h 978408"/>
              <a:gd name="connsiteX4" fmla="*/ 363474 w 484632"/>
              <a:gd name="connsiteY4" fmla="*/ 736092 h 978408"/>
              <a:gd name="connsiteX5" fmla="*/ 484632 w 484632"/>
              <a:gd name="connsiteY5" fmla="*/ 736092 h 978408"/>
              <a:gd name="connsiteX6" fmla="*/ 242316 w 484632"/>
              <a:gd name="connsiteY6" fmla="*/ 978408 h 978408"/>
              <a:gd name="connsiteX7" fmla="*/ 0 w 484632"/>
              <a:gd name="connsiteY7" fmla="*/ 736092 h 978408"/>
              <a:gd name="connsiteX0" fmla="*/ 0 w 484632"/>
              <a:gd name="connsiteY0" fmla="*/ 738473 h 980789"/>
              <a:gd name="connsiteX1" fmla="*/ 121158 w 484632"/>
              <a:gd name="connsiteY1" fmla="*/ 738473 h 980789"/>
              <a:gd name="connsiteX2" fmla="*/ 121158 w 484632"/>
              <a:gd name="connsiteY2" fmla="*/ 2381 h 980789"/>
              <a:gd name="connsiteX3" fmla="*/ 121699 w 484632"/>
              <a:gd name="connsiteY3" fmla="*/ 0 h 980789"/>
              <a:gd name="connsiteX4" fmla="*/ 363474 w 484632"/>
              <a:gd name="connsiteY4" fmla="*/ 2381 h 980789"/>
              <a:gd name="connsiteX5" fmla="*/ 363474 w 484632"/>
              <a:gd name="connsiteY5" fmla="*/ 738473 h 980789"/>
              <a:gd name="connsiteX6" fmla="*/ 484632 w 484632"/>
              <a:gd name="connsiteY6" fmla="*/ 738473 h 980789"/>
              <a:gd name="connsiteX7" fmla="*/ 242316 w 484632"/>
              <a:gd name="connsiteY7" fmla="*/ 980789 h 980789"/>
              <a:gd name="connsiteX8" fmla="*/ 0 w 484632"/>
              <a:gd name="connsiteY8" fmla="*/ 738473 h 980789"/>
              <a:gd name="connsiteX0" fmla="*/ 0 w 484632"/>
              <a:gd name="connsiteY0" fmla="*/ 736198 h 978514"/>
              <a:gd name="connsiteX1" fmla="*/ 121158 w 484632"/>
              <a:gd name="connsiteY1" fmla="*/ 736198 h 978514"/>
              <a:gd name="connsiteX2" fmla="*/ 121158 w 484632"/>
              <a:gd name="connsiteY2" fmla="*/ 106 h 978514"/>
              <a:gd name="connsiteX3" fmla="*/ 238380 w 484632"/>
              <a:gd name="connsiteY3" fmla="*/ 2487 h 978514"/>
              <a:gd name="connsiteX4" fmla="*/ 363474 w 484632"/>
              <a:gd name="connsiteY4" fmla="*/ 106 h 978514"/>
              <a:gd name="connsiteX5" fmla="*/ 363474 w 484632"/>
              <a:gd name="connsiteY5" fmla="*/ 736198 h 978514"/>
              <a:gd name="connsiteX6" fmla="*/ 484632 w 484632"/>
              <a:gd name="connsiteY6" fmla="*/ 736198 h 978514"/>
              <a:gd name="connsiteX7" fmla="*/ 242316 w 484632"/>
              <a:gd name="connsiteY7" fmla="*/ 978514 h 978514"/>
              <a:gd name="connsiteX8" fmla="*/ 0 w 484632"/>
              <a:gd name="connsiteY8" fmla="*/ 736198 h 978514"/>
              <a:gd name="connsiteX0" fmla="*/ 0 w 484632"/>
              <a:gd name="connsiteY0" fmla="*/ 736198 h 978514"/>
              <a:gd name="connsiteX1" fmla="*/ 121158 w 484632"/>
              <a:gd name="connsiteY1" fmla="*/ 736198 h 978514"/>
              <a:gd name="connsiteX2" fmla="*/ 121158 w 484632"/>
              <a:gd name="connsiteY2" fmla="*/ 106 h 978514"/>
              <a:gd name="connsiteX3" fmla="*/ 238380 w 484632"/>
              <a:gd name="connsiteY3" fmla="*/ 2487 h 978514"/>
              <a:gd name="connsiteX4" fmla="*/ 363474 w 484632"/>
              <a:gd name="connsiteY4" fmla="*/ 736198 h 978514"/>
              <a:gd name="connsiteX5" fmla="*/ 484632 w 484632"/>
              <a:gd name="connsiteY5" fmla="*/ 736198 h 978514"/>
              <a:gd name="connsiteX6" fmla="*/ 242316 w 484632"/>
              <a:gd name="connsiteY6" fmla="*/ 978514 h 978514"/>
              <a:gd name="connsiteX7" fmla="*/ 0 w 484632"/>
              <a:gd name="connsiteY7" fmla="*/ 736198 h 978514"/>
              <a:gd name="connsiteX0" fmla="*/ 0 w 484632"/>
              <a:gd name="connsiteY0" fmla="*/ 791508 h 1033824"/>
              <a:gd name="connsiteX1" fmla="*/ 121158 w 484632"/>
              <a:gd name="connsiteY1" fmla="*/ 791508 h 1033824"/>
              <a:gd name="connsiteX2" fmla="*/ 121158 w 484632"/>
              <a:gd name="connsiteY2" fmla="*/ 55416 h 1033824"/>
              <a:gd name="connsiteX3" fmla="*/ 131224 w 484632"/>
              <a:gd name="connsiteY3" fmla="*/ 53035 h 1033824"/>
              <a:gd name="connsiteX4" fmla="*/ 238380 w 484632"/>
              <a:gd name="connsiteY4" fmla="*/ 57797 h 1033824"/>
              <a:gd name="connsiteX5" fmla="*/ 363474 w 484632"/>
              <a:gd name="connsiteY5" fmla="*/ 791508 h 1033824"/>
              <a:gd name="connsiteX6" fmla="*/ 484632 w 484632"/>
              <a:gd name="connsiteY6" fmla="*/ 791508 h 1033824"/>
              <a:gd name="connsiteX7" fmla="*/ 242316 w 484632"/>
              <a:gd name="connsiteY7" fmla="*/ 1033824 h 1033824"/>
              <a:gd name="connsiteX8" fmla="*/ 0 w 484632"/>
              <a:gd name="connsiteY8" fmla="*/ 791508 h 1033824"/>
              <a:gd name="connsiteX0" fmla="*/ 0 w 484632"/>
              <a:gd name="connsiteY0" fmla="*/ 789584 h 1031900"/>
              <a:gd name="connsiteX1" fmla="*/ 121158 w 484632"/>
              <a:gd name="connsiteY1" fmla="*/ 789584 h 1031900"/>
              <a:gd name="connsiteX2" fmla="*/ 131224 w 484632"/>
              <a:gd name="connsiteY2" fmla="*/ 51111 h 1031900"/>
              <a:gd name="connsiteX3" fmla="*/ 238380 w 484632"/>
              <a:gd name="connsiteY3" fmla="*/ 55873 h 1031900"/>
              <a:gd name="connsiteX4" fmla="*/ 363474 w 484632"/>
              <a:gd name="connsiteY4" fmla="*/ 789584 h 1031900"/>
              <a:gd name="connsiteX5" fmla="*/ 484632 w 484632"/>
              <a:gd name="connsiteY5" fmla="*/ 789584 h 1031900"/>
              <a:gd name="connsiteX6" fmla="*/ 242316 w 484632"/>
              <a:gd name="connsiteY6" fmla="*/ 1031900 h 1031900"/>
              <a:gd name="connsiteX7" fmla="*/ 0 w 484632"/>
              <a:gd name="connsiteY7" fmla="*/ 789584 h 1031900"/>
              <a:gd name="connsiteX0" fmla="*/ 0 w 484632"/>
              <a:gd name="connsiteY0" fmla="*/ 733711 h 976027"/>
              <a:gd name="connsiteX1" fmla="*/ 121158 w 484632"/>
              <a:gd name="connsiteY1" fmla="*/ 733711 h 976027"/>
              <a:gd name="connsiteX2" fmla="*/ 238380 w 484632"/>
              <a:gd name="connsiteY2" fmla="*/ 0 h 976027"/>
              <a:gd name="connsiteX3" fmla="*/ 363474 w 484632"/>
              <a:gd name="connsiteY3" fmla="*/ 733711 h 976027"/>
              <a:gd name="connsiteX4" fmla="*/ 484632 w 484632"/>
              <a:gd name="connsiteY4" fmla="*/ 733711 h 976027"/>
              <a:gd name="connsiteX5" fmla="*/ 242316 w 484632"/>
              <a:gd name="connsiteY5" fmla="*/ 976027 h 976027"/>
              <a:gd name="connsiteX6" fmla="*/ 0 w 484632"/>
              <a:gd name="connsiteY6" fmla="*/ 733711 h 976027"/>
              <a:gd name="connsiteX0" fmla="*/ 0 w 484632"/>
              <a:gd name="connsiteY0" fmla="*/ 733711 h 976027"/>
              <a:gd name="connsiteX1" fmla="*/ 121158 w 484632"/>
              <a:gd name="connsiteY1" fmla="*/ 733711 h 976027"/>
              <a:gd name="connsiteX2" fmla="*/ 238380 w 484632"/>
              <a:gd name="connsiteY2" fmla="*/ 0 h 976027"/>
              <a:gd name="connsiteX3" fmla="*/ 363474 w 484632"/>
              <a:gd name="connsiteY3" fmla="*/ 733711 h 976027"/>
              <a:gd name="connsiteX4" fmla="*/ 484632 w 484632"/>
              <a:gd name="connsiteY4" fmla="*/ 733711 h 976027"/>
              <a:gd name="connsiteX5" fmla="*/ 242316 w 484632"/>
              <a:gd name="connsiteY5" fmla="*/ 976027 h 976027"/>
              <a:gd name="connsiteX6" fmla="*/ 0 w 484632"/>
              <a:gd name="connsiteY6" fmla="*/ 733711 h 976027"/>
              <a:gd name="connsiteX0" fmla="*/ 0 w 484632"/>
              <a:gd name="connsiteY0" fmla="*/ 733711 h 976027"/>
              <a:gd name="connsiteX1" fmla="*/ 121158 w 484632"/>
              <a:gd name="connsiteY1" fmla="*/ 733711 h 976027"/>
              <a:gd name="connsiteX2" fmla="*/ 238380 w 484632"/>
              <a:gd name="connsiteY2" fmla="*/ 0 h 976027"/>
              <a:gd name="connsiteX3" fmla="*/ 363474 w 484632"/>
              <a:gd name="connsiteY3" fmla="*/ 733711 h 976027"/>
              <a:gd name="connsiteX4" fmla="*/ 484632 w 484632"/>
              <a:gd name="connsiteY4" fmla="*/ 733711 h 976027"/>
              <a:gd name="connsiteX5" fmla="*/ 242316 w 484632"/>
              <a:gd name="connsiteY5" fmla="*/ 976027 h 976027"/>
              <a:gd name="connsiteX6" fmla="*/ 0 w 484632"/>
              <a:gd name="connsiteY6" fmla="*/ 733711 h 97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632" h="976027">
                <a:moveTo>
                  <a:pt x="0" y="733711"/>
                </a:moveTo>
                <a:lnTo>
                  <a:pt x="121158" y="733711"/>
                </a:lnTo>
                <a:cubicBezTo>
                  <a:pt x="160232" y="489141"/>
                  <a:pt x="-60251" y="189801"/>
                  <a:pt x="238380" y="0"/>
                </a:cubicBezTo>
                <a:cubicBezTo>
                  <a:pt x="15759" y="277907"/>
                  <a:pt x="321776" y="489141"/>
                  <a:pt x="363474" y="733711"/>
                </a:cubicBezTo>
                <a:lnTo>
                  <a:pt x="484632" y="733711"/>
                </a:lnTo>
                <a:lnTo>
                  <a:pt x="242316" y="976027"/>
                </a:lnTo>
                <a:lnTo>
                  <a:pt x="0" y="733711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5870290" y="2320992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5905549" y="2556736"/>
            <a:ext cx="89093" cy="8909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3421187" y="1733521"/>
            <a:ext cx="14666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+mj-lt"/>
              </a:rPr>
              <a:t>Here water moves from outside to inside.</a:t>
            </a:r>
            <a:endParaRPr lang="en-US" sz="2000" b="1" dirty="0">
              <a:latin typeface="+mj-lt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141736" y="1733521"/>
            <a:ext cx="14666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+mj-lt"/>
              </a:rPr>
              <a:t>Here water moves from inside to outside.</a:t>
            </a:r>
            <a:endParaRPr lang="en-US" sz="2000" b="1" dirty="0">
              <a:latin typeface="+mj-lt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09600" y="4109258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+mj-lt"/>
              </a:rPr>
              <a:t>Movement of water takes place through plasma membrane.</a:t>
            </a: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141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L -0.00972 0.078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39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06459 0.0401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200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0.04444 0.0012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" y="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48148E-6 L 0.03472 -0.0617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-308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6 L -0.03785 -0.0811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2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2000" fill="hold"/>
                                        <p:tgtEl>
                                          <p:spTgt spid="11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23457E-7 L -0.01736 -0.08704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" y="-4352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97531E-6 L 0.00625 0.0882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4414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22" presetClass="entr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6.17284E-7 L 0.02153 -0.06111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" y="-3056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17284E-7 L 0.04792 0.07191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35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2000" fill="hold"/>
                                        <p:tgtEl>
                                          <p:spTgt spid="146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1" grpId="1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46" grpId="0" animBg="1"/>
      <p:bldP spid="146" grpId="1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2" grpId="1" animBg="1"/>
      <p:bldP spid="153" grpId="0" animBg="1"/>
      <p:bldP spid="154" grpId="0" animBg="1"/>
      <p:bldP spid="15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2986" y="1160088"/>
            <a:ext cx="4515959" cy="1946395"/>
            <a:chOff x="254842" y="896690"/>
            <a:chExt cx="4515959" cy="1946395"/>
          </a:xfrm>
        </p:grpSpPr>
        <p:pic>
          <p:nvPicPr>
            <p:cNvPr id="3" name="Picture 2" descr="\\192.168.1.18\mt_school\2014_15\01 STATE_BOARD_MH\ENGLISH_MED\TAT_2014 - 15\9th std\Biology\Chapter5\Images\Smiley Hat Question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7776" y="896690"/>
              <a:ext cx="1343025" cy="1538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254842" y="1969724"/>
              <a:ext cx="3155491" cy="873361"/>
              <a:chOff x="209122" y="1365958"/>
              <a:chExt cx="3155491" cy="873361"/>
            </a:xfrm>
          </p:grpSpPr>
          <p:sp>
            <p:nvSpPr>
              <p:cNvPr id="5" name="Rounded Rectangular Callout 4"/>
              <p:cNvSpPr/>
              <p:nvPr/>
            </p:nvSpPr>
            <p:spPr>
              <a:xfrm>
                <a:off x="209122" y="1365958"/>
                <a:ext cx="3145901" cy="369332"/>
              </a:xfrm>
              <a:prstGeom prst="wedgeRoundRectCallout">
                <a:avLst>
                  <a:gd name="adj1" fmla="val 56039"/>
                  <a:gd name="adj2" fmla="val -91046"/>
                  <a:gd name="adj3" fmla="val 16667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18790" y="1379053"/>
                <a:ext cx="3045823" cy="860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+mj-lt"/>
                  </a:rPr>
                  <a:t>So how do we define osmosis.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634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30190"/>
            <a:ext cx="79248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Bookman Old Style" panose="02050604050505020204" pitchFamily="18" charset="0"/>
              </a:rPr>
              <a:t>The passage of water from a region of high water concentration through a selectively permeable membrane (e.g. plasma membrane) to a region of low water concentration is called as osmosis.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Bookman Old Style" panose="02050604050505020204" pitchFamily="18" charset="0"/>
              </a:rPr>
              <a:t>It is a pure mechanical process.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3438754" y="2257398"/>
            <a:ext cx="1885950" cy="627324"/>
          </a:xfrm>
          <a:prstGeom prst="wedgeRoundRectCallout">
            <a:avLst>
              <a:gd name="adj1" fmla="val -60411"/>
              <a:gd name="adj2" fmla="val -949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not require energy.</a:t>
            </a:r>
          </a:p>
        </p:txBody>
      </p:sp>
    </p:spTree>
    <p:extLst>
      <p:ext uri="{BB962C8B-B14F-4D97-AF65-F5344CB8AC3E}">
        <p14:creationId xmlns:p14="http://schemas.microsoft.com/office/powerpoint/2010/main" val="112438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5926</TotalTime>
  <Words>312</Words>
  <Application>Microsoft Office PowerPoint</Application>
  <PresentationFormat>On-screen Show (16:9)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1277</cp:revision>
  <dcterms:created xsi:type="dcterms:W3CDTF">2013-07-31T12:47:49Z</dcterms:created>
  <dcterms:modified xsi:type="dcterms:W3CDTF">2024-01-23T10:37:30Z</dcterms:modified>
</cp:coreProperties>
</file>