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53" r:id="rId2"/>
    <p:sldId id="354" r:id="rId3"/>
    <p:sldId id="357" r:id="rId4"/>
    <p:sldId id="3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CC"/>
    <a:srgbClr val="0033CC"/>
    <a:srgbClr val="000066"/>
    <a:srgbClr val="FFFFFF"/>
    <a:srgbClr val="00FF00"/>
    <a:srgbClr val="FF99CC"/>
    <a:srgbClr val="FFFF99"/>
    <a:srgbClr val="9225FF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4" autoAdjust="0"/>
    <p:restoredTop sz="76801" autoAdjust="0"/>
  </p:normalViewPr>
  <p:slideViewPr>
    <p:cSldViewPr>
      <p:cViewPr varScale="1">
        <p:scale>
          <a:sx n="109" d="100"/>
          <a:sy n="109" d="100"/>
        </p:scale>
        <p:origin x="49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812800" y="1200150"/>
            <a:ext cx="3759200" cy="3429000"/>
            <a:chOff x="584200" y="1047750"/>
            <a:chExt cx="3644900" cy="3632200"/>
          </a:xfrm>
        </p:grpSpPr>
        <p:sp>
          <p:nvSpPr>
            <p:cNvPr id="35" name="Hexagon 34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/>
              <a:srcRect/>
              <a:stretch>
                <a:fillRect l="-4000" t="1000" r="9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4"/>
              <a:srcRect/>
              <a:stretch>
                <a:fillRect l="12000" t="13000" r="18000" b="14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4000" t="6000" r="12000" b="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201" y="304701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Bookman Old Style" panose="02050604050505020204" pitchFamily="18" charset="0"/>
              </a:rPr>
              <a:t>Let us go to the </a:t>
            </a:r>
            <a:r>
              <a:rPr lang="en-US" sz="2000">
                <a:latin typeface="Bookman Old Style" panose="02050604050505020204" pitchFamily="18" charset="0"/>
              </a:rPr>
              <a:t>next part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5201" y="273907"/>
            <a:ext cx="1700799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Cell wall :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85201" y="647640"/>
            <a:ext cx="3486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Found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u="dotted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CC00CC"/>
                  </a:solidFill>
                </a:uFill>
                <a:latin typeface="Bookman Old Style" panose="02050604050505020204" pitchFamily="18" charset="0"/>
              </a:rPr>
              <a:t>ONLY in plant cells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85201" y="1225570"/>
            <a:ext cx="5897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 dirty="0">
                <a:latin typeface="Bookman Old Style" panose="02050604050505020204" pitchFamily="18" charset="0"/>
              </a:rPr>
              <a:t>It is present outside the cell membrane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85201" y="1514535"/>
            <a:ext cx="3310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It is made up of </a:t>
            </a:r>
            <a:r>
              <a:rPr lang="en-US" sz="2000" u="dash" dirty="0">
                <a:solidFill>
                  <a:srgbClr val="0033CC"/>
                </a:solidFill>
                <a:uFill>
                  <a:solidFill>
                    <a:srgbClr val="006600"/>
                  </a:solidFill>
                </a:uFill>
                <a:latin typeface="Bookman Old Style" panose="02050604050505020204" pitchFamily="18" charset="0"/>
              </a:rPr>
              <a:t>cellulose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4" y="2737823"/>
            <a:ext cx="2362200" cy="1967403"/>
          </a:xfrm>
          <a:prstGeom prst="rect">
            <a:avLst/>
          </a:prstGeom>
        </p:spPr>
      </p:pic>
      <p:pic>
        <p:nvPicPr>
          <p:cNvPr id="10" name="Picture 9" descr="wall2.jpeg"/>
          <p:cNvPicPr>
            <a:picLocks noChangeAspect="1"/>
          </p:cNvPicPr>
          <p:nvPr/>
        </p:nvPicPr>
        <p:blipFill rotWithShape="1">
          <a:blip r:embed="rId3"/>
          <a:srcRect t="5998" r="6089" b="8812"/>
          <a:stretch/>
        </p:blipFill>
        <p:spPr>
          <a:xfrm>
            <a:off x="3275430" y="2845416"/>
            <a:ext cx="2234632" cy="1926609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662203" y="2852010"/>
            <a:ext cx="2193908" cy="1706348"/>
          </a:xfrm>
          <a:custGeom>
            <a:avLst/>
            <a:gdLst>
              <a:gd name="connsiteX0" fmla="*/ 2863780 w 2874157"/>
              <a:gd name="connsiteY0" fmla="*/ 547635 h 1678074"/>
              <a:gd name="connsiteX1" fmla="*/ 2853732 w 2874157"/>
              <a:gd name="connsiteY1" fmla="*/ 673239 h 1678074"/>
              <a:gd name="connsiteX2" fmla="*/ 2848707 w 2874157"/>
              <a:gd name="connsiteY2" fmla="*/ 703384 h 1678074"/>
              <a:gd name="connsiteX3" fmla="*/ 2838659 w 2874157"/>
              <a:gd name="connsiteY3" fmla="*/ 733529 h 1678074"/>
              <a:gd name="connsiteX4" fmla="*/ 2833635 w 2874157"/>
              <a:gd name="connsiteY4" fmla="*/ 763674 h 1678074"/>
              <a:gd name="connsiteX5" fmla="*/ 2828611 w 2874157"/>
              <a:gd name="connsiteY5" fmla="*/ 783771 h 1678074"/>
              <a:gd name="connsiteX6" fmla="*/ 2823586 w 2874157"/>
              <a:gd name="connsiteY6" fmla="*/ 813916 h 1678074"/>
              <a:gd name="connsiteX7" fmla="*/ 2813538 w 2874157"/>
              <a:gd name="connsiteY7" fmla="*/ 844061 h 1678074"/>
              <a:gd name="connsiteX8" fmla="*/ 2808514 w 2874157"/>
              <a:gd name="connsiteY8" fmla="*/ 859134 h 1678074"/>
              <a:gd name="connsiteX9" fmla="*/ 2793441 w 2874157"/>
              <a:gd name="connsiteY9" fmla="*/ 929472 h 1678074"/>
              <a:gd name="connsiteX10" fmla="*/ 2783393 w 2874157"/>
              <a:gd name="connsiteY10" fmla="*/ 944545 h 1678074"/>
              <a:gd name="connsiteX11" fmla="*/ 2773345 w 2874157"/>
              <a:gd name="connsiteY11" fmla="*/ 984738 h 1678074"/>
              <a:gd name="connsiteX12" fmla="*/ 2768321 w 2874157"/>
              <a:gd name="connsiteY12" fmla="*/ 999811 h 1678074"/>
              <a:gd name="connsiteX13" fmla="*/ 2758272 w 2874157"/>
              <a:gd name="connsiteY13" fmla="*/ 1009859 h 1678074"/>
              <a:gd name="connsiteX14" fmla="*/ 2748224 w 2874157"/>
              <a:gd name="connsiteY14" fmla="*/ 1040004 h 1678074"/>
              <a:gd name="connsiteX15" fmla="*/ 2743200 w 2874157"/>
              <a:gd name="connsiteY15" fmla="*/ 1055077 h 1678074"/>
              <a:gd name="connsiteX16" fmla="*/ 2733151 w 2874157"/>
              <a:gd name="connsiteY16" fmla="*/ 1070149 h 1678074"/>
              <a:gd name="connsiteX17" fmla="*/ 2723103 w 2874157"/>
              <a:gd name="connsiteY17" fmla="*/ 1100294 h 1678074"/>
              <a:gd name="connsiteX18" fmla="*/ 2713055 w 2874157"/>
              <a:gd name="connsiteY18" fmla="*/ 1115367 h 1678074"/>
              <a:gd name="connsiteX19" fmla="*/ 2697982 w 2874157"/>
              <a:gd name="connsiteY19" fmla="*/ 1140488 h 1678074"/>
              <a:gd name="connsiteX20" fmla="*/ 2682910 w 2874157"/>
              <a:gd name="connsiteY20" fmla="*/ 1185705 h 1678074"/>
              <a:gd name="connsiteX21" fmla="*/ 2677885 w 2874157"/>
              <a:gd name="connsiteY21" fmla="*/ 1200778 h 1678074"/>
              <a:gd name="connsiteX22" fmla="*/ 2667837 w 2874157"/>
              <a:gd name="connsiteY22" fmla="*/ 1215850 h 1678074"/>
              <a:gd name="connsiteX23" fmla="*/ 2657789 w 2874157"/>
              <a:gd name="connsiteY23" fmla="*/ 1245995 h 1678074"/>
              <a:gd name="connsiteX24" fmla="*/ 2647740 w 2874157"/>
              <a:gd name="connsiteY24" fmla="*/ 1291213 h 1678074"/>
              <a:gd name="connsiteX25" fmla="*/ 2637692 w 2874157"/>
              <a:gd name="connsiteY25" fmla="*/ 1321358 h 1678074"/>
              <a:gd name="connsiteX26" fmla="*/ 2622619 w 2874157"/>
              <a:gd name="connsiteY26" fmla="*/ 1331406 h 1678074"/>
              <a:gd name="connsiteX27" fmla="*/ 2602523 w 2874157"/>
              <a:gd name="connsiteY27" fmla="*/ 1391696 h 1678074"/>
              <a:gd name="connsiteX28" fmla="*/ 2597499 w 2874157"/>
              <a:gd name="connsiteY28" fmla="*/ 1406769 h 1678074"/>
              <a:gd name="connsiteX29" fmla="*/ 2572378 w 2874157"/>
              <a:gd name="connsiteY29" fmla="*/ 1426866 h 1678074"/>
              <a:gd name="connsiteX30" fmla="*/ 2562329 w 2874157"/>
              <a:gd name="connsiteY30" fmla="*/ 1436914 h 1678074"/>
              <a:gd name="connsiteX31" fmla="*/ 2547257 w 2874157"/>
              <a:gd name="connsiteY31" fmla="*/ 1462035 h 1678074"/>
              <a:gd name="connsiteX32" fmla="*/ 2527160 w 2874157"/>
              <a:gd name="connsiteY32" fmla="*/ 1487156 h 1678074"/>
              <a:gd name="connsiteX33" fmla="*/ 2512088 w 2874157"/>
              <a:gd name="connsiteY33" fmla="*/ 1497204 h 1678074"/>
              <a:gd name="connsiteX34" fmla="*/ 2502039 w 2874157"/>
              <a:gd name="connsiteY34" fmla="*/ 1507252 h 1678074"/>
              <a:gd name="connsiteX35" fmla="*/ 2471894 w 2874157"/>
              <a:gd name="connsiteY35" fmla="*/ 1517301 h 1678074"/>
              <a:gd name="connsiteX36" fmla="*/ 2456822 w 2874157"/>
              <a:gd name="connsiteY36" fmla="*/ 1527349 h 1678074"/>
              <a:gd name="connsiteX37" fmla="*/ 2446773 w 2874157"/>
              <a:gd name="connsiteY37" fmla="*/ 1537397 h 1678074"/>
              <a:gd name="connsiteX38" fmla="*/ 2416628 w 2874157"/>
              <a:gd name="connsiteY38" fmla="*/ 1547446 h 1678074"/>
              <a:gd name="connsiteX39" fmla="*/ 2386483 w 2874157"/>
              <a:gd name="connsiteY39" fmla="*/ 1567542 h 1678074"/>
              <a:gd name="connsiteX40" fmla="*/ 2336241 w 2874157"/>
              <a:gd name="connsiteY40" fmla="*/ 1582615 h 1678074"/>
              <a:gd name="connsiteX41" fmla="*/ 2306096 w 2874157"/>
              <a:gd name="connsiteY41" fmla="*/ 1592663 h 1678074"/>
              <a:gd name="connsiteX42" fmla="*/ 2270927 w 2874157"/>
              <a:gd name="connsiteY42" fmla="*/ 1597688 h 1678074"/>
              <a:gd name="connsiteX43" fmla="*/ 2250830 w 2874157"/>
              <a:gd name="connsiteY43" fmla="*/ 1602712 h 1678074"/>
              <a:gd name="connsiteX44" fmla="*/ 2210637 w 2874157"/>
              <a:gd name="connsiteY44" fmla="*/ 1607736 h 1678074"/>
              <a:gd name="connsiteX45" fmla="*/ 2180492 w 2874157"/>
              <a:gd name="connsiteY45" fmla="*/ 1612760 h 1678074"/>
              <a:gd name="connsiteX46" fmla="*/ 2140299 w 2874157"/>
              <a:gd name="connsiteY46" fmla="*/ 1617784 h 1678074"/>
              <a:gd name="connsiteX47" fmla="*/ 2085033 w 2874157"/>
              <a:gd name="connsiteY47" fmla="*/ 1627833 h 1678074"/>
              <a:gd name="connsiteX48" fmla="*/ 1853921 w 2874157"/>
              <a:gd name="connsiteY48" fmla="*/ 1632857 h 1678074"/>
              <a:gd name="connsiteX49" fmla="*/ 1833824 w 2874157"/>
              <a:gd name="connsiteY49" fmla="*/ 1637881 h 1678074"/>
              <a:gd name="connsiteX50" fmla="*/ 1663002 w 2874157"/>
              <a:gd name="connsiteY50" fmla="*/ 1647929 h 1678074"/>
              <a:gd name="connsiteX51" fmla="*/ 1467059 w 2874157"/>
              <a:gd name="connsiteY51" fmla="*/ 1657978 h 1678074"/>
              <a:gd name="connsiteX52" fmla="*/ 1421841 w 2874157"/>
              <a:gd name="connsiteY52" fmla="*/ 1663002 h 1678074"/>
              <a:gd name="connsiteX53" fmla="*/ 1240971 w 2874157"/>
              <a:gd name="connsiteY53" fmla="*/ 1678074 h 1678074"/>
              <a:gd name="connsiteX54" fmla="*/ 1034980 w 2874157"/>
              <a:gd name="connsiteY54" fmla="*/ 1673050 h 1678074"/>
              <a:gd name="connsiteX55" fmla="*/ 1009859 w 2874157"/>
              <a:gd name="connsiteY55" fmla="*/ 1668026 h 1678074"/>
              <a:gd name="connsiteX56" fmla="*/ 974690 w 2874157"/>
              <a:gd name="connsiteY56" fmla="*/ 1657978 h 1678074"/>
              <a:gd name="connsiteX57" fmla="*/ 954593 w 2874157"/>
              <a:gd name="connsiteY57" fmla="*/ 1652953 h 1678074"/>
              <a:gd name="connsiteX58" fmla="*/ 924448 w 2874157"/>
              <a:gd name="connsiteY58" fmla="*/ 1642905 h 1678074"/>
              <a:gd name="connsiteX59" fmla="*/ 894303 w 2874157"/>
              <a:gd name="connsiteY59" fmla="*/ 1632857 h 1678074"/>
              <a:gd name="connsiteX60" fmla="*/ 854110 w 2874157"/>
              <a:gd name="connsiteY60" fmla="*/ 1622808 h 1678074"/>
              <a:gd name="connsiteX61" fmla="*/ 823964 w 2874157"/>
              <a:gd name="connsiteY61" fmla="*/ 1612760 h 1678074"/>
              <a:gd name="connsiteX62" fmla="*/ 808892 w 2874157"/>
              <a:gd name="connsiteY62" fmla="*/ 1607736 h 1678074"/>
              <a:gd name="connsiteX63" fmla="*/ 763674 w 2874157"/>
              <a:gd name="connsiteY63" fmla="*/ 1587639 h 1678074"/>
              <a:gd name="connsiteX64" fmla="*/ 728505 w 2874157"/>
              <a:gd name="connsiteY64" fmla="*/ 1577591 h 1678074"/>
              <a:gd name="connsiteX65" fmla="*/ 678263 w 2874157"/>
              <a:gd name="connsiteY65" fmla="*/ 1562518 h 1678074"/>
              <a:gd name="connsiteX66" fmla="*/ 663191 w 2874157"/>
              <a:gd name="connsiteY66" fmla="*/ 1557494 h 1678074"/>
              <a:gd name="connsiteX67" fmla="*/ 648118 w 2874157"/>
              <a:gd name="connsiteY67" fmla="*/ 1547446 h 1678074"/>
              <a:gd name="connsiteX68" fmla="*/ 617973 w 2874157"/>
              <a:gd name="connsiteY68" fmla="*/ 1537397 h 1678074"/>
              <a:gd name="connsiteX69" fmla="*/ 602901 w 2874157"/>
              <a:gd name="connsiteY69" fmla="*/ 1527349 h 1678074"/>
              <a:gd name="connsiteX70" fmla="*/ 592852 w 2874157"/>
              <a:gd name="connsiteY70" fmla="*/ 1517301 h 1678074"/>
              <a:gd name="connsiteX71" fmla="*/ 577780 w 2874157"/>
              <a:gd name="connsiteY71" fmla="*/ 1512277 h 1678074"/>
              <a:gd name="connsiteX72" fmla="*/ 567732 w 2874157"/>
              <a:gd name="connsiteY72" fmla="*/ 1502228 h 1678074"/>
              <a:gd name="connsiteX73" fmla="*/ 537586 w 2874157"/>
              <a:gd name="connsiteY73" fmla="*/ 1492180 h 1678074"/>
              <a:gd name="connsiteX74" fmla="*/ 512466 w 2874157"/>
              <a:gd name="connsiteY74" fmla="*/ 1477107 h 1678074"/>
              <a:gd name="connsiteX75" fmla="*/ 487345 w 2874157"/>
              <a:gd name="connsiteY75" fmla="*/ 1462035 h 1678074"/>
              <a:gd name="connsiteX76" fmla="*/ 447151 w 2874157"/>
              <a:gd name="connsiteY76" fmla="*/ 1431890 h 1678074"/>
              <a:gd name="connsiteX77" fmla="*/ 432079 w 2874157"/>
              <a:gd name="connsiteY77" fmla="*/ 1426866 h 1678074"/>
              <a:gd name="connsiteX78" fmla="*/ 391885 w 2874157"/>
              <a:gd name="connsiteY78" fmla="*/ 1396720 h 1678074"/>
              <a:gd name="connsiteX79" fmla="*/ 376813 w 2874157"/>
              <a:gd name="connsiteY79" fmla="*/ 1391696 h 1678074"/>
              <a:gd name="connsiteX80" fmla="*/ 351692 w 2874157"/>
              <a:gd name="connsiteY80" fmla="*/ 1371600 h 1678074"/>
              <a:gd name="connsiteX81" fmla="*/ 316523 w 2874157"/>
              <a:gd name="connsiteY81" fmla="*/ 1341455 h 1678074"/>
              <a:gd name="connsiteX82" fmla="*/ 286378 w 2874157"/>
              <a:gd name="connsiteY82" fmla="*/ 1331406 h 1678074"/>
              <a:gd name="connsiteX83" fmla="*/ 276329 w 2874157"/>
              <a:gd name="connsiteY83" fmla="*/ 1321358 h 1678074"/>
              <a:gd name="connsiteX84" fmla="*/ 246184 w 2874157"/>
              <a:gd name="connsiteY84" fmla="*/ 1311310 h 1678074"/>
              <a:gd name="connsiteX85" fmla="*/ 205991 w 2874157"/>
              <a:gd name="connsiteY85" fmla="*/ 1281164 h 1678074"/>
              <a:gd name="connsiteX86" fmla="*/ 190918 w 2874157"/>
              <a:gd name="connsiteY86" fmla="*/ 1271116 h 1678074"/>
              <a:gd name="connsiteX87" fmla="*/ 175846 w 2874157"/>
              <a:gd name="connsiteY87" fmla="*/ 1261068 h 1678074"/>
              <a:gd name="connsiteX88" fmla="*/ 160773 w 2874157"/>
              <a:gd name="connsiteY88" fmla="*/ 1256044 h 1678074"/>
              <a:gd name="connsiteX89" fmla="*/ 150725 w 2874157"/>
              <a:gd name="connsiteY89" fmla="*/ 1245995 h 1678074"/>
              <a:gd name="connsiteX90" fmla="*/ 135652 w 2874157"/>
              <a:gd name="connsiteY90" fmla="*/ 1235947 h 1678074"/>
              <a:gd name="connsiteX91" fmla="*/ 105507 w 2874157"/>
              <a:gd name="connsiteY91" fmla="*/ 1195753 h 1678074"/>
              <a:gd name="connsiteX92" fmla="*/ 90435 w 2874157"/>
              <a:gd name="connsiteY92" fmla="*/ 1185705 h 1678074"/>
              <a:gd name="connsiteX93" fmla="*/ 80386 w 2874157"/>
              <a:gd name="connsiteY93" fmla="*/ 1170633 h 1678074"/>
              <a:gd name="connsiteX94" fmla="*/ 70338 w 2874157"/>
              <a:gd name="connsiteY94" fmla="*/ 1160584 h 1678074"/>
              <a:gd name="connsiteX95" fmla="*/ 50241 w 2874157"/>
              <a:gd name="connsiteY95" fmla="*/ 1130439 h 1678074"/>
              <a:gd name="connsiteX96" fmla="*/ 45217 w 2874157"/>
              <a:gd name="connsiteY96" fmla="*/ 1115367 h 1678074"/>
              <a:gd name="connsiteX97" fmla="*/ 35169 w 2874157"/>
              <a:gd name="connsiteY97" fmla="*/ 1105318 h 1678074"/>
              <a:gd name="connsiteX98" fmla="*/ 15072 w 2874157"/>
              <a:gd name="connsiteY98" fmla="*/ 1080197 h 1678074"/>
              <a:gd name="connsiteX99" fmla="*/ 5024 w 2874157"/>
              <a:gd name="connsiteY99" fmla="*/ 1050052 h 1678074"/>
              <a:gd name="connsiteX100" fmla="*/ 0 w 2874157"/>
              <a:gd name="connsiteY100" fmla="*/ 1034980 h 1678074"/>
              <a:gd name="connsiteX101" fmla="*/ 5024 w 2874157"/>
              <a:gd name="connsiteY101" fmla="*/ 859134 h 1678074"/>
              <a:gd name="connsiteX102" fmla="*/ 25121 w 2874157"/>
              <a:gd name="connsiteY102" fmla="*/ 813916 h 1678074"/>
              <a:gd name="connsiteX103" fmla="*/ 40193 w 2874157"/>
              <a:gd name="connsiteY103" fmla="*/ 828989 h 1678074"/>
              <a:gd name="connsiteX104" fmla="*/ 60290 w 2874157"/>
              <a:gd name="connsiteY104" fmla="*/ 854110 h 1678074"/>
              <a:gd name="connsiteX105" fmla="*/ 65314 w 2874157"/>
              <a:gd name="connsiteY105" fmla="*/ 869182 h 1678074"/>
              <a:gd name="connsiteX106" fmla="*/ 90435 w 2874157"/>
              <a:gd name="connsiteY106" fmla="*/ 894303 h 1678074"/>
              <a:gd name="connsiteX107" fmla="*/ 105507 w 2874157"/>
              <a:gd name="connsiteY107" fmla="*/ 919424 h 1678074"/>
              <a:gd name="connsiteX108" fmla="*/ 110532 w 2874157"/>
              <a:gd name="connsiteY108" fmla="*/ 934496 h 1678074"/>
              <a:gd name="connsiteX109" fmla="*/ 135652 w 2874157"/>
              <a:gd name="connsiteY109" fmla="*/ 954593 h 1678074"/>
              <a:gd name="connsiteX110" fmla="*/ 145701 w 2874157"/>
              <a:gd name="connsiteY110" fmla="*/ 964641 h 1678074"/>
              <a:gd name="connsiteX111" fmla="*/ 175846 w 2874157"/>
              <a:gd name="connsiteY111" fmla="*/ 979714 h 1678074"/>
              <a:gd name="connsiteX112" fmla="*/ 190918 w 2874157"/>
              <a:gd name="connsiteY112" fmla="*/ 989762 h 1678074"/>
              <a:gd name="connsiteX113" fmla="*/ 221063 w 2874157"/>
              <a:gd name="connsiteY113" fmla="*/ 999811 h 1678074"/>
              <a:gd name="connsiteX114" fmla="*/ 246184 w 2874157"/>
              <a:gd name="connsiteY114" fmla="*/ 1019907 h 1678074"/>
              <a:gd name="connsiteX115" fmla="*/ 261257 w 2874157"/>
              <a:gd name="connsiteY115" fmla="*/ 1024931 h 1678074"/>
              <a:gd name="connsiteX116" fmla="*/ 276329 w 2874157"/>
              <a:gd name="connsiteY116" fmla="*/ 1034980 h 1678074"/>
              <a:gd name="connsiteX117" fmla="*/ 291402 w 2874157"/>
              <a:gd name="connsiteY117" fmla="*/ 1040004 h 1678074"/>
              <a:gd name="connsiteX118" fmla="*/ 316523 w 2874157"/>
              <a:gd name="connsiteY118" fmla="*/ 1060101 h 1678074"/>
              <a:gd name="connsiteX119" fmla="*/ 331595 w 2874157"/>
              <a:gd name="connsiteY119" fmla="*/ 1070149 h 1678074"/>
              <a:gd name="connsiteX120" fmla="*/ 351692 w 2874157"/>
              <a:gd name="connsiteY120" fmla="*/ 1090246 h 1678074"/>
              <a:gd name="connsiteX121" fmla="*/ 381837 w 2874157"/>
              <a:gd name="connsiteY121" fmla="*/ 1100294 h 1678074"/>
              <a:gd name="connsiteX122" fmla="*/ 396910 w 2874157"/>
              <a:gd name="connsiteY122" fmla="*/ 1105318 h 1678074"/>
              <a:gd name="connsiteX123" fmla="*/ 422030 w 2874157"/>
              <a:gd name="connsiteY123" fmla="*/ 1120391 h 1678074"/>
              <a:gd name="connsiteX124" fmla="*/ 447151 w 2874157"/>
              <a:gd name="connsiteY124" fmla="*/ 1140488 h 1678074"/>
              <a:gd name="connsiteX125" fmla="*/ 467248 w 2874157"/>
              <a:gd name="connsiteY125" fmla="*/ 1145512 h 1678074"/>
              <a:gd name="connsiteX126" fmla="*/ 482321 w 2874157"/>
              <a:gd name="connsiteY126" fmla="*/ 1155560 h 1678074"/>
              <a:gd name="connsiteX127" fmla="*/ 497393 w 2874157"/>
              <a:gd name="connsiteY127" fmla="*/ 1160584 h 1678074"/>
              <a:gd name="connsiteX128" fmla="*/ 507441 w 2874157"/>
              <a:gd name="connsiteY128" fmla="*/ 1170633 h 1678074"/>
              <a:gd name="connsiteX129" fmla="*/ 537586 w 2874157"/>
              <a:gd name="connsiteY129" fmla="*/ 1180681 h 1678074"/>
              <a:gd name="connsiteX130" fmla="*/ 582804 w 2874157"/>
              <a:gd name="connsiteY130" fmla="*/ 1205802 h 1678074"/>
              <a:gd name="connsiteX131" fmla="*/ 612949 w 2874157"/>
              <a:gd name="connsiteY131" fmla="*/ 1225899 h 1678074"/>
              <a:gd name="connsiteX132" fmla="*/ 658167 w 2874157"/>
              <a:gd name="connsiteY132" fmla="*/ 1251019 h 1678074"/>
              <a:gd name="connsiteX133" fmla="*/ 703384 w 2874157"/>
              <a:gd name="connsiteY133" fmla="*/ 1271116 h 1678074"/>
              <a:gd name="connsiteX134" fmla="*/ 718457 w 2874157"/>
              <a:gd name="connsiteY134" fmla="*/ 1276140 h 1678074"/>
              <a:gd name="connsiteX135" fmla="*/ 758650 w 2874157"/>
              <a:gd name="connsiteY135" fmla="*/ 1296237 h 1678074"/>
              <a:gd name="connsiteX136" fmla="*/ 773723 w 2874157"/>
              <a:gd name="connsiteY136" fmla="*/ 1301261 h 1678074"/>
              <a:gd name="connsiteX137" fmla="*/ 788795 w 2874157"/>
              <a:gd name="connsiteY137" fmla="*/ 1306285 h 1678074"/>
              <a:gd name="connsiteX138" fmla="*/ 803868 w 2874157"/>
              <a:gd name="connsiteY138" fmla="*/ 1316334 h 1678074"/>
              <a:gd name="connsiteX139" fmla="*/ 834013 w 2874157"/>
              <a:gd name="connsiteY139" fmla="*/ 1326382 h 1678074"/>
              <a:gd name="connsiteX140" fmla="*/ 849085 w 2874157"/>
              <a:gd name="connsiteY140" fmla="*/ 1331406 h 1678074"/>
              <a:gd name="connsiteX141" fmla="*/ 879230 w 2874157"/>
              <a:gd name="connsiteY141" fmla="*/ 1341455 h 1678074"/>
              <a:gd name="connsiteX142" fmla="*/ 894303 w 2874157"/>
              <a:gd name="connsiteY142" fmla="*/ 1346479 h 1678074"/>
              <a:gd name="connsiteX143" fmla="*/ 959617 w 2874157"/>
              <a:gd name="connsiteY143" fmla="*/ 1356527 h 1678074"/>
              <a:gd name="connsiteX144" fmla="*/ 989762 w 2874157"/>
              <a:gd name="connsiteY144" fmla="*/ 1361551 h 1678074"/>
              <a:gd name="connsiteX145" fmla="*/ 1341455 w 2874157"/>
              <a:gd name="connsiteY145" fmla="*/ 1356527 h 1678074"/>
              <a:gd name="connsiteX146" fmla="*/ 1366575 w 2874157"/>
              <a:gd name="connsiteY146" fmla="*/ 1351503 h 1678074"/>
              <a:gd name="connsiteX147" fmla="*/ 1396721 w 2874157"/>
              <a:gd name="connsiteY147" fmla="*/ 1346479 h 1678074"/>
              <a:gd name="connsiteX148" fmla="*/ 1436914 w 2874157"/>
              <a:gd name="connsiteY148" fmla="*/ 1336430 h 1678074"/>
              <a:gd name="connsiteX149" fmla="*/ 1457011 w 2874157"/>
              <a:gd name="connsiteY149" fmla="*/ 1331406 h 1678074"/>
              <a:gd name="connsiteX150" fmla="*/ 1492180 w 2874157"/>
              <a:gd name="connsiteY150" fmla="*/ 1326382 h 1678074"/>
              <a:gd name="connsiteX151" fmla="*/ 1562518 w 2874157"/>
              <a:gd name="connsiteY151" fmla="*/ 1316334 h 1678074"/>
              <a:gd name="connsiteX152" fmla="*/ 1622808 w 2874157"/>
              <a:gd name="connsiteY152" fmla="*/ 1311310 h 1678074"/>
              <a:gd name="connsiteX153" fmla="*/ 1718268 w 2874157"/>
              <a:gd name="connsiteY153" fmla="*/ 1301261 h 1678074"/>
              <a:gd name="connsiteX154" fmla="*/ 1909186 w 2874157"/>
              <a:gd name="connsiteY154" fmla="*/ 1296237 h 1678074"/>
              <a:gd name="connsiteX155" fmla="*/ 2270927 w 2874157"/>
              <a:gd name="connsiteY155" fmla="*/ 1291213 h 1678074"/>
              <a:gd name="connsiteX156" fmla="*/ 2391507 w 2874157"/>
              <a:gd name="connsiteY156" fmla="*/ 1281164 h 1678074"/>
              <a:gd name="connsiteX157" fmla="*/ 2426677 w 2874157"/>
              <a:gd name="connsiteY157" fmla="*/ 1276140 h 1678074"/>
              <a:gd name="connsiteX158" fmla="*/ 2456822 w 2874157"/>
              <a:gd name="connsiteY158" fmla="*/ 1266092 h 1678074"/>
              <a:gd name="connsiteX159" fmla="*/ 2471894 w 2874157"/>
              <a:gd name="connsiteY159" fmla="*/ 1261068 h 1678074"/>
              <a:gd name="connsiteX160" fmla="*/ 2486967 w 2874157"/>
              <a:gd name="connsiteY160" fmla="*/ 1251019 h 1678074"/>
              <a:gd name="connsiteX161" fmla="*/ 2502039 w 2874157"/>
              <a:gd name="connsiteY161" fmla="*/ 1245995 h 1678074"/>
              <a:gd name="connsiteX162" fmla="*/ 2527160 w 2874157"/>
              <a:gd name="connsiteY162" fmla="*/ 1230923 h 1678074"/>
              <a:gd name="connsiteX163" fmla="*/ 2537208 w 2874157"/>
              <a:gd name="connsiteY163" fmla="*/ 1220874 h 1678074"/>
              <a:gd name="connsiteX164" fmla="*/ 2552281 w 2874157"/>
              <a:gd name="connsiteY164" fmla="*/ 1215850 h 1678074"/>
              <a:gd name="connsiteX165" fmla="*/ 2562329 w 2874157"/>
              <a:gd name="connsiteY165" fmla="*/ 1200778 h 1678074"/>
              <a:gd name="connsiteX166" fmla="*/ 2587450 w 2874157"/>
              <a:gd name="connsiteY166" fmla="*/ 1175657 h 1678074"/>
              <a:gd name="connsiteX167" fmla="*/ 2607547 w 2874157"/>
              <a:gd name="connsiteY167" fmla="*/ 1135463 h 1678074"/>
              <a:gd name="connsiteX168" fmla="*/ 2612571 w 2874157"/>
              <a:gd name="connsiteY168" fmla="*/ 1120391 h 1678074"/>
              <a:gd name="connsiteX169" fmla="*/ 2622619 w 2874157"/>
              <a:gd name="connsiteY169" fmla="*/ 1080197 h 1678074"/>
              <a:gd name="connsiteX170" fmla="*/ 2627644 w 2874157"/>
              <a:gd name="connsiteY170" fmla="*/ 1065125 h 1678074"/>
              <a:gd name="connsiteX171" fmla="*/ 2637692 w 2874157"/>
              <a:gd name="connsiteY171" fmla="*/ 1050052 h 1678074"/>
              <a:gd name="connsiteX172" fmla="*/ 2642716 w 2874157"/>
              <a:gd name="connsiteY172" fmla="*/ 1034980 h 1678074"/>
              <a:gd name="connsiteX173" fmla="*/ 2662813 w 2874157"/>
              <a:gd name="connsiteY173" fmla="*/ 1014883 h 1678074"/>
              <a:gd name="connsiteX174" fmla="*/ 2677885 w 2874157"/>
              <a:gd name="connsiteY174" fmla="*/ 989762 h 1678074"/>
              <a:gd name="connsiteX175" fmla="*/ 2682910 w 2874157"/>
              <a:gd name="connsiteY175" fmla="*/ 974690 h 1678074"/>
              <a:gd name="connsiteX176" fmla="*/ 2692958 w 2874157"/>
              <a:gd name="connsiteY176" fmla="*/ 964641 h 1678074"/>
              <a:gd name="connsiteX177" fmla="*/ 2703006 w 2874157"/>
              <a:gd name="connsiteY177" fmla="*/ 949569 h 1678074"/>
              <a:gd name="connsiteX178" fmla="*/ 2718079 w 2874157"/>
              <a:gd name="connsiteY178" fmla="*/ 904351 h 1678074"/>
              <a:gd name="connsiteX179" fmla="*/ 2723103 w 2874157"/>
              <a:gd name="connsiteY179" fmla="*/ 889279 h 1678074"/>
              <a:gd name="connsiteX180" fmla="*/ 2733151 w 2874157"/>
              <a:gd name="connsiteY180" fmla="*/ 879230 h 1678074"/>
              <a:gd name="connsiteX181" fmla="*/ 2743200 w 2874157"/>
              <a:gd name="connsiteY181" fmla="*/ 849085 h 1678074"/>
              <a:gd name="connsiteX182" fmla="*/ 2748224 w 2874157"/>
              <a:gd name="connsiteY182" fmla="*/ 834013 h 1678074"/>
              <a:gd name="connsiteX183" fmla="*/ 2758272 w 2874157"/>
              <a:gd name="connsiteY183" fmla="*/ 793819 h 1678074"/>
              <a:gd name="connsiteX184" fmla="*/ 2778369 w 2874157"/>
              <a:gd name="connsiteY184" fmla="*/ 758650 h 1678074"/>
              <a:gd name="connsiteX185" fmla="*/ 2783393 w 2874157"/>
              <a:gd name="connsiteY185" fmla="*/ 743578 h 1678074"/>
              <a:gd name="connsiteX186" fmla="*/ 2793441 w 2874157"/>
              <a:gd name="connsiteY186" fmla="*/ 733529 h 1678074"/>
              <a:gd name="connsiteX187" fmla="*/ 2813538 w 2874157"/>
              <a:gd name="connsiteY187" fmla="*/ 708408 h 1678074"/>
              <a:gd name="connsiteX188" fmla="*/ 2818562 w 2874157"/>
              <a:gd name="connsiteY188" fmla="*/ 693336 h 1678074"/>
              <a:gd name="connsiteX189" fmla="*/ 2838659 w 2874157"/>
              <a:gd name="connsiteY189" fmla="*/ 663191 h 1678074"/>
              <a:gd name="connsiteX190" fmla="*/ 2848707 w 2874157"/>
              <a:gd name="connsiteY190" fmla="*/ 633046 h 1678074"/>
              <a:gd name="connsiteX191" fmla="*/ 2853732 w 2874157"/>
              <a:gd name="connsiteY191" fmla="*/ 617973 h 1678074"/>
              <a:gd name="connsiteX192" fmla="*/ 2863780 w 2874157"/>
              <a:gd name="connsiteY192" fmla="*/ 602901 h 1678074"/>
              <a:gd name="connsiteX193" fmla="*/ 2868804 w 2874157"/>
              <a:gd name="connsiteY193" fmla="*/ 527538 h 1678074"/>
              <a:gd name="connsiteX194" fmla="*/ 2858756 w 2874157"/>
              <a:gd name="connsiteY194" fmla="*/ 457200 h 1678074"/>
              <a:gd name="connsiteX195" fmla="*/ 2848707 w 2874157"/>
              <a:gd name="connsiteY195" fmla="*/ 447151 h 1678074"/>
              <a:gd name="connsiteX196" fmla="*/ 2843683 w 2874157"/>
              <a:gd name="connsiteY196" fmla="*/ 432079 h 1678074"/>
              <a:gd name="connsiteX197" fmla="*/ 2808514 w 2874157"/>
              <a:gd name="connsiteY197" fmla="*/ 401934 h 1678074"/>
              <a:gd name="connsiteX198" fmla="*/ 2788417 w 2874157"/>
              <a:gd name="connsiteY198" fmla="*/ 381837 h 1678074"/>
              <a:gd name="connsiteX199" fmla="*/ 2763296 w 2874157"/>
              <a:gd name="connsiteY199" fmla="*/ 361740 h 1678074"/>
              <a:gd name="connsiteX200" fmla="*/ 2748224 w 2874157"/>
              <a:gd name="connsiteY200" fmla="*/ 351692 h 1678074"/>
              <a:gd name="connsiteX201" fmla="*/ 2728127 w 2874157"/>
              <a:gd name="connsiteY201" fmla="*/ 331595 h 1678074"/>
              <a:gd name="connsiteX202" fmla="*/ 2682910 w 2874157"/>
              <a:gd name="connsiteY202" fmla="*/ 306474 h 1678074"/>
              <a:gd name="connsiteX203" fmla="*/ 2642716 w 2874157"/>
              <a:gd name="connsiteY203" fmla="*/ 286378 h 1678074"/>
              <a:gd name="connsiteX204" fmla="*/ 2597499 w 2874157"/>
              <a:gd name="connsiteY204" fmla="*/ 271305 h 1678074"/>
              <a:gd name="connsiteX205" fmla="*/ 2567353 w 2874157"/>
              <a:gd name="connsiteY205" fmla="*/ 261257 h 1678074"/>
              <a:gd name="connsiteX206" fmla="*/ 2552281 w 2874157"/>
              <a:gd name="connsiteY206" fmla="*/ 256233 h 1678074"/>
              <a:gd name="connsiteX207" fmla="*/ 2537208 w 2874157"/>
              <a:gd name="connsiteY207" fmla="*/ 246184 h 1678074"/>
              <a:gd name="connsiteX208" fmla="*/ 2502039 w 2874157"/>
              <a:gd name="connsiteY208" fmla="*/ 236136 h 1678074"/>
              <a:gd name="connsiteX209" fmla="*/ 2471894 w 2874157"/>
              <a:gd name="connsiteY209" fmla="*/ 226088 h 1678074"/>
              <a:gd name="connsiteX210" fmla="*/ 2441749 w 2874157"/>
              <a:gd name="connsiteY210" fmla="*/ 211015 h 1678074"/>
              <a:gd name="connsiteX211" fmla="*/ 2426677 w 2874157"/>
              <a:gd name="connsiteY211" fmla="*/ 200967 h 1678074"/>
              <a:gd name="connsiteX212" fmla="*/ 2396532 w 2874157"/>
              <a:gd name="connsiteY212" fmla="*/ 185894 h 1678074"/>
              <a:gd name="connsiteX213" fmla="*/ 2376435 w 2874157"/>
              <a:gd name="connsiteY213" fmla="*/ 165797 h 1678074"/>
              <a:gd name="connsiteX214" fmla="*/ 2366386 w 2874157"/>
              <a:gd name="connsiteY214" fmla="*/ 155749 h 1678074"/>
              <a:gd name="connsiteX215" fmla="*/ 2356338 w 2874157"/>
              <a:gd name="connsiteY215" fmla="*/ 140677 h 1678074"/>
              <a:gd name="connsiteX216" fmla="*/ 2336241 w 2874157"/>
              <a:gd name="connsiteY216" fmla="*/ 120580 h 1678074"/>
              <a:gd name="connsiteX217" fmla="*/ 2326193 w 2874157"/>
              <a:gd name="connsiteY217" fmla="*/ 110531 h 1678074"/>
              <a:gd name="connsiteX218" fmla="*/ 2296048 w 2874157"/>
              <a:gd name="connsiteY218" fmla="*/ 90435 h 1678074"/>
              <a:gd name="connsiteX219" fmla="*/ 2280975 w 2874157"/>
              <a:gd name="connsiteY219" fmla="*/ 80386 h 1678074"/>
              <a:gd name="connsiteX220" fmla="*/ 2250830 w 2874157"/>
              <a:gd name="connsiteY220" fmla="*/ 65314 h 1678074"/>
              <a:gd name="connsiteX221" fmla="*/ 2220685 w 2874157"/>
              <a:gd name="connsiteY221" fmla="*/ 55266 h 1678074"/>
              <a:gd name="connsiteX222" fmla="*/ 2190540 w 2874157"/>
              <a:gd name="connsiteY222" fmla="*/ 45217 h 1678074"/>
              <a:gd name="connsiteX223" fmla="*/ 2145323 w 2874157"/>
              <a:gd name="connsiteY223" fmla="*/ 35169 h 1678074"/>
              <a:gd name="connsiteX224" fmla="*/ 2115178 w 2874157"/>
              <a:gd name="connsiteY224" fmla="*/ 30145 h 1678074"/>
              <a:gd name="connsiteX225" fmla="*/ 2080008 w 2874157"/>
              <a:gd name="connsiteY225" fmla="*/ 20096 h 1678074"/>
              <a:gd name="connsiteX226" fmla="*/ 2054888 w 2874157"/>
              <a:gd name="connsiteY226" fmla="*/ 15072 h 1678074"/>
              <a:gd name="connsiteX227" fmla="*/ 2009670 w 2874157"/>
              <a:gd name="connsiteY227" fmla="*/ 10048 h 1678074"/>
              <a:gd name="connsiteX228" fmla="*/ 1969477 w 2874157"/>
              <a:gd name="connsiteY228" fmla="*/ 5024 h 1678074"/>
              <a:gd name="connsiteX229" fmla="*/ 1723292 w 2874157"/>
              <a:gd name="connsiteY229" fmla="*/ 10048 h 1678074"/>
              <a:gd name="connsiteX230" fmla="*/ 1688123 w 2874157"/>
              <a:gd name="connsiteY230" fmla="*/ 15072 h 1678074"/>
              <a:gd name="connsiteX231" fmla="*/ 1597688 w 2874157"/>
              <a:gd name="connsiteY231" fmla="*/ 25120 h 1678074"/>
              <a:gd name="connsiteX232" fmla="*/ 1567543 w 2874157"/>
              <a:gd name="connsiteY232" fmla="*/ 20096 h 1678074"/>
              <a:gd name="connsiteX233" fmla="*/ 1532373 w 2874157"/>
              <a:gd name="connsiteY233" fmla="*/ 10048 h 1678074"/>
              <a:gd name="connsiteX234" fmla="*/ 1472083 w 2874157"/>
              <a:gd name="connsiteY234" fmla="*/ 0 h 1678074"/>
              <a:gd name="connsiteX235" fmla="*/ 1386672 w 2874157"/>
              <a:gd name="connsiteY235" fmla="*/ 5024 h 1678074"/>
              <a:gd name="connsiteX236" fmla="*/ 1346479 w 2874157"/>
              <a:gd name="connsiteY236" fmla="*/ 15072 h 1678074"/>
              <a:gd name="connsiteX237" fmla="*/ 1316334 w 2874157"/>
              <a:gd name="connsiteY237" fmla="*/ 20096 h 1678074"/>
              <a:gd name="connsiteX238" fmla="*/ 1286189 w 2874157"/>
              <a:gd name="connsiteY238" fmla="*/ 30145 h 1678074"/>
              <a:gd name="connsiteX239" fmla="*/ 1271116 w 2874157"/>
              <a:gd name="connsiteY239" fmla="*/ 40193 h 1678074"/>
              <a:gd name="connsiteX240" fmla="*/ 1235947 w 2874157"/>
              <a:gd name="connsiteY240" fmla="*/ 45217 h 1678074"/>
              <a:gd name="connsiteX241" fmla="*/ 1145512 w 2874157"/>
              <a:gd name="connsiteY241" fmla="*/ 35169 h 1678074"/>
              <a:gd name="connsiteX242" fmla="*/ 1115367 w 2874157"/>
              <a:gd name="connsiteY242" fmla="*/ 25120 h 1678074"/>
              <a:gd name="connsiteX243" fmla="*/ 1100294 w 2874157"/>
              <a:gd name="connsiteY243" fmla="*/ 20096 h 1678074"/>
              <a:gd name="connsiteX244" fmla="*/ 1045028 w 2874157"/>
              <a:gd name="connsiteY244" fmla="*/ 25120 h 1678074"/>
              <a:gd name="connsiteX245" fmla="*/ 1009859 w 2874157"/>
              <a:gd name="connsiteY245" fmla="*/ 30145 h 1678074"/>
              <a:gd name="connsiteX246" fmla="*/ 798844 w 2874157"/>
              <a:gd name="connsiteY246" fmla="*/ 25120 h 1678074"/>
              <a:gd name="connsiteX247" fmla="*/ 783771 w 2874157"/>
              <a:gd name="connsiteY247" fmla="*/ 20096 h 1678074"/>
              <a:gd name="connsiteX248" fmla="*/ 713433 w 2874157"/>
              <a:gd name="connsiteY248" fmla="*/ 10048 h 1678074"/>
              <a:gd name="connsiteX249" fmla="*/ 572756 w 2874157"/>
              <a:gd name="connsiteY249" fmla="*/ 10048 h 1678074"/>
              <a:gd name="connsiteX250" fmla="*/ 547635 w 2874157"/>
              <a:gd name="connsiteY250" fmla="*/ 15072 h 1678074"/>
              <a:gd name="connsiteX251" fmla="*/ 517490 w 2874157"/>
              <a:gd name="connsiteY251" fmla="*/ 25120 h 1678074"/>
              <a:gd name="connsiteX252" fmla="*/ 487345 w 2874157"/>
              <a:gd name="connsiteY252" fmla="*/ 35169 h 1678074"/>
              <a:gd name="connsiteX253" fmla="*/ 472272 w 2874157"/>
              <a:gd name="connsiteY253" fmla="*/ 40193 h 1678074"/>
              <a:gd name="connsiteX254" fmla="*/ 457200 w 2874157"/>
              <a:gd name="connsiteY254" fmla="*/ 45217 h 1678074"/>
              <a:gd name="connsiteX255" fmla="*/ 442127 w 2874157"/>
              <a:gd name="connsiteY255" fmla="*/ 55266 h 1678074"/>
              <a:gd name="connsiteX256" fmla="*/ 411982 w 2874157"/>
              <a:gd name="connsiteY256" fmla="*/ 65314 h 1678074"/>
              <a:gd name="connsiteX257" fmla="*/ 391885 w 2874157"/>
              <a:gd name="connsiteY257" fmla="*/ 80386 h 1678074"/>
              <a:gd name="connsiteX258" fmla="*/ 361740 w 2874157"/>
              <a:gd name="connsiteY258" fmla="*/ 90435 h 1678074"/>
              <a:gd name="connsiteX259" fmla="*/ 346668 w 2874157"/>
              <a:gd name="connsiteY259" fmla="*/ 100483 h 1678074"/>
              <a:gd name="connsiteX260" fmla="*/ 316523 w 2874157"/>
              <a:gd name="connsiteY260" fmla="*/ 110531 h 1678074"/>
              <a:gd name="connsiteX261" fmla="*/ 276329 w 2874157"/>
              <a:gd name="connsiteY261" fmla="*/ 140677 h 1678074"/>
              <a:gd name="connsiteX262" fmla="*/ 246184 w 2874157"/>
              <a:gd name="connsiteY262" fmla="*/ 180870 h 1678074"/>
              <a:gd name="connsiteX263" fmla="*/ 241160 w 2874157"/>
              <a:gd name="connsiteY263" fmla="*/ 195942 h 1678074"/>
              <a:gd name="connsiteX264" fmla="*/ 231112 w 2874157"/>
              <a:gd name="connsiteY264" fmla="*/ 205991 h 1678074"/>
              <a:gd name="connsiteX265" fmla="*/ 211015 w 2874157"/>
              <a:gd name="connsiteY265" fmla="*/ 251208 h 1678074"/>
              <a:gd name="connsiteX266" fmla="*/ 195943 w 2874157"/>
              <a:gd name="connsiteY266" fmla="*/ 281353 h 1678074"/>
              <a:gd name="connsiteX267" fmla="*/ 190918 w 2874157"/>
              <a:gd name="connsiteY267" fmla="*/ 296426 h 1678074"/>
              <a:gd name="connsiteX268" fmla="*/ 180870 w 2874157"/>
              <a:gd name="connsiteY268" fmla="*/ 311499 h 1678074"/>
              <a:gd name="connsiteX269" fmla="*/ 170822 w 2874157"/>
              <a:gd name="connsiteY269" fmla="*/ 341644 h 1678074"/>
              <a:gd name="connsiteX270" fmla="*/ 160773 w 2874157"/>
              <a:gd name="connsiteY270" fmla="*/ 371789 h 1678074"/>
              <a:gd name="connsiteX271" fmla="*/ 155749 w 2874157"/>
              <a:gd name="connsiteY271" fmla="*/ 386861 h 1678074"/>
              <a:gd name="connsiteX272" fmla="*/ 145701 w 2874157"/>
              <a:gd name="connsiteY272" fmla="*/ 427055 h 1678074"/>
              <a:gd name="connsiteX273" fmla="*/ 140677 w 2874157"/>
              <a:gd name="connsiteY273" fmla="*/ 442127 h 1678074"/>
              <a:gd name="connsiteX274" fmla="*/ 130628 w 2874157"/>
              <a:gd name="connsiteY274" fmla="*/ 457200 h 1678074"/>
              <a:gd name="connsiteX275" fmla="*/ 120580 w 2874157"/>
              <a:gd name="connsiteY275" fmla="*/ 487345 h 1678074"/>
              <a:gd name="connsiteX276" fmla="*/ 115556 w 2874157"/>
              <a:gd name="connsiteY276" fmla="*/ 502417 h 1678074"/>
              <a:gd name="connsiteX277" fmla="*/ 105507 w 2874157"/>
              <a:gd name="connsiteY277" fmla="*/ 512466 h 1678074"/>
              <a:gd name="connsiteX278" fmla="*/ 95459 w 2874157"/>
              <a:gd name="connsiteY278" fmla="*/ 542611 h 1678074"/>
              <a:gd name="connsiteX279" fmla="*/ 90435 w 2874157"/>
              <a:gd name="connsiteY279" fmla="*/ 557683 h 1678074"/>
              <a:gd name="connsiteX280" fmla="*/ 80386 w 2874157"/>
              <a:gd name="connsiteY280" fmla="*/ 567731 h 1678074"/>
              <a:gd name="connsiteX281" fmla="*/ 65314 w 2874157"/>
              <a:gd name="connsiteY281" fmla="*/ 597877 h 1678074"/>
              <a:gd name="connsiteX282" fmla="*/ 55266 w 2874157"/>
              <a:gd name="connsiteY282" fmla="*/ 628022 h 1678074"/>
              <a:gd name="connsiteX283" fmla="*/ 50241 w 2874157"/>
              <a:gd name="connsiteY283" fmla="*/ 643094 h 1678074"/>
              <a:gd name="connsiteX284" fmla="*/ 45217 w 2874157"/>
              <a:gd name="connsiteY284" fmla="*/ 658167 h 1678074"/>
              <a:gd name="connsiteX285" fmla="*/ 35169 w 2874157"/>
              <a:gd name="connsiteY285" fmla="*/ 673239 h 1678074"/>
              <a:gd name="connsiteX286" fmla="*/ 20096 w 2874157"/>
              <a:gd name="connsiteY286" fmla="*/ 708408 h 1678074"/>
              <a:gd name="connsiteX287" fmla="*/ 10048 w 2874157"/>
              <a:gd name="connsiteY287" fmla="*/ 738553 h 1678074"/>
              <a:gd name="connsiteX288" fmla="*/ 0 w 2874157"/>
              <a:gd name="connsiteY288" fmla="*/ 773723 h 1678074"/>
              <a:gd name="connsiteX289" fmla="*/ 5024 w 2874157"/>
              <a:gd name="connsiteY289" fmla="*/ 844061 h 1678074"/>
              <a:gd name="connsiteX290" fmla="*/ 20096 w 2874157"/>
              <a:gd name="connsiteY290" fmla="*/ 854110 h 1678074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3517 h 1676567"/>
              <a:gd name="connsiteX236" fmla="*/ 1346479 w 2874157"/>
              <a:gd name="connsiteY236" fmla="*/ 13565 h 1676567"/>
              <a:gd name="connsiteX237" fmla="*/ 1316334 w 2874157"/>
              <a:gd name="connsiteY237" fmla="*/ 18589 h 1676567"/>
              <a:gd name="connsiteX238" fmla="*/ 1286189 w 2874157"/>
              <a:gd name="connsiteY238" fmla="*/ 28638 h 1676567"/>
              <a:gd name="connsiteX239" fmla="*/ 1271116 w 2874157"/>
              <a:gd name="connsiteY239" fmla="*/ 38686 h 1676567"/>
              <a:gd name="connsiteX240" fmla="*/ 1235947 w 2874157"/>
              <a:gd name="connsiteY240" fmla="*/ 43710 h 1676567"/>
              <a:gd name="connsiteX241" fmla="*/ 1145512 w 2874157"/>
              <a:gd name="connsiteY241" fmla="*/ 33662 h 1676567"/>
              <a:gd name="connsiteX242" fmla="*/ 1115367 w 2874157"/>
              <a:gd name="connsiteY242" fmla="*/ 23613 h 1676567"/>
              <a:gd name="connsiteX243" fmla="*/ 1100294 w 2874157"/>
              <a:gd name="connsiteY243" fmla="*/ 18589 h 1676567"/>
              <a:gd name="connsiteX244" fmla="*/ 1045028 w 2874157"/>
              <a:gd name="connsiteY244" fmla="*/ 23613 h 1676567"/>
              <a:gd name="connsiteX245" fmla="*/ 1009859 w 2874157"/>
              <a:gd name="connsiteY245" fmla="*/ 28638 h 1676567"/>
              <a:gd name="connsiteX246" fmla="*/ 798844 w 2874157"/>
              <a:gd name="connsiteY246" fmla="*/ 23613 h 1676567"/>
              <a:gd name="connsiteX247" fmla="*/ 783771 w 2874157"/>
              <a:gd name="connsiteY247" fmla="*/ 18589 h 1676567"/>
              <a:gd name="connsiteX248" fmla="*/ 713433 w 2874157"/>
              <a:gd name="connsiteY248" fmla="*/ 8541 h 1676567"/>
              <a:gd name="connsiteX249" fmla="*/ 572756 w 2874157"/>
              <a:gd name="connsiteY249" fmla="*/ 8541 h 1676567"/>
              <a:gd name="connsiteX250" fmla="*/ 547635 w 2874157"/>
              <a:gd name="connsiteY250" fmla="*/ 13565 h 1676567"/>
              <a:gd name="connsiteX251" fmla="*/ 517490 w 2874157"/>
              <a:gd name="connsiteY251" fmla="*/ 23613 h 1676567"/>
              <a:gd name="connsiteX252" fmla="*/ 487345 w 2874157"/>
              <a:gd name="connsiteY252" fmla="*/ 33662 h 1676567"/>
              <a:gd name="connsiteX253" fmla="*/ 472272 w 2874157"/>
              <a:gd name="connsiteY253" fmla="*/ 38686 h 1676567"/>
              <a:gd name="connsiteX254" fmla="*/ 457200 w 2874157"/>
              <a:gd name="connsiteY254" fmla="*/ 43710 h 1676567"/>
              <a:gd name="connsiteX255" fmla="*/ 442127 w 2874157"/>
              <a:gd name="connsiteY255" fmla="*/ 53759 h 1676567"/>
              <a:gd name="connsiteX256" fmla="*/ 411982 w 2874157"/>
              <a:gd name="connsiteY256" fmla="*/ 63807 h 1676567"/>
              <a:gd name="connsiteX257" fmla="*/ 391885 w 2874157"/>
              <a:gd name="connsiteY257" fmla="*/ 78879 h 1676567"/>
              <a:gd name="connsiteX258" fmla="*/ 361740 w 2874157"/>
              <a:gd name="connsiteY258" fmla="*/ 88928 h 1676567"/>
              <a:gd name="connsiteX259" fmla="*/ 346668 w 2874157"/>
              <a:gd name="connsiteY259" fmla="*/ 98976 h 1676567"/>
              <a:gd name="connsiteX260" fmla="*/ 316523 w 2874157"/>
              <a:gd name="connsiteY260" fmla="*/ 109024 h 1676567"/>
              <a:gd name="connsiteX261" fmla="*/ 276329 w 2874157"/>
              <a:gd name="connsiteY261" fmla="*/ 139170 h 1676567"/>
              <a:gd name="connsiteX262" fmla="*/ 246184 w 2874157"/>
              <a:gd name="connsiteY262" fmla="*/ 179363 h 1676567"/>
              <a:gd name="connsiteX263" fmla="*/ 241160 w 2874157"/>
              <a:gd name="connsiteY263" fmla="*/ 194435 h 1676567"/>
              <a:gd name="connsiteX264" fmla="*/ 231112 w 2874157"/>
              <a:gd name="connsiteY264" fmla="*/ 204484 h 1676567"/>
              <a:gd name="connsiteX265" fmla="*/ 211015 w 2874157"/>
              <a:gd name="connsiteY265" fmla="*/ 249701 h 1676567"/>
              <a:gd name="connsiteX266" fmla="*/ 195943 w 2874157"/>
              <a:gd name="connsiteY266" fmla="*/ 279846 h 1676567"/>
              <a:gd name="connsiteX267" fmla="*/ 190918 w 2874157"/>
              <a:gd name="connsiteY267" fmla="*/ 294919 h 1676567"/>
              <a:gd name="connsiteX268" fmla="*/ 180870 w 2874157"/>
              <a:gd name="connsiteY268" fmla="*/ 309992 h 1676567"/>
              <a:gd name="connsiteX269" fmla="*/ 170822 w 2874157"/>
              <a:gd name="connsiteY269" fmla="*/ 340137 h 1676567"/>
              <a:gd name="connsiteX270" fmla="*/ 160773 w 2874157"/>
              <a:gd name="connsiteY270" fmla="*/ 370282 h 1676567"/>
              <a:gd name="connsiteX271" fmla="*/ 155749 w 2874157"/>
              <a:gd name="connsiteY271" fmla="*/ 385354 h 1676567"/>
              <a:gd name="connsiteX272" fmla="*/ 145701 w 2874157"/>
              <a:gd name="connsiteY272" fmla="*/ 425548 h 1676567"/>
              <a:gd name="connsiteX273" fmla="*/ 140677 w 2874157"/>
              <a:gd name="connsiteY273" fmla="*/ 440620 h 1676567"/>
              <a:gd name="connsiteX274" fmla="*/ 130628 w 2874157"/>
              <a:gd name="connsiteY274" fmla="*/ 455693 h 1676567"/>
              <a:gd name="connsiteX275" fmla="*/ 120580 w 2874157"/>
              <a:gd name="connsiteY275" fmla="*/ 485838 h 1676567"/>
              <a:gd name="connsiteX276" fmla="*/ 115556 w 2874157"/>
              <a:gd name="connsiteY276" fmla="*/ 500910 h 1676567"/>
              <a:gd name="connsiteX277" fmla="*/ 105507 w 2874157"/>
              <a:gd name="connsiteY277" fmla="*/ 510959 h 1676567"/>
              <a:gd name="connsiteX278" fmla="*/ 95459 w 2874157"/>
              <a:gd name="connsiteY278" fmla="*/ 541104 h 1676567"/>
              <a:gd name="connsiteX279" fmla="*/ 90435 w 2874157"/>
              <a:gd name="connsiteY279" fmla="*/ 556176 h 1676567"/>
              <a:gd name="connsiteX280" fmla="*/ 80386 w 2874157"/>
              <a:gd name="connsiteY280" fmla="*/ 566224 h 1676567"/>
              <a:gd name="connsiteX281" fmla="*/ 65314 w 2874157"/>
              <a:gd name="connsiteY281" fmla="*/ 596370 h 1676567"/>
              <a:gd name="connsiteX282" fmla="*/ 55266 w 2874157"/>
              <a:gd name="connsiteY282" fmla="*/ 626515 h 1676567"/>
              <a:gd name="connsiteX283" fmla="*/ 50241 w 2874157"/>
              <a:gd name="connsiteY283" fmla="*/ 641587 h 1676567"/>
              <a:gd name="connsiteX284" fmla="*/ 45217 w 2874157"/>
              <a:gd name="connsiteY284" fmla="*/ 656660 h 1676567"/>
              <a:gd name="connsiteX285" fmla="*/ 35169 w 2874157"/>
              <a:gd name="connsiteY285" fmla="*/ 671732 h 1676567"/>
              <a:gd name="connsiteX286" fmla="*/ 20096 w 2874157"/>
              <a:gd name="connsiteY286" fmla="*/ 706901 h 1676567"/>
              <a:gd name="connsiteX287" fmla="*/ 10048 w 2874157"/>
              <a:gd name="connsiteY287" fmla="*/ 737046 h 1676567"/>
              <a:gd name="connsiteX288" fmla="*/ 0 w 2874157"/>
              <a:gd name="connsiteY288" fmla="*/ 772216 h 1676567"/>
              <a:gd name="connsiteX289" fmla="*/ 5024 w 2874157"/>
              <a:gd name="connsiteY289" fmla="*/ 842554 h 1676567"/>
              <a:gd name="connsiteX290" fmla="*/ 20096 w 2874157"/>
              <a:gd name="connsiteY290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23613 h 1676567"/>
              <a:gd name="connsiteX236" fmla="*/ 1346479 w 2874157"/>
              <a:gd name="connsiteY236" fmla="*/ 13565 h 1676567"/>
              <a:gd name="connsiteX237" fmla="*/ 1316334 w 2874157"/>
              <a:gd name="connsiteY237" fmla="*/ 18589 h 1676567"/>
              <a:gd name="connsiteX238" fmla="*/ 1286189 w 2874157"/>
              <a:gd name="connsiteY238" fmla="*/ 28638 h 1676567"/>
              <a:gd name="connsiteX239" fmla="*/ 1271116 w 2874157"/>
              <a:gd name="connsiteY239" fmla="*/ 38686 h 1676567"/>
              <a:gd name="connsiteX240" fmla="*/ 1235947 w 2874157"/>
              <a:gd name="connsiteY240" fmla="*/ 43710 h 1676567"/>
              <a:gd name="connsiteX241" fmla="*/ 1145512 w 2874157"/>
              <a:gd name="connsiteY241" fmla="*/ 33662 h 1676567"/>
              <a:gd name="connsiteX242" fmla="*/ 1115367 w 2874157"/>
              <a:gd name="connsiteY242" fmla="*/ 23613 h 1676567"/>
              <a:gd name="connsiteX243" fmla="*/ 1100294 w 2874157"/>
              <a:gd name="connsiteY243" fmla="*/ 18589 h 1676567"/>
              <a:gd name="connsiteX244" fmla="*/ 1045028 w 2874157"/>
              <a:gd name="connsiteY244" fmla="*/ 23613 h 1676567"/>
              <a:gd name="connsiteX245" fmla="*/ 1009859 w 2874157"/>
              <a:gd name="connsiteY245" fmla="*/ 28638 h 1676567"/>
              <a:gd name="connsiteX246" fmla="*/ 798844 w 2874157"/>
              <a:gd name="connsiteY246" fmla="*/ 23613 h 1676567"/>
              <a:gd name="connsiteX247" fmla="*/ 783771 w 2874157"/>
              <a:gd name="connsiteY247" fmla="*/ 18589 h 1676567"/>
              <a:gd name="connsiteX248" fmla="*/ 713433 w 2874157"/>
              <a:gd name="connsiteY248" fmla="*/ 8541 h 1676567"/>
              <a:gd name="connsiteX249" fmla="*/ 572756 w 2874157"/>
              <a:gd name="connsiteY249" fmla="*/ 8541 h 1676567"/>
              <a:gd name="connsiteX250" fmla="*/ 547635 w 2874157"/>
              <a:gd name="connsiteY250" fmla="*/ 13565 h 1676567"/>
              <a:gd name="connsiteX251" fmla="*/ 517490 w 2874157"/>
              <a:gd name="connsiteY251" fmla="*/ 23613 h 1676567"/>
              <a:gd name="connsiteX252" fmla="*/ 487345 w 2874157"/>
              <a:gd name="connsiteY252" fmla="*/ 33662 h 1676567"/>
              <a:gd name="connsiteX253" fmla="*/ 472272 w 2874157"/>
              <a:gd name="connsiteY253" fmla="*/ 38686 h 1676567"/>
              <a:gd name="connsiteX254" fmla="*/ 457200 w 2874157"/>
              <a:gd name="connsiteY254" fmla="*/ 43710 h 1676567"/>
              <a:gd name="connsiteX255" fmla="*/ 442127 w 2874157"/>
              <a:gd name="connsiteY255" fmla="*/ 53759 h 1676567"/>
              <a:gd name="connsiteX256" fmla="*/ 411982 w 2874157"/>
              <a:gd name="connsiteY256" fmla="*/ 63807 h 1676567"/>
              <a:gd name="connsiteX257" fmla="*/ 391885 w 2874157"/>
              <a:gd name="connsiteY257" fmla="*/ 78879 h 1676567"/>
              <a:gd name="connsiteX258" fmla="*/ 361740 w 2874157"/>
              <a:gd name="connsiteY258" fmla="*/ 88928 h 1676567"/>
              <a:gd name="connsiteX259" fmla="*/ 346668 w 2874157"/>
              <a:gd name="connsiteY259" fmla="*/ 98976 h 1676567"/>
              <a:gd name="connsiteX260" fmla="*/ 316523 w 2874157"/>
              <a:gd name="connsiteY260" fmla="*/ 109024 h 1676567"/>
              <a:gd name="connsiteX261" fmla="*/ 276329 w 2874157"/>
              <a:gd name="connsiteY261" fmla="*/ 139170 h 1676567"/>
              <a:gd name="connsiteX262" fmla="*/ 246184 w 2874157"/>
              <a:gd name="connsiteY262" fmla="*/ 179363 h 1676567"/>
              <a:gd name="connsiteX263" fmla="*/ 241160 w 2874157"/>
              <a:gd name="connsiteY263" fmla="*/ 194435 h 1676567"/>
              <a:gd name="connsiteX264" fmla="*/ 231112 w 2874157"/>
              <a:gd name="connsiteY264" fmla="*/ 204484 h 1676567"/>
              <a:gd name="connsiteX265" fmla="*/ 211015 w 2874157"/>
              <a:gd name="connsiteY265" fmla="*/ 249701 h 1676567"/>
              <a:gd name="connsiteX266" fmla="*/ 195943 w 2874157"/>
              <a:gd name="connsiteY266" fmla="*/ 279846 h 1676567"/>
              <a:gd name="connsiteX267" fmla="*/ 190918 w 2874157"/>
              <a:gd name="connsiteY267" fmla="*/ 294919 h 1676567"/>
              <a:gd name="connsiteX268" fmla="*/ 180870 w 2874157"/>
              <a:gd name="connsiteY268" fmla="*/ 309992 h 1676567"/>
              <a:gd name="connsiteX269" fmla="*/ 170822 w 2874157"/>
              <a:gd name="connsiteY269" fmla="*/ 340137 h 1676567"/>
              <a:gd name="connsiteX270" fmla="*/ 160773 w 2874157"/>
              <a:gd name="connsiteY270" fmla="*/ 370282 h 1676567"/>
              <a:gd name="connsiteX271" fmla="*/ 155749 w 2874157"/>
              <a:gd name="connsiteY271" fmla="*/ 385354 h 1676567"/>
              <a:gd name="connsiteX272" fmla="*/ 145701 w 2874157"/>
              <a:gd name="connsiteY272" fmla="*/ 425548 h 1676567"/>
              <a:gd name="connsiteX273" fmla="*/ 140677 w 2874157"/>
              <a:gd name="connsiteY273" fmla="*/ 440620 h 1676567"/>
              <a:gd name="connsiteX274" fmla="*/ 130628 w 2874157"/>
              <a:gd name="connsiteY274" fmla="*/ 455693 h 1676567"/>
              <a:gd name="connsiteX275" fmla="*/ 120580 w 2874157"/>
              <a:gd name="connsiteY275" fmla="*/ 485838 h 1676567"/>
              <a:gd name="connsiteX276" fmla="*/ 115556 w 2874157"/>
              <a:gd name="connsiteY276" fmla="*/ 500910 h 1676567"/>
              <a:gd name="connsiteX277" fmla="*/ 105507 w 2874157"/>
              <a:gd name="connsiteY277" fmla="*/ 510959 h 1676567"/>
              <a:gd name="connsiteX278" fmla="*/ 95459 w 2874157"/>
              <a:gd name="connsiteY278" fmla="*/ 541104 h 1676567"/>
              <a:gd name="connsiteX279" fmla="*/ 90435 w 2874157"/>
              <a:gd name="connsiteY279" fmla="*/ 556176 h 1676567"/>
              <a:gd name="connsiteX280" fmla="*/ 80386 w 2874157"/>
              <a:gd name="connsiteY280" fmla="*/ 566224 h 1676567"/>
              <a:gd name="connsiteX281" fmla="*/ 65314 w 2874157"/>
              <a:gd name="connsiteY281" fmla="*/ 596370 h 1676567"/>
              <a:gd name="connsiteX282" fmla="*/ 55266 w 2874157"/>
              <a:gd name="connsiteY282" fmla="*/ 626515 h 1676567"/>
              <a:gd name="connsiteX283" fmla="*/ 50241 w 2874157"/>
              <a:gd name="connsiteY283" fmla="*/ 641587 h 1676567"/>
              <a:gd name="connsiteX284" fmla="*/ 45217 w 2874157"/>
              <a:gd name="connsiteY284" fmla="*/ 656660 h 1676567"/>
              <a:gd name="connsiteX285" fmla="*/ 35169 w 2874157"/>
              <a:gd name="connsiteY285" fmla="*/ 671732 h 1676567"/>
              <a:gd name="connsiteX286" fmla="*/ 20096 w 2874157"/>
              <a:gd name="connsiteY286" fmla="*/ 706901 h 1676567"/>
              <a:gd name="connsiteX287" fmla="*/ 10048 w 2874157"/>
              <a:gd name="connsiteY287" fmla="*/ 737046 h 1676567"/>
              <a:gd name="connsiteX288" fmla="*/ 0 w 2874157"/>
              <a:gd name="connsiteY288" fmla="*/ 772216 h 1676567"/>
              <a:gd name="connsiteX289" fmla="*/ 5024 w 2874157"/>
              <a:gd name="connsiteY289" fmla="*/ 842554 h 1676567"/>
              <a:gd name="connsiteX290" fmla="*/ 20096 w 2874157"/>
              <a:gd name="connsiteY290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23613 h 1676567"/>
              <a:gd name="connsiteX236" fmla="*/ 1346479 w 2874157"/>
              <a:gd name="connsiteY236" fmla="*/ 13565 h 1676567"/>
              <a:gd name="connsiteX237" fmla="*/ 1311310 w 2874157"/>
              <a:gd name="connsiteY237" fmla="*/ 43710 h 1676567"/>
              <a:gd name="connsiteX238" fmla="*/ 1286189 w 2874157"/>
              <a:gd name="connsiteY238" fmla="*/ 28638 h 1676567"/>
              <a:gd name="connsiteX239" fmla="*/ 1271116 w 2874157"/>
              <a:gd name="connsiteY239" fmla="*/ 38686 h 1676567"/>
              <a:gd name="connsiteX240" fmla="*/ 1235947 w 2874157"/>
              <a:gd name="connsiteY240" fmla="*/ 43710 h 1676567"/>
              <a:gd name="connsiteX241" fmla="*/ 1145512 w 2874157"/>
              <a:gd name="connsiteY241" fmla="*/ 33662 h 1676567"/>
              <a:gd name="connsiteX242" fmla="*/ 1115367 w 2874157"/>
              <a:gd name="connsiteY242" fmla="*/ 23613 h 1676567"/>
              <a:gd name="connsiteX243" fmla="*/ 1100294 w 2874157"/>
              <a:gd name="connsiteY243" fmla="*/ 18589 h 1676567"/>
              <a:gd name="connsiteX244" fmla="*/ 1045028 w 2874157"/>
              <a:gd name="connsiteY244" fmla="*/ 23613 h 1676567"/>
              <a:gd name="connsiteX245" fmla="*/ 1009859 w 2874157"/>
              <a:gd name="connsiteY245" fmla="*/ 28638 h 1676567"/>
              <a:gd name="connsiteX246" fmla="*/ 798844 w 2874157"/>
              <a:gd name="connsiteY246" fmla="*/ 23613 h 1676567"/>
              <a:gd name="connsiteX247" fmla="*/ 783771 w 2874157"/>
              <a:gd name="connsiteY247" fmla="*/ 18589 h 1676567"/>
              <a:gd name="connsiteX248" fmla="*/ 713433 w 2874157"/>
              <a:gd name="connsiteY248" fmla="*/ 8541 h 1676567"/>
              <a:gd name="connsiteX249" fmla="*/ 572756 w 2874157"/>
              <a:gd name="connsiteY249" fmla="*/ 8541 h 1676567"/>
              <a:gd name="connsiteX250" fmla="*/ 547635 w 2874157"/>
              <a:gd name="connsiteY250" fmla="*/ 13565 h 1676567"/>
              <a:gd name="connsiteX251" fmla="*/ 517490 w 2874157"/>
              <a:gd name="connsiteY251" fmla="*/ 23613 h 1676567"/>
              <a:gd name="connsiteX252" fmla="*/ 487345 w 2874157"/>
              <a:gd name="connsiteY252" fmla="*/ 33662 h 1676567"/>
              <a:gd name="connsiteX253" fmla="*/ 472272 w 2874157"/>
              <a:gd name="connsiteY253" fmla="*/ 38686 h 1676567"/>
              <a:gd name="connsiteX254" fmla="*/ 457200 w 2874157"/>
              <a:gd name="connsiteY254" fmla="*/ 43710 h 1676567"/>
              <a:gd name="connsiteX255" fmla="*/ 442127 w 2874157"/>
              <a:gd name="connsiteY255" fmla="*/ 53759 h 1676567"/>
              <a:gd name="connsiteX256" fmla="*/ 411982 w 2874157"/>
              <a:gd name="connsiteY256" fmla="*/ 63807 h 1676567"/>
              <a:gd name="connsiteX257" fmla="*/ 391885 w 2874157"/>
              <a:gd name="connsiteY257" fmla="*/ 78879 h 1676567"/>
              <a:gd name="connsiteX258" fmla="*/ 361740 w 2874157"/>
              <a:gd name="connsiteY258" fmla="*/ 88928 h 1676567"/>
              <a:gd name="connsiteX259" fmla="*/ 346668 w 2874157"/>
              <a:gd name="connsiteY259" fmla="*/ 98976 h 1676567"/>
              <a:gd name="connsiteX260" fmla="*/ 316523 w 2874157"/>
              <a:gd name="connsiteY260" fmla="*/ 109024 h 1676567"/>
              <a:gd name="connsiteX261" fmla="*/ 276329 w 2874157"/>
              <a:gd name="connsiteY261" fmla="*/ 139170 h 1676567"/>
              <a:gd name="connsiteX262" fmla="*/ 246184 w 2874157"/>
              <a:gd name="connsiteY262" fmla="*/ 179363 h 1676567"/>
              <a:gd name="connsiteX263" fmla="*/ 241160 w 2874157"/>
              <a:gd name="connsiteY263" fmla="*/ 194435 h 1676567"/>
              <a:gd name="connsiteX264" fmla="*/ 231112 w 2874157"/>
              <a:gd name="connsiteY264" fmla="*/ 204484 h 1676567"/>
              <a:gd name="connsiteX265" fmla="*/ 211015 w 2874157"/>
              <a:gd name="connsiteY265" fmla="*/ 249701 h 1676567"/>
              <a:gd name="connsiteX266" fmla="*/ 195943 w 2874157"/>
              <a:gd name="connsiteY266" fmla="*/ 279846 h 1676567"/>
              <a:gd name="connsiteX267" fmla="*/ 190918 w 2874157"/>
              <a:gd name="connsiteY267" fmla="*/ 294919 h 1676567"/>
              <a:gd name="connsiteX268" fmla="*/ 180870 w 2874157"/>
              <a:gd name="connsiteY268" fmla="*/ 309992 h 1676567"/>
              <a:gd name="connsiteX269" fmla="*/ 170822 w 2874157"/>
              <a:gd name="connsiteY269" fmla="*/ 340137 h 1676567"/>
              <a:gd name="connsiteX270" fmla="*/ 160773 w 2874157"/>
              <a:gd name="connsiteY270" fmla="*/ 370282 h 1676567"/>
              <a:gd name="connsiteX271" fmla="*/ 155749 w 2874157"/>
              <a:gd name="connsiteY271" fmla="*/ 385354 h 1676567"/>
              <a:gd name="connsiteX272" fmla="*/ 145701 w 2874157"/>
              <a:gd name="connsiteY272" fmla="*/ 425548 h 1676567"/>
              <a:gd name="connsiteX273" fmla="*/ 140677 w 2874157"/>
              <a:gd name="connsiteY273" fmla="*/ 440620 h 1676567"/>
              <a:gd name="connsiteX274" fmla="*/ 130628 w 2874157"/>
              <a:gd name="connsiteY274" fmla="*/ 455693 h 1676567"/>
              <a:gd name="connsiteX275" fmla="*/ 120580 w 2874157"/>
              <a:gd name="connsiteY275" fmla="*/ 485838 h 1676567"/>
              <a:gd name="connsiteX276" fmla="*/ 115556 w 2874157"/>
              <a:gd name="connsiteY276" fmla="*/ 500910 h 1676567"/>
              <a:gd name="connsiteX277" fmla="*/ 105507 w 2874157"/>
              <a:gd name="connsiteY277" fmla="*/ 510959 h 1676567"/>
              <a:gd name="connsiteX278" fmla="*/ 95459 w 2874157"/>
              <a:gd name="connsiteY278" fmla="*/ 541104 h 1676567"/>
              <a:gd name="connsiteX279" fmla="*/ 90435 w 2874157"/>
              <a:gd name="connsiteY279" fmla="*/ 556176 h 1676567"/>
              <a:gd name="connsiteX280" fmla="*/ 80386 w 2874157"/>
              <a:gd name="connsiteY280" fmla="*/ 566224 h 1676567"/>
              <a:gd name="connsiteX281" fmla="*/ 65314 w 2874157"/>
              <a:gd name="connsiteY281" fmla="*/ 596370 h 1676567"/>
              <a:gd name="connsiteX282" fmla="*/ 55266 w 2874157"/>
              <a:gd name="connsiteY282" fmla="*/ 626515 h 1676567"/>
              <a:gd name="connsiteX283" fmla="*/ 50241 w 2874157"/>
              <a:gd name="connsiteY283" fmla="*/ 641587 h 1676567"/>
              <a:gd name="connsiteX284" fmla="*/ 45217 w 2874157"/>
              <a:gd name="connsiteY284" fmla="*/ 656660 h 1676567"/>
              <a:gd name="connsiteX285" fmla="*/ 35169 w 2874157"/>
              <a:gd name="connsiteY285" fmla="*/ 671732 h 1676567"/>
              <a:gd name="connsiteX286" fmla="*/ 20096 w 2874157"/>
              <a:gd name="connsiteY286" fmla="*/ 706901 h 1676567"/>
              <a:gd name="connsiteX287" fmla="*/ 10048 w 2874157"/>
              <a:gd name="connsiteY287" fmla="*/ 737046 h 1676567"/>
              <a:gd name="connsiteX288" fmla="*/ 0 w 2874157"/>
              <a:gd name="connsiteY288" fmla="*/ 772216 h 1676567"/>
              <a:gd name="connsiteX289" fmla="*/ 5024 w 2874157"/>
              <a:gd name="connsiteY289" fmla="*/ 842554 h 1676567"/>
              <a:gd name="connsiteX290" fmla="*/ 20096 w 2874157"/>
              <a:gd name="connsiteY290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23613 h 1676567"/>
              <a:gd name="connsiteX236" fmla="*/ 1311310 w 2874157"/>
              <a:gd name="connsiteY236" fmla="*/ 43710 h 1676567"/>
              <a:gd name="connsiteX237" fmla="*/ 1286189 w 2874157"/>
              <a:gd name="connsiteY237" fmla="*/ 28638 h 1676567"/>
              <a:gd name="connsiteX238" fmla="*/ 1271116 w 2874157"/>
              <a:gd name="connsiteY238" fmla="*/ 38686 h 1676567"/>
              <a:gd name="connsiteX239" fmla="*/ 1235947 w 2874157"/>
              <a:gd name="connsiteY239" fmla="*/ 43710 h 1676567"/>
              <a:gd name="connsiteX240" fmla="*/ 1145512 w 2874157"/>
              <a:gd name="connsiteY240" fmla="*/ 33662 h 1676567"/>
              <a:gd name="connsiteX241" fmla="*/ 1115367 w 2874157"/>
              <a:gd name="connsiteY241" fmla="*/ 23613 h 1676567"/>
              <a:gd name="connsiteX242" fmla="*/ 1100294 w 2874157"/>
              <a:gd name="connsiteY242" fmla="*/ 18589 h 1676567"/>
              <a:gd name="connsiteX243" fmla="*/ 1045028 w 2874157"/>
              <a:gd name="connsiteY243" fmla="*/ 23613 h 1676567"/>
              <a:gd name="connsiteX244" fmla="*/ 1009859 w 2874157"/>
              <a:gd name="connsiteY244" fmla="*/ 28638 h 1676567"/>
              <a:gd name="connsiteX245" fmla="*/ 798844 w 2874157"/>
              <a:gd name="connsiteY245" fmla="*/ 23613 h 1676567"/>
              <a:gd name="connsiteX246" fmla="*/ 783771 w 2874157"/>
              <a:gd name="connsiteY246" fmla="*/ 18589 h 1676567"/>
              <a:gd name="connsiteX247" fmla="*/ 713433 w 2874157"/>
              <a:gd name="connsiteY247" fmla="*/ 8541 h 1676567"/>
              <a:gd name="connsiteX248" fmla="*/ 572756 w 2874157"/>
              <a:gd name="connsiteY248" fmla="*/ 8541 h 1676567"/>
              <a:gd name="connsiteX249" fmla="*/ 547635 w 2874157"/>
              <a:gd name="connsiteY249" fmla="*/ 13565 h 1676567"/>
              <a:gd name="connsiteX250" fmla="*/ 517490 w 2874157"/>
              <a:gd name="connsiteY250" fmla="*/ 23613 h 1676567"/>
              <a:gd name="connsiteX251" fmla="*/ 487345 w 2874157"/>
              <a:gd name="connsiteY251" fmla="*/ 33662 h 1676567"/>
              <a:gd name="connsiteX252" fmla="*/ 472272 w 2874157"/>
              <a:gd name="connsiteY252" fmla="*/ 38686 h 1676567"/>
              <a:gd name="connsiteX253" fmla="*/ 457200 w 2874157"/>
              <a:gd name="connsiteY253" fmla="*/ 43710 h 1676567"/>
              <a:gd name="connsiteX254" fmla="*/ 442127 w 2874157"/>
              <a:gd name="connsiteY254" fmla="*/ 53759 h 1676567"/>
              <a:gd name="connsiteX255" fmla="*/ 411982 w 2874157"/>
              <a:gd name="connsiteY255" fmla="*/ 63807 h 1676567"/>
              <a:gd name="connsiteX256" fmla="*/ 391885 w 2874157"/>
              <a:gd name="connsiteY256" fmla="*/ 78879 h 1676567"/>
              <a:gd name="connsiteX257" fmla="*/ 361740 w 2874157"/>
              <a:gd name="connsiteY257" fmla="*/ 88928 h 1676567"/>
              <a:gd name="connsiteX258" fmla="*/ 346668 w 2874157"/>
              <a:gd name="connsiteY258" fmla="*/ 98976 h 1676567"/>
              <a:gd name="connsiteX259" fmla="*/ 316523 w 2874157"/>
              <a:gd name="connsiteY259" fmla="*/ 109024 h 1676567"/>
              <a:gd name="connsiteX260" fmla="*/ 276329 w 2874157"/>
              <a:gd name="connsiteY260" fmla="*/ 139170 h 1676567"/>
              <a:gd name="connsiteX261" fmla="*/ 246184 w 2874157"/>
              <a:gd name="connsiteY261" fmla="*/ 179363 h 1676567"/>
              <a:gd name="connsiteX262" fmla="*/ 241160 w 2874157"/>
              <a:gd name="connsiteY262" fmla="*/ 194435 h 1676567"/>
              <a:gd name="connsiteX263" fmla="*/ 231112 w 2874157"/>
              <a:gd name="connsiteY263" fmla="*/ 204484 h 1676567"/>
              <a:gd name="connsiteX264" fmla="*/ 211015 w 2874157"/>
              <a:gd name="connsiteY264" fmla="*/ 249701 h 1676567"/>
              <a:gd name="connsiteX265" fmla="*/ 195943 w 2874157"/>
              <a:gd name="connsiteY265" fmla="*/ 279846 h 1676567"/>
              <a:gd name="connsiteX266" fmla="*/ 190918 w 2874157"/>
              <a:gd name="connsiteY266" fmla="*/ 294919 h 1676567"/>
              <a:gd name="connsiteX267" fmla="*/ 180870 w 2874157"/>
              <a:gd name="connsiteY267" fmla="*/ 309992 h 1676567"/>
              <a:gd name="connsiteX268" fmla="*/ 170822 w 2874157"/>
              <a:gd name="connsiteY268" fmla="*/ 340137 h 1676567"/>
              <a:gd name="connsiteX269" fmla="*/ 160773 w 2874157"/>
              <a:gd name="connsiteY269" fmla="*/ 370282 h 1676567"/>
              <a:gd name="connsiteX270" fmla="*/ 155749 w 2874157"/>
              <a:gd name="connsiteY270" fmla="*/ 385354 h 1676567"/>
              <a:gd name="connsiteX271" fmla="*/ 145701 w 2874157"/>
              <a:gd name="connsiteY271" fmla="*/ 425548 h 1676567"/>
              <a:gd name="connsiteX272" fmla="*/ 140677 w 2874157"/>
              <a:gd name="connsiteY272" fmla="*/ 440620 h 1676567"/>
              <a:gd name="connsiteX273" fmla="*/ 130628 w 2874157"/>
              <a:gd name="connsiteY273" fmla="*/ 455693 h 1676567"/>
              <a:gd name="connsiteX274" fmla="*/ 120580 w 2874157"/>
              <a:gd name="connsiteY274" fmla="*/ 485838 h 1676567"/>
              <a:gd name="connsiteX275" fmla="*/ 115556 w 2874157"/>
              <a:gd name="connsiteY275" fmla="*/ 500910 h 1676567"/>
              <a:gd name="connsiteX276" fmla="*/ 105507 w 2874157"/>
              <a:gd name="connsiteY276" fmla="*/ 510959 h 1676567"/>
              <a:gd name="connsiteX277" fmla="*/ 95459 w 2874157"/>
              <a:gd name="connsiteY277" fmla="*/ 541104 h 1676567"/>
              <a:gd name="connsiteX278" fmla="*/ 90435 w 2874157"/>
              <a:gd name="connsiteY278" fmla="*/ 556176 h 1676567"/>
              <a:gd name="connsiteX279" fmla="*/ 80386 w 2874157"/>
              <a:gd name="connsiteY279" fmla="*/ 566224 h 1676567"/>
              <a:gd name="connsiteX280" fmla="*/ 65314 w 2874157"/>
              <a:gd name="connsiteY280" fmla="*/ 596370 h 1676567"/>
              <a:gd name="connsiteX281" fmla="*/ 55266 w 2874157"/>
              <a:gd name="connsiteY281" fmla="*/ 626515 h 1676567"/>
              <a:gd name="connsiteX282" fmla="*/ 50241 w 2874157"/>
              <a:gd name="connsiteY282" fmla="*/ 641587 h 1676567"/>
              <a:gd name="connsiteX283" fmla="*/ 45217 w 2874157"/>
              <a:gd name="connsiteY283" fmla="*/ 656660 h 1676567"/>
              <a:gd name="connsiteX284" fmla="*/ 35169 w 2874157"/>
              <a:gd name="connsiteY284" fmla="*/ 671732 h 1676567"/>
              <a:gd name="connsiteX285" fmla="*/ 20096 w 2874157"/>
              <a:gd name="connsiteY285" fmla="*/ 706901 h 1676567"/>
              <a:gd name="connsiteX286" fmla="*/ 10048 w 2874157"/>
              <a:gd name="connsiteY286" fmla="*/ 737046 h 1676567"/>
              <a:gd name="connsiteX287" fmla="*/ 0 w 2874157"/>
              <a:gd name="connsiteY287" fmla="*/ 772216 h 1676567"/>
              <a:gd name="connsiteX288" fmla="*/ 5024 w 2874157"/>
              <a:gd name="connsiteY288" fmla="*/ 842554 h 1676567"/>
              <a:gd name="connsiteX289" fmla="*/ 20096 w 2874157"/>
              <a:gd name="connsiteY289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6189 w 2874157"/>
              <a:gd name="connsiteY236" fmla="*/ 28638 h 1676567"/>
              <a:gd name="connsiteX237" fmla="*/ 1271116 w 2874157"/>
              <a:gd name="connsiteY237" fmla="*/ 38686 h 1676567"/>
              <a:gd name="connsiteX238" fmla="*/ 1235947 w 2874157"/>
              <a:gd name="connsiteY238" fmla="*/ 43710 h 1676567"/>
              <a:gd name="connsiteX239" fmla="*/ 1145512 w 2874157"/>
              <a:gd name="connsiteY239" fmla="*/ 33662 h 1676567"/>
              <a:gd name="connsiteX240" fmla="*/ 1115367 w 2874157"/>
              <a:gd name="connsiteY240" fmla="*/ 23613 h 1676567"/>
              <a:gd name="connsiteX241" fmla="*/ 1100294 w 2874157"/>
              <a:gd name="connsiteY241" fmla="*/ 18589 h 1676567"/>
              <a:gd name="connsiteX242" fmla="*/ 1045028 w 2874157"/>
              <a:gd name="connsiteY242" fmla="*/ 23613 h 1676567"/>
              <a:gd name="connsiteX243" fmla="*/ 1009859 w 2874157"/>
              <a:gd name="connsiteY243" fmla="*/ 28638 h 1676567"/>
              <a:gd name="connsiteX244" fmla="*/ 798844 w 2874157"/>
              <a:gd name="connsiteY244" fmla="*/ 23613 h 1676567"/>
              <a:gd name="connsiteX245" fmla="*/ 783771 w 2874157"/>
              <a:gd name="connsiteY245" fmla="*/ 18589 h 1676567"/>
              <a:gd name="connsiteX246" fmla="*/ 713433 w 2874157"/>
              <a:gd name="connsiteY246" fmla="*/ 8541 h 1676567"/>
              <a:gd name="connsiteX247" fmla="*/ 572756 w 2874157"/>
              <a:gd name="connsiteY247" fmla="*/ 8541 h 1676567"/>
              <a:gd name="connsiteX248" fmla="*/ 547635 w 2874157"/>
              <a:gd name="connsiteY248" fmla="*/ 13565 h 1676567"/>
              <a:gd name="connsiteX249" fmla="*/ 517490 w 2874157"/>
              <a:gd name="connsiteY249" fmla="*/ 23613 h 1676567"/>
              <a:gd name="connsiteX250" fmla="*/ 487345 w 2874157"/>
              <a:gd name="connsiteY250" fmla="*/ 33662 h 1676567"/>
              <a:gd name="connsiteX251" fmla="*/ 472272 w 2874157"/>
              <a:gd name="connsiteY251" fmla="*/ 38686 h 1676567"/>
              <a:gd name="connsiteX252" fmla="*/ 457200 w 2874157"/>
              <a:gd name="connsiteY252" fmla="*/ 43710 h 1676567"/>
              <a:gd name="connsiteX253" fmla="*/ 442127 w 2874157"/>
              <a:gd name="connsiteY253" fmla="*/ 53759 h 1676567"/>
              <a:gd name="connsiteX254" fmla="*/ 411982 w 2874157"/>
              <a:gd name="connsiteY254" fmla="*/ 63807 h 1676567"/>
              <a:gd name="connsiteX255" fmla="*/ 391885 w 2874157"/>
              <a:gd name="connsiteY255" fmla="*/ 78879 h 1676567"/>
              <a:gd name="connsiteX256" fmla="*/ 361740 w 2874157"/>
              <a:gd name="connsiteY256" fmla="*/ 88928 h 1676567"/>
              <a:gd name="connsiteX257" fmla="*/ 346668 w 2874157"/>
              <a:gd name="connsiteY257" fmla="*/ 98976 h 1676567"/>
              <a:gd name="connsiteX258" fmla="*/ 316523 w 2874157"/>
              <a:gd name="connsiteY258" fmla="*/ 109024 h 1676567"/>
              <a:gd name="connsiteX259" fmla="*/ 276329 w 2874157"/>
              <a:gd name="connsiteY259" fmla="*/ 139170 h 1676567"/>
              <a:gd name="connsiteX260" fmla="*/ 246184 w 2874157"/>
              <a:gd name="connsiteY260" fmla="*/ 179363 h 1676567"/>
              <a:gd name="connsiteX261" fmla="*/ 241160 w 2874157"/>
              <a:gd name="connsiteY261" fmla="*/ 194435 h 1676567"/>
              <a:gd name="connsiteX262" fmla="*/ 231112 w 2874157"/>
              <a:gd name="connsiteY262" fmla="*/ 204484 h 1676567"/>
              <a:gd name="connsiteX263" fmla="*/ 211015 w 2874157"/>
              <a:gd name="connsiteY263" fmla="*/ 249701 h 1676567"/>
              <a:gd name="connsiteX264" fmla="*/ 195943 w 2874157"/>
              <a:gd name="connsiteY264" fmla="*/ 279846 h 1676567"/>
              <a:gd name="connsiteX265" fmla="*/ 190918 w 2874157"/>
              <a:gd name="connsiteY265" fmla="*/ 294919 h 1676567"/>
              <a:gd name="connsiteX266" fmla="*/ 180870 w 2874157"/>
              <a:gd name="connsiteY266" fmla="*/ 309992 h 1676567"/>
              <a:gd name="connsiteX267" fmla="*/ 170822 w 2874157"/>
              <a:gd name="connsiteY267" fmla="*/ 340137 h 1676567"/>
              <a:gd name="connsiteX268" fmla="*/ 160773 w 2874157"/>
              <a:gd name="connsiteY268" fmla="*/ 370282 h 1676567"/>
              <a:gd name="connsiteX269" fmla="*/ 155749 w 2874157"/>
              <a:gd name="connsiteY269" fmla="*/ 385354 h 1676567"/>
              <a:gd name="connsiteX270" fmla="*/ 145701 w 2874157"/>
              <a:gd name="connsiteY270" fmla="*/ 425548 h 1676567"/>
              <a:gd name="connsiteX271" fmla="*/ 140677 w 2874157"/>
              <a:gd name="connsiteY271" fmla="*/ 440620 h 1676567"/>
              <a:gd name="connsiteX272" fmla="*/ 130628 w 2874157"/>
              <a:gd name="connsiteY272" fmla="*/ 455693 h 1676567"/>
              <a:gd name="connsiteX273" fmla="*/ 120580 w 2874157"/>
              <a:gd name="connsiteY273" fmla="*/ 485838 h 1676567"/>
              <a:gd name="connsiteX274" fmla="*/ 115556 w 2874157"/>
              <a:gd name="connsiteY274" fmla="*/ 500910 h 1676567"/>
              <a:gd name="connsiteX275" fmla="*/ 105507 w 2874157"/>
              <a:gd name="connsiteY275" fmla="*/ 510959 h 1676567"/>
              <a:gd name="connsiteX276" fmla="*/ 95459 w 2874157"/>
              <a:gd name="connsiteY276" fmla="*/ 541104 h 1676567"/>
              <a:gd name="connsiteX277" fmla="*/ 90435 w 2874157"/>
              <a:gd name="connsiteY277" fmla="*/ 556176 h 1676567"/>
              <a:gd name="connsiteX278" fmla="*/ 80386 w 2874157"/>
              <a:gd name="connsiteY278" fmla="*/ 566224 h 1676567"/>
              <a:gd name="connsiteX279" fmla="*/ 65314 w 2874157"/>
              <a:gd name="connsiteY279" fmla="*/ 596370 h 1676567"/>
              <a:gd name="connsiteX280" fmla="*/ 55266 w 2874157"/>
              <a:gd name="connsiteY280" fmla="*/ 626515 h 1676567"/>
              <a:gd name="connsiteX281" fmla="*/ 50241 w 2874157"/>
              <a:gd name="connsiteY281" fmla="*/ 641587 h 1676567"/>
              <a:gd name="connsiteX282" fmla="*/ 45217 w 2874157"/>
              <a:gd name="connsiteY282" fmla="*/ 656660 h 1676567"/>
              <a:gd name="connsiteX283" fmla="*/ 35169 w 2874157"/>
              <a:gd name="connsiteY283" fmla="*/ 671732 h 1676567"/>
              <a:gd name="connsiteX284" fmla="*/ 20096 w 2874157"/>
              <a:gd name="connsiteY284" fmla="*/ 706901 h 1676567"/>
              <a:gd name="connsiteX285" fmla="*/ 10048 w 2874157"/>
              <a:gd name="connsiteY285" fmla="*/ 737046 h 1676567"/>
              <a:gd name="connsiteX286" fmla="*/ 0 w 2874157"/>
              <a:gd name="connsiteY286" fmla="*/ 772216 h 1676567"/>
              <a:gd name="connsiteX287" fmla="*/ 5024 w 2874157"/>
              <a:gd name="connsiteY287" fmla="*/ 842554 h 1676567"/>
              <a:gd name="connsiteX288" fmla="*/ 20096 w 2874157"/>
              <a:gd name="connsiteY288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6189 w 2874157"/>
              <a:gd name="connsiteY236" fmla="*/ 28638 h 1676567"/>
              <a:gd name="connsiteX237" fmla="*/ 1235947 w 2874157"/>
              <a:gd name="connsiteY237" fmla="*/ 43710 h 1676567"/>
              <a:gd name="connsiteX238" fmla="*/ 1145512 w 2874157"/>
              <a:gd name="connsiteY238" fmla="*/ 33662 h 1676567"/>
              <a:gd name="connsiteX239" fmla="*/ 1115367 w 2874157"/>
              <a:gd name="connsiteY239" fmla="*/ 23613 h 1676567"/>
              <a:gd name="connsiteX240" fmla="*/ 1100294 w 2874157"/>
              <a:gd name="connsiteY240" fmla="*/ 18589 h 1676567"/>
              <a:gd name="connsiteX241" fmla="*/ 1045028 w 2874157"/>
              <a:gd name="connsiteY241" fmla="*/ 23613 h 1676567"/>
              <a:gd name="connsiteX242" fmla="*/ 1009859 w 2874157"/>
              <a:gd name="connsiteY242" fmla="*/ 28638 h 1676567"/>
              <a:gd name="connsiteX243" fmla="*/ 798844 w 2874157"/>
              <a:gd name="connsiteY243" fmla="*/ 23613 h 1676567"/>
              <a:gd name="connsiteX244" fmla="*/ 783771 w 2874157"/>
              <a:gd name="connsiteY244" fmla="*/ 18589 h 1676567"/>
              <a:gd name="connsiteX245" fmla="*/ 713433 w 2874157"/>
              <a:gd name="connsiteY245" fmla="*/ 8541 h 1676567"/>
              <a:gd name="connsiteX246" fmla="*/ 572756 w 2874157"/>
              <a:gd name="connsiteY246" fmla="*/ 8541 h 1676567"/>
              <a:gd name="connsiteX247" fmla="*/ 547635 w 2874157"/>
              <a:gd name="connsiteY247" fmla="*/ 13565 h 1676567"/>
              <a:gd name="connsiteX248" fmla="*/ 517490 w 2874157"/>
              <a:gd name="connsiteY248" fmla="*/ 23613 h 1676567"/>
              <a:gd name="connsiteX249" fmla="*/ 487345 w 2874157"/>
              <a:gd name="connsiteY249" fmla="*/ 33662 h 1676567"/>
              <a:gd name="connsiteX250" fmla="*/ 472272 w 2874157"/>
              <a:gd name="connsiteY250" fmla="*/ 38686 h 1676567"/>
              <a:gd name="connsiteX251" fmla="*/ 457200 w 2874157"/>
              <a:gd name="connsiteY251" fmla="*/ 43710 h 1676567"/>
              <a:gd name="connsiteX252" fmla="*/ 442127 w 2874157"/>
              <a:gd name="connsiteY252" fmla="*/ 53759 h 1676567"/>
              <a:gd name="connsiteX253" fmla="*/ 411982 w 2874157"/>
              <a:gd name="connsiteY253" fmla="*/ 63807 h 1676567"/>
              <a:gd name="connsiteX254" fmla="*/ 391885 w 2874157"/>
              <a:gd name="connsiteY254" fmla="*/ 78879 h 1676567"/>
              <a:gd name="connsiteX255" fmla="*/ 361740 w 2874157"/>
              <a:gd name="connsiteY255" fmla="*/ 88928 h 1676567"/>
              <a:gd name="connsiteX256" fmla="*/ 346668 w 2874157"/>
              <a:gd name="connsiteY256" fmla="*/ 98976 h 1676567"/>
              <a:gd name="connsiteX257" fmla="*/ 316523 w 2874157"/>
              <a:gd name="connsiteY257" fmla="*/ 109024 h 1676567"/>
              <a:gd name="connsiteX258" fmla="*/ 276329 w 2874157"/>
              <a:gd name="connsiteY258" fmla="*/ 139170 h 1676567"/>
              <a:gd name="connsiteX259" fmla="*/ 246184 w 2874157"/>
              <a:gd name="connsiteY259" fmla="*/ 179363 h 1676567"/>
              <a:gd name="connsiteX260" fmla="*/ 241160 w 2874157"/>
              <a:gd name="connsiteY260" fmla="*/ 194435 h 1676567"/>
              <a:gd name="connsiteX261" fmla="*/ 231112 w 2874157"/>
              <a:gd name="connsiteY261" fmla="*/ 204484 h 1676567"/>
              <a:gd name="connsiteX262" fmla="*/ 211015 w 2874157"/>
              <a:gd name="connsiteY262" fmla="*/ 249701 h 1676567"/>
              <a:gd name="connsiteX263" fmla="*/ 195943 w 2874157"/>
              <a:gd name="connsiteY263" fmla="*/ 279846 h 1676567"/>
              <a:gd name="connsiteX264" fmla="*/ 190918 w 2874157"/>
              <a:gd name="connsiteY264" fmla="*/ 294919 h 1676567"/>
              <a:gd name="connsiteX265" fmla="*/ 180870 w 2874157"/>
              <a:gd name="connsiteY265" fmla="*/ 309992 h 1676567"/>
              <a:gd name="connsiteX266" fmla="*/ 170822 w 2874157"/>
              <a:gd name="connsiteY266" fmla="*/ 340137 h 1676567"/>
              <a:gd name="connsiteX267" fmla="*/ 160773 w 2874157"/>
              <a:gd name="connsiteY267" fmla="*/ 370282 h 1676567"/>
              <a:gd name="connsiteX268" fmla="*/ 155749 w 2874157"/>
              <a:gd name="connsiteY268" fmla="*/ 385354 h 1676567"/>
              <a:gd name="connsiteX269" fmla="*/ 145701 w 2874157"/>
              <a:gd name="connsiteY269" fmla="*/ 425548 h 1676567"/>
              <a:gd name="connsiteX270" fmla="*/ 140677 w 2874157"/>
              <a:gd name="connsiteY270" fmla="*/ 440620 h 1676567"/>
              <a:gd name="connsiteX271" fmla="*/ 130628 w 2874157"/>
              <a:gd name="connsiteY271" fmla="*/ 455693 h 1676567"/>
              <a:gd name="connsiteX272" fmla="*/ 120580 w 2874157"/>
              <a:gd name="connsiteY272" fmla="*/ 485838 h 1676567"/>
              <a:gd name="connsiteX273" fmla="*/ 115556 w 2874157"/>
              <a:gd name="connsiteY273" fmla="*/ 500910 h 1676567"/>
              <a:gd name="connsiteX274" fmla="*/ 105507 w 2874157"/>
              <a:gd name="connsiteY274" fmla="*/ 510959 h 1676567"/>
              <a:gd name="connsiteX275" fmla="*/ 95459 w 2874157"/>
              <a:gd name="connsiteY275" fmla="*/ 541104 h 1676567"/>
              <a:gd name="connsiteX276" fmla="*/ 90435 w 2874157"/>
              <a:gd name="connsiteY276" fmla="*/ 556176 h 1676567"/>
              <a:gd name="connsiteX277" fmla="*/ 80386 w 2874157"/>
              <a:gd name="connsiteY277" fmla="*/ 566224 h 1676567"/>
              <a:gd name="connsiteX278" fmla="*/ 65314 w 2874157"/>
              <a:gd name="connsiteY278" fmla="*/ 596370 h 1676567"/>
              <a:gd name="connsiteX279" fmla="*/ 55266 w 2874157"/>
              <a:gd name="connsiteY279" fmla="*/ 626515 h 1676567"/>
              <a:gd name="connsiteX280" fmla="*/ 50241 w 2874157"/>
              <a:gd name="connsiteY280" fmla="*/ 641587 h 1676567"/>
              <a:gd name="connsiteX281" fmla="*/ 45217 w 2874157"/>
              <a:gd name="connsiteY281" fmla="*/ 656660 h 1676567"/>
              <a:gd name="connsiteX282" fmla="*/ 35169 w 2874157"/>
              <a:gd name="connsiteY282" fmla="*/ 671732 h 1676567"/>
              <a:gd name="connsiteX283" fmla="*/ 20096 w 2874157"/>
              <a:gd name="connsiteY283" fmla="*/ 706901 h 1676567"/>
              <a:gd name="connsiteX284" fmla="*/ 10048 w 2874157"/>
              <a:gd name="connsiteY284" fmla="*/ 737046 h 1676567"/>
              <a:gd name="connsiteX285" fmla="*/ 0 w 2874157"/>
              <a:gd name="connsiteY285" fmla="*/ 772216 h 1676567"/>
              <a:gd name="connsiteX286" fmla="*/ 5024 w 2874157"/>
              <a:gd name="connsiteY286" fmla="*/ 842554 h 1676567"/>
              <a:gd name="connsiteX287" fmla="*/ 20096 w 2874157"/>
              <a:gd name="connsiteY287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6189 w 2874157"/>
              <a:gd name="connsiteY236" fmla="*/ 53759 h 1676567"/>
              <a:gd name="connsiteX237" fmla="*/ 1235947 w 2874157"/>
              <a:gd name="connsiteY237" fmla="*/ 43710 h 1676567"/>
              <a:gd name="connsiteX238" fmla="*/ 1145512 w 2874157"/>
              <a:gd name="connsiteY238" fmla="*/ 33662 h 1676567"/>
              <a:gd name="connsiteX239" fmla="*/ 1115367 w 2874157"/>
              <a:gd name="connsiteY239" fmla="*/ 23613 h 1676567"/>
              <a:gd name="connsiteX240" fmla="*/ 1100294 w 2874157"/>
              <a:gd name="connsiteY240" fmla="*/ 18589 h 1676567"/>
              <a:gd name="connsiteX241" fmla="*/ 1045028 w 2874157"/>
              <a:gd name="connsiteY241" fmla="*/ 23613 h 1676567"/>
              <a:gd name="connsiteX242" fmla="*/ 1009859 w 2874157"/>
              <a:gd name="connsiteY242" fmla="*/ 28638 h 1676567"/>
              <a:gd name="connsiteX243" fmla="*/ 798844 w 2874157"/>
              <a:gd name="connsiteY243" fmla="*/ 23613 h 1676567"/>
              <a:gd name="connsiteX244" fmla="*/ 783771 w 2874157"/>
              <a:gd name="connsiteY244" fmla="*/ 18589 h 1676567"/>
              <a:gd name="connsiteX245" fmla="*/ 713433 w 2874157"/>
              <a:gd name="connsiteY245" fmla="*/ 8541 h 1676567"/>
              <a:gd name="connsiteX246" fmla="*/ 572756 w 2874157"/>
              <a:gd name="connsiteY246" fmla="*/ 8541 h 1676567"/>
              <a:gd name="connsiteX247" fmla="*/ 547635 w 2874157"/>
              <a:gd name="connsiteY247" fmla="*/ 13565 h 1676567"/>
              <a:gd name="connsiteX248" fmla="*/ 517490 w 2874157"/>
              <a:gd name="connsiteY248" fmla="*/ 23613 h 1676567"/>
              <a:gd name="connsiteX249" fmla="*/ 487345 w 2874157"/>
              <a:gd name="connsiteY249" fmla="*/ 33662 h 1676567"/>
              <a:gd name="connsiteX250" fmla="*/ 472272 w 2874157"/>
              <a:gd name="connsiteY250" fmla="*/ 38686 h 1676567"/>
              <a:gd name="connsiteX251" fmla="*/ 457200 w 2874157"/>
              <a:gd name="connsiteY251" fmla="*/ 43710 h 1676567"/>
              <a:gd name="connsiteX252" fmla="*/ 442127 w 2874157"/>
              <a:gd name="connsiteY252" fmla="*/ 53759 h 1676567"/>
              <a:gd name="connsiteX253" fmla="*/ 411982 w 2874157"/>
              <a:gd name="connsiteY253" fmla="*/ 63807 h 1676567"/>
              <a:gd name="connsiteX254" fmla="*/ 391885 w 2874157"/>
              <a:gd name="connsiteY254" fmla="*/ 78879 h 1676567"/>
              <a:gd name="connsiteX255" fmla="*/ 361740 w 2874157"/>
              <a:gd name="connsiteY255" fmla="*/ 88928 h 1676567"/>
              <a:gd name="connsiteX256" fmla="*/ 346668 w 2874157"/>
              <a:gd name="connsiteY256" fmla="*/ 98976 h 1676567"/>
              <a:gd name="connsiteX257" fmla="*/ 316523 w 2874157"/>
              <a:gd name="connsiteY257" fmla="*/ 109024 h 1676567"/>
              <a:gd name="connsiteX258" fmla="*/ 276329 w 2874157"/>
              <a:gd name="connsiteY258" fmla="*/ 139170 h 1676567"/>
              <a:gd name="connsiteX259" fmla="*/ 246184 w 2874157"/>
              <a:gd name="connsiteY259" fmla="*/ 179363 h 1676567"/>
              <a:gd name="connsiteX260" fmla="*/ 241160 w 2874157"/>
              <a:gd name="connsiteY260" fmla="*/ 194435 h 1676567"/>
              <a:gd name="connsiteX261" fmla="*/ 231112 w 2874157"/>
              <a:gd name="connsiteY261" fmla="*/ 204484 h 1676567"/>
              <a:gd name="connsiteX262" fmla="*/ 211015 w 2874157"/>
              <a:gd name="connsiteY262" fmla="*/ 249701 h 1676567"/>
              <a:gd name="connsiteX263" fmla="*/ 195943 w 2874157"/>
              <a:gd name="connsiteY263" fmla="*/ 279846 h 1676567"/>
              <a:gd name="connsiteX264" fmla="*/ 190918 w 2874157"/>
              <a:gd name="connsiteY264" fmla="*/ 294919 h 1676567"/>
              <a:gd name="connsiteX265" fmla="*/ 180870 w 2874157"/>
              <a:gd name="connsiteY265" fmla="*/ 309992 h 1676567"/>
              <a:gd name="connsiteX266" fmla="*/ 170822 w 2874157"/>
              <a:gd name="connsiteY266" fmla="*/ 340137 h 1676567"/>
              <a:gd name="connsiteX267" fmla="*/ 160773 w 2874157"/>
              <a:gd name="connsiteY267" fmla="*/ 370282 h 1676567"/>
              <a:gd name="connsiteX268" fmla="*/ 155749 w 2874157"/>
              <a:gd name="connsiteY268" fmla="*/ 385354 h 1676567"/>
              <a:gd name="connsiteX269" fmla="*/ 145701 w 2874157"/>
              <a:gd name="connsiteY269" fmla="*/ 425548 h 1676567"/>
              <a:gd name="connsiteX270" fmla="*/ 140677 w 2874157"/>
              <a:gd name="connsiteY270" fmla="*/ 440620 h 1676567"/>
              <a:gd name="connsiteX271" fmla="*/ 130628 w 2874157"/>
              <a:gd name="connsiteY271" fmla="*/ 455693 h 1676567"/>
              <a:gd name="connsiteX272" fmla="*/ 120580 w 2874157"/>
              <a:gd name="connsiteY272" fmla="*/ 485838 h 1676567"/>
              <a:gd name="connsiteX273" fmla="*/ 115556 w 2874157"/>
              <a:gd name="connsiteY273" fmla="*/ 500910 h 1676567"/>
              <a:gd name="connsiteX274" fmla="*/ 105507 w 2874157"/>
              <a:gd name="connsiteY274" fmla="*/ 510959 h 1676567"/>
              <a:gd name="connsiteX275" fmla="*/ 95459 w 2874157"/>
              <a:gd name="connsiteY275" fmla="*/ 541104 h 1676567"/>
              <a:gd name="connsiteX276" fmla="*/ 90435 w 2874157"/>
              <a:gd name="connsiteY276" fmla="*/ 556176 h 1676567"/>
              <a:gd name="connsiteX277" fmla="*/ 80386 w 2874157"/>
              <a:gd name="connsiteY277" fmla="*/ 566224 h 1676567"/>
              <a:gd name="connsiteX278" fmla="*/ 65314 w 2874157"/>
              <a:gd name="connsiteY278" fmla="*/ 596370 h 1676567"/>
              <a:gd name="connsiteX279" fmla="*/ 55266 w 2874157"/>
              <a:gd name="connsiteY279" fmla="*/ 626515 h 1676567"/>
              <a:gd name="connsiteX280" fmla="*/ 50241 w 2874157"/>
              <a:gd name="connsiteY280" fmla="*/ 641587 h 1676567"/>
              <a:gd name="connsiteX281" fmla="*/ 45217 w 2874157"/>
              <a:gd name="connsiteY281" fmla="*/ 656660 h 1676567"/>
              <a:gd name="connsiteX282" fmla="*/ 35169 w 2874157"/>
              <a:gd name="connsiteY282" fmla="*/ 671732 h 1676567"/>
              <a:gd name="connsiteX283" fmla="*/ 20096 w 2874157"/>
              <a:gd name="connsiteY283" fmla="*/ 706901 h 1676567"/>
              <a:gd name="connsiteX284" fmla="*/ 10048 w 2874157"/>
              <a:gd name="connsiteY284" fmla="*/ 737046 h 1676567"/>
              <a:gd name="connsiteX285" fmla="*/ 0 w 2874157"/>
              <a:gd name="connsiteY285" fmla="*/ 772216 h 1676567"/>
              <a:gd name="connsiteX286" fmla="*/ 5024 w 2874157"/>
              <a:gd name="connsiteY286" fmla="*/ 842554 h 1676567"/>
              <a:gd name="connsiteX287" fmla="*/ 20096 w 2874157"/>
              <a:gd name="connsiteY287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1165 w 2874157"/>
              <a:gd name="connsiteY236" fmla="*/ 33663 h 1676567"/>
              <a:gd name="connsiteX237" fmla="*/ 1235947 w 2874157"/>
              <a:gd name="connsiteY237" fmla="*/ 43710 h 1676567"/>
              <a:gd name="connsiteX238" fmla="*/ 1145512 w 2874157"/>
              <a:gd name="connsiteY238" fmla="*/ 33662 h 1676567"/>
              <a:gd name="connsiteX239" fmla="*/ 1115367 w 2874157"/>
              <a:gd name="connsiteY239" fmla="*/ 23613 h 1676567"/>
              <a:gd name="connsiteX240" fmla="*/ 1100294 w 2874157"/>
              <a:gd name="connsiteY240" fmla="*/ 18589 h 1676567"/>
              <a:gd name="connsiteX241" fmla="*/ 1045028 w 2874157"/>
              <a:gd name="connsiteY241" fmla="*/ 23613 h 1676567"/>
              <a:gd name="connsiteX242" fmla="*/ 1009859 w 2874157"/>
              <a:gd name="connsiteY242" fmla="*/ 28638 h 1676567"/>
              <a:gd name="connsiteX243" fmla="*/ 798844 w 2874157"/>
              <a:gd name="connsiteY243" fmla="*/ 23613 h 1676567"/>
              <a:gd name="connsiteX244" fmla="*/ 783771 w 2874157"/>
              <a:gd name="connsiteY244" fmla="*/ 18589 h 1676567"/>
              <a:gd name="connsiteX245" fmla="*/ 713433 w 2874157"/>
              <a:gd name="connsiteY245" fmla="*/ 8541 h 1676567"/>
              <a:gd name="connsiteX246" fmla="*/ 572756 w 2874157"/>
              <a:gd name="connsiteY246" fmla="*/ 8541 h 1676567"/>
              <a:gd name="connsiteX247" fmla="*/ 547635 w 2874157"/>
              <a:gd name="connsiteY247" fmla="*/ 13565 h 1676567"/>
              <a:gd name="connsiteX248" fmla="*/ 517490 w 2874157"/>
              <a:gd name="connsiteY248" fmla="*/ 23613 h 1676567"/>
              <a:gd name="connsiteX249" fmla="*/ 487345 w 2874157"/>
              <a:gd name="connsiteY249" fmla="*/ 33662 h 1676567"/>
              <a:gd name="connsiteX250" fmla="*/ 472272 w 2874157"/>
              <a:gd name="connsiteY250" fmla="*/ 38686 h 1676567"/>
              <a:gd name="connsiteX251" fmla="*/ 457200 w 2874157"/>
              <a:gd name="connsiteY251" fmla="*/ 43710 h 1676567"/>
              <a:gd name="connsiteX252" fmla="*/ 442127 w 2874157"/>
              <a:gd name="connsiteY252" fmla="*/ 53759 h 1676567"/>
              <a:gd name="connsiteX253" fmla="*/ 411982 w 2874157"/>
              <a:gd name="connsiteY253" fmla="*/ 63807 h 1676567"/>
              <a:gd name="connsiteX254" fmla="*/ 391885 w 2874157"/>
              <a:gd name="connsiteY254" fmla="*/ 78879 h 1676567"/>
              <a:gd name="connsiteX255" fmla="*/ 361740 w 2874157"/>
              <a:gd name="connsiteY255" fmla="*/ 88928 h 1676567"/>
              <a:gd name="connsiteX256" fmla="*/ 346668 w 2874157"/>
              <a:gd name="connsiteY256" fmla="*/ 98976 h 1676567"/>
              <a:gd name="connsiteX257" fmla="*/ 316523 w 2874157"/>
              <a:gd name="connsiteY257" fmla="*/ 109024 h 1676567"/>
              <a:gd name="connsiteX258" fmla="*/ 276329 w 2874157"/>
              <a:gd name="connsiteY258" fmla="*/ 139170 h 1676567"/>
              <a:gd name="connsiteX259" fmla="*/ 246184 w 2874157"/>
              <a:gd name="connsiteY259" fmla="*/ 179363 h 1676567"/>
              <a:gd name="connsiteX260" fmla="*/ 241160 w 2874157"/>
              <a:gd name="connsiteY260" fmla="*/ 194435 h 1676567"/>
              <a:gd name="connsiteX261" fmla="*/ 231112 w 2874157"/>
              <a:gd name="connsiteY261" fmla="*/ 204484 h 1676567"/>
              <a:gd name="connsiteX262" fmla="*/ 211015 w 2874157"/>
              <a:gd name="connsiteY262" fmla="*/ 249701 h 1676567"/>
              <a:gd name="connsiteX263" fmla="*/ 195943 w 2874157"/>
              <a:gd name="connsiteY263" fmla="*/ 279846 h 1676567"/>
              <a:gd name="connsiteX264" fmla="*/ 190918 w 2874157"/>
              <a:gd name="connsiteY264" fmla="*/ 294919 h 1676567"/>
              <a:gd name="connsiteX265" fmla="*/ 180870 w 2874157"/>
              <a:gd name="connsiteY265" fmla="*/ 309992 h 1676567"/>
              <a:gd name="connsiteX266" fmla="*/ 170822 w 2874157"/>
              <a:gd name="connsiteY266" fmla="*/ 340137 h 1676567"/>
              <a:gd name="connsiteX267" fmla="*/ 160773 w 2874157"/>
              <a:gd name="connsiteY267" fmla="*/ 370282 h 1676567"/>
              <a:gd name="connsiteX268" fmla="*/ 155749 w 2874157"/>
              <a:gd name="connsiteY268" fmla="*/ 385354 h 1676567"/>
              <a:gd name="connsiteX269" fmla="*/ 145701 w 2874157"/>
              <a:gd name="connsiteY269" fmla="*/ 425548 h 1676567"/>
              <a:gd name="connsiteX270" fmla="*/ 140677 w 2874157"/>
              <a:gd name="connsiteY270" fmla="*/ 440620 h 1676567"/>
              <a:gd name="connsiteX271" fmla="*/ 130628 w 2874157"/>
              <a:gd name="connsiteY271" fmla="*/ 455693 h 1676567"/>
              <a:gd name="connsiteX272" fmla="*/ 120580 w 2874157"/>
              <a:gd name="connsiteY272" fmla="*/ 485838 h 1676567"/>
              <a:gd name="connsiteX273" fmla="*/ 115556 w 2874157"/>
              <a:gd name="connsiteY273" fmla="*/ 500910 h 1676567"/>
              <a:gd name="connsiteX274" fmla="*/ 105507 w 2874157"/>
              <a:gd name="connsiteY274" fmla="*/ 510959 h 1676567"/>
              <a:gd name="connsiteX275" fmla="*/ 95459 w 2874157"/>
              <a:gd name="connsiteY275" fmla="*/ 541104 h 1676567"/>
              <a:gd name="connsiteX276" fmla="*/ 90435 w 2874157"/>
              <a:gd name="connsiteY276" fmla="*/ 556176 h 1676567"/>
              <a:gd name="connsiteX277" fmla="*/ 80386 w 2874157"/>
              <a:gd name="connsiteY277" fmla="*/ 566224 h 1676567"/>
              <a:gd name="connsiteX278" fmla="*/ 65314 w 2874157"/>
              <a:gd name="connsiteY278" fmla="*/ 596370 h 1676567"/>
              <a:gd name="connsiteX279" fmla="*/ 55266 w 2874157"/>
              <a:gd name="connsiteY279" fmla="*/ 626515 h 1676567"/>
              <a:gd name="connsiteX280" fmla="*/ 50241 w 2874157"/>
              <a:gd name="connsiteY280" fmla="*/ 641587 h 1676567"/>
              <a:gd name="connsiteX281" fmla="*/ 45217 w 2874157"/>
              <a:gd name="connsiteY281" fmla="*/ 656660 h 1676567"/>
              <a:gd name="connsiteX282" fmla="*/ 35169 w 2874157"/>
              <a:gd name="connsiteY282" fmla="*/ 671732 h 1676567"/>
              <a:gd name="connsiteX283" fmla="*/ 20096 w 2874157"/>
              <a:gd name="connsiteY283" fmla="*/ 706901 h 1676567"/>
              <a:gd name="connsiteX284" fmla="*/ 10048 w 2874157"/>
              <a:gd name="connsiteY284" fmla="*/ 737046 h 1676567"/>
              <a:gd name="connsiteX285" fmla="*/ 0 w 2874157"/>
              <a:gd name="connsiteY285" fmla="*/ 772216 h 1676567"/>
              <a:gd name="connsiteX286" fmla="*/ 5024 w 2874157"/>
              <a:gd name="connsiteY286" fmla="*/ 842554 h 1676567"/>
              <a:gd name="connsiteX287" fmla="*/ 20096 w 2874157"/>
              <a:gd name="connsiteY287" fmla="*/ 852603 h 167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2874157" h="1676567">
                <a:moveTo>
                  <a:pt x="2863780" y="546128"/>
                </a:moveTo>
                <a:cubicBezTo>
                  <a:pt x="2859131" y="629821"/>
                  <a:pt x="2862621" y="613957"/>
                  <a:pt x="2853732" y="671732"/>
                </a:cubicBezTo>
                <a:cubicBezTo>
                  <a:pt x="2852183" y="681801"/>
                  <a:pt x="2851178" y="691994"/>
                  <a:pt x="2848707" y="701877"/>
                </a:cubicBezTo>
                <a:cubicBezTo>
                  <a:pt x="2846138" y="712153"/>
                  <a:pt x="2838659" y="732022"/>
                  <a:pt x="2838659" y="732022"/>
                </a:cubicBezTo>
                <a:cubicBezTo>
                  <a:pt x="2836984" y="742070"/>
                  <a:pt x="2835633" y="752178"/>
                  <a:pt x="2833635" y="762167"/>
                </a:cubicBezTo>
                <a:cubicBezTo>
                  <a:pt x="2832281" y="768938"/>
                  <a:pt x="2829965" y="775493"/>
                  <a:pt x="2828611" y="782264"/>
                </a:cubicBezTo>
                <a:cubicBezTo>
                  <a:pt x="2826613" y="792253"/>
                  <a:pt x="2826057" y="802526"/>
                  <a:pt x="2823586" y="812409"/>
                </a:cubicBezTo>
                <a:cubicBezTo>
                  <a:pt x="2821017" y="822685"/>
                  <a:pt x="2816887" y="832506"/>
                  <a:pt x="2813538" y="842554"/>
                </a:cubicBezTo>
                <a:lnTo>
                  <a:pt x="2808514" y="857627"/>
                </a:lnTo>
                <a:cubicBezTo>
                  <a:pt x="2806388" y="874639"/>
                  <a:pt x="2804456" y="911441"/>
                  <a:pt x="2793441" y="927965"/>
                </a:cubicBezTo>
                <a:lnTo>
                  <a:pt x="2783393" y="943038"/>
                </a:lnTo>
                <a:cubicBezTo>
                  <a:pt x="2780044" y="956436"/>
                  <a:pt x="2777712" y="970130"/>
                  <a:pt x="2773345" y="983231"/>
                </a:cubicBezTo>
                <a:cubicBezTo>
                  <a:pt x="2771670" y="988255"/>
                  <a:pt x="2771046" y="993763"/>
                  <a:pt x="2768321" y="998304"/>
                </a:cubicBezTo>
                <a:cubicBezTo>
                  <a:pt x="2765884" y="1002366"/>
                  <a:pt x="2761622" y="1005003"/>
                  <a:pt x="2758272" y="1008352"/>
                </a:cubicBezTo>
                <a:lnTo>
                  <a:pt x="2748224" y="1038497"/>
                </a:lnTo>
                <a:cubicBezTo>
                  <a:pt x="2746549" y="1043521"/>
                  <a:pt x="2746138" y="1049164"/>
                  <a:pt x="2743200" y="1053570"/>
                </a:cubicBezTo>
                <a:lnTo>
                  <a:pt x="2733151" y="1068642"/>
                </a:lnTo>
                <a:cubicBezTo>
                  <a:pt x="2729802" y="1078690"/>
                  <a:pt x="2728978" y="1089974"/>
                  <a:pt x="2723103" y="1098787"/>
                </a:cubicBezTo>
                <a:cubicBezTo>
                  <a:pt x="2719754" y="1103811"/>
                  <a:pt x="2715756" y="1108459"/>
                  <a:pt x="2713055" y="1113860"/>
                </a:cubicBezTo>
                <a:cubicBezTo>
                  <a:pt x="2700011" y="1139947"/>
                  <a:pt x="2717607" y="1119354"/>
                  <a:pt x="2697982" y="1138981"/>
                </a:cubicBezTo>
                <a:lnTo>
                  <a:pt x="2682910" y="1184198"/>
                </a:lnTo>
                <a:cubicBezTo>
                  <a:pt x="2681235" y="1189222"/>
                  <a:pt x="2680823" y="1194864"/>
                  <a:pt x="2677885" y="1199271"/>
                </a:cubicBezTo>
                <a:lnTo>
                  <a:pt x="2667837" y="1214343"/>
                </a:lnTo>
                <a:cubicBezTo>
                  <a:pt x="2664488" y="1224391"/>
                  <a:pt x="2659867" y="1234102"/>
                  <a:pt x="2657789" y="1244488"/>
                </a:cubicBezTo>
                <a:cubicBezTo>
                  <a:pt x="2654922" y="1258822"/>
                  <a:pt x="2651995" y="1275522"/>
                  <a:pt x="2647740" y="1289706"/>
                </a:cubicBezTo>
                <a:cubicBezTo>
                  <a:pt x="2644697" y="1299851"/>
                  <a:pt x="2646505" y="1313976"/>
                  <a:pt x="2637692" y="1319851"/>
                </a:cubicBezTo>
                <a:lnTo>
                  <a:pt x="2622619" y="1329899"/>
                </a:lnTo>
                <a:lnTo>
                  <a:pt x="2602523" y="1390189"/>
                </a:lnTo>
                <a:cubicBezTo>
                  <a:pt x="2600848" y="1395213"/>
                  <a:pt x="2601244" y="1401517"/>
                  <a:pt x="2597499" y="1405262"/>
                </a:cubicBezTo>
                <a:cubicBezTo>
                  <a:pt x="2573235" y="1429523"/>
                  <a:pt x="2604068" y="1400007"/>
                  <a:pt x="2572378" y="1425359"/>
                </a:cubicBezTo>
                <a:cubicBezTo>
                  <a:pt x="2568679" y="1428318"/>
                  <a:pt x="2565679" y="1432058"/>
                  <a:pt x="2562329" y="1435407"/>
                </a:cubicBezTo>
                <a:cubicBezTo>
                  <a:pt x="2553605" y="1461578"/>
                  <a:pt x="2563019" y="1440826"/>
                  <a:pt x="2547257" y="1460528"/>
                </a:cubicBezTo>
                <a:cubicBezTo>
                  <a:pt x="2535656" y="1475030"/>
                  <a:pt x="2540634" y="1474869"/>
                  <a:pt x="2527160" y="1485649"/>
                </a:cubicBezTo>
                <a:cubicBezTo>
                  <a:pt x="2522445" y="1489421"/>
                  <a:pt x="2516803" y="1491925"/>
                  <a:pt x="2512088" y="1495697"/>
                </a:cubicBezTo>
                <a:cubicBezTo>
                  <a:pt x="2508389" y="1498656"/>
                  <a:pt x="2506276" y="1503627"/>
                  <a:pt x="2502039" y="1505745"/>
                </a:cubicBezTo>
                <a:cubicBezTo>
                  <a:pt x="2492565" y="1510482"/>
                  <a:pt x="2471894" y="1515794"/>
                  <a:pt x="2471894" y="1515794"/>
                </a:cubicBezTo>
                <a:cubicBezTo>
                  <a:pt x="2466870" y="1519143"/>
                  <a:pt x="2461537" y="1522070"/>
                  <a:pt x="2456822" y="1525842"/>
                </a:cubicBezTo>
                <a:cubicBezTo>
                  <a:pt x="2453123" y="1528801"/>
                  <a:pt x="2451010" y="1533772"/>
                  <a:pt x="2446773" y="1535890"/>
                </a:cubicBezTo>
                <a:cubicBezTo>
                  <a:pt x="2437299" y="1540627"/>
                  <a:pt x="2416628" y="1545939"/>
                  <a:pt x="2416628" y="1545939"/>
                </a:cubicBezTo>
                <a:cubicBezTo>
                  <a:pt x="2406580" y="1552638"/>
                  <a:pt x="2397940" y="1562216"/>
                  <a:pt x="2386483" y="1566035"/>
                </a:cubicBezTo>
                <a:cubicBezTo>
                  <a:pt x="2279974" y="1601540"/>
                  <a:pt x="2412127" y="1558343"/>
                  <a:pt x="2336241" y="1581108"/>
                </a:cubicBezTo>
                <a:cubicBezTo>
                  <a:pt x="2326096" y="1584151"/>
                  <a:pt x="2316581" y="1589658"/>
                  <a:pt x="2306096" y="1591156"/>
                </a:cubicBezTo>
                <a:cubicBezTo>
                  <a:pt x="2294373" y="1592831"/>
                  <a:pt x="2282578" y="1594062"/>
                  <a:pt x="2270927" y="1596181"/>
                </a:cubicBezTo>
                <a:cubicBezTo>
                  <a:pt x="2264133" y="1597416"/>
                  <a:pt x="2257641" y="1600070"/>
                  <a:pt x="2250830" y="1601205"/>
                </a:cubicBezTo>
                <a:cubicBezTo>
                  <a:pt x="2237512" y="1603425"/>
                  <a:pt x="2224003" y="1604320"/>
                  <a:pt x="2210637" y="1606229"/>
                </a:cubicBezTo>
                <a:cubicBezTo>
                  <a:pt x="2200552" y="1607670"/>
                  <a:pt x="2190577" y="1609812"/>
                  <a:pt x="2180492" y="1611253"/>
                </a:cubicBezTo>
                <a:cubicBezTo>
                  <a:pt x="2167126" y="1613162"/>
                  <a:pt x="2153617" y="1614057"/>
                  <a:pt x="2140299" y="1616277"/>
                </a:cubicBezTo>
                <a:cubicBezTo>
                  <a:pt x="2108274" y="1621614"/>
                  <a:pt x="2127791" y="1624712"/>
                  <a:pt x="2085033" y="1626326"/>
                </a:cubicBezTo>
                <a:cubicBezTo>
                  <a:pt x="2008032" y="1629232"/>
                  <a:pt x="1930958" y="1629675"/>
                  <a:pt x="1853921" y="1631350"/>
                </a:cubicBezTo>
                <a:cubicBezTo>
                  <a:pt x="1847222" y="1633025"/>
                  <a:pt x="1840635" y="1635239"/>
                  <a:pt x="1833824" y="1636374"/>
                </a:cubicBezTo>
                <a:cubicBezTo>
                  <a:pt x="1777507" y="1645760"/>
                  <a:pt x="1719614" y="1644245"/>
                  <a:pt x="1663002" y="1646422"/>
                </a:cubicBezTo>
                <a:cubicBezTo>
                  <a:pt x="1529781" y="1658533"/>
                  <a:pt x="1705428" y="1643585"/>
                  <a:pt x="1467059" y="1656471"/>
                </a:cubicBezTo>
                <a:cubicBezTo>
                  <a:pt x="1451916" y="1657290"/>
                  <a:pt x="1436936" y="1660034"/>
                  <a:pt x="1421841" y="1661495"/>
                </a:cubicBezTo>
                <a:cubicBezTo>
                  <a:pt x="1318892" y="1671458"/>
                  <a:pt x="1328521" y="1670314"/>
                  <a:pt x="1240971" y="1676567"/>
                </a:cubicBezTo>
                <a:lnTo>
                  <a:pt x="1034980" y="1671543"/>
                </a:lnTo>
                <a:cubicBezTo>
                  <a:pt x="1026449" y="1671172"/>
                  <a:pt x="1018195" y="1668371"/>
                  <a:pt x="1009859" y="1666519"/>
                </a:cubicBezTo>
                <a:cubicBezTo>
                  <a:pt x="974532" y="1658669"/>
                  <a:pt x="1004053" y="1664861"/>
                  <a:pt x="974690" y="1656471"/>
                </a:cubicBezTo>
                <a:cubicBezTo>
                  <a:pt x="968050" y="1654574"/>
                  <a:pt x="961207" y="1653430"/>
                  <a:pt x="954593" y="1651446"/>
                </a:cubicBezTo>
                <a:cubicBezTo>
                  <a:pt x="944448" y="1648402"/>
                  <a:pt x="934496" y="1644747"/>
                  <a:pt x="924448" y="1641398"/>
                </a:cubicBezTo>
                <a:lnTo>
                  <a:pt x="894303" y="1631350"/>
                </a:lnTo>
                <a:cubicBezTo>
                  <a:pt x="848575" y="1616108"/>
                  <a:pt x="920788" y="1639486"/>
                  <a:pt x="854110" y="1621301"/>
                </a:cubicBezTo>
                <a:cubicBezTo>
                  <a:pt x="843891" y="1618514"/>
                  <a:pt x="834013" y="1614602"/>
                  <a:pt x="823964" y="1611253"/>
                </a:cubicBezTo>
                <a:cubicBezTo>
                  <a:pt x="818940" y="1609578"/>
                  <a:pt x="813298" y="1609166"/>
                  <a:pt x="808892" y="1606229"/>
                </a:cubicBezTo>
                <a:cubicBezTo>
                  <a:pt x="789098" y="1593034"/>
                  <a:pt x="792370" y="1593306"/>
                  <a:pt x="763674" y="1586132"/>
                </a:cubicBezTo>
                <a:cubicBezTo>
                  <a:pt x="700838" y="1570423"/>
                  <a:pt x="778969" y="1590502"/>
                  <a:pt x="728505" y="1576084"/>
                </a:cubicBezTo>
                <a:cubicBezTo>
                  <a:pt x="675366" y="1560902"/>
                  <a:pt x="749880" y="1584884"/>
                  <a:pt x="678263" y="1561011"/>
                </a:cubicBezTo>
                <a:cubicBezTo>
                  <a:pt x="673239" y="1559336"/>
                  <a:pt x="667597" y="1558924"/>
                  <a:pt x="663191" y="1555987"/>
                </a:cubicBezTo>
                <a:cubicBezTo>
                  <a:pt x="658167" y="1552638"/>
                  <a:pt x="653636" y="1548391"/>
                  <a:pt x="648118" y="1545939"/>
                </a:cubicBezTo>
                <a:cubicBezTo>
                  <a:pt x="638439" y="1541637"/>
                  <a:pt x="626786" y="1541765"/>
                  <a:pt x="617973" y="1535890"/>
                </a:cubicBezTo>
                <a:cubicBezTo>
                  <a:pt x="612949" y="1532541"/>
                  <a:pt x="607616" y="1529614"/>
                  <a:pt x="602901" y="1525842"/>
                </a:cubicBezTo>
                <a:cubicBezTo>
                  <a:pt x="599202" y="1522883"/>
                  <a:pt x="596914" y="1518231"/>
                  <a:pt x="592852" y="1515794"/>
                </a:cubicBezTo>
                <a:cubicBezTo>
                  <a:pt x="588311" y="1513069"/>
                  <a:pt x="582804" y="1512445"/>
                  <a:pt x="577780" y="1510770"/>
                </a:cubicBezTo>
                <a:cubicBezTo>
                  <a:pt x="574431" y="1507420"/>
                  <a:pt x="571969" y="1502839"/>
                  <a:pt x="567732" y="1500721"/>
                </a:cubicBezTo>
                <a:cubicBezTo>
                  <a:pt x="558258" y="1495984"/>
                  <a:pt x="537586" y="1490673"/>
                  <a:pt x="537586" y="1490673"/>
                </a:cubicBezTo>
                <a:cubicBezTo>
                  <a:pt x="512131" y="1465215"/>
                  <a:pt x="545071" y="1495162"/>
                  <a:pt x="512466" y="1475600"/>
                </a:cubicBezTo>
                <a:cubicBezTo>
                  <a:pt x="477983" y="1454911"/>
                  <a:pt x="530040" y="1474760"/>
                  <a:pt x="487345" y="1460528"/>
                </a:cubicBezTo>
                <a:cubicBezTo>
                  <a:pt x="475442" y="1448625"/>
                  <a:pt x="464195" y="1436064"/>
                  <a:pt x="447151" y="1430383"/>
                </a:cubicBezTo>
                <a:lnTo>
                  <a:pt x="432079" y="1425359"/>
                </a:lnTo>
                <a:cubicBezTo>
                  <a:pt x="420176" y="1413456"/>
                  <a:pt x="408928" y="1400894"/>
                  <a:pt x="391885" y="1395213"/>
                </a:cubicBezTo>
                <a:lnTo>
                  <a:pt x="376813" y="1390189"/>
                </a:lnTo>
                <a:cubicBezTo>
                  <a:pt x="342591" y="1355971"/>
                  <a:pt x="396075" y="1408136"/>
                  <a:pt x="351692" y="1370093"/>
                </a:cubicBezTo>
                <a:cubicBezTo>
                  <a:pt x="338283" y="1358600"/>
                  <a:pt x="332494" y="1347046"/>
                  <a:pt x="316523" y="1339948"/>
                </a:cubicBezTo>
                <a:cubicBezTo>
                  <a:pt x="306844" y="1335646"/>
                  <a:pt x="286378" y="1329899"/>
                  <a:pt x="286378" y="1329899"/>
                </a:cubicBezTo>
                <a:cubicBezTo>
                  <a:pt x="283028" y="1326550"/>
                  <a:pt x="280566" y="1321969"/>
                  <a:pt x="276329" y="1319851"/>
                </a:cubicBezTo>
                <a:cubicBezTo>
                  <a:pt x="266855" y="1315114"/>
                  <a:pt x="246184" y="1309803"/>
                  <a:pt x="246184" y="1309803"/>
                </a:cubicBezTo>
                <a:cubicBezTo>
                  <a:pt x="227598" y="1291215"/>
                  <a:pt x="240075" y="1302380"/>
                  <a:pt x="205991" y="1279657"/>
                </a:cubicBezTo>
                <a:lnTo>
                  <a:pt x="190918" y="1269609"/>
                </a:lnTo>
                <a:cubicBezTo>
                  <a:pt x="185894" y="1266260"/>
                  <a:pt x="181574" y="1261470"/>
                  <a:pt x="175846" y="1259561"/>
                </a:cubicBezTo>
                <a:lnTo>
                  <a:pt x="160773" y="1254537"/>
                </a:lnTo>
                <a:cubicBezTo>
                  <a:pt x="157424" y="1251187"/>
                  <a:pt x="154424" y="1247447"/>
                  <a:pt x="150725" y="1244488"/>
                </a:cubicBezTo>
                <a:cubicBezTo>
                  <a:pt x="146010" y="1240716"/>
                  <a:pt x="139628" y="1238984"/>
                  <a:pt x="135652" y="1234440"/>
                </a:cubicBezTo>
                <a:cubicBezTo>
                  <a:pt x="116896" y="1213005"/>
                  <a:pt x="122539" y="1207872"/>
                  <a:pt x="105507" y="1194246"/>
                </a:cubicBezTo>
                <a:cubicBezTo>
                  <a:pt x="100792" y="1190474"/>
                  <a:pt x="95459" y="1187547"/>
                  <a:pt x="90435" y="1184198"/>
                </a:cubicBezTo>
                <a:cubicBezTo>
                  <a:pt x="87085" y="1179174"/>
                  <a:pt x="84158" y="1173841"/>
                  <a:pt x="80386" y="1169126"/>
                </a:cubicBezTo>
                <a:cubicBezTo>
                  <a:pt x="77427" y="1165427"/>
                  <a:pt x="73180" y="1162867"/>
                  <a:pt x="70338" y="1159077"/>
                </a:cubicBezTo>
                <a:cubicBezTo>
                  <a:pt x="63092" y="1149416"/>
                  <a:pt x="50241" y="1128932"/>
                  <a:pt x="50241" y="1128932"/>
                </a:cubicBezTo>
                <a:cubicBezTo>
                  <a:pt x="48566" y="1123908"/>
                  <a:pt x="47942" y="1118401"/>
                  <a:pt x="45217" y="1113860"/>
                </a:cubicBezTo>
                <a:cubicBezTo>
                  <a:pt x="42780" y="1109798"/>
                  <a:pt x="38128" y="1107510"/>
                  <a:pt x="35169" y="1103811"/>
                </a:cubicBezTo>
                <a:cubicBezTo>
                  <a:pt x="9823" y="1072127"/>
                  <a:pt x="39331" y="1102949"/>
                  <a:pt x="15072" y="1078690"/>
                </a:cubicBezTo>
                <a:lnTo>
                  <a:pt x="5024" y="1048545"/>
                </a:lnTo>
                <a:lnTo>
                  <a:pt x="0" y="1033473"/>
                </a:lnTo>
                <a:cubicBezTo>
                  <a:pt x="1675" y="974858"/>
                  <a:pt x="2420" y="916208"/>
                  <a:pt x="5024" y="857627"/>
                </a:cubicBezTo>
                <a:cubicBezTo>
                  <a:pt x="7536" y="801102"/>
                  <a:pt x="-4963" y="802382"/>
                  <a:pt x="25121" y="812409"/>
                </a:cubicBezTo>
                <a:cubicBezTo>
                  <a:pt x="30145" y="817433"/>
                  <a:pt x="35644" y="822024"/>
                  <a:pt x="40193" y="827482"/>
                </a:cubicBezTo>
                <a:cubicBezTo>
                  <a:pt x="71876" y="865503"/>
                  <a:pt x="31059" y="823372"/>
                  <a:pt x="60290" y="852603"/>
                </a:cubicBezTo>
                <a:cubicBezTo>
                  <a:pt x="61965" y="857627"/>
                  <a:pt x="62137" y="863438"/>
                  <a:pt x="65314" y="867675"/>
                </a:cubicBezTo>
                <a:cubicBezTo>
                  <a:pt x="72419" y="877149"/>
                  <a:pt x="90435" y="892796"/>
                  <a:pt x="90435" y="892796"/>
                </a:cubicBezTo>
                <a:cubicBezTo>
                  <a:pt x="104665" y="935486"/>
                  <a:pt x="84820" y="883440"/>
                  <a:pt x="105507" y="917917"/>
                </a:cubicBezTo>
                <a:cubicBezTo>
                  <a:pt x="108232" y="922458"/>
                  <a:pt x="107807" y="928448"/>
                  <a:pt x="110532" y="932989"/>
                </a:cubicBezTo>
                <a:cubicBezTo>
                  <a:pt x="116132" y="942323"/>
                  <a:pt x="127750" y="946765"/>
                  <a:pt x="135652" y="953086"/>
                </a:cubicBezTo>
                <a:cubicBezTo>
                  <a:pt x="139351" y="956045"/>
                  <a:pt x="142002" y="960175"/>
                  <a:pt x="145701" y="963134"/>
                </a:cubicBezTo>
                <a:cubicBezTo>
                  <a:pt x="159617" y="974267"/>
                  <a:pt x="159923" y="972900"/>
                  <a:pt x="175846" y="978207"/>
                </a:cubicBezTo>
                <a:cubicBezTo>
                  <a:pt x="180870" y="981556"/>
                  <a:pt x="185400" y="985803"/>
                  <a:pt x="190918" y="988255"/>
                </a:cubicBezTo>
                <a:cubicBezTo>
                  <a:pt x="200597" y="992557"/>
                  <a:pt x="221063" y="998304"/>
                  <a:pt x="221063" y="998304"/>
                </a:cubicBezTo>
                <a:cubicBezTo>
                  <a:pt x="230408" y="1007649"/>
                  <a:pt x="233510" y="1012063"/>
                  <a:pt x="246184" y="1018400"/>
                </a:cubicBezTo>
                <a:cubicBezTo>
                  <a:pt x="250921" y="1020768"/>
                  <a:pt x="256233" y="1021749"/>
                  <a:pt x="261257" y="1023424"/>
                </a:cubicBezTo>
                <a:cubicBezTo>
                  <a:pt x="266281" y="1026774"/>
                  <a:pt x="270928" y="1030773"/>
                  <a:pt x="276329" y="1033473"/>
                </a:cubicBezTo>
                <a:cubicBezTo>
                  <a:pt x="281066" y="1035842"/>
                  <a:pt x="287266" y="1035189"/>
                  <a:pt x="291402" y="1038497"/>
                </a:cubicBezTo>
                <a:cubicBezTo>
                  <a:pt x="323867" y="1064469"/>
                  <a:pt x="278636" y="1045966"/>
                  <a:pt x="316523" y="1058594"/>
                </a:cubicBezTo>
                <a:cubicBezTo>
                  <a:pt x="321547" y="1061943"/>
                  <a:pt x="327011" y="1064712"/>
                  <a:pt x="331595" y="1068642"/>
                </a:cubicBezTo>
                <a:cubicBezTo>
                  <a:pt x="338788" y="1074807"/>
                  <a:pt x="342704" y="1085743"/>
                  <a:pt x="351692" y="1088739"/>
                </a:cubicBezTo>
                <a:lnTo>
                  <a:pt x="381837" y="1098787"/>
                </a:lnTo>
                <a:lnTo>
                  <a:pt x="396910" y="1103811"/>
                </a:lnTo>
                <a:cubicBezTo>
                  <a:pt x="422365" y="1129269"/>
                  <a:pt x="389425" y="1099322"/>
                  <a:pt x="422030" y="1118884"/>
                </a:cubicBezTo>
                <a:cubicBezTo>
                  <a:pt x="449036" y="1135087"/>
                  <a:pt x="411965" y="1123901"/>
                  <a:pt x="447151" y="1138981"/>
                </a:cubicBezTo>
                <a:cubicBezTo>
                  <a:pt x="453498" y="1141701"/>
                  <a:pt x="460549" y="1142330"/>
                  <a:pt x="467248" y="1144005"/>
                </a:cubicBezTo>
                <a:cubicBezTo>
                  <a:pt x="472272" y="1147354"/>
                  <a:pt x="476920" y="1151353"/>
                  <a:pt x="482321" y="1154053"/>
                </a:cubicBezTo>
                <a:cubicBezTo>
                  <a:pt x="487058" y="1156421"/>
                  <a:pt x="492852" y="1156352"/>
                  <a:pt x="497393" y="1159077"/>
                </a:cubicBezTo>
                <a:cubicBezTo>
                  <a:pt x="501455" y="1161514"/>
                  <a:pt x="503204" y="1167008"/>
                  <a:pt x="507441" y="1169126"/>
                </a:cubicBezTo>
                <a:cubicBezTo>
                  <a:pt x="516915" y="1173863"/>
                  <a:pt x="528773" y="1173299"/>
                  <a:pt x="537586" y="1179174"/>
                </a:cubicBezTo>
                <a:cubicBezTo>
                  <a:pt x="572138" y="1202209"/>
                  <a:pt x="556275" y="1195452"/>
                  <a:pt x="582804" y="1204295"/>
                </a:cubicBezTo>
                <a:cubicBezTo>
                  <a:pt x="616253" y="1237742"/>
                  <a:pt x="580231" y="1206215"/>
                  <a:pt x="612949" y="1224392"/>
                </a:cubicBezTo>
                <a:cubicBezTo>
                  <a:pt x="664769" y="1253181"/>
                  <a:pt x="624064" y="1238145"/>
                  <a:pt x="658167" y="1249512"/>
                </a:cubicBezTo>
                <a:cubicBezTo>
                  <a:pt x="682051" y="1265437"/>
                  <a:pt x="667511" y="1257652"/>
                  <a:pt x="703384" y="1269609"/>
                </a:cubicBezTo>
                <a:lnTo>
                  <a:pt x="718457" y="1274633"/>
                </a:lnTo>
                <a:cubicBezTo>
                  <a:pt x="735994" y="1292172"/>
                  <a:pt x="724011" y="1283184"/>
                  <a:pt x="758650" y="1294730"/>
                </a:cubicBezTo>
                <a:lnTo>
                  <a:pt x="773723" y="1299754"/>
                </a:lnTo>
                <a:lnTo>
                  <a:pt x="788795" y="1304778"/>
                </a:lnTo>
                <a:cubicBezTo>
                  <a:pt x="793819" y="1308128"/>
                  <a:pt x="798350" y="1312374"/>
                  <a:pt x="803868" y="1314827"/>
                </a:cubicBezTo>
                <a:cubicBezTo>
                  <a:pt x="813547" y="1319129"/>
                  <a:pt x="823965" y="1321526"/>
                  <a:pt x="834013" y="1324875"/>
                </a:cubicBezTo>
                <a:lnTo>
                  <a:pt x="849085" y="1329899"/>
                </a:lnTo>
                <a:lnTo>
                  <a:pt x="879230" y="1339948"/>
                </a:lnTo>
                <a:cubicBezTo>
                  <a:pt x="884254" y="1341623"/>
                  <a:pt x="889079" y="1344101"/>
                  <a:pt x="894303" y="1344972"/>
                </a:cubicBezTo>
                <a:cubicBezTo>
                  <a:pt x="969497" y="1357504"/>
                  <a:pt x="875575" y="1342091"/>
                  <a:pt x="959617" y="1355020"/>
                </a:cubicBezTo>
                <a:cubicBezTo>
                  <a:pt x="969685" y="1356569"/>
                  <a:pt x="979714" y="1358369"/>
                  <a:pt x="989762" y="1360044"/>
                </a:cubicBezTo>
                <a:lnTo>
                  <a:pt x="1341455" y="1355020"/>
                </a:lnTo>
                <a:cubicBezTo>
                  <a:pt x="1349991" y="1354792"/>
                  <a:pt x="1358174" y="1351523"/>
                  <a:pt x="1366575" y="1349996"/>
                </a:cubicBezTo>
                <a:cubicBezTo>
                  <a:pt x="1376598" y="1348174"/>
                  <a:pt x="1386672" y="1346647"/>
                  <a:pt x="1396721" y="1344972"/>
                </a:cubicBezTo>
                <a:cubicBezTo>
                  <a:pt x="1423651" y="1335995"/>
                  <a:pt x="1400542" y="1343006"/>
                  <a:pt x="1436914" y="1334923"/>
                </a:cubicBezTo>
                <a:cubicBezTo>
                  <a:pt x="1443655" y="1333425"/>
                  <a:pt x="1450217" y="1331134"/>
                  <a:pt x="1457011" y="1329899"/>
                </a:cubicBezTo>
                <a:cubicBezTo>
                  <a:pt x="1468662" y="1327781"/>
                  <a:pt x="1480476" y="1326676"/>
                  <a:pt x="1492180" y="1324875"/>
                </a:cubicBezTo>
                <a:cubicBezTo>
                  <a:pt x="1528371" y="1319307"/>
                  <a:pt x="1521856" y="1318893"/>
                  <a:pt x="1562518" y="1314827"/>
                </a:cubicBezTo>
                <a:cubicBezTo>
                  <a:pt x="1582584" y="1312820"/>
                  <a:pt x="1602711" y="1311478"/>
                  <a:pt x="1622808" y="1309803"/>
                </a:cubicBezTo>
                <a:cubicBezTo>
                  <a:pt x="1665133" y="1301337"/>
                  <a:pt x="1655500" y="1302168"/>
                  <a:pt x="1718268" y="1299754"/>
                </a:cubicBezTo>
                <a:cubicBezTo>
                  <a:pt x="1781882" y="1297307"/>
                  <a:pt x="1845535" y="1295887"/>
                  <a:pt x="1909186" y="1294730"/>
                </a:cubicBezTo>
                <a:lnTo>
                  <a:pt x="2270927" y="1289706"/>
                </a:lnTo>
                <a:cubicBezTo>
                  <a:pt x="2332793" y="1277333"/>
                  <a:pt x="2266998" y="1289235"/>
                  <a:pt x="2391507" y="1279657"/>
                </a:cubicBezTo>
                <a:cubicBezTo>
                  <a:pt x="2403314" y="1278749"/>
                  <a:pt x="2414954" y="1276308"/>
                  <a:pt x="2426677" y="1274633"/>
                </a:cubicBezTo>
                <a:lnTo>
                  <a:pt x="2456822" y="1264585"/>
                </a:lnTo>
                <a:lnTo>
                  <a:pt x="2471894" y="1259561"/>
                </a:lnTo>
                <a:cubicBezTo>
                  <a:pt x="2476918" y="1256211"/>
                  <a:pt x="2481566" y="1252213"/>
                  <a:pt x="2486967" y="1249512"/>
                </a:cubicBezTo>
                <a:cubicBezTo>
                  <a:pt x="2491704" y="1247144"/>
                  <a:pt x="2497498" y="1247213"/>
                  <a:pt x="2502039" y="1244488"/>
                </a:cubicBezTo>
                <a:cubicBezTo>
                  <a:pt x="2536522" y="1223799"/>
                  <a:pt x="2484465" y="1243648"/>
                  <a:pt x="2527160" y="1229416"/>
                </a:cubicBezTo>
                <a:cubicBezTo>
                  <a:pt x="2530509" y="1226066"/>
                  <a:pt x="2533146" y="1221804"/>
                  <a:pt x="2537208" y="1219367"/>
                </a:cubicBezTo>
                <a:cubicBezTo>
                  <a:pt x="2541749" y="1216642"/>
                  <a:pt x="2548145" y="1217651"/>
                  <a:pt x="2552281" y="1214343"/>
                </a:cubicBezTo>
                <a:cubicBezTo>
                  <a:pt x="2556996" y="1210571"/>
                  <a:pt x="2558353" y="1203815"/>
                  <a:pt x="2562329" y="1199271"/>
                </a:cubicBezTo>
                <a:cubicBezTo>
                  <a:pt x="2570127" y="1190359"/>
                  <a:pt x="2587450" y="1174150"/>
                  <a:pt x="2587450" y="1174150"/>
                </a:cubicBezTo>
                <a:cubicBezTo>
                  <a:pt x="2598997" y="1139511"/>
                  <a:pt x="2590010" y="1151495"/>
                  <a:pt x="2607547" y="1133956"/>
                </a:cubicBezTo>
                <a:cubicBezTo>
                  <a:pt x="2609222" y="1128932"/>
                  <a:pt x="2611178" y="1123993"/>
                  <a:pt x="2612571" y="1118884"/>
                </a:cubicBezTo>
                <a:cubicBezTo>
                  <a:pt x="2616205" y="1105560"/>
                  <a:pt x="2618251" y="1091791"/>
                  <a:pt x="2622619" y="1078690"/>
                </a:cubicBezTo>
                <a:cubicBezTo>
                  <a:pt x="2624294" y="1073666"/>
                  <a:pt x="2625276" y="1068355"/>
                  <a:pt x="2627644" y="1063618"/>
                </a:cubicBezTo>
                <a:cubicBezTo>
                  <a:pt x="2630345" y="1058217"/>
                  <a:pt x="2634992" y="1053946"/>
                  <a:pt x="2637692" y="1048545"/>
                </a:cubicBezTo>
                <a:cubicBezTo>
                  <a:pt x="2640060" y="1043808"/>
                  <a:pt x="2639638" y="1037782"/>
                  <a:pt x="2642716" y="1033473"/>
                </a:cubicBezTo>
                <a:cubicBezTo>
                  <a:pt x="2648223" y="1025764"/>
                  <a:pt x="2662813" y="1013376"/>
                  <a:pt x="2662813" y="1013376"/>
                </a:cubicBezTo>
                <a:cubicBezTo>
                  <a:pt x="2677043" y="970686"/>
                  <a:pt x="2657198" y="1022732"/>
                  <a:pt x="2677885" y="988255"/>
                </a:cubicBezTo>
                <a:cubicBezTo>
                  <a:pt x="2680610" y="983714"/>
                  <a:pt x="2680185" y="977724"/>
                  <a:pt x="2682910" y="973183"/>
                </a:cubicBezTo>
                <a:cubicBezTo>
                  <a:pt x="2685347" y="969121"/>
                  <a:pt x="2689999" y="966833"/>
                  <a:pt x="2692958" y="963134"/>
                </a:cubicBezTo>
                <a:cubicBezTo>
                  <a:pt x="2696730" y="958419"/>
                  <a:pt x="2699657" y="953086"/>
                  <a:pt x="2703006" y="948062"/>
                </a:cubicBezTo>
                <a:lnTo>
                  <a:pt x="2718079" y="902844"/>
                </a:lnTo>
                <a:cubicBezTo>
                  <a:pt x="2719754" y="897820"/>
                  <a:pt x="2719359" y="891517"/>
                  <a:pt x="2723103" y="887772"/>
                </a:cubicBezTo>
                <a:lnTo>
                  <a:pt x="2733151" y="877723"/>
                </a:lnTo>
                <a:lnTo>
                  <a:pt x="2743200" y="847578"/>
                </a:lnTo>
                <a:cubicBezTo>
                  <a:pt x="2744875" y="842554"/>
                  <a:pt x="2747185" y="837699"/>
                  <a:pt x="2748224" y="832506"/>
                </a:cubicBezTo>
                <a:cubicBezTo>
                  <a:pt x="2751172" y="817766"/>
                  <a:pt x="2752479" y="805827"/>
                  <a:pt x="2758272" y="792312"/>
                </a:cubicBezTo>
                <a:cubicBezTo>
                  <a:pt x="2784695" y="730660"/>
                  <a:pt x="2753143" y="807598"/>
                  <a:pt x="2778369" y="757143"/>
                </a:cubicBezTo>
                <a:cubicBezTo>
                  <a:pt x="2780737" y="752406"/>
                  <a:pt x="2780668" y="746612"/>
                  <a:pt x="2783393" y="742071"/>
                </a:cubicBezTo>
                <a:cubicBezTo>
                  <a:pt x="2785830" y="738009"/>
                  <a:pt x="2790482" y="735721"/>
                  <a:pt x="2793441" y="732022"/>
                </a:cubicBezTo>
                <a:cubicBezTo>
                  <a:pt x="2818793" y="700332"/>
                  <a:pt x="2789277" y="731165"/>
                  <a:pt x="2813538" y="706901"/>
                </a:cubicBezTo>
                <a:cubicBezTo>
                  <a:pt x="2815213" y="701877"/>
                  <a:pt x="2815990" y="696458"/>
                  <a:pt x="2818562" y="691829"/>
                </a:cubicBezTo>
                <a:cubicBezTo>
                  <a:pt x="2824427" y="681272"/>
                  <a:pt x="2838659" y="661684"/>
                  <a:pt x="2838659" y="661684"/>
                </a:cubicBezTo>
                <a:lnTo>
                  <a:pt x="2848707" y="631539"/>
                </a:lnTo>
                <a:cubicBezTo>
                  <a:pt x="2850382" y="626515"/>
                  <a:pt x="2850794" y="620873"/>
                  <a:pt x="2853732" y="616466"/>
                </a:cubicBezTo>
                <a:lnTo>
                  <a:pt x="2863780" y="601394"/>
                </a:lnTo>
                <a:cubicBezTo>
                  <a:pt x="2878797" y="556343"/>
                  <a:pt x="2874750" y="582519"/>
                  <a:pt x="2868804" y="526031"/>
                </a:cubicBezTo>
                <a:cubicBezTo>
                  <a:pt x="2868631" y="524389"/>
                  <a:pt x="2865590" y="469361"/>
                  <a:pt x="2858756" y="455693"/>
                </a:cubicBezTo>
                <a:cubicBezTo>
                  <a:pt x="2856637" y="451456"/>
                  <a:pt x="2852057" y="448994"/>
                  <a:pt x="2848707" y="445644"/>
                </a:cubicBezTo>
                <a:cubicBezTo>
                  <a:pt x="2847032" y="440620"/>
                  <a:pt x="2846761" y="434881"/>
                  <a:pt x="2843683" y="430572"/>
                </a:cubicBezTo>
                <a:cubicBezTo>
                  <a:pt x="2824633" y="403902"/>
                  <a:pt x="2828080" y="417198"/>
                  <a:pt x="2808514" y="400427"/>
                </a:cubicBezTo>
                <a:cubicBezTo>
                  <a:pt x="2801321" y="394262"/>
                  <a:pt x="2796300" y="385585"/>
                  <a:pt x="2788417" y="380330"/>
                </a:cubicBezTo>
                <a:cubicBezTo>
                  <a:pt x="2742030" y="349405"/>
                  <a:pt x="2799090" y="388869"/>
                  <a:pt x="2763296" y="360233"/>
                </a:cubicBezTo>
                <a:cubicBezTo>
                  <a:pt x="2758581" y="356461"/>
                  <a:pt x="2752808" y="354115"/>
                  <a:pt x="2748224" y="350185"/>
                </a:cubicBezTo>
                <a:cubicBezTo>
                  <a:pt x="2741031" y="344020"/>
                  <a:pt x="2736010" y="335343"/>
                  <a:pt x="2728127" y="330088"/>
                </a:cubicBezTo>
                <a:cubicBezTo>
                  <a:pt x="2693576" y="307054"/>
                  <a:pt x="2709439" y="313812"/>
                  <a:pt x="2682910" y="304967"/>
                </a:cubicBezTo>
                <a:cubicBezTo>
                  <a:pt x="2665370" y="287429"/>
                  <a:pt x="2677356" y="296418"/>
                  <a:pt x="2642716" y="284871"/>
                </a:cubicBezTo>
                <a:lnTo>
                  <a:pt x="2597499" y="269798"/>
                </a:lnTo>
                <a:lnTo>
                  <a:pt x="2567353" y="259750"/>
                </a:lnTo>
                <a:lnTo>
                  <a:pt x="2552281" y="254726"/>
                </a:lnTo>
                <a:cubicBezTo>
                  <a:pt x="2547257" y="251376"/>
                  <a:pt x="2542609" y="247378"/>
                  <a:pt x="2537208" y="244677"/>
                </a:cubicBezTo>
                <a:cubicBezTo>
                  <a:pt x="2528766" y="240456"/>
                  <a:pt x="2510087" y="237043"/>
                  <a:pt x="2502039" y="234629"/>
                </a:cubicBezTo>
                <a:cubicBezTo>
                  <a:pt x="2491894" y="231586"/>
                  <a:pt x="2471894" y="224581"/>
                  <a:pt x="2471894" y="224581"/>
                </a:cubicBezTo>
                <a:cubicBezTo>
                  <a:pt x="2428710" y="195789"/>
                  <a:pt x="2483342" y="230304"/>
                  <a:pt x="2441749" y="209508"/>
                </a:cubicBezTo>
                <a:cubicBezTo>
                  <a:pt x="2436348" y="206808"/>
                  <a:pt x="2432078" y="202160"/>
                  <a:pt x="2426677" y="199460"/>
                </a:cubicBezTo>
                <a:cubicBezTo>
                  <a:pt x="2405283" y="188762"/>
                  <a:pt x="2416687" y="201663"/>
                  <a:pt x="2396532" y="184387"/>
                </a:cubicBezTo>
                <a:cubicBezTo>
                  <a:pt x="2389339" y="178222"/>
                  <a:pt x="2383134" y="170989"/>
                  <a:pt x="2376435" y="164290"/>
                </a:cubicBezTo>
                <a:cubicBezTo>
                  <a:pt x="2373085" y="160941"/>
                  <a:pt x="2369014" y="158183"/>
                  <a:pt x="2366386" y="154242"/>
                </a:cubicBezTo>
                <a:cubicBezTo>
                  <a:pt x="2363037" y="149218"/>
                  <a:pt x="2360268" y="143754"/>
                  <a:pt x="2356338" y="139170"/>
                </a:cubicBezTo>
                <a:cubicBezTo>
                  <a:pt x="2350173" y="131977"/>
                  <a:pt x="2342940" y="125772"/>
                  <a:pt x="2336241" y="119073"/>
                </a:cubicBezTo>
                <a:cubicBezTo>
                  <a:pt x="2332892" y="115723"/>
                  <a:pt x="2330134" y="111652"/>
                  <a:pt x="2326193" y="109024"/>
                </a:cubicBezTo>
                <a:lnTo>
                  <a:pt x="2296048" y="88928"/>
                </a:lnTo>
                <a:cubicBezTo>
                  <a:pt x="2291024" y="85578"/>
                  <a:pt x="2286704" y="80789"/>
                  <a:pt x="2280975" y="78879"/>
                </a:cubicBezTo>
                <a:cubicBezTo>
                  <a:pt x="2226005" y="60556"/>
                  <a:pt x="2309271" y="89780"/>
                  <a:pt x="2250830" y="63807"/>
                </a:cubicBezTo>
                <a:cubicBezTo>
                  <a:pt x="2241151" y="59505"/>
                  <a:pt x="2230733" y="57109"/>
                  <a:pt x="2220685" y="53759"/>
                </a:cubicBezTo>
                <a:lnTo>
                  <a:pt x="2190540" y="43710"/>
                </a:lnTo>
                <a:cubicBezTo>
                  <a:pt x="2169035" y="38334"/>
                  <a:pt x="2168712" y="37914"/>
                  <a:pt x="2145323" y="33662"/>
                </a:cubicBezTo>
                <a:cubicBezTo>
                  <a:pt x="2135300" y="31840"/>
                  <a:pt x="2125167" y="30636"/>
                  <a:pt x="2115178" y="28638"/>
                </a:cubicBezTo>
                <a:cubicBezTo>
                  <a:pt x="2068202" y="19242"/>
                  <a:pt x="2118307" y="28163"/>
                  <a:pt x="2080008" y="18589"/>
                </a:cubicBezTo>
                <a:cubicBezTo>
                  <a:pt x="2071724" y="16518"/>
                  <a:pt x="2063341" y="14773"/>
                  <a:pt x="2054888" y="13565"/>
                </a:cubicBezTo>
                <a:cubicBezTo>
                  <a:pt x="2039875" y="11420"/>
                  <a:pt x="2024732" y="10313"/>
                  <a:pt x="2009670" y="8541"/>
                </a:cubicBezTo>
                <a:lnTo>
                  <a:pt x="1969477" y="3517"/>
                </a:lnTo>
                <a:lnTo>
                  <a:pt x="1723292" y="8541"/>
                </a:lnTo>
                <a:cubicBezTo>
                  <a:pt x="1711458" y="8964"/>
                  <a:pt x="1699881" y="12154"/>
                  <a:pt x="1688123" y="13565"/>
                </a:cubicBezTo>
                <a:lnTo>
                  <a:pt x="1597688" y="23613"/>
                </a:lnTo>
                <a:cubicBezTo>
                  <a:pt x="1587640" y="21938"/>
                  <a:pt x="1577532" y="20587"/>
                  <a:pt x="1567543" y="18589"/>
                </a:cubicBezTo>
                <a:cubicBezTo>
                  <a:pt x="1520555" y="9192"/>
                  <a:pt x="1562518" y="7704"/>
                  <a:pt x="1532373" y="8541"/>
                </a:cubicBezTo>
                <a:cubicBezTo>
                  <a:pt x="1502228" y="9378"/>
                  <a:pt x="1423516" y="17752"/>
                  <a:pt x="1386672" y="23613"/>
                </a:cubicBezTo>
                <a:cubicBezTo>
                  <a:pt x="1349828" y="29474"/>
                  <a:pt x="1328895" y="42035"/>
                  <a:pt x="1311310" y="43710"/>
                </a:cubicBezTo>
                <a:cubicBezTo>
                  <a:pt x="1293726" y="45385"/>
                  <a:pt x="1293725" y="33663"/>
                  <a:pt x="1281165" y="33663"/>
                </a:cubicBezTo>
                <a:cubicBezTo>
                  <a:pt x="1268605" y="33663"/>
                  <a:pt x="1259393" y="42873"/>
                  <a:pt x="1235947" y="43710"/>
                </a:cubicBezTo>
                <a:cubicBezTo>
                  <a:pt x="1190675" y="40476"/>
                  <a:pt x="1179026" y="43717"/>
                  <a:pt x="1145512" y="33662"/>
                </a:cubicBezTo>
                <a:cubicBezTo>
                  <a:pt x="1135367" y="30618"/>
                  <a:pt x="1125415" y="26963"/>
                  <a:pt x="1115367" y="23613"/>
                </a:cubicBezTo>
                <a:lnTo>
                  <a:pt x="1100294" y="18589"/>
                </a:lnTo>
                <a:cubicBezTo>
                  <a:pt x="1081872" y="20264"/>
                  <a:pt x="1063413" y="21570"/>
                  <a:pt x="1045028" y="23613"/>
                </a:cubicBezTo>
                <a:cubicBezTo>
                  <a:pt x="1033258" y="24921"/>
                  <a:pt x="1021701" y="28638"/>
                  <a:pt x="1009859" y="28638"/>
                </a:cubicBezTo>
                <a:cubicBezTo>
                  <a:pt x="939501" y="28638"/>
                  <a:pt x="869182" y="25288"/>
                  <a:pt x="798844" y="23613"/>
                </a:cubicBezTo>
                <a:cubicBezTo>
                  <a:pt x="793820" y="21938"/>
                  <a:pt x="788909" y="19873"/>
                  <a:pt x="783771" y="18589"/>
                </a:cubicBezTo>
                <a:cubicBezTo>
                  <a:pt x="758176" y="12191"/>
                  <a:pt x="741570" y="11667"/>
                  <a:pt x="713433" y="8541"/>
                </a:cubicBezTo>
                <a:cubicBezTo>
                  <a:pt x="656182" y="-5771"/>
                  <a:pt x="689325" y="502"/>
                  <a:pt x="572756" y="8541"/>
                </a:cubicBezTo>
                <a:cubicBezTo>
                  <a:pt x="564237" y="9129"/>
                  <a:pt x="555874" y="11318"/>
                  <a:pt x="547635" y="13565"/>
                </a:cubicBezTo>
                <a:cubicBezTo>
                  <a:pt x="537416" y="16352"/>
                  <a:pt x="527538" y="20264"/>
                  <a:pt x="517490" y="23613"/>
                </a:cubicBezTo>
                <a:lnTo>
                  <a:pt x="487345" y="33662"/>
                </a:lnTo>
                <a:lnTo>
                  <a:pt x="472272" y="38686"/>
                </a:lnTo>
                <a:lnTo>
                  <a:pt x="457200" y="43710"/>
                </a:lnTo>
                <a:cubicBezTo>
                  <a:pt x="452176" y="47060"/>
                  <a:pt x="447645" y="51306"/>
                  <a:pt x="442127" y="53759"/>
                </a:cubicBezTo>
                <a:cubicBezTo>
                  <a:pt x="432448" y="58061"/>
                  <a:pt x="411982" y="63807"/>
                  <a:pt x="411982" y="63807"/>
                </a:cubicBezTo>
                <a:cubicBezTo>
                  <a:pt x="405283" y="68831"/>
                  <a:pt x="399375" y="75134"/>
                  <a:pt x="391885" y="78879"/>
                </a:cubicBezTo>
                <a:cubicBezTo>
                  <a:pt x="382411" y="83616"/>
                  <a:pt x="361740" y="88928"/>
                  <a:pt x="361740" y="88928"/>
                </a:cubicBezTo>
                <a:cubicBezTo>
                  <a:pt x="356716" y="92277"/>
                  <a:pt x="352186" y="96524"/>
                  <a:pt x="346668" y="98976"/>
                </a:cubicBezTo>
                <a:cubicBezTo>
                  <a:pt x="336989" y="103278"/>
                  <a:pt x="316523" y="109024"/>
                  <a:pt x="316523" y="109024"/>
                </a:cubicBezTo>
                <a:cubicBezTo>
                  <a:pt x="306132" y="115951"/>
                  <a:pt x="285623" y="126778"/>
                  <a:pt x="276329" y="139170"/>
                </a:cubicBezTo>
                <a:cubicBezTo>
                  <a:pt x="242246" y="184615"/>
                  <a:pt x="269228" y="156321"/>
                  <a:pt x="246184" y="179363"/>
                </a:cubicBezTo>
                <a:cubicBezTo>
                  <a:pt x="244509" y="184387"/>
                  <a:pt x="243885" y="189894"/>
                  <a:pt x="241160" y="194435"/>
                </a:cubicBezTo>
                <a:cubicBezTo>
                  <a:pt x="238723" y="198497"/>
                  <a:pt x="233230" y="200247"/>
                  <a:pt x="231112" y="204484"/>
                </a:cubicBezTo>
                <a:cubicBezTo>
                  <a:pt x="195241" y="276226"/>
                  <a:pt x="240570" y="205369"/>
                  <a:pt x="211015" y="249701"/>
                </a:cubicBezTo>
                <a:cubicBezTo>
                  <a:pt x="198389" y="287581"/>
                  <a:pt x="215419" y="240895"/>
                  <a:pt x="195943" y="279846"/>
                </a:cubicBezTo>
                <a:cubicBezTo>
                  <a:pt x="193574" y="284583"/>
                  <a:pt x="193287" y="290182"/>
                  <a:pt x="190918" y="294919"/>
                </a:cubicBezTo>
                <a:cubicBezTo>
                  <a:pt x="188218" y="300320"/>
                  <a:pt x="183322" y="304474"/>
                  <a:pt x="180870" y="309992"/>
                </a:cubicBezTo>
                <a:cubicBezTo>
                  <a:pt x="176568" y="319671"/>
                  <a:pt x="174172" y="330089"/>
                  <a:pt x="170822" y="340137"/>
                </a:cubicBezTo>
                <a:lnTo>
                  <a:pt x="160773" y="370282"/>
                </a:lnTo>
                <a:cubicBezTo>
                  <a:pt x="159098" y="375306"/>
                  <a:pt x="157033" y="380216"/>
                  <a:pt x="155749" y="385354"/>
                </a:cubicBezTo>
                <a:cubicBezTo>
                  <a:pt x="152400" y="398752"/>
                  <a:pt x="150068" y="412446"/>
                  <a:pt x="145701" y="425548"/>
                </a:cubicBezTo>
                <a:cubicBezTo>
                  <a:pt x="144026" y="430572"/>
                  <a:pt x="143045" y="435883"/>
                  <a:pt x="140677" y="440620"/>
                </a:cubicBezTo>
                <a:cubicBezTo>
                  <a:pt x="137976" y="446021"/>
                  <a:pt x="133978" y="450669"/>
                  <a:pt x="130628" y="455693"/>
                </a:cubicBezTo>
                <a:lnTo>
                  <a:pt x="120580" y="485838"/>
                </a:lnTo>
                <a:cubicBezTo>
                  <a:pt x="118905" y="490862"/>
                  <a:pt x="119301" y="497165"/>
                  <a:pt x="115556" y="500910"/>
                </a:cubicBezTo>
                <a:lnTo>
                  <a:pt x="105507" y="510959"/>
                </a:lnTo>
                <a:lnTo>
                  <a:pt x="95459" y="541104"/>
                </a:lnTo>
                <a:cubicBezTo>
                  <a:pt x="93784" y="546128"/>
                  <a:pt x="94180" y="552432"/>
                  <a:pt x="90435" y="556176"/>
                </a:cubicBezTo>
                <a:lnTo>
                  <a:pt x="80386" y="566224"/>
                </a:lnTo>
                <a:cubicBezTo>
                  <a:pt x="62065" y="621191"/>
                  <a:pt x="91283" y="537936"/>
                  <a:pt x="65314" y="596370"/>
                </a:cubicBezTo>
                <a:cubicBezTo>
                  <a:pt x="61012" y="606049"/>
                  <a:pt x="58616" y="616467"/>
                  <a:pt x="55266" y="626515"/>
                </a:cubicBezTo>
                <a:lnTo>
                  <a:pt x="50241" y="641587"/>
                </a:lnTo>
                <a:cubicBezTo>
                  <a:pt x="48566" y="646611"/>
                  <a:pt x="48155" y="652253"/>
                  <a:pt x="45217" y="656660"/>
                </a:cubicBezTo>
                <a:lnTo>
                  <a:pt x="35169" y="671732"/>
                </a:lnTo>
                <a:cubicBezTo>
                  <a:pt x="21878" y="724897"/>
                  <a:pt x="39924" y="662290"/>
                  <a:pt x="20096" y="706901"/>
                </a:cubicBezTo>
                <a:cubicBezTo>
                  <a:pt x="15794" y="716580"/>
                  <a:pt x="13397" y="726998"/>
                  <a:pt x="10048" y="737046"/>
                </a:cubicBezTo>
                <a:cubicBezTo>
                  <a:pt x="2841" y="758668"/>
                  <a:pt x="6308" y="746984"/>
                  <a:pt x="0" y="772216"/>
                </a:cubicBezTo>
                <a:cubicBezTo>
                  <a:pt x="1675" y="795662"/>
                  <a:pt x="692" y="819451"/>
                  <a:pt x="5024" y="842554"/>
                </a:cubicBezTo>
                <a:cubicBezTo>
                  <a:pt x="7130" y="853787"/>
                  <a:pt x="13561" y="852603"/>
                  <a:pt x="20096" y="852603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ular Callout 16"/>
          <p:cNvSpPr/>
          <p:nvPr/>
        </p:nvSpPr>
        <p:spPr>
          <a:xfrm>
            <a:off x="3895723" y="2032003"/>
            <a:ext cx="2510200" cy="428471"/>
          </a:xfrm>
          <a:prstGeom prst="wedgeRoundRectCallout">
            <a:avLst>
              <a:gd name="adj1" fmla="val -53828"/>
              <a:gd name="adj2" fmla="val -949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type of carbohydrate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6450" y="2841654"/>
            <a:ext cx="2238375" cy="1926431"/>
            <a:chOff x="5462588" y="2805113"/>
            <a:chExt cx="2238375" cy="1926431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8" name="Freeform 17"/>
            <p:cNvSpPr/>
            <p:nvPr/>
          </p:nvSpPr>
          <p:spPr>
            <a:xfrm>
              <a:off x="6681787" y="2809875"/>
              <a:ext cx="1016793" cy="1750219"/>
            </a:xfrm>
            <a:custGeom>
              <a:avLst/>
              <a:gdLst>
                <a:gd name="connsiteX0" fmla="*/ 0 w 1033462"/>
                <a:gd name="connsiteY0" fmla="*/ 0 h 1743075"/>
                <a:gd name="connsiteX1" fmla="*/ 204787 w 1033462"/>
                <a:gd name="connsiteY1" fmla="*/ 514350 h 1743075"/>
                <a:gd name="connsiteX2" fmla="*/ 538162 w 1033462"/>
                <a:gd name="connsiteY2" fmla="*/ 1338263 h 1743075"/>
                <a:gd name="connsiteX3" fmla="*/ 804862 w 1033462"/>
                <a:gd name="connsiteY3" fmla="*/ 1628775 h 1743075"/>
                <a:gd name="connsiteX4" fmla="*/ 1033462 w 1033462"/>
                <a:gd name="connsiteY4" fmla="*/ 1743075 h 1743075"/>
                <a:gd name="connsiteX0" fmla="*/ 0 w 1016793"/>
                <a:gd name="connsiteY0" fmla="*/ 0 h 1750219"/>
                <a:gd name="connsiteX1" fmla="*/ 204787 w 1016793"/>
                <a:gd name="connsiteY1" fmla="*/ 514350 h 1750219"/>
                <a:gd name="connsiteX2" fmla="*/ 538162 w 1016793"/>
                <a:gd name="connsiteY2" fmla="*/ 1338263 h 1750219"/>
                <a:gd name="connsiteX3" fmla="*/ 804862 w 1016793"/>
                <a:gd name="connsiteY3" fmla="*/ 1628775 h 1750219"/>
                <a:gd name="connsiteX4" fmla="*/ 1016793 w 1016793"/>
                <a:gd name="connsiteY4" fmla="*/ 1750219 h 175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793" h="1750219">
                  <a:moveTo>
                    <a:pt x="0" y="0"/>
                  </a:moveTo>
                  <a:cubicBezTo>
                    <a:pt x="57943" y="145653"/>
                    <a:pt x="115093" y="291306"/>
                    <a:pt x="204787" y="514350"/>
                  </a:cubicBezTo>
                  <a:cubicBezTo>
                    <a:pt x="294481" y="737394"/>
                    <a:pt x="438150" y="1152526"/>
                    <a:pt x="538162" y="1338263"/>
                  </a:cubicBezTo>
                  <a:cubicBezTo>
                    <a:pt x="638174" y="1524000"/>
                    <a:pt x="725090" y="1560116"/>
                    <a:pt x="804862" y="1628775"/>
                  </a:cubicBezTo>
                  <a:cubicBezTo>
                    <a:pt x="884634" y="1697434"/>
                    <a:pt x="943768" y="1726803"/>
                    <a:pt x="1016793" y="1750219"/>
                  </a:cubicBez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958013" y="2805113"/>
              <a:ext cx="740568" cy="1538287"/>
            </a:xfrm>
            <a:custGeom>
              <a:avLst/>
              <a:gdLst>
                <a:gd name="connsiteX0" fmla="*/ 0 w 747712"/>
                <a:gd name="connsiteY0" fmla="*/ 0 h 1538287"/>
                <a:gd name="connsiteX1" fmla="*/ 504825 w 747712"/>
                <a:gd name="connsiteY1" fmla="*/ 1223962 h 1538287"/>
                <a:gd name="connsiteX2" fmla="*/ 747712 w 747712"/>
                <a:gd name="connsiteY2" fmla="*/ 1538287 h 1538287"/>
                <a:gd name="connsiteX0" fmla="*/ 0 w 740568"/>
                <a:gd name="connsiteY0" fmla="*/ 0 h 1538287"/>
                <a:gd name="connsiteX1" fmla="*/ 504825 w 740568"/>
                <a:gd name="connsiteY1" fmla="*/ 1223962 h 1538287"/>
                <a:gd name="connsiteX2" fmla="*/ 740568 w 740568"/>
                <a:gd name="connsiteY2" fmla="*/ 1538287 h 153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0568" h="1538287">
                  <a:moveTo>
                    <a:pt x="0" y="0"/>
                  </a:moveTo>
                  <a:cubicBezTo>
                    <a:pt x="190103" y="483790"/>
                    <a:pt x="381397" y="967581"/>
                    <a:pt x="504825" y="1223962"/>
                  </a:cubicBezTo>
                  <a:cubicBezTo>
                    <a:pt x="628253" y="1480343"/>
                    <a:pt x="681434" y="1509315"/>
                    <a:pt x="740568" y="1538287"/>
                  </a:cubicBez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62588" y="4405313"/>
              <a:ext cx="2238375" cy="161925"/>
            </a:xfrm>
            <a:custGeom>
              <a:avLst/>
              <a:gdLst>
                <a:gd name="connsiteX0" fmla="*/ 0 w 2257425"/>
                <a:gd name="connsiteY0" fmla="*/ 9525 h 166687"/>
                <a:gd name="connsiteX1" fmla="*/ 1243012 w 2257425"/>
                <a:gd name="connsiteY1" fmla="*/ 0 h 166687"/>
                <a:gd name="connsiteX2" fmla="*/ 1905000 w 2257425"/>
                <a:gd name="connsiteY2" fmla="*/ 33337 h 166687"/>
                <a:gd name="connsiteX3" fmla="*/ 2257425 w 2257425"/>
                <a:gd name="connsiteY3" fmla="*/ 166687 h 166687"/>
                <a:gd name="connsiteX0" fmla="*/ 0 w 2238375"/>
                <a:gd name="connsiteY0" fmla="*/ 9525 h 161925"/>
                <a:gd name="connsiteX1" fmla="*/ 1243012 w 2238375"/>
                <a:gd name="connsiteY1" fmla="*/ 0 h 161925"/>
                <a:gd name="connsiteX2" fmla="*/ 1905000 w 2238375"/>
                <a:gd name="connsiteY2" fmla="*/ 33337 h 161925"/>
                <a:gd name="connsiteX3" fmla="*/ 2238375 w 22383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5" h="161925">
                  <a:moveTo>
                    <a:pt x="0" y="9525"/>
                  </a:moveTo>
                  <a:lnTo>
                    <a:pt x="1243012" y="0"/>
                  </a:lnTo>
                  <a:cubicBezTo>
                    <a:pt x="1560512" y="3969"/>
                    <a:pt x="1739106" y="6350"/>
                    <a:pt x="1905000" y="33337"/>
                  </a:cubicBezTo>
                  <a:cubicBezTo>
                    <a:pt x="2070894" y="60324"/>
                    <a:pt x="2146697" y="109140"/>
                    <a:pt x="2238375" y="161925"/>
                  </a:cubicBez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67349" y="4542982"/>
              <a:ext cx="2069307" cy="188562"/>
            </a:xfrm>
            <a:custGeom>
              <a:avLst/>
              <a:gdLst>
                <a:gd name="connsiteX0" fmla="*/ 0 w 2071688"/>
                <a:gd name="connsiteY0" fmla="*/ 20166 h 205904"/>
                <a:gd name="connsiteX1" fmla="*/ 1195388 w 2071688"/>
                <a:gd name="connsiteY1" fmla="*/ 1116 h 205904"/>
                <a:gd name="connsiteX2" fmla="*/ 1785938 w 2071688"/>
                <a:gd name="connsiteY2" fmla="*/ 24929 h 205904"/>
                <a:gd name="connsiteX3" fmla="*/ 2071688 w 2071688"/>
                <a:gd name="connsiteY3" fmla="*/ 205904 h 205904"/>
                <a:gd name="connsiteX0" fmla="*/ 0 w 2069307"/>
                <a:gd name="connsiteY0" fmla="*/ 19493 h 188562"/>
                <a:gd name="connsiteX1" fmla="*/ 1195388 w 2069307"/>
                <a:gd name="connsiteY1" fmla="*/ 443 h 188562"/>
                <a:gd name="connsiteX2" fmla="*/ 1785938 w 2069307"/>
                <a:gd name="connsiteY2" fmla="*/ 24256 h 188562"/>
                <a:gd name="connsiteX3" fmla="*/ 2069307 w 2069307"/>
                <a:gd name="connsiteY3" fmla="*/ 188562 h 18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9307" h="188562">
                  <a:moveTo>
                    <a:pt x="0" y="19493"/>
                  </a:moveTo>
                  <a:lnTo>
                    <a:pt x="1195388" y="443"/>
                  </a:lnTo>
                  <a:cubicBezTo>
                    <a:pt x="1493044" y="1237"/>
                    <a:pt x="1640285" y="-7097"/>
                    <a:pt x="1785938" y="24256"/>
                  </a:cubicBezTo>
                  <a:cubicBezTo>
                    <a:pt x="1931591" y="55609"/>
                    <a:pt x="1999457" y="115140"/>
                    <a:pt x="2069307" y="188562"/>
                  </a:cubicBezTo>
                </a:path>
              </a:pathLst>
            </a:custGeom>
            <a:ln>
              <a:solidFill>
                <a:srgbClr val="FF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85201" y="936605"/>
            <a:ext cx="47756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It is a rigid outer covering of the cell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585201" y="2400240"/>
            <a:ext cx="4754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It is non living and freely permeable</a:t>
            </a:r>
            <a:endParaRPr lang="en-US" sz="2000" u="dash" dirty="0">
              <a:solidFill>
                <a:srgbClr val="0033CC"/>
              </a:solidFill>
              <a:uFill>
                <a:solidFill>
                  <a:srgbClr val="006600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85202" y="1803500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Cellulose is a complex substance and provides structural strength to plants.</a:t>
            </a:r>
            <a:endParaRPr lang="en-US" sz="2000" u="dash" dirty="0">
              <a:solidFill>
                <a:srgbClr val="0033CC"/>
              </a:solidFill>
              <a:uFill>
                <a:solidFill>
                  <a:srgbClr val="006600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4811785" y="1874455"/>
            <a:ext cx="3341076" cy="570295"/>
          </a:xfrm>
          <a:prstGeom prst="wedgeRoundRectCallout">
            <a:avLst>
              <a:gd name="adj1" fmla="val -76444"/>
              <a:gd name="adj2" fmla="val 5839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Allows all substances to enter and leave the cell freely</a:t>
            </a:r>
          </a:p>
        </p:txBody>
      </p:sp>
    </p:spTree>
    <p:extLst>
      <p:ext uri="{BB962C8B-B14F-4D97-AF65-F5344CB8AC3E}">
        <p14:creationId xmlns:p14="http://schemas.microsoft.com/office/powerpoint/2010/main" val="28478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4" grpId="0" animBg="1"/>
      <p:bldP spid="6" grpId="0"/>
      <p:bldP spid="7" grpId="0"/>
      <p:bldP spid="8" grpId="0"/>
      <p:bldP spid="16" grpId="0" animBg="1"/>
      <p:bldP spid="16" grpId="1" animBg="1"/>
      <p:bldP spid="16" grpId="2" animBg="1"/>
      <p:bldP spid="17" grpId="0" animBg="1"/>
      <p:bldP spid="17" grpId="1" animBg="1"/>
      <p:bldP spid="23" grpId="0"/>
      <p:bldP spid="24" grpId="0"/>
      <p:bldP spid="26" grpId="0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State board (Images, animations and Videos)\9th\Chpt. 5\cell_plant02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28522"/>
            <a:ext cx="381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2525271" y="1681525"/>
            <a:ext cx="1754743" cy="1825960"/>
          </a:xfrm>
          <a:custGeom>
            <a:avLst/>
            <a:gdLst>
              <a:gd name="connsiteX0" fmla="*/ 43304 w 1754743"/>
              <a:gd name="connsiteY0" fmla="*/ 1578947 h 1825960"/>
              <a:gd name="connsiteX1" fmla="*/ 8379 w 1754743"/>
              <a:gd name="connsiteY1" fmla="*/ 1464647 h 1825960"/>
              <a:gd name="connsiteX2" fmla="*/ 2029 w 1754743"/>
              <a:gd name="connsiteY2" fmla="*/ 1315422 h 1825960"/>
              <a:gd name="connsiteX3" fmla="*/ 36954 w 1754743"/>
              <a:gd name="connsiteY3" fmla="*/ 1131272 h 1825960"/>
              <a:gd name="connsiteX4" fmla="*/ 132204 w 1754743"/>
              <a:gd name="connsiteY4" fmla="*/ 982047 h 1825960"/>
              <a:gd name="connsiteX5" fmla="*/ 236979 w 1754743"/>
              <a:gd name="connsiteY5" fmla="*/ 883622 h 1825960"/>
              <a:gd name="connsiteX6" fmla="*/ 395729 w 1754743"/>
              <a:gd name="connsiteY6" fmla="*/ 753447 h 1825960"/>
              <a:gd name="connsiteX7" fmla="*/ 529079 w 1754743"/>
              <a:gd name="connsiteY7" fmla="*/ 639147 h 1825960"/>
              <a:gd name="connsiteX8" fmla="*/ 652904 w 1754743"/>
              <a:gd name="connsiteY8" fmla="*/ 480397 h 1825960"/>
              <a:gd name="connsiteX9" fmla="*/ 748154 w 1754743"/>
              <a:gd name="connsiteY9" fmla="*/ 299422 h 1825960"/>
              <a:gd name="connsiteX10" fmla="*/ 837054 w 1754743"/>
              <a:gd name="connsiteY10" fmla="*/ 150197 h 1825960"/>
              <a:gd name="connsiteX11" fmla="*/ 954529 w 1754743"/>
              <a:gd name="connsiteY11" fmla="*/ 58122 h 1825960"/>
              <a:gd name="connsiteX12" fmla="*/ 1183129 w 1754743"/>
              <a:gd name="connsiteY12" fmla="*/ 972 h 1825960"/>
              <a:gd name="connsiteX13" fmla="*/ 1449829 w 1754743"/>
              <a:gd name="connsiteY13" fmla="*/ 29547 h 1825960"/>
              <a:gd name="connsiteX14" fmla="*/ 1608579 w 1754743"/>
              <a:gd name="connsiteY14" fmla="*/ 121622 h 1825960"/>
              <a:gd name="connsiteX15" fmla="*/ 1700654 w 1754743"/>
              <a:gd name="connsiteY15" fmla="*/ 283547 h 1825960"/>
              <a:gd name="connsiteX16" fmla="*/ 1732404 w 1754743"/>
              <a:gd name="connsiteY16" fmla="*/ 470872 h 1825960"/>
              <a:gd name="connsiteX17" fmla="*/ 1754629 w 1754743"/>
              <a:gd name="connsiteY17" fmla="*/ 658197 h 1825960"/>
              <a:gd name="connsiteX18" fmla="*/ 1738754 w 1754743"/>
              <a:gd name="connsiteY18" fmla="*/ 743922 h 1825960"/>
              <a:gd name="connsiteX19" fmla="*/ 1691129 w 1754743"/>
              <a:gd name="connsiteY19" fmla="*/ 813772 h 1825960"/>
              <a:gd name="connsiteX20" fmla="*/ 1630804 w 1754743"/>
              <a:gd name="connsiteY20" fmla="*/ 889972 h 1825960"/>
              <a:gd name="connsiteX21" fmla="*/ 1592704 w 1754743"/>
              <a:gd name="connsiteY21" fmla="*/ 994747 h 1825960"/>
              <a:gd name="connsiteX22" fmla="*/ 1576829 w 1754743"/>
              <a:gd name="connsiteY22" fmla="*/ 1109047 h 1825960"/>
              <a:gd name="connsiteX23" fmla="*/ 1548254 w 1754743"/>
              <a:gd name="connsiteY23" fmla="*/ 1188422 h 1825960"/>
              <a:gd name="connsiteX24" fmla="*/ 1519679 w 1754743"/>
              <a:gd name="connsiteY24" fmla="*/ 1201122 h 1825960"/>
              <a:gd name="connsiteX25" fmla="*/ 1399029 w 1754743"/>
              <a:gd name="connsiteY25" fmla="*/ 1245572 h 1825960"/>
              <a:gd name="connsiteX26" fmla="*/ 1272029 w 1754743"/>
              <a:gd name="connsiteY26" fmla="*/ 1302722 h 1825960"/>
              <a:gd name="connsiteX27" fmla="*/ 1125979 w 1754743"/>
              <a:gd name="connsiteY27" fmla="*/ 1397972 h 1825960"/>
              <a:gd name="connsiteX28" fmla="*/ 1030729 w 1754743"/>
              <a:gd name="connsiteY28" fmla="*/ 1505922 h 1825960"/>
              <a:gd name="connsiteX29" fmla="*/ 964054 w 1754743"/>
              <a:gd name="connsiteY29" fmla="*/ 1648797 h 1825960"/>
              <a:gd name="connsiteX30" fmla="*/ 903729 w 1754743"/>
              <a:gd name="connsiteY30" fmla="*/ 1753572 h 1825960"/>
              <a:gd name="connsiteX31" fmla="*/ 795779 w 1754743"/>
              <a:gd name="connsiteY31" fmla="*/ 1807547 h 1825960"/>
              <a:gd name="connsiteX32" fmla="*/ 687829 w 1754743"/>
              <a:gd name="connsiteY32" fmla="*/ 1823422 h 1825960"/>
              <a:gd name="connsiteX33" fmla="*/ 586229 w 1754743"/>
              <a:gd name="connsiteY33" fmla="*/ 1759922 h 1825960"/>
              <a:gd name="connsiteX34" fmla="*/ 516379 w 1754743"/>
              <a:gd name="connsiteY34" fmla="*/ 1693247 h 1825960"/>
              <a:gd name="connsiteX35" fmla="*/ 414779 w 1754743"/>
              <a:gd name="connsiteY35" fmla="*/ 1632922 h 1825960"/>
              <a:gd name="connsiteX36" fmla="*/ 262379 w 1754743"/>
              <a:gd name="connsiteY36" fmla="*/ 1636097 h 1825960"/>
              <a:gd name="connsiteX37" fmla="*/ 148079 w 1754743"/>
              <a:gd name="connsiteY37" fmla="*/ 1632922 h 1825960"/>
              <a:gd name="connsiteX38" fmla="*/ 43304 w 1754743"/>
              <a:gd name="connsiteY38" fmla="*/ 1578947 h 182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54743" h="1825960">
                <a:moveTo>
                  <a:pt x="43304" y="1578947"/>
                </a:moveTo>
                <a:cubicBezTo>
                  <a:pt x="20021" y="1550901"/>
                  <a:pt x="15258" y="1508568"/>
                  <a:pt x="8379" y="1464647"/>
                </a:cubicBezTo>
                <a:cubicBezTo>
                  <a:pt x="1500" y="1420726"/>
                  <a:pt x="-2734" y="1370984"/>
                  <a:pt x="2029" y="1315422"/>
                </a:cubicBezTo>
                <a:cubicBezTo>
                  <a:pt x="6791" y="1259859"/>
                  <a:pt x="15258" y="1186834"/>
                  <a:pt x="36954" y="1131272"/>
                </a:cubicBezTo>
                <a:cubicBezTo>
                  <a:pt x="58650" y="1075710"/>
                  <a:pt x="98867" y="1023322"/>
                  <a:pt x="132204" y="982047"/>
                </a:cubicBezTo>
                <a:cubicBezTo>
                  <a:pt x="165541" y="940772"/>
                  <a:pt x="193058" y="921722"/>
                  <a:pt x="236979" y="883622"/>
                </a:cubicBezTo>
                <a:cubicBezTo>
                  <a:pt x="280900" y="845522"/>
                  <a:pt x="347046" y="794193"/>
                  <a:pt x="395729" y="753447"/>
                </a:cubicBezTo>
                <a:cubicBezTo>
                  <a:pt x="444412" y="712701"/>
                  <a:pt x="486217" y="684655"/>
                  <a:pt x="529079" y="639147"/>
                </a:cubicBezTo>
                <a:cubicBezTo>
                  <a:pt x="571942" y="593639"/>
                  <a:pt x="616392" y="537018"/>
                  <a:pt x="652904" y="480397"/>
                </a:cubicBezTo>
                <a:cubicBezTo>
                  <a:pt x="689416" y="423776"/>
                  <a:pt x="717462" y="354455"/>
                  <a:pt x="748154" y="299422"/>
                </a:cubicBezTo>
                <a:cubicBezTo>
                  <a:pt x="778846" y="244389"/>
                  <a:pt x="802658" y="190414"/>
                  <a:pt x="837054" y="150197"/>
                </a:cubicBezTo>
                <a:cubicBezTo>
                  <a:pt x="871450" y="109980"/>
                  <a:pt x="896850" y="82993"/>
                  <a:pt x="954529" y="58122"/>
                </a:cubicBezTo>
                <a:cubicBezTo>
                  <a:pt x="1012208" y="33251"/>
                  <a:pt x="1100579" y="5734"/>
                  <a:pt x="1183129" y="972"/>
                </a:cubicBezTo>
                <a:cubicBezTo>
                  <a:pt x="1265679" y="-3790"/>
                  <a:pt x="1378921" y="9439"/>
                  <a:pt x="1449829" y="29547"/>
                </a:cubicBezTo>
                <a:cubicBezTo>
                  <a:pt x="1520737" y="49655"/>
                  <a:pt x="1566775" y="79289"/>
                  <a:pt x="1608579" y="121622"/>
                </a:cubicBezTo>
                <a:cubicBezTo>
                  <a:pt x="1650383" y="163955"/>
                  <a:pt x="1680017" y="225339"/>
                  <a:pt x="1700654" y="283547"/>
                </a:cubicBezTo>
                <a:cubicBezTo>
                  <a:pt x="1721291" y="341755"/>
                  <a:pt x="1723408" y="408430"/>
                  <a:pt x="1732404" y="470872"/>
                </a:cubicBezTo>
                <a:cubicBezTo>
                  <a:pt x="1741400" y="533314"/>
                  <a:pt x="1753571" y="612689"/>
                  <a:pt x="1754629" y="658197"/>
                </a:cubicBezTo>
                <a:cubicBezTo>
                  <a:pt x="1755687" y="703705"/>
                  <a:pt x="1749337" y="717993"/>
                  <a:pt x="1738754" y="743922"/>
                </a:cubicBezTo>
                <a:cubicBezTo>
                  <a:pt x="1728171" y="769851"/>
                  <a:pt x="1709121" y="789430"/>
                  <a:pt x="1691129" y="813772"/>
                </a:cubicBezTo>
                <a:cubicBezTo>
                  <a:pt x="1673137" y="838114"/>
                  <a:pt x="1647208" y="859810"/>
                  <a:pt x="1630804" y="889972"/>
                </a:cubicBezTo>
                <a:cubicBezTo>
                  <a:pt x="1614400" y="920134"/>
                  <a:pt x="1601700" y="958235"/>
                  <a:pt x="1592704" y="994747"/>
                </a:cubicBezTo>
                <a:cubicBezTo>
                  <a:pt x="1583708" y="1031259"/>
                  <a:pt x="1584237" y="1076768"/>
                  <a:pt x="1576829" y="1109047"/>
                </a:cubicBezTo>
                <a:cubicBezTo>
                  <a:pt x="1569421" y="1141326"/>
                  <a:pt x="1557779" y="1173076"/>
                  <a:pt x="1548254" y="1188422"/>
                </a:cubicBezTo>
                <a:cubicBezTo>
                  <a:pt x="1538729" y="1203768"/>
                  <a:pt x="1544550" y="1191597"/>
                  <a:pt x="1519679" y="1201122"/>
                </a:cubicBezTo>
                <a:cubicBezTo>
                  <a:pt x="1494808" y="1210647"/>
                  <a:pt x="1440304" y="1228639"/>
                  <a:pt x="1399029" y="1245572"/>
                </a:cubicBezTo>
                <a:cubicBezTo>
                  <a:pt x="1357754" y="1262505"/>
                  <a:pt x="1317537" y="1277322"/>
                  <a:pt x="1272029" y="1302722"/>
                </a:cubicBezTo>
                <a:cubicBezTo>
                  <a:pt x="1226521" y="1328122"/>
                  <a:pt x="1166196" y="1364105"/>
                  <a:pt x="1125979" y="1397972"/>
                </a:cubicBezTo>
                <a:cubicBezTo>
                  <a:pt x="1085762" y="1431839"/>
                  <a:pt x="1057717" y="1464118"/>
                  <a:pt x="1030729" y="1505922"/>
                </a:cubicBezTo>
                <a:cubicBezTo>
                  <a:pt x="1003742" y="1547726"/>
                  <a:pt x="985221" y="1607522"/>
                  <a:pt x="964054" y="1648797"/>
                </a:cubicBezTo>
                <a:cubicBezTo>
                  <a:pt x="942887" y="1690072"/>
                  <a:pt x="931775" y="1727114"/>
                  <a:pt x="903729" y="1753572"/>
                </a:cubicBezTo>
                <a:cubicBezTo>
                  <a:pt x="875683" y="1780030"/>
                  <a:pt x="831762" y="1795905"/>
                  <a:pt x="795779" y="1807547"/>
                </a:cubicBezTo>
                <a:cubicBezTo>
                  <a:pt x="759796" y="1819189"/>
                  <a:pt x="722754" y="1831359"/>
                  <a:pt x="687829" y="1823422"/>
                </a:cubicBezTo>
                <a:cubicBezTo>
                  <a:pt x="652904" y="1815485"/>
                  <a:pt x="614804" y="1781618"/>
                  <a:pt x="586229" y="1759922"/>
                </a:cubicBezTo>
                <a:cubicBezTo>
                  <a:pt x="557654" y="1738226"/>
                  <a:pt x="544954" y="1714414"/>
                  <a:pt x="516379" y="1693247"/>
                </a:cubicBezTo>
                <a:cubicBezTo>
                  <a:pt x="487804" y="1672080"/>
                  <a:pt x="457112" y="1642447"/>
                  <a:pt x="414779" y="1632922"/>
                </a:cubicBezTo>
                <a:cubicBezTo>
                  <a:pt x="372446" y="1623397"/>
                  <a:pt x="306829" y="1636097"/>
                  <a:pt x="262379" y="1636097"/>
                </a:cubicBezTo>
                <a:cubicBezTo>
                  <a:pt x="217929" y="1636097"/>
                  <a:pt x="184591" y="1640859"/>
                  <a:pt x="148079" y="1632922"/>
                </a:cubicBezTo>
                <a:cubicBezTo>
                  <a:pt x="111567" y="1624985"/>
                  <a:pt x="66587" y="1606993"/>
                  <a:pt x="43304" y="157894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52786" y="3356404"/>
            <a:ext cx="1923416" cy="1568021"/>
          </a:xfrm>
          <a:custGeom>
            <a:avLst/>
            <a:gdLst>
              <a:gd name="connsiteX0" fmla="*/ 1919287 w 2138401"/>
              <a:gd name="connsiteY0" fmla="*/ 514350 h 1690942"/>
              <a:gd name="connsiteX1" fmla="*/ 1443037 w 2138401"/>
              <a:gd name="connsiteY1" fmla="*/ 661987 h 1690942"/>
              <a:gd name="connsiteX2" fmla="*/ 838200 w 2138401"/>
              <a:gd name="connsiteY2" fmla="*/ 638175 h 1690942"/>
              <a:gd name="connsiteX3" fmla="*/ 585787 w 2138401"/>
              <a:gd name="connsiteY3" fmla="*/ 447675 h 1690942"/>
              <a:gd name="connsiteX4" fmla="*/ 285750 w 2138401"/>
              <a:gd name="connsiteY4" fmla="*/ 0 h 1690942"/>
              <a:gd name="connsiteX5" fmla="*/ 266700 w 2138401"/>
              <a:gd name="connsiteY5" fmla="*/ 28575 h 1690942"/>
              <a:gd name="connsiteX6" fmla="*/ 238125 w 2138401"/>
              <a:gd name="connsiteY6" fmla="*/ 123825 h 1690942"/>
              <a:gd name="connsiteX7" fmla="*/ 204787 w 2138401"/>
              <a:gd name="connsiteY7" fmla="*/ 171450 h 1690942"/>
              <a:gd name="connsiteX8" fmla="*/ 152400 w 2138401"/>
              <a:gd name="connsiteY8" fmla="*/ 238125 h 1690942"/>
              <a:gd name="connsiteX9" fmla="*/ 90487 w 2138401"/>
              <a:gd name="connsiteY9" fmla="*/ 261937 h 1690942"/>
              <a:gd name="connsiteX10" fmla="*/ 0 w 2138401"/>
              <a:gd name="connsiteY10" fmla="*/ 280987 h 1690942"/>
              <a:gd name="connsiteX11" fmla="*/ 90487 w 2138401"/>
              <a:gd name="connsiteY11" fmla="*/ 366712 h 1690942"/>
              <a:gd name="connsiteX12" fmla="*/ 280987 w 2138401"/>
              <a:gd name="connsiteY12" fmla="*/ 561975 h 1690942"/>
              <a:gd name="connsiteX13" fmla="*/ 457200 w 2138401"/>
              <a:gd name="connsiteY13" fmla="*/ 928687 h 1690942"/>
              <a:gd name="connsiteX14" fmla="*/ 609600 w 2138401"/>
              <a:gd name="connsiteY14" fmla="*/ 1690687 h 1690942"/>
              <a:gd name="connsiteX15" fmla="*/ 1895475 w 2138401"/>
              <a:gd name="connsiteY15" fmla="*/ 842962 h 1690942"/>
              <a:gd name="connsiteX16" fmla="*/ 2138362 w 2138401"/>
              <a:gd name="connsiteY16" fmla="*/ 476250 h 1690942"/>
              <a:gd name="connsiteX17" fmla="*/ 1919287 w 2138401"/>
              <a:gd name="connsiteY17" fmla="*/ 514350 h 1690942"/>
              <a:gd name="connsiteX0" fmla="*/ 1919287 w 2138401"/>
              <a:gd name="connsiteY0" fmla="*/ 514350 h 1690942"/>
              <a:gd name="connsiteX1" fmla="*/ 1443037 w 2138401"/>
              <a:gd name="connsiteY1" fmla="*/ 661987 h 1690942"/>
              <a:gd name="connsiteX2" fmla="*/ 838200 w 2138401"/>
              <a:gd name="connsiteY2" fmla="*/ 638175 h 1690942"/>
              <a:gd name="connsiteX3" fmla="*/ 585787 w 2138401"/>
              <a:gd name="connsiteY3" fmla="*/ 447675 h 1690942"/>
              <a:gd name="connsiteX4" fmla="*/ 285750 w 2138401"/>
              <a:gd name="connsiteY4" fmla="*/ 0 h 1690942"/>
              <a:gd name="connsiteX5" fmla="*/ 266700 w 2138401"/>
              <a:gd name="connsiteY5" fmla="*/ 28575 h 1690942"/>
              <a:gd name="connsiteX6" fmla="*/ 238125 w 2138401"/>
              <a:gd name="connsiteY6" fmla="*/ 123825 h 1690942"/>
              <a:gd name="connsiteX7" fmla="*/ 204787 w 2138401"/>
              <a:gd name="connsiteY7" fmla="*/ 171450 h 1690942"/>
              <a:gd name="connsiteX8" fmla="*/ 135731 w 2138401"/>
              <a:gd name="connsiteY8" fmla="*/ 230981 h 1690942"/>
              <a:gd name="connsiteX9" fmla="*/ 90487 w 2138401"/>
              <a:gd name="connsiteY9" fmla="*/ 261937 h 1690942"/>
              <a:gd name="connsiteX10" fmla="*/ 0 w 2138401"/>
              <a:gd name="connsiteY10" fmla="*/ 280987 h 1690942"/>
              <a:gd name="connsiteX11" fmla="*/ 90487 w 2138401"/>
              <a:gd name="connsiteY11" fmla="*/ 366712 h 1690942"/>
              <a:gd name="connsiteX12" fmla="*/ 280987 w 2138401"/>
              <a:gd name="connsiteY12" fmla="*/ 561975 h 1690942"/>
              <a:gd name="connsiteX13" fmla="*/ 457200 w 2138401"/>
              <a:gd name="connsiteY13" fmla="*/ 928687 h 1690942"/>
              <a:gd name="connsiteX14" fmla="*/ 609600 w 2138401"/>
              <a:gd name="connsiteY14" fmla="*/ 1690687 h 1690942"/>
              <a:gd name="connsiteX15" fmla="*/ 1895475 w 2138401"/>
              <a:gd name="connsiteY15" fmla="*/ 842962 h 1690942"/>
              <a:gd name="connsiteX16" fmla="*/ 2138362 w 2138401"/>
              <a:gd name="connsiteY16" fmla="*/ 476250 h 1690942"/>
              <a:gd name="connsiteX17" fmla="*/ 1919287 w 2138401"/>
              <a:gd name="connsiteY17" fmla="*/ 514350 h 1690942"/>
              <a:gd name="connsiteX0" fmla="*/ 1919303 w 2138417"/>
              <a:gd name="connsiteY0" fmla="*/ 514350 h 1690942"/>
              <a:gd name="connsiteX1" fmla="*/ 1443053 w 2138417"/>
              <a:gd name="connsiteY1" fmla="*/ 661987 h 1690942"/>
              <a:gd name="connsiteX2" fmla="*/ 838216 w 2138417"/>
              <a:gd name="connsiteY2" fmla="*/ 638175 h 1690942"/>
              <a:gd name="connsiteX3" fmla="*/ 585803 w 2138417"/>
              <a:gd name="connsiteY3" fmla="*/ 447675 h 1690942"/>
              <a:gd name="connsiteX4" fmla="*/ 285766 w 2138417"/>
              <a:gd name="connsiteY4" fmla="*/ 0 h 1690942"/>
              <a:gd name="connsiteX5" fmla="*/ 266716 w 2138417"/>
              <a:gd name="connsiteY5" fmla="*/ 28575 h 1690942"/>
              <a:gd name="connsiteX6" fmla="*/ 238141 w 2138417"/>
              <a:gd name="connsiteY6" fmla="*/ 123825 h 1690942"/>
              <a:gd name="connsiteX7" fmla="*/ 204803 w 2138417"/>
              <a:gd name="connsiteY7" fmla="*/ 171450 h 1690942"/>
              <a:gd name="connsiteX8" fmla="*/ 135747 w 2138417"/>
              <a:gd name="connsiteY8" fmla="*/ 230981 h 1690942"/>
              <a:gd name="connsiteX9" fmla="*/ 83359 w 2138417"/>
              <a:gd name="connsiteY9" fmla="*/ 261937 h 1690942"/>
              <a:gd name="connsiteX10" fmla="*/ 16 w 2138417"/>
              <a:gd name="connsiteY10" fmla="*/ 280987 h 1690942"/>
              <a:gd name="connsiteX11" fmla="*/ 90503 w 2138417"/>
              <a:gd name="connsiteY11" fmla="*/ 366712 h 1690942"/>
              <a:gd name="connsiteX12" fmla="*/ 281003 w 2138417"/>
              <a:gd name="connsiteY12" fmla="*/ 561975 h 1690942"/>
              <a:gd name="connsiteX13" fmla="*/ 457216 w 2138417"/>
              <a:gd name="connsiteY13" fmla="*/ 928687 h 1690942"/>
              <a:gd name="connsiteX14" fmla="*/ 609616 w 2138417"/>
              <a:gd name="connsiteY14" fmla="*/ 1690687 h 1690942"/>
              <a:gd name="connsiteX15" fmla="*/ 1895491 w 2138417"/>
              <a:gd name="connsiteY15" fmla="*/ 842962 h 1690942"/>
              <a:gd name="connsiteX16" fmla="*/ 2138378 w 2138417"/>
              <a:gd name="connsiteY16" fmla="*/ 476250 h 1690942"/>
              <a:gd name="connsiteX17" fmla="*/ 1919303 w 2138417"/>
              <a:gd name="connsiteY17" fmla="*/ 514350 h 1690942"/>
              <a:gd name="connsiteX0" fmla="*/ 1919303 w 2138417"/>
              <a:gd name="connsiteY0" fmla="*/ 514350 h 1690942"/>
              <a:gd name="connsiteX1" fmla="*/ 1443053 w 2138417"/>
              <a:gd name="connsiteY1" fmla="*/ 661987 h 1690942"/>
              <a:gd name="connsiteX2" fmla="*/ 838216 w 2138417"/>
              <a:gd name="connsiteY2" fmla="*/ 638175 h 1690942"/>
              <a:gd name="connsiteX3" fmla="*/ 585803 w 2138417"/>
              <a:gd name="connsiteY3" fmla="*/ 447675 h 1690942"/>
              <a:gd name="connsiteX4" fmla="*/ 285766 w 2138417"/>
              <a:gd name="connsiteY4" fmla="*/ 0 h 1690942"/>
              <a:gd name="connsiteX5" fmla="*/ 266716 w 2138417"/>
              <a:gd name="connsiteY5" fmla="*/ 28575 h 1690942"/>
              <a:gd name="connsiteX6" fmla="*/ 223854 w 2138417"/>
              <a:gd name="connsiteY6" fmla="*/ 123825 h 1690942"/>
              <a:gd name="connsiteX7" fmla="*/ 204803 w 2138417"/>
              <a:gd name="connsiteY7" fmla="*/ 171450 h 1690942"/>
              <a:gd name="connsiteX8" fmla="*/ 135747 w 2138417"/>
              <a:gd name="connsiteY8" fmla="*/ 230981 h 1690942"/>
              <a:gd name="connsiteX9" fmla="*/ 83359 w 2138417"/>
              <a:gd name="connsiteY9" fmla="*/ 261937 h 1690942"/>
              <a:gd name="connsiteX10" fmla="*/ 16 w 2138417"/>
              <a:gd name="connsiteY10" fmla="*/ 280987 h 1690942"/>
              <a:gd name="connsiteX11" fmla="*/ 90503 w 2138417"/>
              <a:gd name="connsiteY11" fmla="*/ 366712 h 1690942"/>
              <a:gd name="connsiteX12" fmla="*/ 281003 w 2138417"/>
              <a:gd name="connsiteY12" fmla="*/ 561975 h 1690942"/>
              <a:gd name="connsiteX13" fmla="*/ 457216 w 2138417"/>
              <a:gd name="connsiteY13" fmla="*/ 928687 h 1690942"/>
              <a:gd name="connsiteX14" fmla="*/ 609616 w 2138417"/>
              <a:gd name="connsiteY14" fmla="*/ 1690687 h 1690942"/>
              <a:gd name="connsiteX15" fmla="*/ 1895491 w 2138417"/>
              <a:gd name="connsiteY15" fmla="*/ 842962 h 1690942"/>
              <a:gd name="connsiteX16" fmla="*/ 2138378 w 2138417"/>
              <a:gd name="connsiteY16" fmla="*/ 476250 h 1690942"/>
              <a:gd name="connsiteX17" fmla="*/ 1919303 w 2138417"/>
              <a:gd name="connsiteY17" fmla="*/ 514350 h 1690942"/>
              <a:gd name="connsiteX0" fmla="*/ 1919289 w 2138403"/>
              <a:gd name="connsiteY0" fmla="*/ 514350 h 1690942"/>
              <a:gd name="connsiteX1" fmla="*/ 1443039 w 2138403"/>
              <a:gd name="connsiteY1" fmla="*/ 661987 h 1690942"/>
              <a:gd name="connsiteX2" fmla="*/ 838202 w 2138403"/>
              <a:gd name="connsiteY2" fmla="*/ 638175 h 1690942"/>
              <a:gd name="connsiteX3" fmla="*/ 585789 w 2138403"/>
              <a:gd name="connsiteY3" fmla="*/ 447675 h 1690942"/>
              <a:gd name="connsiteX4" fmla="*/ 285752 w 2138403"/>
              <a:gd name="connsiteY4" fmla="*/ 0 h 1690942"/>
              <a:gd name="connsiteX5" fmla="*/ 266702 w 2138403"/>
              <a:gd name="connsiteY5" fmla="*/ 28575 h 1690942"/>
              <a:gd name="connsiteX6" fmla="*/ 223840 w 2138403"/>
              <a:gd name="connsiteY6" fmla="*/ 123825 h 1690942"/>
              <a:gd name="connsiteX7" fmla="*/ 204789 w 2138403"/>
              <a:gd name="connsiteY7" fmla="*/ 171450 h 1690942"/>
              <a:gd name="connsiteX8" fmla="*/ 135733 w 2138403"/>
              <a:gd name="connsiteY8" fmla="*/ 230981 h 1690942"/>
              <a:gd name="connsiteX9" fmla="*/ 88107 w 2138403"/>
              <a:gd name="connsiteY9" fmla="*/ 252412 h 1690942"/>
              <a:gd name="connsiteX10" fmla="*/ 2 w 2138403"/>
              <a:gd name="connsiteY10" fmla="*/ 280987 h 1690942"/>
              <a:gd name="connsiteX11" fmla="*/ 90489 w 2138403"/>
              <a:gd name="connsiteY11" fmla="*/ 366712 h 1690942"/>
              <a:gd name="connsiteX12" fmla="*/ 280989 w 2138403"/>
              <a:gd name="connsiteY12" fmla="*/ 561975 h 1690942"/>
              <a:gd name="connsiteX13" fmla="*/ 457202 w 2138403"/>
              <a:gd name="connsiteY13" fmla="*/ 928687 h 1690942"/>
              <a:gd name="connsiteX14" fmla="*/ 609602 w 2138403"/>
              <a:gd name="connsiteY14" fmla="*/ 1690687 h 1690942"/>
              <a:gd name="connsiteX15" fmla="*/ 1895477 w 2138403"/>
              <a:gd name="connsiteY15" fmla="*/ 842962 h 1690942"/>
              <a:gd name="connsiteX16" fmla="*/ 2138364 w 2138403"/>
              <a:gd name="connsiteY16" fmla="*/ 476250 h 1690942"/>
              <a:gd name="connsiteX17" fmla="*/ 1919289 w 2138403"/>
              <a:gd name="connsiteY17" fmla="*/ 514350 h 1690942"/>
              <a:gd name="connsiteX0" fmla="*/ 1919289 w 2020235"/>
              <a:gd name="connsiteY0" fmla="*/ 514350 h 1690942"/>
              <a:gd name="connsiteX1" fmla="*/ 1443039 w 2020235"/>
              <a:gd name="connsiteY1" fmla="*/ 661987 h 1690942"/>
              <a:gd name="connsiteX2" fmla="*/ 838202 w 2020235"/>
              <a:gd name="connsiteY2" fmla="*/ 638175 h 1690942"/>
              <a:gd name="connsiteX3" fmla="*/ 585789 w 2020235"/>
              <a:gd name="connsiteY3" fmla="*/ 447675 h 1690942"/>
              <a:gd name="connsiteX4" fmla="*/ 285752 w 2020235"/>
              <a:gd name="connsiteY4" fmla="*/ 0 h 1690942"/>
              <a:gd name="connsiteX5" fmla="*/ 266702 w 2020235"/>
              <a:gd name="connsiteY5" fmla="*/ 28575 h 1690942"/>
              <a:gd name="connsiteX6" fmla="*/ 223840 w 2020235"/>
              <a:gd name="connsiteY6" fmla="*/ 123825 h 1690942"/>
              <a:gd name="connsiteX7" fmla="*/ 204789 w 2020235"/>
              <a:gd name="connsiteY7" fmla="*/ 171450 h 1690942"/>
              <a:gd name="connsiteX8" fmla="*/ 135733 w 2020235"/>
              <a:gd name="connsiteY8" fmla="*/ 230981 h 1690942"/>
              <a:gd name="connsiteX9" fmla="*/ 88107 w 2020235"/>
              <a:gd name="connsiteY9" fmla="*/ 252412 h 1690942"/>
              <a:gd name="connsiteX10" fmla="*/ 2 w 2020235"/>
              <a:gd name="connsiteY10" fmla="*/ 280987 h 1690942"/>
              <a:gd name="connsiteX11" fmla="*/ 90489 w 2020235"/>
              <a:gd name="connsiteY11" fmla="*/ 366712 h 1690942"/>
              <a:gd name="connsiteX12" fmla="*/ 280989 w 2020235"/>
              <a:gd name="connsiteY12" fmla="*/ 561975 h 1690942"/>
              <a:gd name="connsiteX13" fmla="*/ 457202 w 2020235"/>
              <a:gd name="connsiteY13" fmla="*/ 928687 h 1690942"/>
              <a:gd name="connsiteX14" fmla="*/ 609602 w 2020235"/>
              <a:gd name="connsiteY14" fmla="*/ 1690687 h 1690942"/>
              <a:gd name="connsiteX15" fmla="*/ 1895477 w 2020235"/>
              <a:gd name="connsiteY15" fmla="*/ 842962 h 1690942"/>
              <a:gd name="connsiteX16" fmla="*/ 1919289 w 2020235"/>
              <a:gd name="connsiteY16" fmla="*/ 514350 h 1690942"/>
              <a:gd name="connsiteX0" fmla="*/ 1895477 w 1923416"/>
              <a:gd name="connsiteY0" fmla="*/ 842962 h 1690942"/>
              <a:gd name="connsiteX1" fmla="*/ 1443039 w 1923416"/>
              <a:gd name="connsiteY1" fmla="*/ 661987 h 1690942"/>
              <a:gd name="connsiteX2" fmla="*/ 838202 w 1923416"/>
              <a:gd name="connsiteY2" fmla="*/ 638175 h 1690942"/>
              <a:gd name="connsiteX3" fmla="*/ 585789 w 1923416"/>
              <a:gd name="connsiteY3" fmla="*/ 447675 h 1690942"/>
              <a:gd name="connsiteX4" fmla="*/ 285752 w 1923416"/>
              <a:gd name="connsiteY4" fmla="*/ 0 h 1690942"/>
              <a:gd name="connsiteX5" fmla="*/ 266702 w 1923416"/>
              <a:gd name="connsiteY5" fmla="*/ 28575 h 1690942"/>
              <a:gd name="connsiteX6" fmla="*/ 223840 w 1923416"/>
              <a:gd name="connsiteY6" fmla="*/ 123825 h 1690942"/>
              <a:gd name="connsiteX7" fmla="*/ 204789 w 1923416"/>
              <a:gd name="connsiteY7" fmla="*/ 171450 h 1690942"/>
              <a:gd name="connsiteX8" fmla="*/ 135733 w 1923416"/>
              <a:gd name="connsiteY8" fmla="*/ 230981 h 1690942"/>
              <a:gd name="connsiteX9" fmla="*/ 88107 w 1923416"/>
              <a:gd name="connsiteY9" fmla="*/ 252412 h 1690942"/>
              <a:gd name="connsiteX10" fmla="*/ 2 w 1923416"/>
              <a:gd name="connsiteY10" fmla="*/ 280987 h 1690942"/>
              <a:gd name="connsiteX11" fmla="*/ 90489 w 1923416"/>
              <a:gd name="connsiteY11" fmla="*/ 366712 h 1690942"/>
              <a:gd name="connsiteX12" fmla="*/ 280989 w 1923416"/>
              <a:gd name="connsiteY12" fmla="*/ 561975 h 1690942"/>
              <a:gd name="connsiteX13" fmla="*/ 457202 w 1923416"/>
              <a:gd name="connsiteY13" fmla="*/ 928687 h 1690942"/>
              <a:gd name="connsiteX14" fmla="*/ 609602 w 1923416"/>
              <a:gd name="connsiteY14" fmla="*/ 1690687 h 1690942"/>
              <a:gd name="connsiteX15" fmla="*/ 1895477 w 1923416"/>
              <a:gd name="connsiteY15" fmla="*/ 842962 h 1690942"/>
              <a:gd name="connsiteX0" fmla="*/ 1895477 w 1923416"/>
              <a:gd name="connsiteY0" fmla="*/ 842962 h 1690942"/>
              <a:gd name="connsiteX1" fmla="*/ 1443039 w 1923416"/>
              <a:gd name="connsiteY1" fmla="*/ 661987 h 1690942"/>
              <a:gd name="connsiteX2" fmla="*/ 838202 w 1923416"/>
              <a:gd name="connsiteY2" fmla="*/ 638175 h 1690942"/>
              <a:gd name="connsiteX3" fmla="*/ 585789 w 1923416"/>
              <a:gd name="connsiteY3" fmla="*/ 447675 h 1690942"/>
              <a:gd name="connsiteX4" fmla="*/ 292895 w 1923416"/>
              <a:gd name="connsiteY4" fmla="*/ 214312 h 1690942"/>
              <a:gd name="connsiteX5" fmla="*/ 285752 w 1923416"/>
              <a:gd name="connsiteY5" fmla="*/ 0 h 1690942"/>
              <a:gd name="connsiteX6" fmla="*/ 266702 w 1923416"/>
              <a:gd name="connsiteY6" fmla="*/ 28575 h 1690942"/>
              <a:gd name="connsiteX7" fmla="*/ 223840 w 1923416"/>
              <a:gd name="connsiteY7" fmla="*/ 123825 h 1690942"/>
              <a:gd name="connsiteX8" fmla="*/ 204789 w 1923416"/>
              <a:gd name="connsiteY8" fmla="*/ 171450 h 1690942"/>
              <a:gd name="connsiteX9" fmla="*/ 135733 w 1923416"/>
              <a:gd name="connsiteY9" fmla="*/ 230981 h 1690942"/>
              <a:gd name="connsiteX10" fmla="*/ 88107 w 1923416"/>
              <a:gd name="connsiteY10" fmla="*/ 252412 h 1690942"/>
              <a:gd name="connsiteX11" fmla="*/ 2 w 1923416"/>
              <a:gd name="connsiteY11" fmla="*/ 280987 h 1690942"/>
              <a:gd name="connsiteX12" fmla="*/ 90489 w 1923416"/>
              <a:gd name="connsiteY12" fmla="*/ 366712 h 1690942"/>
              <a:gd name="connsiteX13" fmla="*/ 280989 w 1923416"/>
              <a:gd name="connsiteY13" fmla="*/ 561975 h 1690942"/>
              <a:gd name="connsiteX14" fmla="*/ 457202 w 1923416"/>
              <a:gd name="connsiteY14" fmla="*/ 928687 h 1690942"/>
              <a:gd name="connsiteX15" fmla="*/ 609602 w 1923416"/>
              <a:gd name="connsiteY15" fmla="*/ 1690687 h 1690942"/>
              <a:gd name="connsiteX16" fmla="*/ 1895477 w 1923416"/>
              <a:gd name="connsiteY16" fmla="*/ 842962 h 1690942"/>
              <a:gd name="connsiteX0" fmla="*/ 1895477 w 1923416"/>
              <a:gd name="connsiteY0" fmla="*/ 844370 h 1692350"/>
              <a:gd name="connsiteX1" fmla="*/ 1443039 w 1923416"/>
              <a:gd name="connsiteY1" fmla="*/ 663395 h 1692350"/>
              <a:gd name="connsiteX2" fmla="*/ 838202 w 1923416"/>
              <a:gd name="connsiteY2" fmla="*/ 639583 h 1692350"/>
              <a:gd name="connsiteX3" fmla="*/ 585789 w 1923416"/>
              <a:gd name="connsiteY3" fmla="*/ 449083 h 1692350"/>
              <a:gd name="connsiteX4" fmla="*/ 292895 w 1923416"/>
              <a:gd name="connsiteY4" fmla="*/ 215720 h 1692350"/>
              <a:gd name="connsiteX5" fmla="*/ 285752 w 1923416"/>
              <a:gd name="connsiteY5" fmla="*/ 1408 h 1692350"/>
              <a:gd name="connsiteX6" fmla="*/ 223840 w 1923416"/>
              <a:gd name="connsiteY6" fmla="*/ 125233 h 1692350"/>
              <a:gd name="connsiteX7" fmla="*/ 204789 w 1923416"/>
              <a:gd name="connsiteY7" fmla="*/ 172858 h 1692350"/>
              <a:gd name="connsiteX8" fmla="*/ 135733 w 1923416"/>
              <a:gd name="connsiteY8" fmla="*/ 232389 h 1692350"/>
              <a:gd name="connsiteX9" fmla="*/ 88107 w 1923416"/>
              <a:gd name="connsiteY9" fmla="*/ 253820 h 1692350"/>
              <a:gd name="connsiteX10" fmla="*/ 2 w 1923416"/>
              <a:gd name="connsiteY10" fmla="*/ 282395 h 1692350"/>
              <a:gd name="connsiteX11" fmla="*/ 90489 w 1923416"/>
              <a:gd name="connsiteY11" fmla="*/ 368120 h 1692350"/>
              <a:gd name="connsiteX12" fmla="*/ 280989 w 1923416"/>
              <a:gd name="connsiteY12" fmla="*/ 563383 h 1692350"/>
              <a:gd name="connsiteX13" fmla="*/ 457202 w 1923416"/>
              <a:gd name="connsiteY13" fmla="*/ 930095 h 1692350"/>
              <a:gd name="connsiteX14" fmla="*/ 609602 w 1923416"/>
              <a:gd name="connsiteY14" fmla="*/ 1692095 h 1692350"/>
              <a:gd name="connsiteX15" fmla="*/ 1895477 w 1923416"/>
              <a:gd name="connsiteY15" fmla="*/ 844370 h 1692350"/>
              <a:gd name="connsiteX0" fmla="*/ 1895477 w 1923416"/>
              <a:gd name="connsiteY0" fmla="*/ 861484 h 1709464"/>
              <a:gd name="connsiteX1" fmla="*/ 1443039 w 1923416"/>
              <a:gd name="connsiteY1" fmla="*/ 680509 h 1709464"/>
              <a:gd name="connsiteX2" fmla="*/ 838202 w 1923416"/>
              <a:gd name="connsiteY2" fmla="*/ 656697 h 1709464"/>
              <a:gd name="connsiteX3" fmla="*/ 585789 w 1923416"/>
              <a:gd name="connsiteY3" fmla="*/ 466197 h 1709464"/>
              <a:gd name="connsiteX4" fmla="*/ 292895 w 1923416"/>
              <a:gd name="connsiteY4" fmla="*/ 232834 h 1709464"/>
              <a:gd name="connsiteX5" fmla="*/ 292895 w 1923416"/>
              <a:gd name="connsiteY5" fmla="*/ 23284 h 1709464"/>
              <a:gd name="connsiteX6" fmla="*/ 285752 w 1923416"/>
              <a:gd name="connsiteY6" fmla="*/ 18522 h 1709464"/>
              <a:gd name="connsiteX7" fmla="*/ 223840 w 1923416"/>
              <a:gd name="connsiteY7" fmla="*/ 142347 h 1709464"/>
              <a:gd name="connsiteX8" fmla="*/ 204789 w 1923416"/>
              <a:gd name="connsiteY8" fmla="*/ 189972 h 1709464"/>
              <a:gd name="connsiteX9" fmla="*/ 135733 w 1923416"/>
              <a:gd name="connsiteY9" fmla="*/ 249503 h 1709464"/>
              <a:gd name="connsiteX10" fmla="*/ 88107 w 1923416"/>
              <a:gd name="connsiteY10" fmla="*/ 270934 h 1709464"/>
              <a:gd name="connsiteX11" fmla="*/ 2 w 1923416"/>
              <a:gd name="connsiteY11" fmla="*/ 299509 h 1709464"/>
              <a:gd name="connsiteX12" fmla="*/ 90489 w 1923416"/>
              <a:gd name="connsiteY12" fmla="*/ 385234 h 1709464"/>
              <a:gd name="connsiteX13" fmla="*/ 280989 w 1923416"/>
              <a:gd name="connsiteY13" fmla="*/ 580497 h 1709464"/>
              <a:gd name="connsiteX14" fmla="*/ 457202 w 1923416"/>
              <a:gd name="connsiteY14" fmla="*/ 947209 h 1709464"/>
              <a:gd name="connsiteX15" fmla="*/ 609602 w 1923416"/>
              <a:gd name="connsiteY15" fmla="*/ 1709209 h 1709464"/>
              <a:gd name="connsiteX16" fmla="*/ 1895477 w 1923416"/>
              <a:gd name="connsiteY16" fmla="*/ 861484 h 1709464"/>
              <a:gd name="connsiteX0" fmla="*/ 1895477 w 1923416"/>
              <a:gd name="connsiteY0" fmla="*/ 839657 h 1687637"/>
              <a:gd name="connsiteX1" fmla="*/ 1443039 w 1923416"/>
              <a:gd name="connsiteY1" fmla="*/ 658682 h 1687637"/>
              <a:gd name="connsiteX2" fmla="*/ 838202 w 1923416"/>
              <a:gd name="connsiteY2" fmla="*/ 634870 h 1687637"/>
              <a:gd name="connsiteX3" fmla="*/ 585789 w 1923416"/>
              <a:gd name="connsiteY3" fmla="*/ 444370 h 1687637"/>
              <a:gd name="connsiteX4" fmla="*/ 292895 w 1923416"/>
              <a:gd name="connsiteY4" fmla="*/ 211007 h 1687637"/>
              <a:gd name="connsiteX5" fmla="*/ 292895 w 1923416"/>
              <a:gd name="connsiteY5" fmla="*/ 1457 h 1687637"/>
              <a:gd name="connsiteX6" fmla="*/ 223840 w 1923416"/>
              <a:gd name="connsiteY6" fmla="*/ 120520 h 1687637"/>
              <a:gd name="connsiteX7" fmla="*/ 204789 w 1923416"/>
              <a:gd name="connsiteY7" fmla="*/ 168145 h 1687637"/>
              <a:gd name="connsiteX8" fmla="*/ 135733 w 1923416"/>
              <a:gd name="connsiteY8" fmla="*/ 227676 h 1687637"/>
              <a:gd name="connsiteX9" fmla="*/ 88107 w 1923416"/>
              <a:gd name="connsiteY9" fmla="*/ 249107 h 1687637"/>
              <a:gd name="connsiteX10" fmla="*/ 2 w 1923416"/>
              <a:gd name="connsiteY10" fmla="*/ 277682 h 1687637"/>
              <a:gd name="connsiteX11" fmla="*/ 90489 w 1923416"/>
              <a:gd name="connsiteY11" fmla="*/ 363407 h 1687637"/>
              <a:gd name="connsiteX12" fmla="*/ 280989 w 1923416"/>
              <a:gd name="connsiteY12" fmla="*/ 558670 h 1687637"/>
              <a:gd name="connsiteX13" fmla="*/ 457202 w 1923416"/>
              <a:gd name="connsiteY13" fmla="*/ 925382 h 1687637"/>
              <a:gd name="connsiteX14" fmla="*/ 609602 w 1923416"/>
              <a:gd name="connsiteY14" fmla="*/ 1687382 h 1687637"/>
              <a:gd name="connsiteX15" fmla="*/ 1895477 w 1923416"/>
              <a:gd name="connsiteY15" fmla="*/ 839657 h 1687637"/>
              <a:gd name="connsiteX0" fmla="*/ 1895477 w 1923416"/>
              <a:gd name="connsiteY0" fmla="*/ 720043 h 1568023"/>
              <a:gd name="connsiteX1" fmla="*/ 1443039 w 1923416"/>
              <a:gd name="connsiteY1" fmla="*/ 539068 h 1568023"/>
              <a:gd name="connsiteX2" fmla="*/ 838202 w 1923416"/>
              <a:gd name="connsiteY2" fmla="*/ 515256 h 1568023"/>
              <a:gd name="connsiteX3" fmla="*/ 585789 w 1923416"/>
              <a:gd name="connsiteY3" fmla="*/ 324756 h 1568023"/>
              <a:gd name="connsiteX4" fmla="*/ 292895 w 1923416"/>
              <a:gd name="connsiteY4" fmla="*/ 91393 h 1568023"/>
              <a:gd name="connsiteX5" fmla="*/ 223840 w 1923416"/>
              <a:gd name="connsiteY5" fmla="*/ 906 h 1568023"/>
              <a:gd name="connsiteX6" fmla="*/ 204789 w 1923416"/>
              <a:gd name="connsiteY6" fmla="*/ 48531 h 1568023"/>
              <a:gd name="connsiteX7" fmla="*/ 135733 w 1923416"/>
              <a:gd name="connsiteY7" fmla="*/ 108062 h 1568023"/>
              <a:gd name="connsiteX8" fmla="*/ 88107 w 1923416"/>
              <a:gd name="connsiteY8" fmla="*/ 129493 h 1568023"/>
              <a:gd name="connsiteX9" fmla="*/ 2 w 1923416"/>
              <a:gd name="connsiteY9" fmla="*/ 158068 h 1568023"/>
              <a:gd name="connsiteX10" fmla="*/ 90489 w 1923416"/>
              <a:gd name="connsiteY10" fmla="*/ 243793 h 1568023"/>
              <a:gd name="connsiteX11" fmla="*/ 280989 w 1923416"/>
              <a:gd name="connsiteY11" fmla="*/ 439056 h 1568023"/>
              <a:gd name="connsiteX12" fmla="*/ 457202 w 1923416"/>
              <a:gd name="connsiteY12" fmla="*/ 805768 h 1568023"/>
              <a:gd name="connsiteX13" fmla="*/ 609602 w 1923416"/>
              <a:gd name="connsiteY13" fmla="*/ 1567768 h 1568023"/>
              <a:gd name="connsiteX14" fmla="*/ 1895477 w 1923416"/>
              <a:gd name="connsiteY14" fmla="*/ 720043 h 1568023"/>
              <a:gd name="connsiteX0" fmla="*/ 1895477 w 1923416"/>
              <a:gd name="connsiteY0" fmla="*/ 720043 h 1568023"/>
              <a:gd name="connsiteX1" fmla="*/ 1443039 w 1923416"/>
              <a:gd name="connsiteY1" fmla="*/ 539068 h 1568023"/>
              <a:gd name="connsiteX2" fmla="*/ 838202 w 1923416"/>
              <a:gd name="connsiteY2" fmla="*/ 515256 h 1568023"/>
              <a:gd name="connsiteX3" fmla="*/ 585789 w 1923416"/>
              <a:gd name="connsiteY3" fmla="*/ 324756 h 1568023"/>
              <a:gd name="connsiteX4" fmla="*/ 292895 w 1923416"/>
              <a:gd name="connsiteY4" fmla="*/ 91393 h 1568023"/>
              <a:gd name="connsiteX5" fmla="*/ 223840 w 1923416"/>
              <a:gd name="connsiteY5" fmla="*/ 906 h 1568023"/>
              <a:gd name="connsiteX6" fmla="*/ 204789 w 1923416"/>
              <a:gd name="connsiteY6" fmla="*/ 48531 h 1568023"/>
              <a:gd name="connsiteX7" fmla="*/ 135733 w 1923416"/>
              <a:gd name="connsiteY7" fmla="*/ 108062 h 1568023"/>
              <a:gd name="connsiteX8" fmla="*/ 88107 w 1923416"/>
              <a:gd name="connsiteY8" fmla="*/ 129493 h 1568023"/>
              <a:gd name="connsiteX9" fmla="*/ 2 w 1923416"/>
              <a:gd name="connsiteY9" fmla="*/ 158068 h 1568023"/>
              <a:gd name="connsiteX10" fmla="*/ 90489 w 1923416"/>
              <a:gd name="connsiteY10" fmla="*/ 243793 h 1568023"/>
              <a:gd name="connsiteX11" fmla="*/ 280989 w 1923416"/>
              <a:gd name="connsiteY11" fmla="*/ 439056 h 1568023"/>
              <a:gd name="connsiteX12" fmla="*/ 457202 w 1923416"/>
              <a:gd name="connsiteY12" fmla="*/ 805768 h 1568023"/>
              <a:gd name="connsiteX13" fmla="*/ 609602 w 1923416"/>
              <a:gd name="connsiteY13" fmla="*/ 1567768 h 1568023"/>
              <a:gd name="connsiteX14" fmla="*/ 1895477 w 1923416"/>
              <a:gd name="connsiteY14" fmla="*/ 720043 h 1568023"/>
              <a:gd name="connsiteX0" fmla="*/ 1895477 w 1923416"/>
              <a:gd name="connsiteY0" fmla="*/ 720043 h 1568023"/>
              <a:gd name="connsiteX1" fmla="*/ 1443039 w 1923416"/>
              <a:gd name="connsiteY1" fmla="*/ 539068 h 1568023"/>
              <a:gd name="connsiteX2" fmla="*/ 838202 w 1923416"/>
              <a:gd name="connsiteY2" fmla="*/ 515256 h 1568023"/>
              <a:gd name="connsiteX3" fmla="*/ 585789 w 1923416"/>
              <a:gd name="connsiteY3" fmla="*/ 324756 h 1568023"/>
              <a:gd name="connsiteX4" fmla="*/ 292895 w 1923416"/>
              <a:gd name="connsiteY4" fmla="*/ 91393 h 1568023"/>
              <a:gd name="connsiteX5" fmla="*/ 223840 w 1923416"/>
              <a:gd name="connsiteY5" fmla="*/ 906 h 1568023"/>
              <a:gd name="connsiteX6" fmla="*/ 204789 w 1923416"/>
              <a:gd name="connsiteY6" fmla="*/ 48531 h 1568023"/>
              <a:gd name="connsiteX7" fmla="*/ 135733 w 1923416"/>
              <a:gd name="connsiteY7" fmla="*/ 108062 h 1568023"/>
              <a:gd name="connsiteX8" fmla="*/ 88107 w 1923416"/>
              <a:gd name="connsiteY8" fmla="*/ 129493 h 1568023"/>
              <a:gd name="connsiteX9" fmla="*/ 2 w 1923416"/>
              <a:gd name="connsiteY9" fmla="*/ 158068 h 1568023"/>
              <a:gd name="connsiteX10" fmla="*/ 90489 w 1923416"/>
              <a:gd name="connsiteY10" fmla="*/ 243793 h 1568023"/>
              <a:gd name="connsiteX11" fmla="*/ 280989 w 1923416"/>
              <a:gd name="connsiteY11" fmla="*/ 439056 h 1568023"/>
              <a:gd name="connsiteX12" fmla="*/ 457202 w 1923416"/>
              <a:gd name="connsiteY12" fmla="*/ 805768 h 1568023"/>
              <a:gd name="connsiteX13" fmla="*/ 609602 w 1923416"/>
              <a:gd name="connsiteY13" fmla="*/ 1567768 h 1568023"/>
              <a:gd name="connsiteX14" fmla="*/ 1895477 w 1923416"/>
              <a:gd name="connsiteY14" fmla="*/ 720043 h 1568023"/>
              <a:gd name="connsiteX0" fmla="*/ 1895477 w 1923416"/>
              <a:gd name="connsiteY0" fmla="*/ 720043 h 1568024"/>
              <a:gd name="connsiteX1" fmla="*/ 1443039 w 1923416"/>
              <a:gd name="connsiteY1" fmla="*/ 539068 h 1568024"/>
              <a:gd name="connsiteX2" fmla="*/ 838202 w 1923416"/>
              <a:gd name="connsiteY2" fmla="*/ 515256 h 1568024"/>
              <a:gd name="connsiteX3" fmla="*/ 585789 w 1923416"/>
              <a:gd name="connsiteY3" fmla="*/ 324756 h 1568024"/>
              <a:gd name="connsiteX4" fmla="*/ 292895 w 1923416"/>
              <a:gd name="connsiteY4" fmla="*/ 91393 h 1568024"/>
              <a:gd name="connsiteX5" fmla="*/ 223840 w 1923416"/>
              <a:gd name="connsiteY5" fmla="*/ 906 h 1568024"/>
              <a:gd name="connsiteX6" fmla="*/ 204789 w 1923416"/>
              <a:gd name="connsiteY6" fmla="*/ 48531 h 1568024"/>
              <a:gd name="connsiteX7" fmla="*/ 135733 w 1923416"/>
              <a:gd name="connsiteY7" fmla="*/ 108062 h 1568024"/>
              <a:gd name="connsiteX8" fmla="*/ 88107 w 1923416"/>
              <a:gd name="connsiteY8" fmla="*/ 129493 h 1568024"/>
              <a:gd name="connsiteX9" fmla="*/ 2 w 1923416"/>
              <a:gd name="connsiteY9" fmla="*/ 158068 h 1568024"/>
              <a:gd name="connsiteX10" fmla="*/ 90489 w 1923416"/>
              <a:gd name="connsiteY10" fmla="*/ 243793 h 1568024"/>
              <a:gd name="connsiteX11" fmla="*/ 314327 w 1923416"/>
              <a:gd name="connsiteY11" fmla="*/ 424768 h 1568024"/>
              <a:gd name="connsiteX12" fmla="*/ 457202 w 1923416"/>
              <a:gd name="connsiteY12" fmla="*/ 805768 h 1568024"/>
              <a:gd name="connsiteX13" fmla="*/ 609602 w 1923416"/>
              <a:gd name="connsiteY13" fmla="*/ 1567768 h 1568024"/>
              <a:gd name="connsiteX14" fmla="*/ 1895477 w 1923416"/>
              <a:gd name="connsiteY14" fmla="*/ 720043 h 1568024"/>
              <a:gd name="connsiteX0" fmla="*/ 1895477 w 1923416"/>
              <a:gd name="connsiteY0" fmla="*/ 720043 h 1568021"/>
              <a:gd name="connsiteX1" fmla="*/ 1443039 w 1923416"/>
              <a:gd name="connsiteY1" fmla="*/ 539068 h 1568021"/>
              <a:gd name="connsiteX2" fmla="*/ 838202 w 1923416"/>
              <a:gd name="connsiteY2" fmla="*/ 515256 h 1568021"/>
              <a:gd name="connsiteX3" fmla="*/ 585789 w 1923416"/>
              <a:gd name="connsiteY3" fmla="*/ 324756 h 1568021"/>
              <a:gd name="connsiteX4" fmla="*/ 292895 w 1923416"/>
              <a:gd name="connsiteY4" fmla="*/ 91393 h 1568021"/>
              <a:gd name="connsiteX5" fmla="*/ 223840 w 1923416"/>
              <a:gd name="connsiteY5" fmla="*/ 906 h 1568021"/>
              <a:gd name="connsiteX6" fmla="*/ 204789 w 1923416"/>
              <a:gd name="connsiteY6" fmla="*/ 48531 h 1568021"/>
              <a:gd name="connsiteX7" fmla="*/ 135733 w 1923416"/>
              <a:gd name="connsiteY7" fmla="*/ 108062 h 1568021"/>
              <a:gd name="connsiteX8" fmla="*/ 88107 w 1923416"/>
              <a:gd name="connsiteY8" fmla="*/ 129493 h 1568021"/>
              <a:gd name="connsiteX9" fmla="*/ 2 w 1923416"/>
              <a:gd name="connsiteY9" fmla="*/ 158068 h 1568021"/>
              <a:gd name="connsiteX10" fmla="*/ 90489 w 1923416"/>
              <a:gd name="connsiteY10" fmla="*/ 243793 h 1568021"/>
              <a:gd name="connsiteX11" fmla="*/ 311945 w 1923416"/>
              <a:gd name="connsiteY11" fmla="*/ 467631 h 1568021"/>
              <a:gd name="connsiteX12" fmla="*/ 457202 w 1923416"/>
              <a:gd name="connsiteY12" fmla="*/ 805768 h 1568021"/>
              <a:gd name="connsiteX13" fmla="*/ 609602 w 1923416"/>
              <a:gd name="connsiteY13" fmla="*/ 1567768 h 1568021"/>
              <a:gd name="connsiteX14" fmla="*/ 1895477 w 1923416"/>
              <a:gd name="connsiteY14" fmla="*/ 720043 h 156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3416" h="1568021">
                <a:moveTo>
                  <a:pt x="1895477" y="720043"/>
                </a:moveTo>
                <a:cubicBezTo>
                  <a:pt x="2034383" y="548593"/>
                  <a:pt x="1619252" y="573199"/>
                  <a:pt x="1443039" y="539068"/>
                </a:cubicBezTo>
                <a:cubicBezTo>
                  <a:pt x="1266827" y="504937"/>
                  <a:pt x="981077" y="550975"/>
                  <a:pt x="838202" y="515256"/>
                </a:cubicBezTo>
                <a:cubicBezTo>
                  <a:pt x="695327" y="479537"/>
                  <a:pt x="655242" y="462075"/>
                  <a:pt x="585789" y="324756"/>
                </a:cubicBezTo>
                <a:cubicBezTo>
                  <a:pt x="516336" y="187437"/>
                  <a:pt x="353220" y="145368"/>
                  <a:pt x="292895" y="91393"/>
                </a:cubicBezTo>
                <a:cubicBezTo>
                  <a:pt x="232570" y="37418"/>
                  <a:pt x="238524" y="8050"/>
                  <a:pt x="223840" y="906"/>
                </a:cubicBezTo>
                <a:cubicBezTo>
                  <a:pt x="209156" y="-6238"/>
                  <a:pt x="219473" y="30672"/>
                  <a:pt x="204789" y="48531"/>
                </a:cubicBezTo>
                <a:cubicBezTo>
                  <a:pt x="190105" y="66390"/>
                  <a:pt x="155180" y="94568"/>
                  <a:pt x="135733" y="108062"/>
                </a:cubicBezTo>
                <a:cubicBezTo>
                  <a:pt x="116286" y="121556"/>
                  <a:pt x="110729" y="121159"/>
                  <a:pt x="88107" y="129493"/>
                </a:cubicBezTo>
                <a:cubicBezTo>
                  <a:pt x="65485" y="137827"/>
                  <a:pt x="-395" y="139018"/>
                  <a:pt x="2" y="158068"/>
                </a:cubicBezTo>
                <a:cubicBezTo>
                  <a:pt x="399" y="177118"/>
                  <a:pt x="38499" y="192199"/>
                  <a:pt x="90489" y="243793"/>
                </a:cubicBezTo>
                <a:cubicBezTo>
                  <a:pt x="142480" y="295387"/>
                  <a:pt x="288926" y="352537"/>
                  <a:pt x="311945" y="467631"/>
                </a:cubicBezTo>
                <a:cubicBezTo>
                  <a:pt x="334964" y="582725"/>
                  <a:pt x="407593" y="622412"/>
                  <a:pt x="457202" y="805768"/>
                </a:cubicBezTo>
                <a:cubicBezTo>
                  <a:pt x="506812" y="989124"/>
                  <a:pt x="369889" y="1582056"/>
                  <a:pt x="609602" y="1567768"/>
                </a:cubicBezTo>
                <a:cubicBezTo>
                  <a:pt x="849314" y="1553481"/>
                  <a:pt x="1640683" y="922449"/>
                  <a:pt x="1895477" y="72004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52569" y="2396873"/>
            <a:ext cx="323850" cy="1523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5881" y="2782636"/>
            <a:ext cx="323850" cy="1523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85818" y="3125536"/>
            <a:ext cx="323850" cy="1523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38400" y="3200148"/>
            <a:ext cx="248796" cy="1809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3282698"/>
            <a:ext cx="48771" cy="2508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438400" y="2695322"/>
            <a:ext cx="337696" cy="762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879725" y="2247647"/>
            <a:ext cx="290071" cy="1270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176588" y="1957135"/>
            <a:ext cx="177358" cy="936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585201" y="296767"/>
            <a:ext cx="4215399" cy="4159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Functions of cell wall 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762549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Gives protection to the cell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1143549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Gives definite shape to the cell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61498"/>
            <a:ext cx="2362200" cy="1967403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6071169" y="775685"/>
            <a:ext cx="2193908" cy="1706348"/>
          </a:xfrm>
          <a:custGeom>
            <a:avLst/>
            <a:gdLst>
              <a:gd name="connsiteX0" fmla="*/ 2863780 w 2874157"/>
              <a:gd name="connsiteY0" fmla="*/ 547635 h 1678074"/>
              <a:gd name="connsiteX1" fmla="*/ 2853732 w 2874157"/>
              <a:gd name="connsiteY1" fmla="*/ 673239 h 1678074"/>
              <a:gd name="connsiteX2" fmla="*/ 2848707 w 2874157"/>
              <a:gd name="connsiteY2" fmla="*/ 703384 h 1678074"/>
              <a:gd name="connsiteX3" fmla="*/ 2838659 w 2874157"/>
              <a:gd name="connsiteY3" fmla="*/ 733529 h 1678074"/>
              <a:gd name="connsiteX4" fmla="*/ 2833635 w 2874157"/>
              <a:gd name="connsiteY4" fmla="*/ 763674 h 1678074"/>
              <a:gd name="connsiteX5" fmla="*/ 2828611 w 2874157"/>
              <a:gd name="connsiteY5" fmla="*/ 783771 h 1678074"/>
              <a:gd name="connsiteX6" fmla="*/ 2823586 w 2874157"/>
              <a:gd name="connsiteY6" fmla="*/ 813916 h 1678074"/>
              <a:gd name="connsiteX7" fmla="*/ 2813538 w 2874157"/>
              <a:gd name="connsiteY7" fmla="*/ 844061 h 1678074"/>
              <a:gd name="connsiteX8" fmla="*/ 2808514 w 2874157"/>
              <a:gd name="connsiteY8" fmla="*/ 859134 h 1678074"/>
              <a:gd name="connsiteX9" fmla="*/ 2793441 w 2874157"/>
              <a:gd name="connsiteY9" fmla="*/ 929472 h 1678074"/>
              <a:gd name="connsiteX10" fmla="*/ 2783393 w 2874157"/>
              <a:gd name="connsiteY10" fmla="*/ 944545 h 1678074"/>
              <a:gd name="connsiteX11" fmla="*/ 2773345 w 2874157"/>
              <a:gd name="connsiteY11" fmla="*/ 984738 h 1678074"/>
              <a:gd name="connsiteX12" fmla="*/ 2768321 w 2874157"/>
              <a:gd name="connsiteY12" fmla="*/ 999811 h 1678074"/>
              <a:gd name="connsiteX13" fmla="*/ 2758272 w 2874157"/>
              <a:gd name="connsiteY13" fmla="*/ 1009859 h 1678074"/>
              <a:gd name="connsiteX14" fmla="*/ 2748224 w 2874157"/>
              <a:gd name="connsiteY14" fmla="*/ 1040004 h 1678074"/>
              <a:gd name="connsiteX15" fmla="*/ 2743200 w 2874157"/>
              <a:gd name="connsiteY15" fmla="*/ 1055077 h 1678074"/>
              <a:gd name="connsiteX16" fmla="*/ 2733151 w 2874157"/>
              <a:gd name="connsiteY16" fmla="*/ 1070149 h 1678074"/>
              <a:gd name="connsiteX17" fmla="*/ 2723103 w 2874157"/>
              <a:gd name="connsiteY17" fmla="*/ 1100294 h 1678074"/>
              <a:gd name="connsiteX18" fmla="*/ 2713055 w 2874157"/>
              <a:gd name="connsiteY18" fmla="*/ 1115367 h 1678074"/>
              <a:gd name="connsiteX19" fmla="*/ 2697982 w 2874157"/>
              <a:gd name="connsiteY19" fmla="*/ 1140488 h 1678074"/>
              <a:gd name="connsiteX20" fmla="*/ 2682910 w 2874157"/>
              <a:gd name="connsiteY20" fmla="*/ 1185705 h 1678074"/>
              <a:gd name="connsiteX21" fmla="*/ 2677885 w 2874157"/>
              <a:gd name="connsiteY21" fmla="*/ 1200778 h 1678074"/>
              <a:gd name="connsiteX22" fmla="*/ 2667837 w 2874157"/>
              <a:gd name="connsiteY22" fmla="*/ 1215850 h 1678074"/>
              <a:gd name="connsiteX23" fmla="*/ 2657789 w 2874157"/>
              <a:gd name="connsiteY23" fmla="*/ 1245995 h 1678074"/>
              <a:gd name="connsiteX24" fmla="*/ 2647740 w 2874157"/>
              <a:gd name="connsiteY24" fmla="*/ 1291213 h 1678074"/>
              <a:gd name="connsiteX25" fmla="*/ 2637692 w 2874157"/>
              <a:gd name="connsiteY25" fmla="*/ 1321358 h 1678074"/>
              <a:gd name="connsiteX26" fmla="*/ 2622619 w 2874157"/>
              <a:gd name="connsiteY26" fmla="*/ 1331406 h 1678074"/>
              <a:gd name="connsiteX27" fmla="*/ 2602523 w 2874157"/>
              <a:gd name="connsiteY27" fmla="*/ 1391696 h 1678074"/>
              <a:gd name="connsiteX28" fmla="*/ 2597499 w 2874157"/>
              <a:gd name="connsiteY28" fmla="*/ 1406769 h 1678074"/>
              <a:gd name="connsiteX29" fmla="*/ 2572378 w 2874157"/>
              <a:gd name="connsiteY29" fmla="*/ 1426866 h 1678074"/>
              <a:gd name="connsiteX30" fmla="*/ 2562329 w 2874157"/>
              <a:gd name="connsiteY30" fmla="*/ 1436914 h 1678074"/>
              <a:gd name="connsiteX31" fmla="*/ 2547257 w 2874157"/>
              <a:gd name="connsiteY31" fmla="*/ 1462035 h 1678074"/>
              <a:gd name="connsiteX32" fmla="*/ 2527160 w 2874157"/>
              <a:gd name="connsiteY32" fmla="*/ 1487156 h 1678074"/>
              <a:gd name="connsiteX33" fmla="*/ 2512088 w 2874157"/>
              <a:gd name="connsiteY33" fmla="*/ 1497204 h 1678074"/>
              <a:gd name="connsiteX34" fmla="*/ 2502039 w 2874157"/>
              <a:gd name="connsiteY34" fmla="*/ 1507252 h 1678074"/>
              <a:gd name="connsiteX35" fmla="*/ 2471894 w 2874157"/>
              <a:gd name="connsiteY35" fmla="*/ 1517301 h 1678074"/>
              <a:gd name="connsiteX36" fmla="*/ 2456822 w 2874157"/>
              <a:gd name="connsiteY36" fmla="*/ 1527349 h 1678074"/>
              <a:gd name="connsiteX37" fmla="*/ 2446773 w 2874157"/>
              <a:gd name="connsiteY37" fmla="*/ 1537397 h 1678074"/>
              <a:gd name="connsiteX38" fmla="*/ 2416628 w 2874157"/>
              <a:gd name="connsiteY38" fmla="*/ 1547446 h 1678074"/>
              <a:gd name="connsiteX39" fmla="*/ 2386483 w 2874157"/>
              <a:gd name="connsiteY39" fmla="*/ 1567542 h 1678074"/>
              <a:gd name="connsiteX40" fmla="*/ 2336241 w 2874157"/>
              <a:gd name="connsiteY40" fmla="*/ 1582615 h 1678074"/>
              <a:gd name="connsiteX41" fmla="*/ 2306096 w 2874157"/>
              <a:gd name="connsiteY41" fmla="*/ 1592663 h 1678074"/>
              <a:gd name="connsiteX42" fmla="*/ 2270927 w 2874157"/>
              <a:gd name="connsiteY42" fmla="*/ 1597688 h 1678074"/>
              <a:gd name="connsiteX43" fmla="*/ 2250830 w 2874157"/>
              <a:gd name="connsiteY43" fmla="*/ 1602712 h 1678074"/>
              <a:gd name="connsiteX44" fmla="*/ 2210637 w 2874157"/>
              <a:gd name="connsiteY44" fmla="*/ 1607736 h 1678074"/>
              <a:gd name="connsiteX45" fmla="*/ 2180492 w 2874157"/>
              <a:gd name="connsiteY45" fmla="*/ 1612760 h 1678074"/>
              <a:gd name="connsiteX46" fmla="*/ 2140299 w 2874157"/>
              <a:gd name="connsiteY46" fmla="*/ 1617784 h 1678074"/>
              <a:gd name="connsiteX47" fmla="*/ 2085033 w 2874157"/>
              <a:gd name="connsiteY47" fmla="*/ 1627833 h 1678074"/>
              <a:gd name="connsiteX48" fmla="*/ 1853921 w 2874157"/>
              <a:gd name="connsiteY48" fmla="*/ 1632857 h 1678074"/>
              <a:gd name="connsiteX49" fmla="*/ 1833824 w 2874157"/>
              <a:gd name="connsiteY49" fmla="*/ 1637881 h 1678074"/>
              <a:gd name="connsiteX50" fmla="*/ 1663002 w 2874157"/>
              <a:gd name="connsiteY50" fmla="*/ 1647929 h 1678074"/>
              <a:gd name="connsiteX51" fmla="*/ 1467059 w 2874157"/>
              <a:gd name="connsiteY51" fmla="*/ 1657978 h 1678074"/>
              <a:gd name="connsiteX52" fmla="*/ 1421841 w 2874157"/>
              <a:gd name="connsiteY52" fmla="*/ 1663002 h 1678074"/>
              <a:gd name="connsiteX53" fmla="*/ 1240971 w 2874157"/>
              <a:gd name="connsiteY53" fmla="*/ 1678074 h 1678074"/>
              <a:gd name="connsiteX54" fmla="*/ 1034980 w 2874157"/>
              <a:gd name="connsiteY54" fmla="*/ 1673050 h 1678074"/>
              <a:gd name="connsiteX55" fmla="*/ 1009859 w 2874157"/>
              <a:gd name="connsiteY55" fmla="*/ 1668026 h 1678074"/>
              <a:gd name="connsiteX56" fmla="*/ 974690 w 2874157"/>
              <a:gd name="connsiteY56" fmla="*/ 1657978 h 1678074"/>
              <a:gd name="connsiteX57" fmla="*/ 954593 w 2874157"/>
              <a:gd name="connsiteY57" fmla="*/ 1652953 h 1678074"/>
              <a:gd name="connsiteX58" fmla="*/ 924448 w 2874157"/>
              <a:gd name="connsiteY58" fmla="*/ 1642905 h 1678074"/>
              <a:gd name="connsiteX59" fmla="*/ 894303 w 2874157"/>
              <a:gd name="connsiteY59" fmla="*/ 1632857 h 1678074"/>
              <a:gd name="connsiteX60" fmla="*/ 854110 w 2874157"/>
              <a:gd name="connsiteY60" fmla="*/ 1622808 h 1678074"/>
              <a:gd name="connsiteX61" fmla="*/ 823964 w 2874157"/>
              <a:gd name="connsiteY61" fmla="*/ 1612760 h 1678074"/>
              <a:gd name="connsiteX62" fmla="*/ 808892 w 2874157"/>
              <a:gd name="connsiteY62" fmla="*/ 1607736 h 1678074"/>
              <a:gd name="connsiteX63" fmla="*/ 763674 w 2874157"/>
              <a:gd name="connsiteY63" fmla="*/ 1587639 h 1678074"/>
              <a:gd name="connsiteX64" fmla="*/ 728505 w 2874157"/>
              <a:gd name="connsiteY64" fmla="*/ 1577591 h 1678074"/>
              <a:gd name="connsiteX65" fmla="*/ 678263 w 2874157"/>
              <a:gd name="connsiteY65" fmla="*/ 1562518 h 1678074"/>
              <a:gd name="connsiteX66" fmla="*/ 663191 w 2874157"/>
              <a:gd name="connsiteY66" fmla="*/ 1557494 h 1678074"/>
              <a:gd name="connsiteX67" fmla="*/ 648118 w 2874157"/>
              <a:gd name="connsiteY67" fmla="*/ 1547446 h 1678074"/>
              <a:gd name="connsiteX68" fmla="*/ 617973 w 2874157"/>
              <a:gd name="connsiteY68" fmla="*/ 1537397 h 1678074"/>
              <a:gd name="connsiteX69" fmla="*/ 602901 w 2874157"/>
              <a:gd name="connsiteY69" fmla="*/ 1527349 h 1678074"/>
              <a:gd name="connsiteX70" fmla="*/ 592852 w 2874157"/>
              <a:gd name="connsiteY70" fmla="*/ 1517301 h 1678074"/>
              <a:gd name="connsiteX71" fmla="*/ 577780 w 2874157"/>
              <a:gd name="connsiteY71" fmla="*/ 1512277 h 1678074"/>
              <a:gd name="connsiteX72" fmla="*/ 567732 w 2874157"/>
              <a:gd name="connsiteY72" fmla="*/ 1502228 h 1678074"/>
              <a:gd name="connsiteX73" fmla="*/ 537586 w 2874157"/>
              <a:gd name="connsiteY73" fmla="*/ 1492180 h 1678074"/>
              <a:gd name="connsiteX74" fmla="*/ 512466 w 2874157"/>
              <a:gd name="connsiteY74" fmla="*/ 1477107 h 1678074"/>
              <a:gd name="connsiteX75" fmla="*/ 487345 w 2874157"/>
              <a:gd name="connsiteY75" fmla="*/ 1462035 h 1678074"/>
              <a:gd name="connsiteX76" fmla="*/ 447151 w 2874157"/>
              <a:gd name="connsiteY76" fmla="*/ 1431890 h 1678074"/>
              <a:gd name="connsiteX77" fmla="*/ 432079 w 2874157"/>
              <a:gd name="connsiteY77" fmla="*/ 1426866 h 1678074"/>
              <a:gd name="connsiteX78" fmla="*/ 391885 w 2874157"/>
              <a:gd name="connsiteY78" fmla="*/ 1396720 h 1678074"/>
              <a:gd name="connsiteX79" fmla="*/ 376813 w 2874157"/>
              <a:gd name="connsiteY79" fmla="*/ 1391696 h 1678074"/>
              <a:gd name="connsiteX80" fmla="*/ 351692 w 2874157"/>
              <a:gd name="connsiteY80" fmla="*/ 1371600 h 1678074"/>
              <a:gd name="connsiteX81" fmla="*/ 316523 w 2874157"/>
              <a:gd name="connsiteY81" fmla="*/ 1341455 h 1678074"/>
              <a:gd name="connsiteX82" fmla="*/ 286378 w 2874157"/>
              <a:gd name="connsiteY82" fmla="*/ 1331406 h 1678074"/>
              <a:gd name="connsiteX83" fmla="*/ 276329 w 2874157"/>
              <a:gd name="connsiteY83" fmla="*/ 1321358 h 1678074"/>
              <a:gd name="connsiteX84" fmla="*/ 246184 w 2874157"/>
              <a:gd name="connsiteY84" fmla="*/ 1311310 h 1678074"/>
              <a:gd name="connsiteX85" fmla="*/ 205991 w 2874157"/>
              <a:gd name="connsiteY85" fmla="*/ 1281164 h 1678074"/>
              <a:gd name="connsiteX86" fmla="*/ 190918 w 2874157"/>
              <a:gd name="connsiteY86" fmla="*/ 1271116 h 1678074"/>
              <a:gd name="connsiteX87" fmla="*/ 175846 w 2874157"/>
              <a:gd name="connsiteY87" fmla="*/ 1261068 h 1678074"/>
              <a:gd name="connsiteX88" fmla="*/ 160773 w 2874157"/>
              <a:gd name="connsiteY88" fmla="*/ 1256044 h 1678074"/>
              <a:gd name="connsiteX89" fmla="*/ 150725 w 2874157"/>
              <a:gd name="connsiteY89" fmla="*/ 1245995 h 1678074"/>
              <a:gd name="connsiteX90" fmla="*/ 135652 w 2874157"/>
              <a:gd name="connsiteY90" fmla="*/ 1235947 h 1678074"/>
              <a:gd name="connsiteX91" fmla="*/ 105507 w 2874157"/>
              <a:gd name="connsiteY91" fmla="*/ 1195753 h 1678074"/>
              <a:gd name="connsiteX92" fmla="*/ 90435 w 2874157"/>
              <a:gd name="connsiteY92" fmla="*/ 1185705 h 1678074"/>
              <a:gd name="connsiteX93" fmla="*/ 80386 w 2874157"/>
              <a:gd name="connsiteY93" fmla="*/ 1170633 h 1678074"/>
              <a:gd name="connsiteX94" fmla="*/ 70338 w 2874157"/>
              <a:gd name="connsiteY94" fmla="*/ 1160584 h 1678074"/>
              <a:gd name="connsiteX95" fmla="*/ 50241 w 2874157"/>
              <a:gd name="connsiteY95" fmla="*/ 1130439 h 1678074"/>
              <a:gd name="connsiteX96" fmla="*/ 45217 w 2874157"/>
              <a:gd name="connsiteY96" fmla="*/ 1115367 h 1678074"/>
              <a:gd name="connsiteX97" fmla="*/ 35169 w 2874157"/>
              <a:gd name="connsiteY97" fmla="*/ 1105318 h 1678074"/>
              <a:gd name="connsiteX98" fmla="*/ 15072 w 2874157"/>
              <a:gd name="connsiteY98" fmla="*/ 1080197 h 1678074"/>
              <a:gd name="connsiteX99" fmla="*/ 5024 w 2874157"/>
              <a:gd name="connsiteY99" fmla="*/ 1050052 h 1678074"/>
              <a:gd name="connsiteX100" fmla="*/ 0 w 2874157"/>
              <a:gd name="connsiteY100" fmla="*/ 1034980 h 1678074"/>
              <a:gd name="connsiteX101" fmla="*/ 5024 w 2874157"/>
              <a:gd name="connsiteY101" fmla="*/ 859134 h 1678074"/>
              <a:gd name="connsiteX102" fmla="*/ 25121 w 2874157"/>
              <a:gd name="connsiteY102" fmla="*/ 813916 h 1678074"/>
              <a:gd name="connsiteX103" fmla="*/ 40193 w 2874157"/>
              <a:gd name="connsiteY103" fmla="*/ 828989 h 1678074"/>
              <a:gd name="connsiteX104" fmla="*/ 60290 w 2874157"/>
              <a:gd name="connsiteY104" fmla="*/ 854110 h 1678074"/>
              <a:gd name="connsiteX105" fmla="*/ 65314 w 2874157"/>
              <a:gd name="connsiteY105" fmla="*/ 869182 h 1678074"/>
              <a:gd name="connsiteX106" fmla="*/ 90435 w 2874157"/>
              <a:gd name="connsiteY106" fmla="*/ 894303 h 1678074"/>
              <a:gd name="connsiteX107" fmla="*/ 105507 w 2874157"/>
              <a:gd name="connsiteY107" fmla="*/ 919424 h 1678074"/>
              <a:gd name="connsiteX108" fmla="*/ 110532 w 2874157"/>
              <a:gd name="connsiteY108" fmla="*/ 934496 h 1678074"/>
              <a:gd name="connsiteX109" fmla="*/ 135652 w 2874157"/>
              <a:gd name="connsiteY109" fmla="*/ 954593 h 1678074"/>
              <a:gd name="connsiteX110" fmla="*/ 145701 w 2874157"/>
              <a:gd name="connsiteY110" fmla="*/ 964641 h 1678074"/>
              <a:gd name="connsiteX111" fmla="*/ 175846 w 2874157"/>
              <a:gd name="connsiteY111" fmla="*/ 979714 h 1678074"/>
              <a:gd name="connsiteX112" fmla="*/ 190918 w 2874157"/>
              <a:gd name="connsiteY112" fmla="*/ 989762 h 1678074"/>
              <a:gd name="connsiteX113" fmla="*/ 221063 w 2874157"/>
              <a:gd name="connsiteY113" fmla="*/ 999811 h 1678074"/>
              <a:gd name="connsiteX114" fmla="*/ 246184 w 2874157"/>
              <a:gd name="connsiteY114" fmla="*/ 1019907 h 1678074"/>
              <a:gd name="connsiteX115" fmla="*/ 261257 w 2874157"/>
              <a:gd name="connsiteY115" fmla="*/ 1024931 h 1678074"/>
              <a:gd name="connsiteX116" fmla="*/ 276329 w 2874157"/>
              <a:gd name="connsiteY116" fmla="*/ 1034980 h 1678074"/>
              <a:gd name="connsiteX117" fmla="*/ 291402 w 2874157"/>
              <a:gd name="connsiteY117" fmla="*/ 1040004 h 1678074"/>
              <a:gd name="connsiteX118" fmla="*/ 316523 w 2874157"/>
              <a:gd name="connsiteY118" fmla="*/ 1060101 h 1678074"/>
              <a:gd name="connsiteX119" fmla="*/ 331595 w 2874157"/>
              <a:gd name="connsiteY119" fmla="*/ 1070149 h 1678074"/>
              <a:gd name="connsiteX120" fmla="*/ 351692 w 2874157"/>
              <a:gd name="connsiteY120" fmla="*/ 1090246 h 1678074"/>
              <a:gd name="connsiteX121" fmla="*/ 381837 w 2874157"/>
              <a:gd name="connsiteY121" fmla="*/ 1100294 h 1678074"/>
              <a:gd name="connsiteX122" fmla="*/ 396910 w 2874157"/>
              <a:gd name="connsiteY122" fmla="*/ 1105318 h 1678074"/>
              <a:gd name="connsiteX123" fmla="*/ 422030 w 2874157"/>
              <a:gd name="connsiteY123" fmla="*/ 1120391 h 1678074"/>
              <a:gd name="connsiteX124" fmla="*/ 447151 w 2874157"/>
              <a:gd name="connsiteY124" fmla="*/ 1140488 h 1678074"/>
              <a:gd name="connsiteX125" fmla="*/ 467248 w 2874157"/>
              <a:gd name="connsiteY125" fmla="*/ 1145512 h 1678074"/>
              <a:gd name="connsiteX126" fmla="*/ 482321 w 2874157"/>
              <a:gd name="connsiteY126" fmla="*/ 1155560 h 1678074"/>
              <a:gd name="connsiteX127" fmla="*/ 497393 w 2874157"/>
              <a:gd name="connsiteY127" fmla="*/ 1160584 h 1678074"/>
              <a:gd name="connsiteX128" fmla="*/ 507441 w 2874157"/>
              <a:gd name="connsiteY128" fmla="*/ 1170633 h 1678074"/>
              <a:gd name="connsiteX129" fmla="*/ 537586 w 2874157"/>
              <a:gd name="connsiteY129" fmla="*/ 1180681 h 1678074"/>
              <a:gd name="connsiteX130" fmla="*/ 582804 w 2874157"/>
              <a:gd name="connsiteY130" fmla="*/ 1205802 h 1678074"/>
              <a:gd name="connsiteX131" fmla="*/ 612949 w 2874157"/>
              <a:gd name="connsiteY131" fmla="*/ 1225899 h 1678074"/>
              <a:gd name="connsiteX132" fmla="*/ 658167 w 2874157"/>
              <a:gd name="connsiteY132" fmla="*/ 1251019 h 1678074"/>
              <a:gd name="connsiteX133" fmla="*/ 703384 w 2874157"/>
              <a:gd name="connsiteY133" fmla="*/ 1271116 h 1678074"/>
              <a:gd name="connsiteX134" fmla="*/ 718457 w 2874157"/>
              <a:gd name="connsiteY134" fmla="*/ 1276140 h 1678074"/>
              <a:gd name="connsiteX135" fmla="*/ 758650 w 2874157"/>
              <a:gd name="connsiteY135" fmla="*/ 1296237 h 1678074"/>
              <a:gd name="connsiteX136" fmla="*/ 773723 w 2874157"/>
              <a:gd name="connsiteY136" fmla="*/ 1301261 h 1678074"/>
              <a:gd name="connsiteX137" fmla="*/ 788795 w 2874157"/>
              <a:gd name="connsiteY137" fmla="*/ 1306285 h 1678074"/>
              <a:gd name="connsiteX138" fmla="*/ 803868 w 2874157"/>
              <a:gd name="connsiteY138" fmla="*/ 1316334 h 1678074"/>
              <a:gd name="connsiteX139" fmla="*/ 834013 w 2874157"/>
              <a:gd name="connsiteY139" fmla="*/ 1326382 h 1678074"/>
              <a:gd name="connsiteX140" fmla="*/ 849085 w 2874157"/>
              <a:gd name="connsiteY140" fmla="*/ 1331406 h 1678074"/>
              <a:gd name="connsiteX141" fmla="*/ 879230 w 2874157"/>
              <a:gd name="connsiteY141" fmla="*/ 1341455 h 1678074"/>
              <a:gd name="connsiteX142" fmla="*/ 894303 w 2874157"/>
              <a:gd name="connsiteY142" fmla="*/ 1346479 h 1678074"/>
              <a:gd name="connsiteX143" fmla="*/ 959617 w 2874157"/>
              <a:gd name="connsiteY143" fmla="*/ 1356527 h 1678074"/>
              <a:gd name="connsiteX144" fmla="*/ 989762 w 2874157"/>
              <a:gd name="connsiteY144" fmla="*/ 1361551 h 1678074"/>
              <a:gd name="connsiteX145" fmla="*/ 1341455 w 2874157"/>
              <a:gd name="connsiteY145" fmla="*/ 1356527 h 1678074"/>
              <a:gd name="connsiteX146" fmla="*/ 1366575 w 2874157"/>
              <a:gd name="connsiteY146" fmla="*/ 1351503 h 1678074"/>
              <a:gd name="connsiteX147" fmla="*/ 1396721 w 2874157"/>
              <a:gd name="connsiteY147" fmla="*/ 1346479 h 1678074"/>
              <a:gd name="connsiteX148" fmla="*/ 1436914 w 2874157"/>
              <a:gd name="connsiteY148" fmla="*/ 1336430 h 1678074"/>
              <a:gd name="connsiteX149" fmla="*/ 1457011 w 2874157"/>
              <a:gd name="connsiteY149" fmla="*/ 1331406 h 1678074"/>
              <a:gd name="connsiteX150" fmla="*/ 1492180 w 2874157"/>
              <a:gd name="connsiteY150" fmla="*/ 1326382 h 1678074"/>
              <a:gd name="connsiteX151" fmla="*/ 1562518 w 2874157"/>
              <a:gd name="connsiteY151" fmla="*/ 1316334 h 1678074"/>
              <a:gd name="connsiteX152" fmla="*/ 1622808 w 2874157"/>
              <a:gd name="connsiteY152" fmla="*/ 1311310 h 1678074"/>
              <a:gd name="connsiteX153" fmla="*/ 1718268 w 2874157"/>
              <a:gd name="connsiteY153" fmla="*/ 1301261 h 1678074"/>
              <a:gd name="connsiteX154" fmla="*/ 1909186 w 2874157"/>
              <a:gd name="connsiteY154" fmla="*/ 1296237 h 1678074"/>
              <a:gd name="connsiteX155" fmla="*/ 2270927 w 2874157"/>
              <a:gd name="connsiteY155" fmla="*/ 1291213 h 1678074"/>
              <a:gd name="connsiteX156" fmla="*/ 2391507 w 2874157"/>
              <a:gd name="connsiteY156" fmla="*/ 1281164 h 1678074"/>
              <a:gd name="connsiteX157" fmla="*/ 2426677 w 2874157"/>
              <a:gd name="connsiteY157" fmla="*/ 1276140 h 1678074"/>
              <a:gd name="connsiteX158" fmla="*/ 2456822 w 2874157"/>
              <a:gd name="connsiteY158" fmla="*/ 1266092 h 1678074"/>
              <a:gd name="connsiteX159" fmla="*/ 2471894 w 2874157"/>
              <a:gd name="connsiteY159" fmla="*/ 1261068 h 1678074"/>
              <a:gd name="connsiteX160" fmla="*/ 2486967 w 2874157"/>
              <a:gd name="connsiteY160" fmla="*/ 1251019 h 1678074"/>
              <a:gd name="connsiteX161" fmla="*/ 2502039 w 2874157"/>
              <a:gd name="connsiteY161" fmla="*/ 1245995 h 1678074"/>
              <a:gd name="connsiteX162" fmla="*/ 2527160 w 2874157"/>
              <a:gd name="connsiteY162" fmla="*/ 1230923 h 1678074"/>
              <a:gd name="connsiteX163" fmla="*/ 2537208 w 2874157"/>
              <a:gd name="connsiteY163" fmla="*/ 1220874 h 1678074"/>
              <a:gd name="connsiteX164" fmla="*/ 2552281 w 2874157"/>
              <a:gd name="connsiteY164" fmla="*/ 1215850 h 1678074"/>
              <a:gd name="connsiteX165" fmla="*/ 2562329 w 2874157"/>
              <a:gd name="connsiteY165" fmla="*/ 1200778 h 1678074"/>
              <a:gd name="connsiteX166" fmla="*/ 2587450 w 2874157"/>
              <a:gd name="connsiteY166" fmla="*/ 1175657 h 1678074"/>
              <a:gd name="connsiteX167" fmla="*/ 2607547 w 2874157"/>
              <a:gd name="connsiteY167" fmla="*/ 1135463 h 1678074"/>
              <a:gd name="connsiteX168" fmla="*/ 2612571 w 2874157"/>
              <a:gd name="connsiteY168" fmla="*/ 1120391 h 1678074"/>
              <a:gd name="connsiteX169" fmla="*/ 2622619 w 2874157"/>
              <a:gd name="connsiteY169" fmla="*/ 1080197 h 1678074"/>
              <a:gd name="connsiteX170" fmla="*/ 2627644 w 2874157"/>
              <a:gd name="connsiteY170" fmla="*/ 1065125 h 1678074"/>
              <a:gd name="connsiteX171" fmla="*/ 2637692 w 2874157"/>
              <a:gd name="connsiteY171" fmla="*/ 1050052 h 1678074"/>
              <a:gd name="connsiteX172" fmla="*/ 2642716 w 2874157"/>
              <a:gd name="connsiteY172" fmla="*/ 1034980 h 1678074"/>
              <a:gd name="connsiteX173" fmla="*/ 2662813 w 2874157"/>
              <a:gd name="connsiteY173" fmla="*/ 1014883 h 1678074"/>
              <a:gd name="connsiteX174" fmla="*/ 2677885 w 2874157"/>
              <a:gd name="connsiteY174" fmla="*/ 989762 h 1678074"/>
              <a:gd name="connsiteX175" fmla="*/ 2682910 w 2874157"/>
              <a:gd name="connsiteY175" fmla="*/ 974690 h 1678074"/>
              <a:gd name="connsiteX176" fmla="*/ 2692958 w 2874157"/>
              <a:gd name="connsiteY176" fmla="*/ 964641 h 1678074"/>
              <a:gd name="connsiteX177" fmla="*/ 2703006 w 2874157"/>
              <a:gd name="connsiteY177" fmla="*/ 949569 h 1678074"/>
              <a:gd name="connsiteX178" fmla="*/ 2718079 w 2874157"/>
              <a:gd name="connsiteY178" fmla="*/ 904351 h 1678074"/>
              <a:gd name="connsiteX179" fmla="*/ 2723103 w 2874157"/>
              <a:gd name="connsiteY179" fmla="*/ 889279 h 1678074"/>
              <a:gd name="connsiteX180" fmla="*/ 2733151 w 2874157"/>
              <a:gd name="connsiteY180" fmla="*/ 879230 h 1678074"/>
              <a:gd name="connsiteX181" fmla="*/ 2743200 w 2874157"/>
              <a:gd name="connsiteY181" fmla="*/ 849085 h 1678074"/>
              <a:gd name="connsiteX182" fmla="*/ 2748224 w 2874157"/>
              <a:gd name="connsiteY182" fmla="*/ 834013 h 1678074"/>
              <a:gd name="connsiteX183" fmla="*/ 2758272 w 2874157"/>
              <a:gd name="connsiteY183" fmla="*/ 793819 h 1678074"/>
              <a:gd name="connsiteX184" fmla="*/ 2778369 w 2874157"/>
              <a:gd name="connsiteY184" fmla="*/ 758650 h 1678074"/>
              <a:gd name="connsiteX185" fmla="*/ 2783393 w 2874157"/>
              <a:gd name="connsiteY185" fmla="*/ 743578 h 1678074"/>
              <a:gd name="connsiteX186" fmla="*/ 2793441 w 2874157"/>
              <a:gd name="connsiteY186" fmla="*/ 733529 h 1678074"/>
              <a:gd name="connsiteX187" fmla="*/ 2813538 w 2874157"/>
              <a:gd name="connsiteY187" fmla="*/ 708408 h 1678074"/>
              <a:gd name="connsiteX188" fmla="*/ 2818562 w 2874157"/>
              <a:gd name="connsiteY188" fmla="*/ 693336 h 1678074"/>
              <a:gd name="connsiteX189" fmla="*/ 2838659 w 2874157"/>
              <a:gd name="connsiteY189" fmla="*/ 663191 h 1678074"/>
              <a:gd name="connsiteX190" fmla="*/ 2848707 w 2874157"/>
              <a:gd name="connsiteY190" fmla="*/ 633046 h 1678074"/>
              <a:gd name="connsiteX191" fmla="*/ 2853732 w 2874157"/>
              <a:gd name="connsiteY191" fmla="*/ 617973 h 1678074"/>
              <a:gd name="connsiteX192" fmla="*/ 2863780 w 2874157"/>
              <a:gd name="connsiteY192" fmla="*/ 602901 h 1678074"/>
              <a:gd name="connsiteX193" fmla="*/ 2868804 w 2874157"/>
              <a:gd name="connsiteY193" fmla="*/ 527538 h 1678074"/>
              <a:gd name="connsiteX194" fmla="*/ 2858756 w 2874157"/>
              <a:gd name="connsiteY194" fmla="*/ 457200 h 1678074"/>
              <a:gd name="connsiteX195" fmla="*/ 2848707 w 2874157"/>
              <a:gd name="connsiteY195" fmla="*/ 447151 h 1678074"/>
              <a:gd name="connsiteX196" fmla="*/ 2843683 w 2874157"/>
              <a:gd name="connsiteY196" fmla="*/ 432079 h 1678074"/>
              <a:gd name="connsiteX197" fmla="*/ 2808514 w 2874157"/>
              <a:gd name="connsiteY197" fmla="*/ 401934 h 1678074"/>
              <a:gd name="connsiteX198" fmla="*/ 2788417 w 2874157"/>
              <a:gd name="connsiteY198" fmla="*/ 381837 h 1678074"/>
              <a:gd name="connsiteX199" fmla="*/ 2763296 w 2874157"/>
              <a:gd name="connsiteY199" fmla="*/ 361740 h 1678074"/>
              <a:gd name="connsiteX200" fmla="*/ 2748224 w 2874157"/>
              <a:gd name="connsiteY200" fmla="*/ 351692 h 1678074"/>
              <a:gd name="connsiteX201" fmla="*/ 2728127 w 2874157"/>
              <a:gd name="connsiteY201" fmla="*/ 331595 h 1678074"/>
              <a:gd name="connsiteX202" fmla="*/ 2682910 w 2874157"/>
              <a:gd name="connsiteY202" fmla="*/ 306474 h 1678074"/>
              <a:gd name="connsiteX203" fmla="*/ 2642716 w 2874157"/>
              <a:gd name="connsiteY203" fmla="*/ 286378 h 1678074"/>
              <a:gd name="connsiteX204" fmla="*/ 2597499 w 2874157"/>
              <a:gd name="connsiteY204" fmla="*/ 271305 h 1678074"/>
              <a:gd name="connsiteX205" fmla="*/ 2567353 w 2874157"/>
              <a:gd name="connsiteY205" fmla="*/ 261257 h 1678074"/>
              <a:gd name="connsiteX206" fmla="*/ 2552281 w 2874157"/>
              <a:gd name="connsiteY206" fmla="*/ 256233 h 1678074"/>
              <a:gd name="connsiteX207" fmla="*/ 2537208 w 2874157"/>
              <a:gd name="connsiteY207" fmla="*/ 246184 h 1678074"/>
              <a:gd name="connsiteX208" fmla="*/ 2502039 w 2874157"/>
              <a:gd name="connsiteY208" fmla="*/ 236136 h 1678074"/>
              <a:gd name="connsiteX209" fmla="*/ 2471894 w 2874157"/>
              <a:gd name="connsiteY209" fmla="*/ 226088 h 1678074"/>
              <a:gd name="connsiteX210" fmla="*/ 2441749 w 2874157"/>
              <a:gd name="connsiteY210" fmla="*/ 211015 h 1678074"/>
              <a:gd name="connsiteX211" fmla="*/ 2426677 w 2874157"/>
              <a:gd name="connsiteY211" fmla="*/ 200967 h 1678074"/>
              <a:gd name="connsiteX212" fmla="*/ 2396532 w 2874157"/>
              <a:gd name="connsiteY212" fmla="*/ 185894 h 1678074"/>
              <a:gd name="connsiteX213" fmla="*/ 2376435 w 2874157"/>
              <a:gd name="connsiteY213" fmla="*/ 165797 h 1678074"/>
              <a:gd name="connsiteX214" fmla="*/ 2366386 w 2874157"/>
              <a:gd name="connsiteY214" fmla="*/ 155749 h 1678074"/>
              <a:gd name="connsiteX215" fmla="*/ 2356338 w 2874157"/>
              <a:gd name="connsiteY215" fmla="*/ 140677 h 1678074"/>
              <a:gd name="connsiteX216" fmla="*/ 2336241 w 2874157"/>
              <a:gd name="connsiteY216" fmla="*/ 120580 h 1678074"/>
              <a:gd name="connsiteX217" fmla="*/ 2326193 w 2874157"/>
              <a:gd name="connsiteY217" fmla="*/ 110531 h 1678074"/>
              <a:gd name="connsiteX218" fmla="*/ 2296048 w 2874157"/>
              <a:gd name="connsiteY218" fmla="*/ 90435 h 1678074"/>
              <a:gd name="connsiteX219" fmla="*/ 2280975 w 2874157"/>
              <a:gd name="connsiteY219" fmla="*/ 80386 h 1678074"/>
              <a:gd name="connsiteX220" fmla="*/ 2250830 w 2874157"/>
              <a:gd name="connsiteY220" fmla="*/ 65314 h 1678074"/>
              <a:gd name="connsiteX221" fmla="*/ 2220685 w 2874157"/>
              <a:gd name="connsiteY221" fmla="*/ 55266 h 1678074"/>
              <a:gd name="connsiteX222" fmla="*/ 2190540 w 2874157"/>
              <a:gd name="connsiteY222" fmla="*/ 45217 h 1678074"/>
              <a:gd name="connsiteX223" fmla="*/ 2145323 w 2874157"/>
              <a:gd name="connsiteY223" fmla="*/ 35169 h 1678074"/>
              <a:gd name="connsiteX224" fmla="*/ 2115178 w 2874157"/>
              <a:gd name="connsiteY224" fmla="*/ 30145 h 1678074"/>
              <a:gd name="connsiteX225" fmla="*/ 2080008 w 2874157"/>
              <a:gd name="connsiteY225" fmla="*/ 20096 h 1678074"/>
              <a:gd name="connsiteX226" fmla="*/ 2054888 w 2874157"/>
              <a:gd name="connsiteY226" fmla="*/ 15072 h 1678074"/>
              <a:gd name="connsiteX227" fmla="*/ 2009670 w 2874157"/>
              <a:gd name="connsiteY227" fmla="*/ 10048 h 1678074"/>
              <a:gd name="connsiteX228" fmla="*/ 1969477 w 2874157"/>
              <a:gd name="connsiteY228" fmla="*/ 5024 h 1678074"/>
              <a:gd name="connsiteX229" fmla="*/ 1723292 w 2874157"/>
              <a:gd name="connsiteY229" fmla="*/ 10048 h 1678074"/>
              <a:gd name="connsiteX230" fmla="*/ 1688123 w 2874157"/>
              <a:gd name="connsiteY230" fmla="*/ 15072 h 1678074"/>
              <a:gd name="connsiteX231" fmla="*/ 1597688 w 2874157"/>
              <a:gd name="connsiteY231" fmla="*/ 25120 h 1678074"/>
              <a:gd name="connsiteX232" fmla="*/ 1567543 w 2874157"/>
              <a:gd name="connsiteY232" fmla="*/ 20096 h 1678074"/>
              <a:gd name="connsiteX233" fmla="*/ 1532373 w 2874157"/>
              <a:gd name="connsiteY233" fmla="*/ 10048 h 1678074"/>
              <a:gd name="connsiteX234" fmla="*/ 1472083 w 2874157"/>
              <a:gd name="connsiteY234" fmla="*/ 0 h 1678074"/>
              <a:gd name="connsiteX235" fmla="*/ 1386672 w 2874157"/>
              <a:gd name="connsiteY235" fmla="*/ 5024 h 1678074"/>
              <a:gd name="connsiteX236" fmla="*/ 1346479 w 2874157"/>
              <a:gd name="connsiteY236" fmla="*/ 15072 h 1678074"/>
              <a:gd name="connsiteX237" fmla="*/ 1316334 w 2874157"/>
              <a:gd name="connsiteY237" fmla="*/ 20096 h 1678074"/>
              <a:gd name="connsiteX238" fmla="*/ 1286189 w 2874157"/>
              <a:gd name="connsiteY238" fmla="*/ 30145 h 1678074"/>
              <a:gd name="connsiteX239" fmla="*/ 1271116 w 2874157"/>
              <a:gd name="connsiteY239" fmla="*/ 40193 h 1678074"/>
              <a:gd name="connsiteX240" fmla="*/ 1235947 w 2874157"/>
              <a:gd name="connsiteY240" fmla="*/ 45217 h 1678074"/>
              <a:gd name="connsiteX241" fmla="*/ 1145512 w 2874157"/>
              <a:gd name="connsiteY241" fmla="*/ 35169 h 1678074"/>
              <a:gd name="connsiteX242" fmla="*/ 1115367 w 2874157"/>
              <a:gd name="connsiteY242" fmla="*/ 25120 h 1678074"/>
              <a:gd name="connsiteX243" fmla="*/ 1100294 w 2874157"/>
              <a:gd name="connsiteY243" fmla="*/ 20096 h 1678074"/>
              <a:gd name="connsiteX244" fmla="*/ 1045028 w 2874157"/>
              <a:gd name="connsiteY244" fmla="*/ 25120 h 1678074"/>
              <a:gd name="connsiteX245" fmla="*/ 1009859 w 2874157"/>
              <a:gd name="connsiteY245" fmla="*/ 30145 h 1678074"/>
              <a:gd name="connsiteX246" fmla="*/ 798844 w 2874157"/>
              <a:gd name="connsiteY246" fmla="*/ 25120 h 1678074"/>
              <a:gd name="connsiteX247" fmla="*/ 783771 w 2874157"/>
              <a:gd name="connsiteY247" fmla="*/ 20096 h 1678074"/>
              <a:gd name="connsiteX248" fmla="*/ 713433 w 2874157"/>
              <a:gd name="connsiteY248" fmla="*/ 10048 h 1678074"/>
              <a:gd name="connsiteX249" fmla="*/ 572756 w 2874157"/>
              <a:gd name="connsiteY249" fmla="*/ 10048 h 1678074"/>
              <a:gd name="connsiteX250" fmla="*/ 547635 w 2874157"/>
              <a:gd name="connsiteY250" fmla="*/ 15072 h 1678074"/>
              <a:gd name="connsiteX251" fmla="*/ 517490 w 2874157"/>
              <a:gd name="connsiteY251" fmla="*/ 25120 h 1678074"/>
              <a:gd name="connsiteX252" fmla="*/ 487345 w 2874157"/>
              <a:gd name="connsiteY252" fmla="*/ 35169 h 1678074"/>
              <a:gd name="connsiteX253" fmla="*/ 472272 w 2874157"/>
              <a:gd name="connsiteY253" fmla="*/ 40193 h 1678074"/>
              <a:gd name="connsiteX254" fmla="*/ 457200 w 2874157"/>
              <a:gd name="connsiteY254" fmla="*/ 45217 h 1678074"/>
              <a:gd name="connsiteX255" fmla="*/ 442127 w 2874157"/>
              <a:gd name="connsiteY255" fmla="*/ 55266 h 1678074"/>
              <a:gd name="connsiteX256" fmla="*/ 411982 w 2874157"/>
              <a:gd name="connsiteY256" fmla="*/ 65314 h 1678074"/>
              <a:gd name="connsiteX257" fmla="*/ 391885 w 2874157"/>
              <a:gd name="connsiteY257" fmla="*/ 80386 h 1678074"/>
              <a:gd name="connsiteX258" fmla="*/ 361740 w 2874157"/>
              <a:gd name="connsiteY258" fmla="*/ 90435 h 1678074"/>
              <a:gd name="connsiteX259" fmla="*/ 346668 w 2874157"/>
              <a:gd name="connsiteY259" fmla="*/ 100483 h 1678074"/>
              <a:gd name="connsiteX260" fmla="*/ 316523 w 2874157"/>
              <a:gd name="connsiteY260" fmla="*/ 110531 h 1678074"/>
              <a:gd name="connsiteX261" fmla="*/ 276329 w 2874157"/>
              <a:gd name="connsiteY261" fmla="*/ 140677 h 1678074"/>
              <a:gd name="connsiteX262" fmla="*/ 246184 w 2874157"/>
              <a:gd name="connsiteY262" fmla="*/ 180870 h 1678074"/>
              <a:gd name="connsiteX263" fmla="*/ 241160 w 2874157"/>
              <a:gd name="connsiteY263" fmla="*/ 195942 h 1678074"/>
              <a:gd name="connsiteX264" fmla="*/ 231112 w 2874157"/>
              <a:gd name="connsiteY264" fmla="*/ 205991 h 1678074"/>
              <a:gd name="connsiteX265" fmla="*/ 211015 w 2874157"/>
              <a:gd name="connsiteY265" fmla="*/ 251208 h 1678074"/>
              <a:gd name="connsiteX266" fmla="*/ 195943 w 2874157"/>
              <a:gd name="connsiteY266" fmla="*/ 281353 h 1678074"/>
              <a:gd name="connsiteX267" fmla="*/ 190918 w 2874157"/>
              <a:gd name="connsiteY267" fmla="*/ 296426 h 1678074"/>
              <a:gd name="connsiteX268" fmla="*/ 180870 w 2874157"/>
              <a:gd name="connsiteY268" fmla="*/ 311499 h 1678074"/>
              <a:gd name="connsiteX269" fmla="*/ 170822 w 2874157"/>
              <a:gd name="connsiteY269" fmla="*/ 341644 h 1678074"/>
              <a:gd name="connsiteX270" fmla="*/ 160773 w 2874157"/>
              <a:gd name="connsiteY270" fmla="*/ 371789 h 1678074"/>
              <a:gd name="connsiteX271" fmla="*/ 155749 w 2874157"/>
              <a:gd name="connsiteY271" fmla="*/ 386861 h 1678074"/>
              <a:gd name="connsiteX272" fmla="*/ 145701 w 2874157"/>
              <a:gd name="connsiteY272" fmla="*/ 427055 h 1678074"/>
              <a:gd name="connsiteX273" fmla="*/ 140677 w 2874157"/>
              <a:gd name="connsiteY273" fmla="*/ 442127 h 1678074"/>
              <a:gd name="connsiteX274" fmla="*/ 130628 w 2874157"/>
              <a:gd name="connsiteY274" fmla="*/ 457200 h 1678074"/>
              <a:gd name="connsiteX275" fmla="*/ 120580 w 2874157"/>
              <a:gd name="connsiteY275" fmla="*/ 487345 h 1678074"/>
              <a:gd name="connsiteX276" fmla="*/ 115556 w 2874157"/>
              <a:gd name="connsiteY276" fmla="*/ 502417 h 1678074"/>
              <a:gd name="connsiteX277" fmla="*/ 105507 w 2874157"/>
              <a:gd name="connsiteY277" fmla="*/ 512466 h 1678074"/>
              <a:gd name="connsiteX278" fmla="*/ 95459 w 2874157"/>
              <a:gd name="connsiteY278" fmla="*/ 542611 h 1678074"/>
              <a:gd name="connsiteX279" fmla="*/ 90435 w 2874157"/>
              <a:gd name="connsiteY279" fmla="*/ 557683 h 1678074"/>
              <a:gd name="connsiteX280" fmla="*/ 80386 w 2874157"/>
              <a:gd name="connsiteY280" fmla="*/ 567731 h 1678074"/>
              <a:gd name="connsiteX281" fmla="*/ 65314 w 2874157"/>
              <a:gd name="connsiteY281" fmla="*/ 597877 h 1678074"/>
              <a:gd name="connsiteX282" fmla="*/ 55266 w 2874157"/>
              <a:gd name="connsiteY282" fmla="*/ 628022 h 1678074"/>
              <a:gd name="connsiteX283" fmla="*/ 50241 w 2874157"/>
              <a:gd name="connsiteY283" fmla="*/ 643094 h 1678074"/>
              <a:gd name="connsiteX284" fmla="*/ 45217 w 2874157"/>
              <a:gd name="connsiteY284" fmla="*/ 658167 h 1678074"/>
              <a:gd name="connsiteX285" fmla="*/ 35169 w 2874157"/>
              <a:gd name="connsiteY285" fmla="*/ 673239 h 1678074"/>
              <a:gd name="connsiteX286" fmla="*/ 20096 w 2874157"/>
              <a:gd name="connsiteY286" fmla="*/ 708408 h 1678074"/>
              <a:gd name="connsiteX287" fmla="*/ 10048 w 2874157"/>
              <a:gd name="connsiteY287" fmla="*/ 738553 h 1678074"/>
              <a:gd name="connsiteX288" fmla="*/ 0 w 2874157"/>
              <a:gd name="connsiteY288" fmla="*/ 773723 h 1678074"/>
              <a:gd name="connsiteX289" fmla="*/ 5024 w 2874157"/>
              <a:gd name="connsiteY289" fmla="*/ 844061 h 1678074"/>
              <a:gd name="connsiteX290" fmla="*/ 20096 w 2874157"/>
              <a:gd name="connsiteY290" fmla="*/ 854110 h 1678074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3517 h 1676567"/>
              <a:gd name="connsiteX236" fmla="*/ 1346479 w 2874157"/>
              <a:gd name="connsiteY236" fmla="*/ 13565 h 1676567"/>
              <a:gd name="connsiteX237" fmla="*/ 1316334 w 2874157"/>
              <a:gd name="connsiteY237" fmla="*/ 18589 h 1676567"/>
              <a:gd name="connsiteX238" fmla="*/ 1286189 w 2874157"/>
              <a:gd name="connsiteY238" fmla="*/ 28638 h 1676567"/>
              <a:gd name="connsiteX239" fmla="*/ 1271116 w 2874157"/>
              <a:gd name="connsiteY239" fmla="*/ 38686 h 1676567"/>
              <a:gd name="connsiteX240" fmla="*/ 1235947 w 2874157"/>
              <a:gd name="connsiteY240" fmla="*/ 43710 h 1676567"/>
              <a:gd name="connsiteX241" fmla="*/ 1145512 w 2874157"/>
              <a:gd name="connsiteY241" fmla="*/ 33662 h 1676567"/>
              <a:gd name="connsiteX242" fmla="*/ 1115367 w 2874157"/>
              <a:gd name="connsiteY242" fmla="*/ 23613 h 1676567"/>
              <a:gd name="connsiteX243" fmla="*/ 1100294 w 2874157"/>
              <a:gd name="connsiteY243" fmla="*/ 18589 h 1676567"/>
              <a:gd name="connsiteX244" fmla="*/ 1045028 w 2874157"/>
              <a:gd name="connsiteY244" fmla="*/ 23613 h 1676567"/>
              <a:gd name="connsiteX245" fmla="*/ 1009859 w 2874157"/>
              <a:gd name="connsiteY245" fmla="*/ 28638 h 1676567"/>
              <a:gd name="connsiteX246" fmla="*/ 798844 w 2874157"/>
              <a:gd name="connsiteY246" fmla="*/ 23613 h 1676567"/>
              <a:gd name="connsiteX247" fmla="*/ 783771 w 2874157"/>
              <a:gd name="connsiteY247" fmla="*/ 18589 h 1676567"/>
              <a:gd name="connsiteX248" fmla="*/ 713433 w 2874157"/>
              <a:gd name="connsiteY248" fmla="*/ 8541 h 1676567"/>
              <a:gd name="connsiteX249" fmla="*/ 572756 w 2874157"/>
              <a:gd name="connsiteY249" fmla="*/ 8541 h 1676567"/>
              <a:gd name="connsiteX250" fmla="*/ 547635 w 2874157"/>
              <a:gd name="connsiteY250" fmla="*/ 13565 h 1676567"/>
              <a:gd name="connsiteX251" fmla="*/ 517490 w 2874157"/>
              <a:gd name="connsiteY251" fmla="*/ 23613 h 1676567"/>
              <a:gd name="connsiteX252" fmla="*/ 487345 w 2874157"/>
              <a:gd name="connsiteY252" fmla="*/ 33662 h 1676567"/>
              <a:gd name="connsiteX253" fmla="*/ 472272 w 2874157"/>
              <a:gd name="connsiteY253" fmla="*/ 38686 h 1676567"/>
              <a:gd name="connsiteX254" fmla="*/ 457200 w 2874157"/>
              <a:gd name="connsiteY254" fmla="*/ 43710 h 1676567"/>
              <a:gd name="connsiteX255" fmla="*/ 442127 w 2874157"/>
              <a:gd name="connsiteY255" fmla="*/ 53759 h 1676567"/>
              <a:gd name="connsiteX256" fmla="*/ 411982 w 2874157"/>
              <a:gd name="connsiteY256" fmla="*/ 63807 h 1676567"/>
              <a:gd name="connsiteX257" fmla="*/ 391885 w 2874157"/>
              <a:gd name="connsiteY257" fmla="*/ 78879 h 1676567"/>
              <a:gd name="connsiteX258" fmla="*/ 361740 w 2874157"/>
              <a:gd name="connsiteY258" fmla="*/ 88928 h 1676567"/>
              <a:gd name="connsiteX259" fmla="*/ 346668 w 2874157"/>
              <a:gd name="connsiteY259" fmla="*/ 98976 h 1676567"/>
              <a:gd name="connsiteX260" fmla="*/ 316523 w 2874157"/>
              <a:gd name="connsiteY260" fmla="*/ 109024 h 1676567"/>
              <a:gd name="connsiteX261" fmla="*/ 276329 w 2874157"/>
              <a:gd name="connsiteY261" fmla="*/ 139170 h 1676567"/>
              <a:gd name="connsiteX262" fmla="*/ 246184 w 2874157"/>
              <a:gd name="connsiteY262" fmla="*/ 179363 h 1676567"/>
              <a:gd name="connsiteX263" fmla="*/ 241160 w 2874157"/>
              <a:gd name="connsiteY263" fmla="*/ 194435 h 1676567"/>
              <a:gd name="connsiteX264" fmla="*/ 231112 w 2874157"/>
              <a:gd name="connsiteY264" fmla="*/ 204484 h 1676567"/>
              <a:gd name="connsiteX265" fmla="*/ 211015 w 2874157"/>
              <a:gd name="connsiteY265" fmla="*/ 249701 h 1676567"/>
              <a:gd name="connsiteX266" fmla="*/ 195943 w 2874157"/>
              <a:gd name="connsiteY266" fmla="*/ 279846 h 1676567"/>
              <a:gd name="connsiteX267" fmla="*/ 190918 w 2874157"/>
              <a:gd name="connsiteY267" fmla="*/ 294919 h 1676567"/>
              <a:gd name="connsiteX268" fmla="*/ 180870 w 2874157"/>
              <a:gd name="connsiteY268" fmla="*/ 309992 h 1676567"/>
              <a:gd name="connsiteX269" fmla="*/ 170822 w 2874157"/>
              <a:gd name="connsiteY269" fmla="*/ 340137 h 1676567"/>
              <a:gd name="connsiteX270" fmla="*/ 160773 w 2874157"/>
              <a:gd name="connsiteY270" fmla="*/ 370282 h 1676567"/>
              <a:gd name="connsiteX271" fmla="*/ 155749 w 2874157"/>
              <a:gd name="connsiteY271" fmla="*/ 385354 h 1676567"/>
              <a:gd name="connsiteX272" fmla="*/ 145701 w 2874157"/>
              <a:gd name="connsiteY272" fmla="*/ 425548 h 1676567"/>
              <a:gd name="connsiteX273" fmla="*/ 140677 w 2874157"/>
              <a:gd name="connsiteY273" fmla="*/ 440620 h 1676567"/>
              <a:gd name="connsiteX274" fmla="*/ 130628 w 2874157"/>
              <a:gd name="connsiteY274" fmla="*/ 455693 h 1676567"/>
              <a:gd name="connsiteX275" fmla="*/ 120580 w 2874157"/>
              <a:gd name="connsiteY275" fmla="*/ 485838 h 1676567"/>
              <a:gd name="connsiteX276" fmla="*/ 115556 w 2874157"/>
              <a:gd name="connsiteY276" fmla="*/ 500910 h 1676567"/>
              <a:gd name="connsiteX277" fmla="*/ 105507 w 2874157"/>
              <a:gd name="connsiteY277" fmla="*/ 510959 h 1676567"/>
              <a:gd name="connsiteX278" fmla="*/ 95459 w 2874157"/>
              <a:gd name="connsiteY278" fmla="*/ 541104 h 1676567"/>
              <a:gd name="connsiteX279" fmla="*/ 90435 w 2874157"/>
              <a:gd name="connsiteY279" fmla="*/ 556176 h 1676567"/>
              <a:gd name="connsiteX280" fmla="*/ 80386 w 2874157"/>
              <a:gd name="connsiteY280" fmla="*/ 566224 h 1676567"/>
              <a:gd name="connsiteX281" fmla="*/ 65314 w 2874157"/>
              <a:gd name="connsiteY281" fmla="*/ 596370 h 1676567"/>
              <a:gd name="connsiteX282" fmla="*/ 55266 w 2874157"/>
              <a:gd name="connsiteY282" fmla="*/ 626515 h 1676567"/>
              <a:gd name="connsiteX283" fmla="*/ 50241 w 2874157"/>
              <a:gd name="connsiteY283" fmla="*/ 641587 h 1676567"/>
              <a:gd name="connsiteX284" fmla="*/ 45217 w 2874157"/>
              <a:gd name="connsiteY284" fmla="*/ 656660 h 1676567"/>
              <a:gd name="connsiteX285" fmla="*/ 35169 w 2874157"/>
              <a:gd name="connsiteY285" fmla="*/ 671732 h 1676567"/>
              <a:gd name="connsiteX286" fmla="*/ 20096 w 2874157"/>
              <a:gd name="connsiteY286" fmla="*/ 706901 h 1676567"/>
              <a:gd name="connsiteX287" fmla="*/ 10048 w 2874157"/>
              <a:gd name="connsiteY287" fmla="*/ 737046 h 1676567"/>
              <a:gd name="connsiteX288" fmla="*/ 0 w 2874157"/>
              <a:gd name="connsiteY288" fmla="*/ 772216 h 1676567"/>
              <a:gd name="connsiteX289" fmla="*/ 5024 w 2874157"/>
              <a:gd name="connsiteY289" fmla="*/ 842554 h 1676567"/>
              <a:gd name="connsiteX290" fmla="*/ 20096 w 2874157"/>
              <a:gd name="connsiteY290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23613 h 1676567"/>
              <a:gd name="connsiteX236" fmla="*/ 1346479 w 2874157"/>
              <a:gd name="connsiteY236" fmla="*/ 13565 h 1676567"/>
              <a:gd name="connsiteX237" fmla="*/ 1316334 w 2874157"/>
              <a:gd name="connsiteY237" fmla="*/ 18589 h 1676567"/>
              <a:gd name="connsiteX238" fmla="*/ 1286189 w 2874157"/>
              <a:gd name="connsiteY238" fmla="*/ 28638 h 1676567"/>
              <a:gd name="connsiteX239" fmla="*/ 1271116 w 2874157"/>
              <a:gd name="connsiteY239" fmla="*/ 38686 h 1676567"/>
              <a:gd name="connsiteX240" fmla="*/ 1235947 w 2874157"/>
              <a:gd name="connsiteY240" fmla="*/ 43710 h 1676567"/>
              <a:gd name="connsiteX241" fmla="*/ 1145512 w 2874157"/>
              <a:gd name="connsiteY241" fmla="*/ 33662 h 1676567"/>
              <a:gd name="connsiteX242" fmla="*/ 1115367 w 2874157"/>
              <a:gd name="connsiteY242" fmla="*/ 23613 h 1676567"/>
              <a:gd name="connsiteX243" fmla="*/ 1100294 w 2874157"/>
              <a:gd name="connsiteY243" fmla="*/ 18589 h 1676567"/>
              <a:gd name="connsiteX244" fmla="*/ 1045028 w 2874157"/>
              <a:gd name="connsiteY244" fmla="*/ 23613 h 1676567"/>
              <a:gd name="connsiteX245" fmla="*/ 1009859 w 2874157"/>
              <a:gd name="connsiteY245" fmla="*/ 28638 h 1676567"/>
              <a:gd name="connsiteX246" fmla="*/ 798844 w 2874157"/>
              <a:gd name="connsiteY246" fmla="*/ 23613 h 1676567"/>
              <a:gd name="connsiteX247" fmla="*/ 783771 w 2874157"/>
              <a:gd name="connsiteY247" fmla="*/ 18589 h 1676567"/>
              <a:gd name="connsiteX248" fmla="*/ 713433 w 2874157"/>
              <a:gd name="connsiteY248" fmla="*/ 8541 h 1676567"/>
              <a:gd name="connsiteX249" fmla="*/ 572756 w 2874157"/>
              <a:gd name="connsiteY249" fmla="*/ 8541 h 1676567"/>
              <a:gd name="connsiteX250" fmla="*/ 547635 w 2874157"/>
              <a:gd name="connsiteY250" fmla="*/ 13565 h 1676567"/>
              <a:gd name="connsiteX251" fmla="*/ 517490 w 2874157"/>
              <a:gd name="connsiteY251" fmla="*/ 23613 h 1676567"/>
              <a:gd name="connsiteX252" fmla="*/ 487345 w 2874157"/>
              <a:gd name="connsiteY252" fmla="*/ 33662 h 1676567"/>
              <a:gd name="connsiteX253" fmla="*/ 472272 w 2874157"/>
              <a:gd name="connsiteY253" fmla="*/ 38686 h 1676567"/>
              <a:gd name="connsiteX254" fmla="*/ 457200 w 2874157"/>
              <a:gd name="connsiteY254" fmla="*/ 43710 h 1676567"/>
              <a:gd name="connsiteX255" fmla="*/ 442127 w 2874157"/>
              <a:gd name="connsiteY255" fmla="*/ 53759 h 1676567"/>
              <a:gd name="connsiteX256" fmla="*/ 411982 w 2874157"/>
              <a:gd name="connsiteY256" fmla="*/ 63807 h 1676567"/>
              <a:gd name="connsiteX257" fmla="*/ 391885 w 2874157"/>
              <a:gd name="connsiteY257" fmla="*/ 78879 h 1676567"/>
              <a:gd name="connsiteX258" fmla="*/ 361740 w 2874157"/>
              <a:gd name="connsiteY258" fmla="*/ 88928 h 1676567"/>
              <a:gd name="connsiteX259" fmla="*/ 346668 w 2874157"/>
              <a:gd name="connsiteY259" fmla="*/ 98976 h 1676567"/>
              <a:gd name="connsiteX260" fmla="*/ 316523 w 2874157"/>
              <a:gd name="connsiteY260" fmla="*/ 109024 h 1676567"/>
              <a:gd name="connsiteX261" fmla="*/ 276329 w 2874157"/>
              <a:gd name="connsiteY261" fmla="*/ 139170 h 1676567"/>
              <a:gd name="connsiteX262" fmla="*/ 246184 w 2874157"/>
              <a:gd name="connsiteY262" fmla="*/ 179363 h 1676567"/>
              <a:gd name="connsiteX263" fmla="*/ 241160 w 2874157"/>
              <a:gd name="connsiteY263" fmla="*/ 194435 h 1676567"/>
              <a:gd name="connsiteX264" fmla="*/ 231112 w 2874157"/>
              <a:gd name="connsiteY264" fmla="*/ 204484 h 1676567"/>
              <a:gd name="connsiteX265" fmla="*/ 211015 w 2874157"/>
              <a:gd name="connsiteY265" fmla="*/ 249701 h 1676567"/>
              <a:gd name="connsiteX266" fmla="*/ 195943 w 2874157"/>
              <a:gd name="connsiteY266" fmla="*/ 279846 h 1676567"/>
              <a:gd name="connsiteX267" fmla="*/ 190918 w 2874157"/>
              <a:gd name="connsiteY267" fmla="*/ 294919 h 1676567"/>
              <a:gd name="connsiteX268" fmla="*/ 180870 w 2874157"/>
              <a:gd name="connsiteY268" fmla="*/ 309992 h 1676567"/>
              <a:gd name="connsiteX269" fmla="*/ 170822 w 2874157"/>
              <a:gd name="connsiteY269" fmla="*/ 340137 h 1676567"/>
              <a:gd name="connsiteX270" fmla="*/ 160773 w 2874157"/>
              <a:gd name="connsiteY270" fmla="*/ 370282 h 1676567"/>
              <a:gd name="connsiteX271" fmla="*/ 155749 w 2874157"/>
              <a:gd name="connsiteY271" fmla="*/ 385354 h 1676567"/>
              <a:gd name="connsiteX272" fmla="*/ 145701 w 2874157"/>
              <a:gd name="connsiteY272" fmla="*/ 425548 h 1676567"/>
              <a:gd name="connsiteX273" fmla="*/ 140677 w 2874157"/>
              <a:gd name="connsiteY273" fmla="*/ 440620 h 1676567"/>
              <a:gd name="connsiteX274" fmla="*/ 130628 w 2874157"/>
              <a:gd name="connsiteY274" fmla="*/ 455693 h 1676567"/>
              <a:gd name="connsiteX275" fmla="*/ 120580 w 2874157"/>
              <a:gd name="connsiteY275" fmla="*/ 485838 h 1676567"/>
              <a:gd name="connsiteX276" fmla="*/ 115556 w 2874157"/>
              <a:gd name="connsiteY276" fmla="*/ 500910 h 1676567"/>
              <a:gd name="connsiteX277" fmla="*/ 105507 w 2874157"/>
              <a:gd name="connsiteY277" fmla="*/ 510959 h 1676567"/>
              <a:gd name="connsiteX278" fmla="*/ 95459 w 2874157"/>
              <a:gd name="connsiteY278" fmla="*/ 541104 h 1676567"/>
              <a:gd name="connsiteX279" fmla="*/ 90435 w 2874157"/>
              <a:gd name="connsiteY279" fmla="*/ 556176 h 1676567"/>
              <a:gd name="connsiteX280" fmla="*/ 80386 w 2874157"/>
              <a:gd name="connsiteY280" fmla="*/ 566224 h 1676567"/>
              <a:gd name="connsiteX281" fmla="*/ 65314 w 2874157"/>
              <a:gd name="connsiteY281" fmla="*/ 596370 h 1676567"/>
              <a:gd name="connsiteX282" fmla="*/ 55266 w 2874157"/>
              <a:gd name="connsiteY282" fmla="*/ 626515 h 1676567"/>
              <a:gd name="connsiteX283" fmla="*/ 50241 w 2874157"/>
              <a:gd name="connsiteY283" fmla="*/ 641587 h 1676567"/>
              <a:gd name="connsiteX284" fmla="*/ 45217 w 2874157"/>
              <a:gd name="connsiteY284" fmla="*/ 656660 h 1676567"/>
              <a:gd name="connsiteX285" fmla="*/ 35169 w 2874157"/>
              <a:gd name="connsiteY285" fmla="*/ 671732 h 1676567"/>
              <a:gd name="connsiteX286" fmla="*/ 20096 w 2874157"/>
              <a:gd name="connsiteY286" fmla="*/ 706901 h 1676567"/>
              <a:gd name="connsiteX287" fmla="*/ 10048 w 2874157"/>
              <a:gd name="connsiteY287" fmla="*/ 737046 h 1676567"/>
              <a:gd name="connsiteX288" fmla="*/ 0 w 2874157"/>
              <a:gd name="connsiteY288" fmla="*/ 772216 h 1676567"/>
              <a:gd name="connsiteX289" fmla="*/ 5024 w 2874157"/>
              <a:gd name="connsiteY289" fmla="*/ 842554 h 1676567"/>
              <a:gd name="connsiteX290" fmla="*/ 20096 w 2874157"/>
              <a:gd name="connsiteY290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23613 h 1676567"/>
              <a:gd name="connsiteX236" fmla="*/ 1346479 w 2874157"/>
              <a:gd name="connsiteY236" fmla="*/ 13565 h 1676567"/>
              <a:gd name="connsiteX237" fmla="*/ 1311310 w 2874157"/>
              <a:gd name="connsiteY237" fmla="*/ 43710 h 1676567"/>
              <a:gd name="connsiteX238" fmla="*/ 1286189 w 2874157"/>
              <a:gd name="connsiteY238" fmla="*/ 28638 h 1676567"/>
              <a:gd name="connsiteX239" fmla="*/ 1271116 w 2874157"/>
              <a:gd name="connsiteY239" fmla="*/ 38686 h 1676567"/>
              <a:gd name="connsiteX240" fmla="*/ 1235947 w 2874157"/>
              <a:gd name="connsiteY240" fmla="*/ 43710 h 1676567"/>
              <a:gd name="connsiteX241" fmla="*/ 1145512 w 2874157"/>
              <a:gd name="connsiteY241" fmla="*/ 33662 h 1676567"/>
              <a:gd name="connsiteX242" fmla="*/ 1115367 w 2874157"/>
              <a:gd name="connsiteY242" fmla="*/ 23613 h 1676567"/>
              <a:gd name="connsiteX243" fmla="*/ 1100294 w 2874157"/>
              <a:gd name="connsiteY243" fmla="*/ 18589 h 1676567"/>
              <a:gd name="connsiteX244" fmla="*/ 1045028 w 2874157"/>
              <a:gd name="connsiteY244" fmla="*/ 23613 h 1676567"/>
              <a:gd name="connsiteX245" fmla="*/ 1009859 w 2874157"/>
              <a:gd name="connsiteY245" fmla="*/ 28638 h 1676567"/>
              <a:gd name="connsiteX246" fmla="*/ 798844 w 2874157"/>
              <a:gd name="connsiteY246" fmla="*/ 23613 h 1676567"/>
              <a:gd name="connsiteX247" fmla="*/ 783771 w 2874157"/>
              <a:gd name="connsiteY247" fmla="*/ 18589 h 1676567"/>
              <a:gd name="connsiteX248" fmla="*/ 713433 w 2874157"/>
              <a:gd name="connsiteY248" fmla="*/ 8541 h 1676567"/>
              <a:gd name="connsiteX249" fmla="*/ 572756 w 2874157"/>
              <a:gd name="connsiteY249" fmla="*/ 8541 h 1676567"/>
              <a:gd name="connsiteX250" fmla="*/ 547635 w 2874157"/>
              <a:gd name="connsiteY250" fmla="*/ 13565 h 1676567"/>
              <a:gd name="connsiteX251" fmla="*/ 517490 w 2874157"/>
              <a:gd name="connsiteY251" fmla="*/ 23613 h 1676567"/>
              <a:gd name="connsiteX252" fmla="*/ 487345 w 2874157"/>
              <a:gd name="connsiteY252" fmla="*/ 33662 h 1676567"/>
              <a:gd name="connsiteX253" fmla="*/ 472272 w 2874157"/>
              <a:gd name="connsiteY253" fmla="*/ 38686 h 1676567"/>
              <a:gd name="connsiteX254" fmla="*/ 457200 w 2874157"/>
              <a:gd name="connsiteY254" fmla="*/ 43710 h 1676567"/>
              <a:gd name="connsiteX255" fmla="*/ 442127 w 2874157"/>
              <a:gd name="connsiteY255" fmla="*/ 53759 h 1676567"/>
              <a:gd name="connsiteX256" fmla="*/ 411982 w 2874157"/>
              <a:gd name="connsiteY256" fmla="*/ 63807 h 1676567"/>
              <a:gd name="connsiteX257" fmla="*/ 391885 w 2874157"/>
              <a:gd name="connsiteY257" fmla="*/ 78879 h 1676567"/>
              <a:gd name="connsiteX258" fmla="*/ 361740 w 2874157"/>
              <a:gd name="connsiteY258" fmla="*/ 88928 h 1676567"/>
              <a:gd name="connsiteX259" fmla="*/ 346668 w 2874157"/>
              <a:gd name="connsiteY259" fmla="*/ 98976 h 1676567"/>
              <a:gd name="connsiteX260" fmla="*/ 316523 w 2874157"/>
              <a:gd name="connsiteY260" fmla="*/ 109024 h 1676567"/>
              <a:gd name="connsiteX261" fmla="*/ 276329 w 2874157"/>
              <a:gd name="connsiteY261" fmla="*/ 139170 h 1676567"/>
              <a:gd name="connsiteX262" fmla="*/ 246184 w 2874157"/>
              <a:gd name="connsiteY262" fmla="*/ 179363 h 1676567"/>
              <a:gd name="connsiteX263" fmla="*/ 241160 w 2874157"/>
              <a:gd name="connsiteY263" fmla="*/ 194435 h 1676567"/>
              <a:gd name="connsiteX264" fmla="*/ 231112 w 2874157"/>
              <a:gd name="connsiteY264" fmla="*/ 204484 h 1676567"/>
              <a:gd name="connsiteX265" fmla="*/ 211015 w 2874157"/>
              <a:gd name="connsiteY265" fmla="*/ 249701 h 1676567"/>
              <a:gd name="connsiteX266" fmla="*/ 195943 w 2874157"/>
              <a:gd name="connsiteY266" fmla="*/ 279846 h 1676567"/>
              <a:gd name="connsiteX267" fmla="*/ 190918 w 2874157"/>
              <a:gd name="connsiteY267" fmla="*/ 294919 h 1676567"/>
              <a:gd name="connsiteX268" fmla="*/ 180870 w 2874157"/>
              <a:gd name="connsiteY268" fmla="*/ 309992 h 1676567"/>
              <a:gd name="connsiteX269" fmla="*/ 170822 w 2874157"/>
              <a:gd name="connsiteY269" fmla="*/ 340137 h 1676567"/>
              <a:gd name="connsiteX270" fmla="*/ 160773 w 2874157"/>
              <a:gd name="connsiteY270" fmla="*/ 370282 h 1676567"/>
              <a:gd name="connsiteX271" fmla="*/ 155749 w 2874157"/>
              <a:gd name="connsiteY271" fmla="*/ 385354 h 1676567"/>
              <a:gd name="connsiteX272" fmla="*/ 145701 w 2874157"/>
              <a:gd name="connsiteY272" fmla="*/ 425548 h 1676567"/>
              <a:gd name="connsiteX273" fmla="*/ 140677 w 2874157"/>
              <a:gd name="connsiteY273" fmla="*/ 440620 h 1676567"/>
              <a:gd name="connsiteX274" fmla="*/ 130628 w 2874157"/>
              <a:gd name="connsiteY274" fmla="*/ 455693 h 1676567"/>
              <a:gd name="connsiteX275" fmla="*/ 120580 w 2874157"/>
              <a:gd name="connsiteY275" fmla="*/ 485838 h 1676567"/>
              <a:gd name="connsiteX276" fmla="*/ 115556 w 2874157"/>
              <a:gd name="connsiteY276" fmla="*/ 500910 h 1676567"/>
              <a:gd name="connsiteX277" fmla="*/ 105507 w 2874157"/>
              <a:gd name="connsiteY277" fmla="*/ 510959 h 1676567"/>
              <a:gd name="connsiteX278" fmla="*/ 95459 w 2874157"/>
              <a:gd name="connsiteY278" fmla="*/ 541104 h 1676567"/>
              <a:gd name="connsiteX279" fmla="*/ 90435 w 2874157"/>
              <a:gd name="connsiteY279" fmla="*/ 556176 h 1676567"/>
              <a:gd name="connsiteX280" fmla="*/ 80386 w 2874157"/>
              <a:gd name="connsiteY280" fmla="*/ 566224 h 1676567"/>
              <a:gd name="connsiteX281" fmla="*/ 65314 w 2874157"/>
              <a:gd name="connsiteY281" fmla="*/ 596370 h 1676567"/>
              <a:gd name="connsiteX282" fmla="*/ 55266 w 2874157"/>
              <a:gd name="connsiteY282" fmla="*/ 626515 h 1676567"/>
              <a:gd name="connsiteX283" fmla="*/ 50241 w 2874157"/>
              <a:gd name="connsiteY283" fmla="*/ 641587 h 1676567"/>
              <a:gd name="connsiteX284" fmla="*/ 45217 w 2874157"/>
              <a:gd name="connsiteY284" fmla="*/ 656660 h 1676567"/>
              <a:gd name="connsiteX285" fmla="*/ 35169 w 2874157"/>
              <a:gd name="connsiteY285" fmla="*/ 671732 h 1676567"/>
              <a:gd name="connsiteX286" fmla="*/ 20096 w 2874157"/>
              <a:gd name="connsiteY286" fmla="*/ 706901 h 1676567"/>
              <a:gd name="connsiteX287" fmla="*/ 10048 w 2874157"/>
              <a:gd name="connsiteY287" fmla="*/ 737046 h 1676567"/>
              <a:gd name="connsiteX288" fmla="*/ 0 w 2874157"/>
              <a:gd name="connsiteY288" fmla="*/ 772216 h 1676567"/>
              <a:gd name="connsiteX289" fmla="*/ 5024 w 2874157"/>
              <a:gd name="connsiteY289" fmla="*/ 842554 h 1676567"/>
              <a:gd name="connsiteX290" fmla="*/ 20096 w 2874157"/>
              <a:gd name="connsiteY290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472083 w 2874157"/>
              <a:gd name="connsiteY234" fmla="*/ 18589 h 1676567"/>
              <a:gd name="connsiteX235" fmla="*/ 1386672 w 2874157"/>
              <a:gd name="connsiteY235" fmla="*/ 23613 h 1676567"/>
              <a:gd name="connsiteX236" fmla="*/ 1311310 w 2874157"/>
              <a:gd name="connsiteY236" fmla="*/ 43710 h 1676567"/>
              <a:gd name="connsiteX237" fmla="*/ 1286189 w 2874157"/>
              <a:gd name="connsiteY237" fmla="*/ 28638 h 1676567"/>
              <a:gd name="connsiteX238" fmla="*/ 1271116 w 2874157"/>
              <a:gd name="connsiteY238" fmla="*/ 38686 h 1676567"/>
              <a:gd name="connsiteX239" fmla="*/ 1235947 w 2874157"/>
              <a:gd name="connsiteY239" fmla="*/ 43710 h 1676567"/>
              <a:gd name="connsiteX240" fmla="*/ 1145512 w 2874157"/>
              <a:gd name="connsiteY240" fmla="*/ 33662 h 1676567"/>
              <a:gd name="connsiteX241" fmla="*/ 1115367 w 2874157"/>
              <a:gd name="connsiteY241" fmla="*/ 23613 h 1676567"/>
              <a:gd name="connsiteX242" fmla="*/ 1100294 w 2874157"/>
              <a:gd name="connsiteY242" fmla="*/ 18589 h 1676567"/>
              <a:gd name="connsiteX243" fmla="*/ 1045028 w 2874157"/>
              <a:gd name="connsiteY243" fmla="*/ 23613 h 1676567"/>
              <a:gd name="connsiteX244" fmla="*/ 1009859 w 2874157"/>
              <a:gd name="connsiteY244" fmla="*/ 28638 h 1676567"/>
              <a:gd name="connsiteX245" fmla="*/ 798844 w 2874157"/>
              <a:gd name="connsiteY245" fmla="*/ 23613 h 1676567"/>
              <a:gd name="connsiteX246" fmla="*/ 783771 w 2874157"/>
              <a:gd name="connsiteY246" fmla="*/ 18589 h 1676567"/>
              <a:gd name="connsiteX247" fmla="*/ 713433 w 2874157"/>
              <a:gd name="connsiteY247" fmla="*/ 8541 h 1676567"/>
              <a:gd name="connsiteX248" fmla="*/ 572756 w 2874157"/>
              <a:gd name="connsiteY248" fmla="*/ 8541 h 1676567"/>
              <a:gd name="connsiteX249" fmla="*/ 547635 w 2874157"/>
              <a:gd name="connsiteY249" fmla="*/ 13565 h 1676567"/>
              <a:gd name="connsiteX250" fmla="*/ 517490 w 2874157"/>
              <a:gd name="connsiteY250" fmla="*/ 23613 h 1676567"/>
              <a:gd name="connsiteX251" fmla="*/ 487345 w 2874157"/>
              <a:gd name="connsiteY251" fmla="*/ 33662 h 1676567"/>
              <a:gd name="connsiteX252" fmla="*/ 472272 w 2874157"/>
              <a:gd name="connsiteY252" fmla="*/ 38686 h 1676567"/>
              <a:gd name="connsiteX253" fmla="*/ 457200 w 2874157"/>
              <a:gd name="connsiteY253" fmla="*/ 43710 h 1676567"/>
              <a:gd name="connsiteX254" fmla="*/ 442127 w 2874157"/>
              <a:gd name="connsiteY254" fmla="*/ 53759 h 1676567"/>
              <a:gd name="connsiteX255" fmla="*/ 411982 w 2874157"/>
              <a:gd name="connsiteY255" fmla="*/ 63807 h 1676567"/>
              <a:gd name="connsiteX256" fmla="*/ 391885 w 2874157"/>
              <a:gd name="connsiteY256" fmla="*/ 78879 h 1676567"/>
              <a:gd name="connsiteX257" fmla="*/ 361740 w 2874157"/>
              <a:gd name="connsiteY257" fmla="*/ 88928 h 1676567"/>
              <a:gd name="connsiteX258" fmla="*/ 346668 w 2874157"/>
              <a:gd name="connsiteY258" fmla="*/ 98976 h 1676567"/>
              <a:gd name="connsiteX259" fmla="*/ 316523 w 2874157"/>
              <a:gd name="connsiteY259" fmla="*/ 109024 h 1676567"/>
              <a:gd name="connsiteX260" fmla="*/ 276329 w 2874157"/>
              <a:gd name="connsiteY260" fmla="*/ 139170 h 1676567"/>
              <a:gd name="connsiteX261" fmla="*/ 246184 w 2874157"/>
              <a:gd name="connsiteY261" fmla="*/ 179363 h 1676567"/>
              <a:gd name="connsiteX262" fmla="*/ 241160 w 2874157"/>
              <a:gd name="connsiteY262" fmla="*/ 194435 h 1676567"/>
              <a:gd name="connsiteX263" fmla="*/ 231112 w 2874157"/>
              <a:gd name="connsiteY263" fmla="*/ 204484 h 1676567"/>
              <a:gd name="connsiteX264" fmla="*/ 211015 w 2874157"/>
              <a:gd name="connsiteY264" fmla="*/ 249701 h 1676567"/>
              <a:gd name="connsiteX265" fmla="*/ 195943 w 2874157"/>
              <a:gd name="connsiteY265" fmla="*/ 279846 h 1676567"/>
              <a:gd name="connsiteX266" fmla="*/ 190918 w 2874157"/>
              <a:gd name="connsiteY266" fmla="*/ 294919 h 1676567"/>
              <a:gd name="connsiteX267" fmla="*/ 180870 w 2874157"/>
              <a:gd name="connsiteY267" fmla="*/ 309992 h 1676567"/>
              <a:gd name="connsiteX268" fmla="*/ 170822 w 2874157"/>
              <a:gd name="connsiteY268" fmla="*/ 340137 h 1676567"/>
              <a:gd name="connsiteX269" fmla="*/ 160773 w 2874157"/>
              <a:gd name="connsiteY269" fmla="*/ 370282 h 1676567"/>
              <a:gd name="connsiteX270" fmla="*/ 155749 w 2874157"/>
              <a:gd name="connsiteY270" fmla="*/ 385354 h 1676567"/>
              <a:gd name="connsiteX271" fmla="*/ 145701 w 2874157"/>
              <a:gd name="connsiteY271" fmla="*/ 425548 h 1676567"/>
              <a:gd name="connsiteX272" fmla="*/ 140677 w 2874157"/>
              <a:gd name="connsiteY272" fmla="*/ 440620 h 1676567"/>
              <a:gd name="connsiteX273" fmla="*/ 130628 w 2874157"/>
              <a:gd name="connsiteY273" fmla="*/ 455693 h 1676567"/>
              <a:gd name="connsiteX274" fmla="*/ 120580 w 2874157"/>
              <a:gd name="connsiteY274" fmla="*/ 485838 h 1676567"/>
              <a:gd name="connsiteX275" fmla="*/ 115556 w 2874157"/>
              <a:gd name="connsiteY275" fmla="*/ 500910 h 1676567"/>
              <a:gd name="connsiteX276" fmla="*/ 105507 w 2874157"/>
              <a:gd name="connsiteY276" fmla="*/ 510959 h 1676567"/>
              <a:gd name="connsiteX277" fmla="*/ 95459 w 2874157"/>
              <a:gd name="connsiteY277" fmla="*/ 541104 h 1676567"/>
              <a:gd name="connsiteX278" fmla="*/ 90435 w 2874157"/>
              <a:gd name="connsiteY278" fmla="*/ 556176 h 1676567"/>
              <a:gd name="connsiteX279" fmla="*/ 80386 w 2874157"/>
              <a:gd name="connsiteY279" fmla="*/ 566224 h 1676567"/>
              <a:gd name="connsiteX280" fmla="*/ 65314 w 2874157"/>
              <a:gd name="connsiteY280" fmla="*/ 596370 h 1676567"/>
              <a:gd name="connsiteX281" fmla="*/ 55266 w 2874157"/>
              <a:gd name="connsiteY281" fmla="*/ 626515 h 1676567"/>
              <a:gd name="connsiteX282" fmla="*/ 50241 w 2874157"/>
              <a:gd name="connsiteY282" fmla="*/ 641587 h 1676567"/>
              <a:gd name="connsiteX283" fmla="*/ 45217 w 2874157"/>
              <a:gd name="connsiteY283" fmla="*/ 656660 h 1676567"/>
              <a:gd name="connsiteX284" fmla="*/ 35169 w 2874157"/>
              <a:gd name="connsiteY284" fmla="*/ 671732 h 1676567"/>
              <a:gd name="connsiteX285" fmla="*/ 20096 w 2874157"/>
              <a:gd name="connsiteY285" fmla="*/ 706901 h 1676567"/>
              <a:gd name="connsiteX286" fmla="*/ 10048 w 2874157"/>
              <a:gd name="connsiteY286" fmla="*/ 737046 h 1676567"/>
              <a:gd name="connsiteX287" fmla="*/ 0 w 2874157"/>
              <a:gd name="connsiteY287" fmla="*/ 772216 h 1676567"/>
              <a:gd name="connsiteX288" fmla="*/ 5024 w 2874157"/>
              <a:gd name="connsiteY288" fmla="*/ 842554 h 1676567"/>
              <a:gd name="connsiteX289" fmla="*/ 20096 w 2874157"/>
              <a:gd name="connsiteY289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6189 w 2874157"/>
              <a:gd name="connsiteY236" fmla="*/ 28638 h 1676567"/>
              <a:gd name="connsiteX237" fmla="*/ 1271116 w 2874157"/>
              <a:gd name="connsiteY237" fmla="*/ 38686 h 1676567"/>
              <a:gd name="connsiteX238" fmla="*/ 1235947 w 2874157"/>
              <a:gd name="connsiteY238" fmla="*/ 43710 h 1676567"/>
              <a:gd name="connsiteX239" fmla="*/ 1145512 w 2874157"/>
              <a:gd name="connsiteY239" fmla="*/ 33662 h 1676567"/>
              <a:gd name="connsiteX240" fmla="*/ 1115367 w 2874157"/>
              <a:gd name="connsiteY240" fmla="*/ 23613 h 1676567"/>
              <a:gd name="connsiteX241" fmla="*/ 1100294 w 2874157"/>
              <a:gd name="connsiteY241" fmla="*/ 18589 h 1676567"/>
              <a:gd name="connsiteX242" fmla="*/ 1045028 w 2874157"/>
              <a:gd name="connsiteY242" fmla="*/ 23613 h 1676567"/>
              <a:gd name="connsiteX243" fmla="*/ 1009859 w 2874157"/>
              <a:gd name="connsiteY243" fmla="*/ 28638 h 1676567"/>
              <a:gd name="connsiteX244" fmla="*/ 798844 w 2874157"/>
              <a:gd name="connsiteY244" fmla="*/ 23613 h 1676567"/>
              <a:gd name="connsiteX245" fmla="*/ 783771 w 2874157"/>
              <a:gd name="connsiteY245" fmla="*/ 18589 h 1676567"/>
              <a:gd name="connsiteX246" fmla="*/ 713433 w 2874157"/>
              <a:gd name="connsiteY246" fmla="*/ 8541 h 1676567"/>
              <a:gd name="connsiteX247" fmla="*/ 572756 w 2874157"/>
              <a:gd name="connsiteY247" fmla="*/ 8541 h 1676567"/>
              <a:gd name="connsiteX248" fmla="*/ 547635 w 2874157"/>
              <a:gd name="connsiteY248" fmla="*/ 13565 h 1676567"/>
              <a:gd name="connsiteX249" fmla="*/ 517490 w 2874157"/>
              <a:gd name="connsiteY249" fmla="*/ 23613 h 1676567"/>
              <a:gd name="connsiteX250" fmla="*/ 487345 w 2874157"/>
              <a:gd name="connsiteY250" fmla="*/ 33662 h 1676567"/>
              <a:gd name="connsiteX251" fmla="*/ 472272 w 2874157"/>
              <a:gd name="connsiteY251" fmla="*/ 38686 h 1676567"/>
              <a:gd name="connsiteX252" fmla="*/ 457200 w 2874157"/>
              <a:gd name="connsiteY252" fmla="*/ 43710 h 1676567"/>
              <a:gd name="connsiteX253" fmla="*/ 442127 w 2874157"/>
              <a:gd name="connsiteY253" fmla="*/ 53759 h 1676567"/>
              <a:gd name="connsiteX254" fmla="*/ 411982 w 2874157"/>
              <a:gd name="connsiteY254" fmla="*/ 63807 h 1676567"/>
              <a:gd name="connsiteX255" fmla="*/ 391885 w 2874157"/>
              <a:gd name="connsiteY255" fmla="*/ 78879 h 1676567"/>
              <a:gd name="connsiteX256" fmla="*/ 361740 w 2874157"/>
              <a:gd name="connsiteY256" fmla="*/ 88928 h 1676567"/>
              <a:gd name="connsiteX257" fmla="*/ 346668 w 2874157"/>
              <a:gd name="connsiteY257" fmla="*/ 98976 h 1676567"/>
              <a:gd name="connsiteX258" fmla="*/ 316523 w 2874157"/>
              <a:gd name="connsiteY258" fmla="*/ 109024 h 1676567"/>
              <a:gd name="connsiteX259" fmla="*/ 276329 w 2874157"/>
              <a:gd name="connsiteY259" fmla="*/ 139170 h 1676567"/>
              <a:gd name="connsiteX260" fmla="*/ 246184 w 2874157"/>
              <a:gd name="connsiteY260" fmla="*/ 179363 h 1676567"/>
              <a:gd name="connsiteX261" fmla="*/ 241160 w 2874157"/>
              <a:gd name="connsiteY261" fmla="*/ 194435 h 1676567"/>
              <a:gd name="connsiteX262" fmla="*/ 231112 w 2874157"/>
              <a:gd name="connsiteY262" fmla="*/ 204484 h 1676567"/>
              <a:gd name="connsiteX263" fmla="*/ 211015 w 2874157"/>
              <a:gd name="connsiteY263" fmla="*/ 249701 h 1676567"/>
              <a:gd name="connsiteX264" fmla="*/ 195943 w 2874157"/>
              <a:gd name="connsiteY264" fmla="*/ 279846 h 1676567"/>
              <a:gd name="connsiteX265" fmla="*/ 190918 w 2874157"/>
              <a:gd name="connsiteY265" fmla="*/ 294919 h 1676567"/>
              <a:gd name="connsiteX266" fmla="*/ 180870 w 2874157"/>
              <a:gd name="connsiteY266" fmla="*/ 309992 h 1676567"/>
              <a:gd name="connsiteX267" fmla="*/ 170822 w 2874157"/>
              <a:gd name="connsiteY267" fmla="*/ 340137 h 1676567"/>
              <a:gd name="connsiteX268" fmla="*/ 160773 w 2874157"/>
              <a:gd name="connsiteY268" fmla="*/ 370282 h 1676567"/>
              <a:gd name="connsiteX269" fmla="*/ 155749 w 2874157"/>
              <a:gd name="connsiteY269" fmla="*/ 385354 h 1676567"/>
              <a:gd name="connsiteX270" fmla="*/ 145701 w 2874157"/>
              <a:gd name="connsiteY270" fmla="*/ 425548 h 1676567"/>
              <a:gd name="connsiteX271" fmla="*/ 140677 w 2874157"/>
              <a:gd name="connsiteY271" fmla="*/ 440620 h 1676567"/>
              <a:gd name="connsiteX272" fmla="*/ 130628 w 2874157"/>
              <a:gd name="connsiteY272" fmla="*/ 455693 h 1676567"/>
              <a:gd name="connsiteX273" fmla="*/ 120580 w 2874157"/>
              <a:gd name="connsiteY273" fmla="*/ 485838 h 1676567"/>
              <a:gd name="connsiteX274" fmla="*/ 115556 w 2874157"/>
              <a:gd name="connsiteY274" fmla="*/ 500910 h 1676567"/>
              <a:gd name="connsiteX275" fmla="*/ 105507 w 2874157"/>
              <a:gd name="connsiteY275" fmla="*/ 510959 h 1676567"/>
              <a:gd name="connsiteX276" fmla="*/ 95459 w 2874157"/>
              <a:gd name="connsiteY276" fmla="*/ 541104 h 1676567"/>
              <a:gd name="connsiteX277" fmla="*/ 90435 w 2874157"/>
              <a:gd name="connsiteY277" fmla="*/ 556176 h 1676567"/>
              <a:gd name="connsiteX278" fmla="*/ 80386 w 2874157"/>
              <a:gd name="connsiteY278" fmla="*/ 566224 h 1676567"/>
              <a:gd name="connsiteX279" fmla="*/ 65314 w 2874157"/>
              <a:gd name="connsiteY279" fmla="*/ 596370 h 1676567"/>
              <a:gd name="connsiteX280" fmla="*/ 55266 w 2874157"/>
              <a:gd name="connsiteY280" fmla="*/ 626515 h 1676567"/>
              <a:gd name="connsiteX281" fmla="*/ 50241 w 2874157"/>
              <a:gd name="connsiteY281" fmla="*/ 641587 h 1676567"/>
              <a:gd name="connsiteX282" fmla="*/ 45217 w 2874157"/>
              <a:gd name="connsiteY282" fmla="*/ 656660 h 1676567"/>
              <a:gd name="connsiteX283" fmla="*/ 35169 w 2874157"/>
              <a:gd name="connsiteY283" fmla="*/ 671732 h 1676567"/>
              <a:gd name="connsiteX284" fmla="*/ 20096 w 2874157"/>
              <a:gd name="connsiteY284" fmla="*/ 706901 h 1676567"/>
              <a:gd name="connsiteX285" fmla="*/ 10048 w 2874157"/>
              <a:gd name="connsiteY285" fmla="*/ 737046 h 1676567"/>
              <a:gd name="connsiteX286" fmla="*/ 0 w 2874157"/>
              <a:gd name="connsiteY286" fmla="*/ 772216 h 1676567"/>
              <a:gd name="connsiteX287" fmla="*/ 5024 w 2874157"/>
              <a:gd name="connsiteY287" fmla="*/ 842554 h 1676567"/>
              <a:gd name="connsiteX288" fmla="*/ 20096 w 2874157"/>
              <a:gd name="connsiteY288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6189 w 2874157"/>
              <a:gd name="connsiteY236" fmla="*/ 28638 h 1676567"/>
              <a:gd name="connsiteX237" fmla="*/ 1235947 w 2874157"/>
              <a:gd name="connsiteY237" fmla="*/ 43710 h 1676567"/>
              <a:gd name="connsiteX238" fmla="*/ 1145512 w 2874157"/>
              <a:gd name="connsiteY238" fmla="*/ 33662 h 1676567"/>
              <a:gd name="connsiteX239" fmla="*/ 1115367 w 2874157"/>
              <a:gd name="connsiteY239" fmla="*/ 23613 h 1676567"/>
              <a:gd name="connsiteX240" fmla="*/ 1100294 w 2874157"/>
              <a:gd name="connsiteY240" fmla="*/ 18589 h 1676567"/>
              <a:gd name="connsiteX241" fmla="*/ 1045028 w 2874157"/>
              <a:gd name="connsiteY241" fmla="*/ 23613 h 1676567"/>
              <a:gd name="connsiteX242" fmla="*/ 1009859 w 2874157"/>
              <a:gd name="connsiteY242" fmla="*/ 28638 h 1676567"/>
              <a:gd name="connsiteX243" fmla="*/ 798844 w 2874157"/>
              <a:gd name="connsiteY243" fmla="*/ 23613 h 1676567"/>
              <a:gd name="connsiteX244" fmla="*/ 783771 w 2874157"/>
              <a:gd name="connsiteY244" fmla="*/ 18589 h 1676567"/>
              <a:gd name="connsiteX245" fmla="*/ 713433 w 2874157"/>
              <a:gd name="connsiteY245" fmla="*/ 8541 h 1676567"/>
              <a:gd name="connsiteX246" fmla="*/ 572756 w 2874157"/>
              <a:gd name="connsiteY246" fmla="*/ 8541 h 1676567"/>
              <a:gd name="connsiteX247" fmla="*/ 547635 w 2874157"/>
              <a:gd name="connsiteY247" fmla="*/ 13565 h 1676567"/>
              <a:gd name="connsiteX248" fmla="*/ 517490 w 2874157"/>
              <a:gd name="connsiteY248" fmla="*/ 23613 h 1676567"/>
              <a:gd name="connsiteX249" fmla="*/ 487345 w 2874157"/>
              <a:gd name="connsiteY249" fmla="*/ 33662 h 1676567"/>
              <a:gd name="connsiteX250" fmla="*/ 472272 w 2874157"/>
              <a:gd name="connsiteY250" fmla="*/ 38686 h 1676567"/>
              <a:gd name="connsiteX251" fmla="*/ 457200 w 2874157"/>
              <a:gd name="connsiteY251" fmla="*/ 43710 h 1676567"/>
              <a:gd name="connsiteX252" fmla="*/ 442127 w 2874157"/>
              <a:gd name="connsiteY252" fmla="*/ 53759 h 1676567"/>
              <a:gd name="connsiteX253" fmla="*/ 411982 w 2874157"/>
              <a:gd name="connsiteY253" fmla="*/ 63807 h 1676567"/>
              <a:gd name="connsiteX254" fmla="*/ 391885 w 2874157"/>
              <a:gd name="connsiteY254" fmla="*/ 78879 h 1676567"/>
              <a:gd name="connsiteX255" fmla="*/ 361740 w 2874157"/>
              <a:gd name="connsiteY255" fmla="*/ 88928 h 1676567"/>
              <a:gd name="connsiteX256" fmla="*/ 346668 w 2874157"/>
              <a:gd name="connsiteY256" fmla="*/ 98976 h 1676567"/>
              <a:gd name="connsiteX257" fmla="*/ 316523 w 2874157"/>
              <a:gd name="connsiteY257" fmla="*/ 109024 h 1676567"/>
              <a:gd name="connsiteX258" fmla="*/ 276329 w 2874157"/>
              <a:gd name="connsiteY258" fmla="*/ 139170 h 1676567"/>
              <a:gd name="connsiteX259" fmla="*/ 246184 w 2874157"/>
              <a:gd name="connsiteY259" fmla="*/ 179363 h 1676567"/>
              <a:gd name="connsiteX260" fmla="*/ 241160 w 2874157"/>
              <a:gd name="connsiteY260" fmla="*/ 194435 h 1676567"/>
              <a:gd name="connsiteX261" fmla="*/ 231112 w 2874157"/>
              <a:gd name="connsiteY261" fmla="*/ 204484 h 1676567"/>
              <a:gd name="connsiteX262" fmla="*/ 211015 w 2874157"/>
              <a:gd name="connsiteY262" fmla="*/ 249701 h 1676567"/>
              <a:gd name="connsiteX263" fmla="*/ 195943 w 2874157"/>
              <a:gd name="connsiteY263" fmla="*/ 279846 h 1676567"/>
              <a:gd name="connsiteX264" fmla="*/ 190918 w 2874157"/>
              <a:gd name="connsiteY264" fmla="*/ 294919 h 1676567"/>
              <a:gd name="connsiteX265" fmla="*/ 180870 w 2874157"/>
              <a:gd name="connsiteY265" fmla="*/ 309992 h 1676567"/>
              <a:gd name="connsiteX266" fmla="*/ 170822 w 2874157"/>
              <a:gd name="connsiteY266" fmla="*/ 340137 h 1676567"/>
              <a:gd name="connsiteX267" fmla="*/ 160773 w 2874157"/>
              <a:gd name="connsiteY267" fmla="*/ 370282 h 1676567"/>
              <a:gd name="connsiteX268" fmla="*/ 155749 w 2874157"/>
              <a:gd name="connsiteY268" fmla="*/ 385354 h 1676567"/>
              <a:gd name="connsiteX269" fmla="*/ 145701 w 2874157"/>
              <a:gd name="connsiteY269" fmla="*/ 425548 h 1676567"/>
              <a:gd name="connsiteX270" fmla="*/ 140677 w 2874157"/>
              <a:gd name="connsiteY270" fmla="*/ 440620 h 1676567"/>
              <a:gd name="connsiteX271" fmla="*/ 130628 w 2874157"/>
              <a:gd name="connsiteY271" fmla="*/ 455693 h 1676567"/>
              <a:gd name="connsiteX272" fmla="*/ 120580 w 2874157"/>
              <a:gd name="connsiteY272" fmla="*/ 485838 h 1676567"/>
              <a:gd name="connsiteX273" fmla="*/ 115556 w 2874157"/>
              <a:gd name="connsiteY273" fmla="*/ 500910 h 1676567"/>
              <a:gd name="connsiteX274" fmla="*/ 105507 w 2874157"/>
              <a:gd name="connsiteY274" fmla="*/ 510959 h 1676567"/>
              <a:gd name="connsiteX275" fmla="*/ 95459 w 2874157"/>
              <a:gd name="connsiteY275" fmla="*/ 541104 h 1676567"/>
              <a:gd name="connsiteX276" fmla="*/ 90435 w 2874157"/>
              <a:gd name="connsiteY276" fmla="*/ 556176 h 1676567"/>
              <a:gd name="connsiteX277" fmla="*/ 80386 w 2874157"/>
              <a:gd name="connsiteY277" fmla="*/ 566224 h 1676567"/>
              <a:gd name="connsiteX278" fmla="*/ 65314 w 2874157"/>
              <a:gd name="connsiteY278" fmla="*/ 596370 h 1676567"/>
              <a:gd name="connsiteX279" fmla="*/ 55266 w 2874157"/>
              <a:gd name="connsiteY279" fmla="*/ 626515 h 1676567"/>
              <a:gd name="connsiteX280" fmla="*/ 50241 w 2874157"/>
              <a:gd name="connsiteY280" fmla="*/ 641587 h 1676567"/>
              <a:gd name="connsiteX281" fmla="*/ 45217 w 2874157"/>
              <a:gd name="connsiteY281" fmla="*/ 656660 h 1676567"/>
              <a:gd name="connsiteX282" fmla="*/ 35169 w 2874157"/>
              <a:gd name="connsiteY282" fmla="*/ 671732 h 1676567"/>
              <a:gd name="connsiteX283" fmla="*/ 20096 w 2874157"/>
              <a:gd name="connsiteY283" fmla="*/ 706901 h 1676567"/>
              <a:gd name="connsiteX284" fmla="*/ 10048 w 2874157"/>
              <a:gd name="connsiteY284" fmla="*/ 737046 h 1676567"/>
              <a:gd name="connsiteX285" fmla="*/ 0 w 2874157"/>
              <a:gd name="connsiteY285" fmla="*/ 772216 h 1676567"/>
              <a:gd name="connsiteX286" fmla="*/ 5024 w 2874157"/>
              <a:gd name="connsiteY286" fmla="*/ 842554 h 1676567"/>
              <a:gd name="connsiteX287" fmla="*/ 20096 w 2874157"/>
              <a:gd name="connsiteY287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6189 w 2874157"/>
              <a:gd name="connsiteY236" fmla="*/ 53759 h 1676567"/>
              <a:gd name="connsiteX237" fmla="*/ 1235947 w 2874157"/>
              <a:gd name="connsiteY237" fmla="*/ 43710 h 1676567"/>
              <a:gd name="connsiteX238" fmla="*/ 1145512 w 2874157"/>
              <a:gd name="connsiteY238" fmla="*/ 33662 h 1676567"/>
              <a:gd name="connsiteX239" fmla="*/ 1115367 w 2874157"/>
              <a:gd name="connsiteY239" fmla="*/ 23613 h 1676567"/>
              <a:gd name="connsiteX240" fmla="*/ 1100294 w 2874157"/>
              <a:gd name="connsiteY240" fmla="*/ 18589 h 1676567"/>
              <a:gd name="connsiteX241" fmla="*/ 1045028 w 2874157"/>
              <a:gd name="connsiteY241" fmla="*/ 23613 h 1676567"/>
              <a:gd name="connsiteX242" fmla="*/ 1009859 w 2874157"/>
              <a:gd name="connsiteY242" fmla="*/ 28638 h 1676567"/>
              <a:gd name="connsiteX243" fmla="*/ 798844 w 2874157"/>
              <a:gd name="connsiteY243" fmla="*/ 23613 h 1676567"/>
              <a:gd name="connsiteX244" fmla="*/ 783771 w 2874157"/>
              <a:gd name="connsiteY244" fmla="*/ 18589 h 1676567"/>
              <a:gd name="connsiteX245" fmla="*/ 713433 w 2874157"/>
              <a:gd name="connsiteY245" fmla="*/ 8541 h 1676567"/>
              <a:gd name="connsiteX246" fmla="*/ 572756 w 2874157"/>
              <a:gd name="connsiteY246" fmla="*/ 8541 h 1676567"/>
              <a:gd name="connsiteX247" fmla="*/ 547635 w 2874157"/>
              <a:gd name="connsiteY247" fmla="*/ 13565 h 1676567"/>
              <a:gd name="connsiteX248" fmla="*/ 517490 w 2874157"/>
              <a:gd name="connsiteY248" fmla="*/ 23613 h 1676567"/>
              <a:gd name="connsiteX249" fmla="*/ 487345 w 2874157"/>
              <a:gd name="connsiteY249" fmla="*/ 33662 h 1676567"/>
              <a:gd name="connsiteX250" fmla="*/ 472272 w 2874157"/>
              <a:gd name="connsiteY250" fmla="*/ 38686 h 1676567"/>
              <a:gd name="connsiteX251" fmla="*/ 457200 w 2874157"/>
              <a:gd name="connsiteY251" fmla="*/ 43710 h 1676567"/>
              <a:gd name="connsiteX252" fmla="*/ 442127 w 2874157"/>
              <a:gd name="connsiteY252" fmla="*/ 53759 h 1676567"/>
              <a:gd name="connsiteX253" fmla="*/ 411982 w 2874157"/>
              <a:gd name="connsiteY253" fmla="*/ 63807 h 1676567"/>
              <a:gd name="connsiteX254" fmla="*/ 391885 w 2874157"/>
              <a:gd name="connsiteY254" fmla="*/ 78879 h 1676567"/>
              <a:gd name="connsiteX255" fmla="*/ 361740 w 2874157"/>
              <a:gd name="connsiteY255" fmla="*/ 88928 h 1676567"/>
              <a:gd name="connsiteX256" fmla="*/ 346668 w 2874157"/>
              <a:gd name="connsiteY256" fmla="*/ 98976 h 1676567"/>
              <a:gd name="connsiteX257" fmla="*/ 316523 w 2874157"/>
              <a:gd name="connsiteY257" fmla="*/ 109024 h 1676567"/>
              <a:gd name="connsiteX258" fmla="*/ 276329 w 2874157"/>
              <a:gd name="connsiteY258" fmla="*/ 139170 h 1676567"/>
              <a:gd name="connsiteX259" fmla="*/ 246184 w 2874157"/>
              <a:gd name="connsiteY259" fmla="*/ 179363 h 1676567"/>
              <a:gd name="connsiteX260" fmla="*/ 241160 w 2874157"/>
              <a:gd name="connsiteY260" fmla="*/ 194435 h 1676567"/>
              <a:gd name="connsiteX261" fmla="*/ 231112 w 2874157"/>
              <a:gd name="connsiteY261" fmla="*/ 204484 h 1676567"/>
              <a:gd name="connsiteX262" fmla="*/ 211015 w 2874157"/>
              <a:gd name="connsiteY262" fmla="*/ 249701 h 1676567"/>
              <a:gd name="connsiteX263" fmla="*/ 195943 w 2874157"/>
              <a:gd name="connsiteY263" fmla="*/ 279846 h 1676567"/>
              <a:gd name="connsiteX264" fmla="*/ 190918 w 2874157"/>
              <a:gd name="connsiteY264" fmla="*/ 294919 h 1676567"/>
              <a:gd name="connsiteX265" fmla="*/ 180870 w 2874157"/>
              <a:gd name="connsiteY265" fmla="*/ 309992 h 1676567"/>
              <a:gd name="connsiteX266" fmla="*/ 170822 w 2874157"/>
              <a:gd name="connsiteY266" fmla="*/ 340137 h 1676567"/>
              <a:gd name="connsiteX267" fmla="*/ 160773 w 2874157"/>
              <a:gd name="connsiteY267" fmla="*/ 370282 h 1676567"/>
              <a:gd name="connsiteX268" fmla="*/ 155749 w 2874157"/>
              <a:gd name="connsiteY268" fmla="*/ 385354 h 1676567"/>
              <a:gd name="connsiteX269" fmla="*/ 145701 w 2874157"/>
              <a:gd name="connsiteY269" fmla="*/ 425548 h 1676567"/>
              <a:gd name="connsiteX270" fmla="*/ 140677 w 2874157"/>
              <a:gd name="connsiteY270" fmla="*/ 440620 h 1676567"/>
              <a:gd name="connsiteX271" fmla="*/ 130628 w 2874157"/>
              <a:gd name="connsiteY271" fmla="*/ 455693 h 1676567"/>
              <a:gd name="connsiteX272" fmla="*/ 120580 w 2874157"/>
              <a:gd name="connsiteY272" fmla="*/ 485838 h 1676567"/>
              <a:gd name="connsiteX273" fmla="*/ 115556 w 2874157"/>
              <a:gd name="connsiteY273" fmla="*/ 500910 h 1676567"/>
              <a:gd name="connsiteX274" fmla="*/ 105507 w 2874157"/>
              <a:gd name="connsiteY274" fmla="*/ 510959 h 1676567"/>
              <a:gd name="connsiteX275" fmla="*/ 95459 w 2874157"/>
              <a:gd name="connsiteY275" fmla="*/ 541104 h 1676567"/>
              <a:gd name="connsiteX276" fmla="*/ 90435 w 2874157"/>
              <a:gd name="connsiteY276" fmla="*/ 556176 h 1676567"/>
              <a:gd name="connsiteX277" fmla="*/ 80386 w 2874157"/>
              <a:gd name="connsiteY277" fmla="*/ 566224 h 1676567"/>
              <a:gd name="connsiteX278" fmla="*/ 65314 w 2874157"/>
              <a:gd name="connsiteY278" fmla="*/ 596370 h 1676567"/>
              <a:gd name="connsiteX279" fmla="*/ 55266 w 2874157"/>
              <a:gd name="connsiteY279" fmla="*/ 626515 h 1676567"/>
              <a:gd name="connsiteX280" fmla="*/ 50241 w 2874157"/>
              <a:gd name="connsiteY280" fmla="*/ 641587 h 1676567"/>
              <a:gd name="connsiteX281" fmla="*/ 45217 w 2874157"/>
              <a:gd name="connsiteY281" fmla="*/ 656660 h 1676567"/>
              <a:gd name="connsiteX282" fmla="*/ 35169 w 2874157"/>
              <a:gd name="connsiteY282" fmla="*/ 671732 h 1676567"/>
              <a:gd name="connsiteX283" fmla="*/ 20096 w 2874157"/>
              <a:gd name="connsiteY283" fmla="*/ 706901 h 1676567"/>
              <a:gd name="connsiteX284" fmla="*/ 10048 w 2874157"/>
              <a:gd name="connsiteY284" fmla="*/ 737046 h 1676567"/>
              <a:gd name="connsiteX285" fmla="*/ 0 w 2874157"/>
              <a:gd name="connsiteY285" fmla="*/ 772216 h 1676567"/>
              <a:gd name="connsiteX286" fmla="*/ 5024 w 2874157"/>
              <a:gd name="connsiteY286" fmla="*/ 842554 h 1676567"/>
              <a:gd name="connsiteX287" fmla="*/ 20096 w 2874157"/>
              <a:gd name="connsiteY287" fmla="*/ 852603 h 1676567"/>
              <a:gd name="connsiteX0" fmla="*/ 2863780 w 2874157"/>
              <a:gd name="connsiteY0" fmla="*/ 546128 h 1676567"/>
              <a:gd name="connsiteX1" fmla="*/ 2853732 w 2874157"/>
              <a:gd name="connsiteY1" fmla="*/ 671732 h 1676567"/>
              <a:gd name="connsiteX2" fmla="*/ 2848707 w 2874157"/>
              <a:gd name="connsiteY2" fmla="*/ 701877 h 1676567"/>
              <a:gd name="connsiteX3" fmla="*/ 2838659 w 2874157"/>
              <a:gd name="connsiteY3" fmla="*/ 732022 h 1676567"/>
              <a:gd name="connsiteX4" fmla="*/ 2833635 w 2874157"/>
              <a:gd name="connsiteY4" fmla="*/ 762167 h 1676567"/>
              <a:gd name="connsiteX5" fmla="*/ 2828611 w 2874157"/>
              <a:gd name="connsiteY5" fmla="*/ 782264 h 1676567"/>
              <a:gd name="connsiteX6" fmla="*/ 2823586 w 2874157"/>
              <a:gd name="connsiteY6" fmla="*/ 812409 h 1676567"/>
              <a:gd name="connsiteX7" fmla="*/ 2813538 w 2874157"/>
              <a:gd name="connsiteY7" fmla="*/ 842554 h 1676567"/>
              <a:gd name="connsiteX8" fmla="*/ 2808514 w 2874157"/>
              <a:gd name="connsiteY8" fmla="*/ 857627 h 1676567"/>
              <a:gd name="connsiteX9" fmla="*/ 2793441 w 2874157"/>
              <a:gd name="connsiteY9" fmla="*/ 927965 h 1676567"/>
              <a:gd name="connsiteX10" fmla="*/ 2783393 w 2874157"/>
              <a:gd name="connsiteY10" fmla="*/ 943038 h 1676567"/>
              <a:gd name="connsiteX11" fmla="*/ 2773345 w 2874157"/>
              <a:gd name="connsiteY11" fmla="*/ 983231 h 1676567"/>
              <a:gd name="connsiteX12" fmla="*/ 2768321 w 2874157"/>
              <a:gd name="connsiteY12" fmla="*/ 998304 h 1676567"/>
              <a:gd name="connsiteX13" fmla="*/ 2758272 w 2874157"/>
              <a:gd name="connsiteY13" fmla="*/ 1008352 h 1676567"/>
              <a:gd name="connsiteX14" fmla="*/ 2748224 w 2874157"/>
              <a:gd name="connsiteY14" fmla="*/ 1038497 h 1676567"/>
              <a:gd name="connsiteX15" fmla="*/ 2743200 w 2874157"/>
              <a:gd name="connsiteY15" fmla="*/ 1053570 h 1676567"/>
              <a:gd name="connsiteX16" fmla="*/ 2733151 w 2874157"/>
              <a:gd name="connsiteY16" fmla="*/ 1068642 h 1676567"/>
              <a:gd name="connsiteX17" fmla="*/ 2723103 w 2874157"/>
              <a:gd name="connsiteY17" fmla="*/ 1098787 h 1676567"/>
              <a:gd name="connsiteX18" fmla="*/ 2713055 w 2874157"/>
              <a:gd name="connsiteY18" fmla="*/ 1113860 h 1676567"/>
              <a:gd name="connsiteX19" fmla="*/ 2697982 w 2874157"/>
              <a:gd name="connsiteY19" fmla="*/ 1138981 h 1676567"/>
              <a:gd name="connsiteX20" fmla="*/ 2682910 w 2874157"/>
              <a:gd name="connsiteY20" fmla="*/ 1184198 h 1676567"/>
              <a:gd name="connsiteX21" fmla="*/ 2677885 w 2874157"/>
              <a:gd name="connsiteY21" fmla="*/ 1199271 h 1676567"/>
              <a:gd name="connsiteX22" fmla="*/ 2667837 w 2874157"/>
              <a:gd name="connsiteY22" fmla="*/ 1214343 h 1676567"/>
              <a:gd name="connsiteX23" fmla="*/ 2657789 w 2874157"/>
              <a:gd name="connsiteY23" fmla="*/ 1244488 h 1676567"/>
              <a:gd name="connsiteX24" fmla="*/ 2647740 w 2874157"/>
              <a:gd name="connsiteY24" fmla="*/ 1289706 h 1676567"/>
              <a:gd name="connsiteX25" fmla="*/ 2637692 w 2874157"/>
              <a:gd name="connsiteY25" fmla="*/ 1319851 h 1676567"/>
              <a:gd name="connsiteX26" fmla="*/ 2622619 w 2874157"/>
              <a:gd name="connsiteY26" fmla="*/ 1329899 h 1676567"/>
              <a:gd name="connsiteX27" fmla="*/ 2602523 w 2874157"/>
              <a:gd name="connsiteY27" fmla="*/ 1390189 h 1676567"/>
              <a:gd name="connsiteX28" fmla="*/ 2597499 w 2874157"/>
              <a:gd name="connsiteY28" fmla="*/ 1405262 h 1676567"/>
              <a:gd name="connsiteX29" fmla="*/ 2572378 w 2874157"/>
              <a:gd name="connsiteY29" fmla="*/ 1425359 h 1676567"/>
              <a:gd name="connsiteX30" fmla="*/ 2562329 w 2874157"/>
              <a:gd name="connsiteY30" fmla="*/ 1435407 h 1676567"/>
              <a:gd name="connsiteX31" fmla="*/ 2547257 w 2874157"/>
              <a:gd name="connsiteY31" fmla="*/ 1460528 h 1676567"/>
              <a:gd name="connsiteX32" fmla="*/ 2527160 w 2874157"/>
              <a:gd name="connsiteY32" fmla="*/ 1485649 h 1676567"/>
              <a:gd name="connsiteX33" fmla="*/ 2512088 w 2874157"/>
              <a:gd name="connsiteY33" fmla="*/ 1495697 h 1676567"/>
              <a:gd name="connsiteX34" fmla="*/ 2502039 w 2874157"/>
              <a:gd name="connsiteY34" fmla="*/ 1505745 h 1676567"/>
              <a:gd name="connsiteX35" fmla="*/ 2471894 w 2874157"/>
              <a:gd name="connsiteY35" fmla="*/ 1515794 h 1676567"/>
              <a:gd name="connsiteX36" fmla="*/ 2456822 w 2874157"/>
              <a:gd name="connsiteY36" fmla="*/ 1525842 h 1676567"/>
              <a:gd name="connsiteX37" fmla="*/ 2446773 w 2874157"/>
              <a:gd name="connsiteY37" fmla="*/ 1535890 h 1676567"/>
              <a:gd name="connsiteX38" fmla="*/ 2416628 w 2874157"/>
              <a:gd name="connsiteY38" fmla="*/ 1545939 h 1676567"/>
              <a:gd name="connsiteX39" fmla="*/ 2386483 w 2874157"/>
              <a:gd name="connsiteY39" fmla="*/ 1566035 h 1676567"/>
              <a:gd name="connsiteX40" fmla="*/ 2336241 w 2874157"/>
              <a:gd name="connsiteY40" fmla="*/ 1581108 h 1676567"/>
              <a:gd name="connsiteX41" fmla="*/ 2306096 w 2874157"/>
              <a:gd name="connsiteY41" fmla="*/ 1591156 h 1676567"/>
              <a:gd name="connsiteX42" fmla="*/ 2270927 w 2874157"/>
              <a:gd name="connsiteY42" fmla="*/ 1596181 h 1676567"/>
              <a:gd name="connsiteX43" fmla="*/ 2250830 w 2874157"/>
              <a:gd name="connsiteY43" fmla="*/ 1601205 h 1676567"/>
              <a:gd name="connsiteX44" fmla="*/ 2210637 w 2874157"/>
              <a:gd name="connsiteY44" fmla="*/ 1606229 h 1676567"/>
              <a:gd name="connsiteX45" fmla="*/ 2180492 w 2874157"/>
              <a:gd name="connsiteY45" fmla="*/ 1611253 h 1676567"/>
              <a:gd name="connsiteX46" fmla="*/ 2140299 w 2874157"/>
              <a:gd name="connsiteY46" fmla="*/ 1616277 h 1676567"/>
              <a:gd name="connsiteX47" fmla="*/ 2085033 w 2874157"/>
              <a:gd name="connsiteY47" fmla="*/ 1626326 h 1676567"/>
              <a:gd name="connsiteX48" fmla="*/ 1853921 w 2874157"/>
              <a:gd name="connsiteY48" fmla="*/ 1631350 h 1676567"/>
              <a:gd name="connsiteX49" fmla="*/ 1833824 w 2874157"/>
              <a:gd name="connsiteY49" fmla="*/ 1636374 h 1676567"/>
              <a:gd name="connsiteX50" fmla="*/ 1663002 w 2874157"/>
              <a:gd name="connsiteY50" fmla="*/ 1646422 h 1676567"/>
              <a:gd name="connsiteX51" fmla="*/ 1467059 w 2874157"/>
              <a:gd name="connsiteY51" fmla="*/ 1656471 h 1676567"/>
              <a:gd name="connsiteX52" fmla="*/ 1421841 w 2874157"/>
              <a:gd name="connsiteY52" fmla="*/ 1661495 h 1676567"/>
              <a:gd name="connsiteX53" fmla="*/ 1240971 w 2874157"/>
              <a:gd name="connsiteY53" fmla="*/ 1676567 h 1676567"/>
              <a:gd name="connsiteX54" fmla="*/ 1034980 w 2874157"/>
              <a:gd name="connsiteY54" fmla="*/ 1671543 h 1676567"/>
              <a:gd name="connsiteX55" fmla="*/ 1009859 w 2874157"/>
              <a:gd name="connsiteY55" fmla="*/ 1666519 h 1676567"/>
              <a:gd name="connsiteX56" fmla="*/ 974690 w 2874157"/>
              <a:gd name="connsiteY56" fmla="*/ 1656471 h 1676567"/>
              <a:gd name="connsiteX57" fmla="*/ 954593 w 2874157"/>
              <a:gd name="connsiteY57" fmla="*/ 1651446 h 1676567"/>
              <a:gd name="connsiteX58" fmla="*/ 924448 w 2874157"/>
              <a:gd name="connsiteY58" fmla="*/ 1641398 h 1676567"/>
              <a:gd name="connsiteX59" fmla="*/ 894303 w 2874157"/>
              <a:gd name="connsiteY59" fmla="*/ 1631350 h 1676567"/>
              <a:gd name="connsiteX60" fmla="*/ 854110 w 2874157"/>
              <a:gd name="connsiteY60" fmla="*/ 1621301 h 1676567"/>
              <a:gd name="connsiteX61" fmla="*/ 823964 w 2874157"/>
              <a:gd name="connsiteY61" fmla="*/ 1611253 h 1676567"/>
              <a:gd name="connsiteX62" fmla="*/ 808892 w 2874157"/>
              <a:gd name="connsiteY62" fmla="*/ 1606229 h 1676567"/>
              <a:gd name="connsiteX63" fmla="*/ 763674 w 2874157"/>
              <a:gd name="connsiteY63" fmla="*/ 1586132 h 1676567"/>
              <a:gd name="connsiteX64" fmla="*/ 728505 w 2874157"/>
              <a:gd name="connsiteY64" fmla="*/ 1576084 h 1676567"/>
              <a:gd name="connsiteX65" fmla="*/ 678263 w 2874157"/>
              <a:gd name="connsiteY65" fmla="*/ 1561011 h 1676567"/>
              <a:gd name="connsiteX66" fmla="*/ 663191 w 2874157"/>
              <a:gd name="connsiteY66" fmla="*/ 1555987 h 1676567"/>
              <a:gd name="connsiteX67" fmla="*/ 648118 w 2874157"/>
              <a:gd name="connsiteY67" fmla="*/ 1545939 h 1676567"/>
              <a:gd name="connsiteX68" fmla="*/ 617973 w 2874157"/>
              <a:gd name="connsiteY68" fmla="*/ 1535890 h 1676567"/>
              <a:gd name="connsiteX69" fmla="*/ 602901 w 2874157"/>
              <a:gd name="connsiteY69" fmla="*/ 1525842 h 1676567"/>
              <a:gd name="connsiteX70" fmla="*/ 592852 w 2874157"/>
              <a:gd name="connsiteY70" fmla="*/ 1515794 h 1676567"/>
              <a:gd name="connsiteX71" fmla="*/ 577780 w 2874157"/>
              <a:gd name="connsiteY71" fmla="*/ 1510770 h 1676567"/>
              <a:gd name="connsiteX72" fmla="*/ 567732 w 2874157"/>
              <a:gd name="connsiteY72" fmla="*/ 1500721 h 1676567"/>
              <a:gd name="connsiteX73" fmla="*/ 537586 w 2874157"/>
              <a:gd name="connsiteY73" fmla="*/ 1490673 h 1676567"/>
              <a:gd name="connsiteX74" fmla="*/ 512466 w 2874157"/>
              <a:gd name="connsiteY74" fmla="*/ 1475600 h 1676567"/>
              <a:gd name="connsiteX75" fmla="*/ 487345 w 2874157"/>
              <a:gd name="connsiteY75" fmla="*/ 1460528 h 1676567"/>
              <a:gd name="connsiteX76" fmla="*/ 447151 w 2874157"/>
              <a:gd name="connsiteY76" fmla="*/ 1430383 h 1676567"/>
              <a:gd name="connsiteX77" fmla="*/ 432079 w 2874157"/>
              <a:gd name="connsiteY77" fmla="*/ 1425359 h 1676567"/>
              <a:gd name="connsiteX78" fmla="*/ 391885 w 2874157"/>
              <a:gd name="connsiteY78" fmla="*/ 1395213 h 1676567"/>
              <a:gd name="connsiteX79" fmla="*/ 376813 w 2874157"/>
              <a:gd name="connsiteY79" fmla="*/ 1390189 h 1676567"/>
              <a:gd name="connsiteX80" fmla="*/ 351692 w 2874157"/>
              <a:gd name="connsiteY80" fmla="*/ 1370093 h 1676567"/>
              <a:gd name="connsiteX81" fmla="*/ 316523 w 2874157"/>
              <a:gd name="connsiteY81" fmla="*/ 1339948 h 1676567"/>
              <a:gd name="connsiteX82" fmla="*/ 286378 w 2874157"/>
              <a:gd name="connsiteY82" fmla="*/ 1329899 h 1676567"/>
              <a:gd name="connsiteX83" fmla="*/ 276329 w 2874157"/>
              <a:gd name="connsiteY83" fmla="*/ 1319851 h 1676567"/>
              <a:gd name="connsiteX84" fmla="*/ 246184 w 2874157"/>
              <a:gd name="connsiteY84" fmla="*/ 1309803 h 1676567"/>
              <a:gd name="connsiteX85" fmla="*/ 205991 w 2874157"/>
              <a:gd name="connsiteY85" fmla="*/ 1279657 h 1676567"/>
              <a:gd name="connsiteX86" fmla="*/ 190918 w 2874157"/>
              <a:gd name="connsiteY86" fmla="*/ 1269609 h 1676567"/>
              <a:gd name="connsiteX87" fmla="*/ 175846 w 2874157"/>
              <a:gd name="connsiteY87" fmla="*/ 1259561 h 1676567"/>
              <a:gd name="connsiteX88" fmla="*/ 160773 w 2874157"/>
              <a:gd name="connsiteY88" fmla="*/ 1254537 h 1676567"/>
              <a:gd name="connsiteX89" fmla="*/ 150725 w 2874157"/>
              <a:gd name="connsiteY89" fmla="*/ 1244488 h 1676567"/>
              <a:gd name="connsiteX90" fmla="*/ 135652 w 2874157"/>
              <a:gd name="connsiteY90" fmla="*/ 1234440 h 1676567"/>
              <a:gd name="connsiteX91" fmla="*/ 105507 w 2874157"/>
              <a:gd name="connsiteY91" fmla="*/ 1194246 h 1676567"/>
              <a:gd name="connsiteX92" fmla="*/ 90435 w 2874157"/>
              <a:gd name="connsiteY92" fmla="*/ 1184198 h 1676567"/>
              <a:gd name="connsiteX93" fmla="*/ 80386 w 2874157"/>
              <a:gd name="connsiteY93" fmla="*/ 1169126 h 1676567"/>
              <a:gd name="connsiteX94" fmla="*/ 70338 w 2874157"/>
              <a:gd name="connsiteY94" fmla="*/ 1159077 h 1676567"/>
              <a:gd name="connsiteX95" fmla="*/ 50241 w 2874157"/>
              <a:gd name="connsiteY95" fmla="*/ 1128932 h 1676567"/>
              <a:gd name="connsiteX96" fmla="*/ 45217 w 2874157"/>
              <a:gd name="connsiteY96" fmla="*/ 1113860 h 1676567"/>
              <a:gd name="connsiteX97" fmla="*/ 35169 w 2874157"/>
              <a:gd name="connsiteY97" fmla="*/ 1103811 h 1676567"/>
              <a:gd name="connsiteX98" fmla="*/ 15072 w 2874157"/>
              <a:gd name="connsiteY98" fmla="*/ 1078690 h 1676567"/>
              <a:gd name="connsiteX99" fmla="*/ 5024 w 2874157"/>
              <a:gd name="connsiteY99" fmla="*/ 1048545 h 1676567"/>
              <a:gd name="connsiteX100" fmla="*/ 0 w 2874157"/>
              <a:gd name="connsiteY100" fmla="*/ 1033473 h 1676567"/>
              <a:gd name="connsiteX101" fmla="*/ 5024 w 2874157"/>
              <a:gd name="connsiteY101" fmla="*/ 857627 h 1676567"/>
              <a:gd name="connsiteX102" fmla="*/ 25121 w 2874157"/>
              <a:gd name="connsiteY102" fmla="*/ 812409 h 1676567"/>
              <a:gd name="connsiteX103" fmla="*/ 40193 w 2874157"/>
              <a:gd name="connsiteY103" fmla="*/ 827482 h 1676567"/>
              <a:gd name="connsiteX104" fmla="*/ 60290 w 2874157"/>
              <a:gd name="connsiteY104" fmla="*/ 852603 h 1676567"/>
              <a:gd name="connsiteX105" fmla="*/ 65314 w 2874157"/>
              <a:gd name="connsiteY105" fmla="*/ 867675 h 1676567"/>
              <a:gd name="connsiteX106" fmla="*/ 90435 w 2874157"/>
              <a:gd name="connsiteY106" fmla="*/ 892796 h 1676567"/>
              <a:gd name="connsiteX107" fmla="*/ 105507 w 2874157"/>
              <a:gd name="connsiteY107" fmla="*/ 917917 h 1676567"/>
              <a:gd name="connsiteX108" fmla="*/ 110532 w 2874157"/>
              <a:gd name="connsiteY108" fmla="*/ 932989 h 1676567"/>
              <a:gd name="connsiteX109" fmla="*/ 135652 w 2874157"/>
              <a:gd name="connsiteY109" fmla="*/ 953086 h 1676567"/>
              <a:gd name="connsiteX110" fmla="*/ 145701 w 2874157"/>
              <a:gd name="connsiteY110" fmla="*/ 963134 h 1676567"/>
              <a:gd name="connsiteX111" fmla="*/ 175846 w 2874157"/>
              <a:gd name="connsiteY111" fmla="*/ 978207 h 1676567"/>
              <a:gd name="connsiteX112" fmla="*/ 190918 w 2874157"/>
              <a:gd name="connsiteY112" fmla="*/ 988255 h 1676567"/>
              <a:gd name="connsiteX113" fmla="*/ 221063 w 2874157"/>
              <a:gd name="connsiteY113" fmla="*/ 998304 h 1676567"/>
              <a:gd name="connsiteX114" fmla="*/ 246184 w 2874157"/>
              <a:gd name="connsiteY114" fmla="*/ 1018400 h 1676567"/>
              <a:gd name="connsiteX115" fmla="*/ 261257 w 2874157"/>
              <a:gd name="connsiteY115" fmla="*/ 1023424 h 1676567"/>
              <a:gd name="connsiteX116" fmla="*/ 276329 w 2874157"/>
              <a:gd name="connsiteY116" fmla="*/ 1033473 h 1676567"/>
              <a:gd name="connsiteX117" fmla="*/ 291402 w 2874157"/>
              <a:gd name="connsiteY117" fmla="*/ 1038497 h 1676567"/>
              <a:gd name="connsiteX118" fmla="*/ 316523 w 2874157"/>
              <a:gd name="connsiteY118" fmla="*/ 1058594 h 1676567"/>
              <a:gd name="connsiteX119" fmla="*/ 331595 w 2874157"/>
              <a:gd name="connsiteY119" fmla="*/ 1068642 h 1676567"/>
              <a:gd name="connsiteX120" fmla="*/ 351692 w 2874157"/>
              <a:gd name="connsiteY120" fmla="*/ 1088739 h 1676567"/>
              <a:gd name="connsiteX121" fmla="*/ 381837 w 2874157"/>
              <a:gd name="connsiteY121" fmla="*/ 1098787 h 1676567"/>
              <a:gd name="connsiteX122" fmla="*/ 396910 w 2874157"/>
              <a:gd name="connsiteY122" fmla="*/ 1103811 h 1676567"/>
              <a:gd name="connsiteX123" fmla="*/ 422030 w 2874157"/>
              <a:gd name="connsiteY123" fmla="*/ 1118884 h 1676567"/>
              <a:gd name="connsiteX124" fmla="*/ 447151 w 2874157"/>
              <a:gd name="connsiteY124" fmla="*/ 1138981 h 1676567"/>
              <a:gd name="connsiteX125" fmla="*/ 467248 w 2874157"/>
              <a:gd name="connsiteY125" fmla="*/ 1144005 h 1676567"/>
              <a:gd name="connsiteX126" fmla="*/ 482321 w 2874157"/>
              <a:gd name="connsiteY126" fmla="*/ 1154053 h 1676567"/>
              <a:gd name="connsiteX127" fmla="*/ 497393 w 2874157"/>
              <a:gd name="connsiteY127" fmla="*/ 1159077 h 1676567"/>
              <a:gd name="connsiteX128" fmla="*/ 507441 w 2874157"/>
              <a:gd name="connsiteY128" fmla="*/ 1169126 h 1676567"/>
              <a:gd name="connsiteX129" fmla="*/ 537586 w 2874157"/>
              <a:gd name="connsiteY129" fmla="*/ 1179174 h 1676567"/>
              <a:gd name="connsiteX130" fmla="*/ 582804 w 2874157"/>
              <a:gd name="connsiteY130" fmla="*/ 1204295 h 1676567"/>
              <a:gd name="connsiteX131" fmla="*/ 612949 w 2874157"/>
              <a:gd name="connsiteY131" fmla="*/ 1224392 h 1676567"/>
              <a:gd name="connsiteX132" fmla="*/ 658167 w 2874157"/>
              <a:gd name="connsiteY132" fmla="*/ 1249512 h 1676567"/>
              <a:gd name="connsiteX133" fmla="*/ 703384 w 2874157"/>
              <a:gd name="connsiteY133" fmla="*/ 1269609 h 1676567"/>
              <a:gd name="connsiteX134" fmla="*/ 718457 w 2874157"/>
              <a:gd name="connsiteY134" fmla="*/ 1274633 h 1676567"/>
              <a:gd name="connsiteX135" fmla="*/ 758650 w 2874157"/>
              <a:gd name="connsiteY135" fmla="*/ 1294730 h 1676567"/>
              <a:gd name="connsiteX136" fmla="*/ 773723 w 2874157"/>
              <a:gd name="connsiteY136" fmla="*/ 1299754 h 1676567"/>
              <a:gd name="connsiteX137" fmla="*/ 788795 w 2874157"/>
              <a:gd name="connsiteY137" fmla="*/ 1304778 h 1676567"/>
              <a:gd name="connsiteX138" fmla="*/ 803868 w 2874157"/>
              <a:gd name="connsiteY138" fmla="*/ 1314827 h 1676567"/>
              <a:gd name="connsiteX139" fmla="*/ 834013 w 2874157"/>
              <a:gd name="connsiteY139" fmla="*/ 1324875 h 1676567"/>
              <a:gd name="connsiteX140" fmla="*/ 849085 w 2874157"/>
              <a:gd name="connsiteY140" fmla="*/ 1329899 h 1676567"/>
              <a:gd name="connsiteX141" fmla="*/ 879230 w 2874157"/>
              <a:gd name="connsiteY141" fmla="*/ 1339948 h 1676567"/>
              <a:gd name="connsiteX142" fmla="*/ 894303 w 2874157"/>
              <a:gd name="connsiteY142" fmla="*/ 1344972 h 1676567"/>
              <a:gd name="connsiteX143" fmla="*/ 959617 w 2874157"/>
              <a:gd name="connsiteY143" fmla="*/ 1355020 h 1676567"/>
              <a:gd name="connsiteX144" fmla="*/ 989762 w 2874157"/>
              <a:gd name="connsiteY144" fmla="*/ 1360044 h 1676567"/>
              <a:gd name="connsiteX145" fmla="*/ 1341455 w 2874157"/>
              <a:gd name="connsiteY145" fmla="*/ 1355020 h 1676567"/>
              <a:gd name="connsiteX146" fmla="*/ 1366575 w 2874157"/>
              <a:gd name="connsiteY146" fmla="*/ 1349996 h 1676567"/>
              <a:gd name="connsiteX147" fmla="*/ 1396721 w 2874157"/>
              <a:gd name="connsiteY147" fmla="*/ 1344972 h 1676567"/>
              <a:gd name="connsiteX148" fmla="*/ 1436914 w 2874157"/>
              <a:gd name="connsiteY148" fmla="*/ 1334923 h 1676567"/>
              <a:gd name="connsiteX149" fmla="*/ 1457011 w 2874157"/>
              <a:gd name="connsiteY149" fmla="*/ 1329899 h 1676567"/>
              <a:gd name="connsiteX150" fmla="*/ 1492180 w 2874157"/>
              <a:gd name="connsiteY150" fmla="*/ 1324875 h 1676567"/>
              <a:gd name="connsiteX151" fmla="*/ 1562518 w 2874157"/>
              <a:gd name="connsiteY151" fmla="*/ 1314827 h 1676567"/>
              <a:gd name="connsiteX152" fmla="*/ 1622808 w 2874157"/>
              <a:gd name="connsiteY152" fmla="*/ 1309803 h 1676567"/>
              <a:gd name="connsiteX153" fmla="*/ 1718268 w 2874157"/>
              <a:gd name="connsiteY153" fmla="*/ 1299754 h 1676567"/>
              <a:gd name="connsiteX154" fmla="*/ 1909186 w 2874157"/>
              <a:gd name="connsiteY154" fmla="*/ 1294730 h 1676567"/>
              <a:gd name="connsiteX155" fmla="*/ 2270927 w 2874157"/>
              <a:gd name="connsiteY155" fmla="*/ 1289706 h 1676567"/>
              <a:gd name="connsiteX156" fmla="*/ 2391507 w 2874157"/>
              <a:gd name="connsiteY156" fmla="*/ 1279657 h 1676567"/>
              <a:gd name="connsiteX157" fmla="*/ 2426677 w 2874157"/>
              <a:gd name="connsiteY157" fmla="*/ 1274633 h 1676567"/>
              <a:gd name="connsiteX158" fmla="*/ 2456822 w 2874157"/>
              <a:gd name="connsiteY158" fmla="*/ 1264585 h 1676567"/>
              <a:gd name="connsiteX159" fmla="*/ 2471894 w 2874157"/>
              <a:gd name="connsiteY159" fmla="*/ 1259561 h 1676567"/>
              <a:gd name="connsiteX160" fmla="*/ 2486967 w 2874157"/>
              <a:gd name="connsiteY160" fmla="*/ 1249512 h 1676567"/>
              <a:gd name="connsiteX161" fmla="*/ 2502039 w 2874157"/>
              <a:gd name="connsiteY161" fmla="*/ 1244488 h 1676567"/>
              <a:gd name="connsiteX162" fmla="*/ 2527160 w 2874157"/>
              <a:gd name="connsiteY162" fmla="*/ 1229416 h 1676567"/>
              <a:gd name="connsiteX163" fmla="*/ 2537208 w 2874157"/>
              <a:gd name="connsiteY163" fmla="*/ 1219367 h 1676567"/>
              <a:gd name="connsiteX164" fmla="*/ 2552281 w 2874157"/>
              <a:gd name="connsiteY164" fmla="*/ 1214343 h 1676567"/>
              <a:gd name="connsiteX165" fmla="*/ 2562329 w 2874157"/>
              <a:gd name="connsiteY165" fmla="*/ 1199271 h 1676567"/>
              <a:gd name="connsiteX166" fmla="*/ 2587450 w 2874157"/>
              <a:gd name="connsiteY166" fmla="*/ 1174150 h 1676567"/>
              <a:gd name="connsiteX167" fmla="*/ 2607547 w 2874157"/>
              <a:gd name="connsiteY167" fmla="*/ 1133956 h 1676567"/>
              <a:gd name="connsiteX168" fmla="*/ 2612571 w 2874157"/>
              <a:gd name="connsiteY168" fmla="*/ 1118884 h 1676567"/>
              <a:gd name="connsiteX169" fmla="*/ 2622619 w 2874157"/>
              <a:gd name="connsiteY169" fmla="*/ 1078690 h 1676567"/>
              <a:gd name="connsiteX170" fmla="*/ 2627644 w 2874157"/>
              <a:gd name="connsiteY170" fmla="*/ 1063618 h 1676567"/>
              <a:gd name="connsiteX171" fmla="*/ 2637692 w 2874157"/>
              <a:gd name="connsiteY171" fmla="*/ 1048545 h 1676567"/>
              <a:gd name="connsiteX172" fmla="*/ 2642716 w 2874157"/>
              <a:gd name="connsiteY172" fmla="*/ 1033473 h 1676567"/>
              <a:gd name="connsiteX173" fmla="*/ 2662813 w 2874157"/>
              <a:gd name="connsiteY173" fmla="*/ 1013376 h 1676567"/>
              <a:gd name="connsiteX174" fmla="*/ 2677885 w 2874157"/>
              <a:gd name="connsiteY174" fmla="*/ 988255 h 1676567"/>
              <a:gd name="connsiteX175" fmla="*/ 2682910 w 2874157"/>
              <a:gd name="connsiteY175" fmla="*/ 973183 h 1676567"/>
              <a:gd name="connsiteX176" fmla="*/ 2692958 w 2874157"/>
              <a:gd name="connsiteY176" fmla="*/ 963134 h 1676567"/>
              <a:gd name="connsiteX177" fmla="*/ 2703006 w 2874157"/>
              <a:gd name="connsiteY177" fmla="*/ 948062 h 1676567"/>
              <a:gd name="connsiteX178" fmla="*/ 2718079 w 2874157"/>
              <a:gd name="connsiteY178" fmla="*/ 902844 h 1676567"/>
              <a:gd name="connsiteX179" fmla="*/ 2723103 w 2874157"/>
              <a:gd name="connsiteY179" fmla="*/ 887772 h 1676567"/>
              <a:gd name="connsiteX180" fmla="*/ 2733151 w 2874157"/>
              <a:gd name="connsiteY180" fmla="*/ 877723 h 1676567"/>
              <a:gd name="connsiteX181" fmla="*/ 2743200 w 2874157"/>
              <a:gd name="connsiteY181" fmla="*/ 847578 h 1676567"/>
              <a:gd name="connsiteX182" fmla="*/ 2748224 w 2874157"/>
              <a:gd name="connsiteY182" fmla="*/ 832506 h 1676567"/>
              <a:gd name="connsiteX183" fmla="*/ 2758272 w 2874157"/>
              <a:gd name="connsiteY183" fmla="*/ 792312 h 1676567"/>
              <a:gd name="connsiteX184" fmla="*/ 2778369 w 2874157"/>
              <a:gd name="connsiteY184" fmla="*/ 757143 h 1676567"/>
              <a:gd name="connsiteX185" fmla="*/ 2783393 w 2874157"/>
              <a:gd name="connsiteY185" fmla="*/ 742071 h 1676567"/>
              <a:gd name="connsiteX186" fmla="*/ 2793441 w 2874157"/>
              <a:gd name="connsiteY186" fmla="*/ 732022 h 1676567"/>
              <a:gd name="connsiteX187" fmla="*/ 2813538 w 2874157"/>
              <a:gd name="connsiteY187" fmla="*/ 706901 h 1676567"/>
              <a:gd name="connsiteX188" fmla="*/ 2818562 w 2874157"/>
              <a:gd name="connsiteY188" fmla="*/ 691829 h 1676567"/>
              <a:gd name="connsiteX189" fmla="*/ 2838659 w 2874157"/>
              <a:gd name="connsiteY189" fmla="*/ 661684 h 1676567"/>
              <a:gd name="connsiteX190" fmla="*/ 2848707 w 2874157"/>
              <a:gd name="connsiteY190" fmla="*/ 631539 h 1676567"/>
              <a:gd name="connsiteX191" fmla="*/ 2853732 w 2874157"/>
              <a:gd name="connsiteY191" fmla="*/ 616466 h 1676567"/>
              <a:gd name="connsiteX192" fmla="*/ 2863780 w 2874157"/>
              <a:gd name="connsiteY192" fmla="*/ 601394 h 1676567"/>
              <a:gd name="connsiteX193" fmla="*/ 2868804 w 2874157"/>
              <a:gd name="connsiteY193" fmla="*/ 526031 h 1676567"/>
              <a:gd name="connsiteX194" fmla="*/ 2858756 w 2874157"/>
              <a:gd name="connsiteY194" fmla="*/ 455693 h 1676567"/>
              <a:gd name="connsiteX195" fmla="*/ 2848707 w 2874157"/>
              <a:gd name="connsiteY195" fmla="*/ 445644 h 1676567"/>
              <a:gd name="connsiteX196" fmla="*/ 2843683 w 2874157"/>
              <a:gd name="connsiteY196" fmla="*/ 430572 h 1676567"/>
              <a:gd name="connsiteX197" fmla="*/ 2808514 w 2874157"/>
              <a:gd name="connsiteY197" fmla="*/ 400427 h 1676567"/>
              <a:gd name="connsiteX198" fmla="*/ 2788417 w 2874157"/>
              <a:gd name="connsiteY198" fmla="*/ 380330 h 1676567"/>
              <a:gd name="connsiteX199" fmla="*/ 2763296 w 2874157"/>
              <a:gd name="connsiteY199" fmla="*/ 360233 h 1676567"/>
              <a:gd name="connsiteX200" fmla="*/ 2748224 w 2874157"/>
              <a:gd name="connsiteY200" fmla="*/ 350185 h 1676567"/>
              <a:gd name="connsiteX201" fmla="*/ 2728127 w 2874157"/>
              <a:gd name="connsiteY201" fmla="*/ 330088 h 1676567"/>
              <a:gd name="connsiteX202" fmla="*/ 2682910 w 2874157"/>
              <a:gd name="connsiteY202" fmla="*/ 304967 h 1676567"/>
              <a:gd name="connsiteX203" fmla="*/ 2642716 w 2874157"/>
              <a:gd name="connsiteY203" fmla="*/ 284871 h 1676567"/>
              <a:gd name="connsiteX204" fmla="*/ 2597499 w 2874157"/>
              <a:gd name="connsiteY204" fmla="*/ 269798 h 1676567"/>
              <a:gd name="connsiteX205" fmla="*/ 2567353 w 2874157"/>
              <a:gd name="connsiteY205" fmla="*/ 259750 h 1676567"/>
              <a:gd name="connsiteX206" fmla="*/ 2552281 w 2874157"/>
              <a:gd name="connsiteY206" fmla="*/ 254726 h 1676567"/>
              <a:gd name="connsiteX207" fmla="*/ 2537208 w 2874157"/>
              <a:gd name="connsiteY207" fmla="*/ 244677 h 1676567"/>
              <a:gd name="connsiteX208" fmla="*/ 2502039 w 2874157"/>
              <a:gd name="connsiteY208" fmla="*/ 234629 h 1676567"/>
              <a:gd name="connsiteX209" fmla="*/ 2471894 w 2874157"/>
              <a:gd name="connsiteY209" fmla="*/ 224581 h 1676567"/>
              <a:gd name="connsiteX210" fmla="*/ 2441749 w 2874157"/>
              <a:gd name="connsiteY210" fmla="*/ 209508 h 1676567"/>
              <a:gd name="connsiteX211" fmla="*/ 2426677 w 2874157"/>
              <a:gd name="connsiteY211" fmla="*/ 199460 h 1676567"/>
              <a:gd name="connsiteX212" fmla="*/ 2396532 w 2874157"/>
              <a:gd name="connsiteY212" fmla="*/ 184387 h 1676567"/>
              <a:gd name="connsiteX213" fmla="*/ 2376435 w 2874157"/>
              <a:gd name="connsiteY213" fmla="*/ 164290 h 1676567"/>
              <a:gd name="connsiteX214" fmla="*/ 2366386 w 2874157"/>
              <a:gd name="connsiteY214" fmla="*/ 154242 h 1676567"/>
              <a:gd name="connsiteX215" fmla="*/ 2356338 w 2874157"/>
              <a:gd name="connsiteY215" fmla="*/ 139170 h 1676567"/>
              <a:gd name="connsiteX216" fmla="*/ 2336241 w 2874157"/>
              <a:gd name="connsiteY216" fmla="*/ 119073 h 1676567"/>
              <a:gd name="connsiteX217" fmla="*/ 2326193 w 2874157"/>
              <a:gd name="connsiteY217" fmla="*/ 109024 h 1676567"/>
              <a:gd name="connsiteX218" fmla="*/ 2296048 w 2874157"/>
              <a:gd name="connsiteY218" fmla="*/ 88928 h 1676567"/>
              <a:gd name="connsiteX219" fmla="*/ 2280975 w 2874157"/>
              <a:gd name="connsiteY219" fmla="*/ 78879 h 1676567"/>
              <a:gd name="connsiteX220" fmla="*/ 2250830 w 2874157"/>
              <a:gd name="connsiteY220" fmla="*/ 63807 h 1676567"/>
              <a:gd name="connsiteX221" fmla="*/ 2220685 w 2874157"/>
              <a:gd name="connsiteY221" fmla="*/ 53759 h 1676567"/>
              <a:gd name="connsiteX222" fmla="*/ 2190540 w 2874157"/>
              <a:gd name="connsiteY222" fmla="*/ 43710 h 1676567"/>
              <a:gd name="connsiteX223" fmla="*/ 2145323 w 2874157"/>
              <a:gd name="connsiteY223" fmla="*/ 33662 h 1676567"/>
              <a:gd name="connsiteX224" fmla="*/ 2115178 w 2874157"/>
              <a:gd name="connsiteY224" fmla="*/ 28638 h 1676567"/>
              <a:gd name="connsiteX225" fmla="*/ 2080008 w 2874157"/>
              <a:gd name="connsiteY225" fmla="*/ 18589 h 1676567"/>
              <a:gd name="connsiteX226" fmla="*/ 2054888 w 2874157"/>
              <a:gd name="connsiteY226" fmla="*/ 13565 h 1676567"/>
              <a:gd name="connsiteX227" fmla="*/ 2009670 w 2874157"/>
              <a:gd name="connsiteY227" fmla="*/ 8541 h 1676567"/>
              <a:gd name="connsiteX228" fmla="*/ 1969477 w 2874157"/>
              <a:gd name="connsiteY228" fmla="*/ 3517 h 1676567"/>
              <a:gd name="connsiteX229" fmla="*/ 1723292 w 2874157"/>
              <a:gd name="connsiteY229" fmla="*/ 8541 h 1676567"/>
              <a:gd name="connsiteX230" fmla="*/ 1688123 w 2874157"/>
              <a:gd name="connsiteY230" fmla="*/ 13565 h 1676567"/>
              <a:gd name="connsiteX231" fmla="*/ 1597688 w 2874157"/>
              <a:gd name="connsiteY231" fmla="*/ 23613 h 1676567"/>
              <a:gd name="connsiteX232" fmla="*/ 1567543 w 2874157"/>
              <a:gd name="connsiteY232" fmla="*/ 18589 h 1676567"/>
              <a:gd name="connsiteX233" fmla="*/ 1532373 w 2874157"/>
              <a:gd name="connsiteY233" fmla="*/ 8541 h 1676567"/>
              <a:gd name="connsiteX234" fmla="*/ 1386672 w 2874157"/>
              <a:gd name="connsiteY234" fmla="*/ 23613 h 1676567"/>
              <a:gd name="connsiteX235" fmla="*/ 1311310 w 2874157"/>
              <a:gd name="connsiteY235" fmla="*/ 43710 h 1676567"/>
              <a:gd name="connsiteX236" fmla="*/ 1281165 w 2874157"/>
              <a:gd name="connsiteY236" fmla="*/ 33663 h 1676567"/>
              <a:gd name="connsiteX237" fmla="*/ 1235947 w 2874157"/>
              <a:gd name="connsiteY237" fmla="*/ 43710 h 1676567"/>
              <a:gd name="connsiteX238" fmla="*/ 1145512 w 2874157"/>
              <a:gd name="connsiteY238" fmla="*/ 33662 h 1676567"/>
              <a:gd name="connsiteX239" fmla="*/ 1115367 w 2874157"/>
              <a:gd name="connsiteY239" fmla="*/ 23613 h 1676567"/>
              <a:gd name="connsiteX240" fmla="*/ 1100294 w 2874157"/>
              <a:gd name="connsiteY240" fmla="*/ 18589 h 1676567"/>
              <a:gd name="connsiteX241" fmla="*/ 1045028 w 2874157"/>
              <a:gd name="connsiteY241" fmla="*/ 23613 h 1676567"/>
              <a:gd name="connsiteX242" fmla="*/ 1009859 w 2874157"/>
              <a:gd name="connsiteY242" fmla="*/ 28638 h 1676567"/>
              <a:gd name="connsiteX243" fmla="*/ 798844 w 2874157"/>
              <a:gd name="connsiteY243" fmla="*/ 23613 h 1676567"/>
              <a:gd name="connsiteX244" fmla="*/ 783771 w 2874157"/>
              <a:gd name="connsiteY244" fmla="*/ 18589 h 1676567"/>
              <a:gd name="connsiteX245" fmla="*/ 713433 w 2874157"/>
              <a:gd name="connsiteY245" fmla="*/ 8541 h 1676567"/>
              <a:gd name="connsiteX246" fmla="*/ 572756 w 2874157"/>
              <a:gd name="connsiteY246" fmla="*/ 8541 h 1676567"/>
              <a:gd name="connsiteX247" fmla="*/ 547635 w 2874157"/>
              <a:gd name="connsiteY247" fmla="*/ 13565 h 1676567"/>
              <a:gd name="connsiteX248" fmla="*/ 517490 w 2874157"/>
              <a:gd name="connsiteY248" fmla="*/ 23613 h 1676567"/>
              <a:gd name="connsiteX249" fmla="*/ 487345 w 2874157"/>
              <a:gd name="connsiteY249" fmla="*/ 33662 h 1676567"/>
              <a:gd name="connsiteX250" fmla="*/ 472272 w 2874157"/>
              <a:gd name="connsiteY250" fmla="*/ 38686 h 1676567"/>
              <a:gd name="connsiteX251" fmla="*/ 457200 w 2874157"/>
              <a:gd name="connsiteY251" fmla="*/ 43710 h 1676567"/>
              <a:gd name="connsiteX252" fmla="*/ 442127 w 2874157"/>
              <a:gd name="connsiteY252" fmla="*/ 53759 h 1676567"/>
              <a:gd name="connsiteX253" fmla="*/ 411982 w 2874157"/>
              <a:gd name="connsiteY253" fmla="*/ 63807 h 1676567"/>
              <a:gd name="connsiteX254" fmla="*/ 391885 w 2874157"/>
              <a:gd name="connsiteY254" fmla="*/ 78879 h 1676567"/>
              <a:gd name="connsiteX255" fmla="*/ 361740 w 2874157"/>
              <a:gd name="connsiteY255" fmla="*/ 88928 h 1676567"/>
              <a:gd name="connsiteX256" fmla="*/ 346668 w 2874157"/>
              <a:gd name="connsiteY256" fmla="*/ 98976 h 1676567"/>
              <a:gd name="connsiteX257" fmla="*/ 316523 w 2874157"/>
              <a:gd name="connsiteY257" fmla="*/ 109024 h 1676567"/>
              <a:gd name="connsiteX258" fmla="*/ 276329 w 2874157"/>
              <a:gd name="connsiteY258" fmla="*/ 139170 h 1676567"/>
              <a:gd name="connsiteX259" fmla="*/ 246184 w 2874157"/>
              <a:gd name="connsiteY259" fmla="*/ 179363 h 1676567"/>
              <a:gd name="connsiteX260" fmla="*/ 241160 w 2874157"/>
              <a:gd name="connsiteY260" fmla="*/ 194435 h 1676567"/>
              <a:gd name="connsiteX261" fmla="*/ 231112 w 2874157"/>
              <a:gd name="connsiteY261" fmla="*/ 204484 h 1676567"/>
              <a:gd name="connsiteX262" fmla="*/ 211015 w 2874157"/>
              <a:gd name="connsiteY262" fmla="*/ 249701 h 1676567"/>
              <a:gd name="connsiteX263" fmla="*/ 195943 w 2874157"/>
              <a:gd name="connsiteY263" fmla="*/ 279846 h 1676567"/>
              <a:gd name="connsiteX264" fmla="*/ 190918 w 2874157"/>
              <a:gd name="connsiteY264" fmla="*/ 294919 h 1676567"/>
              <a:gd name="connsiteX265" fmla="*/ 180870 w 2874157"/>
              <a:gd name="connsiteY265" fmla="*/ 309992 h 1676567"/>
              <a:gd name="connsiteX266" fmla="*/ 170822 w 2874157"/>
              <a:gd name="connsiteY266" fmla="*/ 340137 h 1676567"/>
              <a:gd name="connsiteX267" fmla="*/ 160773 w 2874157"/>
              <a:gd name="connsiteY267" fmla="*/ 370282 h 1676567"/>
              <a:gd name="connsiteX268" fmla="*/ 155749 w 2874157"/>
              <a:gd name="connsiteY268" fmla="*/ 385354 h 1676567"/>
              <a:gd name="connsiteX269" fmla="*/ 145701 w 2874157"/>
              <a:gd name="connsiteY269" fmla="*/ 425548 h 1676567"/>
              <a:gd name="connsiteX270" fmla="*/ 140677 w 2874157"/>
              <a:gd name="connsiteY270" fmla="*/ 440620 h 1676567"/>
              <a:gd name="connsiteX271" fmla="*/ 130628 w 2874157"/>
              <a:gd name="connsiteY271" fmla="*/ 455693 h 1676567"/>
              <a:gd name="connsiteX272" fmla="*/ 120580 w 2874157"/>
              <a:gd name="connsiteY272" fmla="*/ 485838 h 1676567"/>
              <a:gd name="connsiteX273" fmla="*/ 115556 w 2874157"/>
              <a:gd name="connsiteY273" fmla="*/ 500910 h 1676567"/>
              <a:gd name="connsiteX274" fmla="*/ 105507 w 2874157"/>
              <a:gd name="connsiteY274" fmla="*/ 510959 h 1676567"/>
              <a:gd name="connsiteX275" fmla="*/ 95459 w 2874157"/>
              <a:gd name="connsiteY275" fmla="*/ 541104 h 1676567"/>
              <a:gd name="connsiteX276" fmla="*/ 90435 w 2874157"/>
              <a:gd name="connsiteY276" fmla="*/ 556176 h 1676567"/>
              <a:gd name="connsiteX277" fmla="*/ 80386 w 2874157"/>
              <a:gd name="connsiteY277" fmla="*/ 566224 h 1676567"/>
              <a:gd name="connsiteX278" fmla="*/ 65314 w 2874157"/>
              <a:gd name="connsiteY278" fmla="*/ 596370 h 1676567"/>
              <a:gd name="connsiteX279" fmla="*/ 55266 w 2874157"/>
              <a:gd name="connsiteY279" fmla="*/ 626515 h 1676567"/>
              <a:gd name="connsiteX280" fmla="*/ 50241 w 2874157"/>
              <a:gd name="connsiteY280" fmla="*/ 641587 h 1676567"/>
              <a:gd name="connsiteX281" fmla="*/ 45217 w 2874157"/>
              <a:gd name="connsiteY281" fmla="*/ 656660 h 1676567"/>
              <a:gd name="connsiteX282" fmla="*/ 35169 w 2874157"/>
              <a:gd name="connsiteY282" fmla="*/ 671732 h 1676567"/>
              <a:gd name="connsiteX283" fmla="*/ 20096 w 2874157"/>
              <a:gd name="connsiteY283" fmla="*/ 706901 h 1676567"/>
              <a:gd name="connsiteX284" fmla="*/ 10048 w 2874157"/>
              <a:gd name="connsiteY284" fmla="*/ 737046 h 1676567"/>
              <a:gd name="connsiteX285" fmla="*/ 0 w 2874157"/>
              <a:gd name="connsiteY285" fmla="*/ 772216 h 1676567"/>
              <a:gd name="connsiteX286" fmla="*/ 5024 w 2874157"/>
              <a:gd name="connsiteY286" fmla="*/ 842554 h 1676567"/>
              <a:gd name="connsiteX287" fmla="*/ 20096 w 2874157"/>
              <a:gd name="connsiteY287" fmla="*/ 852603 h 167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2874157" h="1676567">
                <a:moveTo>
                  <a:pt x="2863780" y="546128"/>
                </a:moveTo>
                <a:cubicBezTo>
                  <a:pt x="2859131" y="629821"/>
                  <a:pt x="2862621" y="613957"/>
                  <a:pt x="2853732" y="671732"/>
                </a:cubicBezTo>
                <a:cubicBezTo>
                  <a:pt x="2852183" y="681801"/>
                  <a:pt x="2851178" y="691994"/>
                  <a:pt x="2848707" y="701877"/>
                </a:cubicBezTo>
                <a:cubicBezTo>
                  <a:pt x="2846138" y="712153"/>
                  <a:pt x="2838659" y="732022"/>
                  <a:pt x="2838659" y="732022"/>
                </a:cubicBezTo>
                <a:cubicBezTo>
                  <a:pt x="2836984" y="742070"/>
                  <a:pt x="2835633" y="752178"/>
                  <a:pt x="2833635" y="762167"/>
                </a:cubicBezTo>
                <a:cubicBezTo>
                  <a:pt x="2832281" y="768938"/>
                  <a:pt x="2829965" y="775493"/>
                  <a:pt x="2828611" y="782264"/>
                </a:cubicBezTo>
                <a:cubicBezTo>
                  <a:pt x="2826613" y="792253"/>
                  <a:pt x="2826057" y="802526"/>
                  <a:pt x="2823586" y="812409"/>
                </a:cubicBezTo>
                <a:cubicBezTo>
                  <a:pt x="2821017" y="822685"/>
                  <a:pt x="2816887" y="832506"/>
                  <a:pt x="2813538" y="842554"/>
                </a:cubicBezTo>
                <a:lnTo>
                  <a:pt x="2808514" y="857627"/>
                </a:lnTo>
                <a:cubicBezTo>
                  <a:pt x="2806388" y="874639"/>
                  <a:pt x="2804456" y="911441"/>
                  <a:pt x="2793441" y="927965"/>
                </a:cubicBezTo>
                <a:lnTo>
                  <a:pt x="2783393" y="943038"/>
                </a:lnTo>
                <a:cubicBezTo>
                  <a:pt x="2780044" y="956436"/>
                  <a:pt x="2777712" y="970130"/>
                  <a:pt x="2773345" y="983231"/>
                </a:cubicBezTo>
                <a:cubicBezTo>
                  <a:pt x="2771670" y="988255"/>
                  <a:pt x="2771046" y="993763"/>
                  <a:pt x="2768321" y="998304"/>
                </a:cubicBezTo>
                <a:cubicBezTo>
                  <a:pt x="2765884" y="1002366"/>
                  <a:pt x="2761622" y="1005003"/>
                  <a:pt x="2758272" y="1008352"/>
                </a:cubicBezTo>
                <a:lnTo>
                  <a:pt x="2748224" y="1038497"/>
                </a:lnTo>
                <a:cubicBezTo>
                  <a:pt x="2746549" y="1043521"/>
                  <a:pt x="2746138" y="1049164"/>
                  <a:pt x="2743200" y="1053570"/>
                </a:cubicBezTo>
                <a:lnTo>
                  <a:pt x="2733151" y="1068642"/>
                </a:lnTo>
                <a:cubicBezTo>
                  <a:pt x="2729802" y="1078690"/>
                  <a:pt x="2728978" y="1089974"/>
                  <a:pt x="2723103" y="1098787"/>
                </a:cubicBezTo>
                <a:cubicBezTo>
                  <a:pt x="2719754" y="1103811"/>
                  <a:pt x="2715756" y="1108459"/>
                  <a:pt x="2713055" y="1113860"/>
                </a:cubicBezTo>
                <a:cubicBezTo>
                  <a:pt x="2700011" y="1139947"/>
                  <a:pt x="2717607" y="1119354"/>
                  <a:pt x="2697982" y="1138981"/>
                </a:cubicBezTo>
                <a:lnTo>
                  <a:pt x="2682910" y="1184198"/>
                </a:lnTo>
                <a:cubicBezTo>
                  <a:pt x="2681235" y="1189222"/>
                  <a:pt x="2680823" y="1194864"/>
                  <a:pt x="2677885" y="1199271"/>
                </a:cubicBezTo>
                <a:lnTo>
                  <a:pt x="2667837" y="1214343"/>
                </a:lnTo>
                <a:cubicBezTo>
                  <a:pt x="2664488" y="1224391"/>
                  <a:pt x="2659867" y="1234102"/>
                  <a:pt x="2657789" y="1244488"/>
                </a:cubicBezTo>
                <a:cubicBezTo>
                  <a:pt x="2654922" y="1258822"/>
                  <a:pt x="2651995" y="1275522"/>
                  <a:pt x="2647740" y="1289706"/>
                </a:cubicBezTo>
                <a:cubicBezTo>
                  <a:pt x="2644697" y="1299851"/>
                  <a:pt x="2646505" y="1313976"/>
                  <a:pt x="2637692" y="1319851"/>
                </a:cubicBezTo>
                <a:lnTo>
                  <a:pt x="2622619" y="1329899"/>
                </a:lnTo>
                <a:lnTo>
                  <a:pt x="2602523" y="1390189"/>
                </a:lnTo>
                <a:cubicBezTo>
                  <a:pt x="2600848" y="1395213"/>
                  <a:pt x="2601244" y="1401517"/>
                  <a:pt x="2597499" y="1405262"/>
                </a:cubicBezTo>
                <a:cubicBezTo>
                  <a:pt x="2573235" y="1429523"/>
                  <a:pt x="2604068" y="1400007"/>
                  <a:pt x="2572378" y="1425359"/>
                </a:cubicBezTo>
                <a:cubicBezTo>
                  <a:pt x="2568679" y="1428318"/>
                  <a:pt x="2565679" y="1432058"/>
                  <a:pt x="2562329" y="1435407"/>
                </a:cubicBezTo>
                <a:cubicBezTo>
                  <a:pt x="2553605" y="1461578"/>
                  <a:pt x="2563019" y="1440826"/>
                  <a:pt x="2547257" y="1460528"/>
                </a:cubicBezTo>
                <a:cubicBezTo>
                  <a:pt x="2535656" y="1475030"/>
                  <a:pt x="2540634" y="1474869"/>
                  <a:pt x="2527160" y="1485649"/>
                </a:cubicBezTo>
                <a:cubicBezTo>
                  <a:pt x="2522445" y="1489421"/>
                  <a:pt x="2516803" y="1491925"/>
                  <a:pt x="2512088" y="1495697"/>
                </a:cubicBezTo>
                <a:cubicBezTo>
                  <a:pt x="2508389" y="1498656"/>
                  <a:pt x="2506276" y="1503627"/>
                  <a:pt x="2502039" y="1505745"/>
                </a:cubicBezTo>
                <a:cubicBezTo>
                  <a:pt x="2492565" y="1510482"/>
                  <a:pt x="2471894" y="1515794"/>
                  <a:pt x="2471894" y="1515794"/>
                </a:cubicBezTo>
                <a:cubicBezTo>
                  <a:pt x="2466870" y="1519143"/>
                  <a:pt x="2461537" y="1522070"/>
                  <a:pt x="2456822" y="1525842"/>
                </a:cubicBezTo>
                <a:cubicBezTo>
                  <a:pt x="2453123" y="1528801"/>
                  <a:pt x="2451010" y="1533772"/>
                  <a:pt x="2446773" y="1535890"/>
                </a:cubicBezTo>
                <a:cubicBezTo>
                  <a:pt x="2437299" y="1540627"/>
                  <a:pt x="2416628" y="1545939"/>
                  <a:pt x="2416628" y="1545939"/>
                </a:cubicBezTo>
                <a:cubicBezTo>
                  <a:pt x="2406580" y="1552638"/>
                  <a:pt x="2397940" y="1562216"/>
                  <a:pt x="2386483" y="1566035"/>
                </a:cubicBezTo>
                <a:cubicBezTo>
                  <a:pt x="2279974" y="1601540"/>
                  <a:pt x="2412127" y="1558343"/>
                  <a:pt x="2336241" y="1581108"/>
                </a:cubicBezTo>
                <a:cubicBezTo>
                  <a:pt x="2326096" y="1584151"/>
                  <a:pt x="2316581" y="1589658"/>
                  <a:pt x="2306096" y="1591156"/>
                </a:cubicBezTo>
                <a:cubicBezTo>
                  <a:pt x="2294373" y="1592831"/>
                  <a:pt x="2282578" y="1594062"/>
                  <a:pt x="2270927" y="1596181"/>
                </a:cubicBezTo>
                <a:cubicBezTo>
                  <a:pt x="2264133" y="1597416"/>
                  <a:pt x="2257641" y="1600070"/>
                  <a:pt x="2250830" y="1601205"/>
                </a:cubicBezTo>
                <a:cubicBezTo>
                  <a:pt x="2237512" y="1603425"/>
                  <a:pt x="2224003" y="1604320"/>
                  <a:pt x="2210637" y="1606229"/>
                </a:cubicBezTo>
                <a:cubicBezTo>
                  <a:pt x="2200552" y="1607670"/>
                  <a:pt x="2190577" y="1609812"/>
                  <a:pt x="2180492" y="1611253"/>
                </a:cubicBezTo>
                <a:cubicBezTo>
                  <a:pt x="2167126" y="1613162"/>
                  <a:pt x="2153617" y="1614057"/>
                  <a:pt x="2140299" y="1616277"/>
                </a:cubicBezTo>
                <a:cubicBezTo>
                  <a:pt x="2108274" y="1621614"/>
                  <a:pt x="2127791" y="1624712"/>
                  <a:pt x="2085033" y="1626326"/>
                </a:cubicBezTo>
                <a:cubicBezTo>
                  <a:pt x="2008032" y="1629232"/>
                  <a:pt x="1930958" y="1629675"/>
                  <a:pt x="1853921" y="1631350"/>
                </a:cubicBezTo>
                <a:cubicBezTo>
                  <a:pt x="1847222" y="1633025"/>
                  <a:pt x="1840635" y="1635239"/>
                  <a:pt x="1833824" y="1636374"/>
                </a:cubicBezTo>
                <a:cubicBezTo>
                  <a:pt x="1777507" y="1645760"/>
                  <a:pt x="1719614" y="1644245"/>
                  <a:pt x="1663002" y="1646422"/>
                </a:cubicBezTo>
                <a:cubicBezTo>
                  <a:pt x="1529781" y="1658533"/>
                  <a:pt x="1705428" y="1643585"/>
                  <a:pt x="1467059" y="1656471"/>
                </a:cubicBezTo>
                <a:cubicBezTo>
                  <a:pt x="1451916" y="1657290"/>
                  <a:pt x="1436936" y="1660034"/>
                  <a:pt x="1421841" y="1661495"/>
                </a:cubicBezTo>
                <a:cubicBezTo>
                  <a:pt x="1318892" y="1671458"/>
                  <a:pt x="1328521" y="1670314"/>
                  <a:pt x="1240971" y="1676567"/>
                </a:cubicBezTo>
                <a:lnTo>
                  <a:pt x="1034980" y="1671543"/>
                </a:lnTo>
                <a:cubicBezTo>
                  <a:pt x="1026449" y="1671172"/>
                  <a:pt x="1018195" y="1668371"/>
                  <a:pt x="1009859" y="1666519"/>
                </a:cubicBezTo>
                <a:cubicBezTo>
                  <a:pt x="974532" y="1658669"/>
                  <a:pt x="1004053" y="1664861"/>
                  <a:pt x="974690" y="1656471"/>
                </a:cubicBezTo>
                <a:cubicBezTo>
                  <a:pt x="968050" y="1654574"/>
                  <a:pt x="961207" y="1653430"/>
                  <a:pt x="954593" y="1651446"/>
                </a:cubicBezTo>
                <a:cubicBezTo>
                  <a:pt x="944448" y="1648402"/>
                  <a:pt x="934496" y="1644747"/>
                  <a:pt x="924448" y="1641398"/>
                </a:cubicBezTo>
                <a:lnTo>
                  <a:pt x="894303" y="1631350"/>
                </a:lnTo>
                <a:cubicBezTo>
                  <a:pt x="848575" y="1616108"/>
                  <a:pt x="920788" y="1639486"/>
                  <a:pt x="854110" y="1621301"/>
                </a:cubicBezTo>
                <a:cubicBezTo>
                  <a:pt x="843891" y="1618514"/>
                  <a:pt x="834013" y="1614602"/>
                  <a:pt x="823964" y="1611253"/>
                </a:cubicBezTo>
                <a:cubicBezTo>
                  <a:pt x="818940" y="1609578"/>
                  <a:pt x="813298" y="1609166"/>
                  <a:pt x="808892" y="1606229"/>
                </a:cubicBezTo>
                <a:cubicBezTo>
                  <a:pt x="789098" y="1593034"/>
                  <a:pt x="792370" y="1593306"/>
                  <a:pt x="763674" y="1586132"/>
                </a:cubicBezTo>
                <a:cubicBezTo>
                  <a:pt x="700838" y="1570423"/>
                  <a:pt x="778969" y="1590502"/>
                  <a:pt x="728505" y="1576084"/>
                </a:cubicBezTo>
                <a:cubicBezTo>
                  <a:pt x="675366" y="1560902"/>
                  <a:pt x="749880" y="1584884"/>
                  <a:pt x="678263" y="1561011"/>
                </a:cubicBezTo>
                <a:cubicBezTo>
                  <a:pt x="673239" y="1559336"/>
                  <a:pt x="667597" y="1558924"/>
                  <a:pt x="663191" y="1555987"/>
                </a:cubicBezTo>
                <a:cubicBezTo>
                  <a:pt x="658167" y="1552638"/>
                  <a:pt x="653636" y="1548391"/>
                  <a:pt x="648118" y="1545939"/>
                </a:cubicBezTo>
                <a:cubicBezTo>
                  <a:pt x="638439" y="1541637"/>
                  <a:pt x="626786" y="1541765"/>
                  <a:pt x="617973" y="1535890"/>
                </a:cubicBezTo>
                <a:cubicBezTo>
                  <a:pt x="612949" y="1532541"/>
                  <a:pt x="607616" y="1529614"/>
                  <a:pt x="602901" y="1525842"/>
                </a:cubicBezTo>
                <a:cubicBezTo>
                  <a:pt x="599202" y="1522883"/>
                  <a:pt x="596914" y="1518231"/>
                  <a:pt x="592852" y="1515794"/>
                </a:cubicBezTo>
                <a:cubicBezTo>
                  <a:pt x="588311" y="1513069"/>
                  <a:pt x="582804" y="1512445"/>
                  <a:pt x="577780" y="1510770"/>
                </a:cubicBezTo>
                <a:cubicBezTo>
                  <a:pt x="574431" y="1507420"/>
                  <a:pt x="571969" y="1502839"/>
                  <a:pt x="567732" y="1500721"/>
                </a:cubicBezTo>
                <a:cubicBezTo>
                  <a:pt x="558258" y="1495984"/>
                  <a:pt x="537586" y="1490673"/>
                  <a:pt x="537586" y="1490673"/>
                </a:cubicBezTo>
                <a:cubicBezTo>
                  <a:pt x="512131" y="1465215"/>
                  <a:pt x="545071" y="1495162"/>
                  <a:pt x="512466" y="1475600"/>
                </a:cubicBezTo>
                <a:cubicBezTo>
                  <a:pt x="477983" y="1454911"/>
                  <a:pt x="530040" y="1474760"/>
                  <a:pt x="487345" y="1460528"/>
                </a:cubicBezTo>
                <a:cubicBezTo>
                  <a:pt x="475442" y="1448625"/>
                  <a:pt x="464195" y="1436064"/>
                  <a:pt x="447151" y="1430383"/>
                </a:cubicBezTo>
                <a:lnTo>
                  <a:pt x="432079" y="1425359"/>
                </a:lnTo>
                <a:cubicBezTo>
                  <a:pt x="420176" y="1413456"/>
                  <a:pt x="408928" y="1400894"/>
                  <a:pt x="391885" y="1395213"/>
                </a:cubicBezTo>
                <a:lnTo>
                  <a:pt x="376813" y="1390189"/>
                </a:lnTo>
                <a:cubicBezTo>
                  <a:pt x="342591" y="1355971"/>
                  <a:pt x="396075" y="1408136"/>
                  <a:pt x="351692" y="1370093"/>
                </a:cubicBezTo>
                <a:cubicBezTo>
                  <a:pt x="338283" y="1358600"/>
                  <a:pt x="332494" y="1347046"/>
                  <a:pt x="316523" y="1339948"/>
                </a:cubicBezTo>
                <a:cubicBezTo>
                  <a:pt x="306844" y="1335646"/>
                  <a:pt x="286378" y="1329899"/>
                  <a:pt x="286378" y="1329899"/>
                </a:cubicBezTo>
                <a:cubicBezTo>
                  <a:pt x="283028" y="1326550"/>
                  <a:pt x="280566" y="1321969"/>
                  <a:pt x="276329" y="1319851"/>
                </a:cubicBezTo>
                <a:cubicBezTo>
                  <a:pt x="266855" y="1315114"/>
                  <a:pt x="246184" y="1309803"/>
                  <a:pt x="246184" y="1309803"/>
                </a:cubicBezTo>
                <a:cubicBezTo>
                  <a:pt x="227598" y="1291215"/>
                  <a:pt x="240075" y="1302380"/>
                  <a:pt x="205991" y="1279657"/>
                </a:cubicBezTo>
                <a:lnTo>
                  <a:pt x="190918" y="1269609"/>
                </a:lnTo>
                <a:cubicBezTo>
                  <a:pt x="185894" y="1266260"/>
                  <a:pt x="181574" y="1261470"/>
                  <a:pt x="175846" y="1259561"/>
                </a:cubicBezTo>
                <a:lnTo>
                  <a:pt x="160773" y="1254537"/>
                </a:lnTo>
                <a:cubicBezTo>
                  <a:pt x="157424" y="1251187"/>
                  <a:pt x="154424" y="1247447"/>
                  <a:pt x="150725" y="1244488"/>
                </a:cubicBezTo>
                <a:cubicBezTo>
                  <a:pt x="146010" y="1240716"/>
                  <a:pt x="139628" y="1238984"/>
                  <a:pt x="135652" y="1234440"/>
                </a:cubicBezTo>
                <a:cubicBezTo>
                  <a:pt x="116896" y="1213005"/>
                  <a:pt x="122539" y="1207872"/>
                  <a:pt x="105507" y="1194246"/>
                </a:cubicBezTo>
                <a:cubicBezTo>
                  <a:pt x="100792" y="1190474"/>
                  <a:pt x="95459" y="1187547"/>
                  <a:pt x="90435" y="1184198"/>
                </a:cubicBezTo>
                <a:cubicBezTo>
                  <a:pt x="87085" y="1179174"/>
                  <a:pt x="84158" y="1173841"/>
                  <a:pt x="80386" y="1169126"/>
                </a:cubicBezTo>
                <a:cubicBezTo>
                  <a:pt x="77427" y="1165427"/>
                  <a:pt x="73180" y="1162867"/>
                  <a:pt x="70338" y="1159077"/>
                </a:cubicBezTo>
                <a:cubicBezTo>
                  <a:pt x="63092" y="1149416"/>
                  <a:pt x="50241" y="1128932"/>
                  <a:pt x="50241" y="1128932"/>
                </a:cubicBezTo>
                <a:cubicBezTo>
                  <a:pt x="48566" y="1123908"/>
                  <a:pt x="47942" y="1118401"/>
                  <a:pt x="45217" y="1113860"/>
                </a:cubicBezTo>
                <a:cubicBezTo>
                  <a:pt x="42780" y="1109798"/>
                  <a:pt x="38128" y="1107510"/>
                  <a:pt x="35169" y="1103811"/>
                </a:cubicBezTo>
                <a:cubicBezTo>
                  <a:pt x="9823" y="1072127"/>
                  <a:pt x="39331" y="1102949"/>
                  <a:pt x="15072" y="1078690"/>
                </a:cubicBezTo>
                <a:lnTo>
                  <a:pt x="5024" y="1048545"/>
                </a:lnTo>
                <a:lnTo>
                  <a:pt x="0" y="1033473"/>
                </a:lnTo>
                <a:cubicBezTo>
                  <a:pt x="1675" y="974858"/>
                  <a:pt x="2420" y="916208"/>
                  <a:pt x="5024" y="857627"/>
                </a:cubicBezTo>
                <a:cubicBezTo>
                  <a:pt x="7536" y="801102"/>
                  <a:pt x="-4963" y="802382"/>
                  <a:pt x="25121" y="812409"/>
                </a:cubicBezTo>
                <a:cubicBezTo>
                  <a:pt x="30145" y="817433"/>
                  <a:pt x="35644" y="822024"/>
                  <a:pt x="40193" y="827482"/>
                </a:cubicBezTo>
                <a:cubicBezTo>
                  <a:pt x="71876" y="865503"/>
                  <a:pt x="31059" y="823372"/>
                  <a:pt x="60290" y="852603"/>
                </a:cubicBezTo>
                <a:cubicBezTo>
                  <a:pt x="61965" y="857627"/>
                  <a:pt x="62137" y="863438"/>
                  <a:pt x="65314" y="867675"/>
                </a:cubicBezTo>
                <a:cubicBezTo>
                  <a:pt x="72419" y="877149"/>
                  <a:pt x="90435" y="892796"/>
                  <a:pt x="90435" y="892796"/>
                </a:cubicBezTo>
                <a:cubicBezTo>
                  <a:pt x="104665" y="935486"/>
                  <a:pt x="84820" y="883440"/>
                  <a:pt x="105507" y="917917"/>
                </a:cubicBezTo>
                <a:cubicBezTo>
                  <a:pt x="108232" y="922458"/>
                  <a:pt x="107807" y="928448"/>
                  <a:pt x="110532" y="932989"/>
                </a:cubicBezTo>
                <a:cubicBezTo>
                  <a:pt x="116132" y="942323"/>
                  <a:pt x="127750" y="946765"/>
                  <a:pt x="135652" y="953086"/>
                </a:cubicBezTo>
                <a:cubicBezTo>
                  <a:pt x="139351" y="956045"/>
                  <a:pt x="142002" y="960175"/>
                  <a:pt x="145701" y="963134"/>
                </a:cubicBezTo>
                <a:cubicBezTo>
                  <a:pt x="159617" y="974267"/>
                  <a:pt x="159923" y="972900"/>
                  <a:pt x="175846" y="978207"/>
                </a:cubicBezTo>
                <a:cubicBezTo>
                  <a:pt x="180870" y="981556"/>
                  <a:pt x="185400" y="985803"/>
                  <a:pt x="190918" y="988255"/>
                </a:cubicBezTo>
                <a:cubicBezTo>
                  <a:pt x="200597" y="992557"/>
                  <a:pt x="221063" y="998304"/>
                  <a:pt x="221063" y="998304"/>
                </a:cubicBezTo>
                <a:cubicBezTo>
                  <a:pt x="230408" y="1007649"/>
                  <a:pt x="233510" y="1012063"/>
                  <a:pt x="246184" y="1018400"/>
                </a:cubicBezTo>
                <a:cubicBezTo>
                  <a:pt x="250921" y="1020768"/>
                  <a:pt x="256233" y="1021749"/>
                  <a:pt x="261257" y="1023424"/>
                </a:cubicBezTo>
                <a:cubicBezTo>
                  <a:pt x="266281" y="1026774"/>
                  <a:pt x="270928" y="1030773"/>
                  <a:pt x="276329" y="1033473"/>
                </a:cubicBezTo>
                <a:cubicBezTo>
                  <a:pt x="281066" y="1035842"/>
                  <a:pt x="287266" y="1035189"/>
                  <a:pt x="291402" y="1038497"/>
                </a:cubicBezTo>
                <a:cubicBezTo>
                  <a:pt x="323867" y="1064469"/>
                  <a:pt x="278636" y="1045966"/>
                  <a:pt x="316523" y="1058594"/>
                </a:cubicBezTo>
                <a:cubicBezTo>
                  <a:pt x="321547" y="1061943"/>
                  <a:pt x="327011" y="1064712"/>
                  <a:pt x="331595" y="1068642"/>
                </a:cubicBezTo>
                <a:cubicBezTo>
                  <a:pt x="338788" y="1074807"/>
                  <a:pt x="342704" y="1085743"/>
                  <a:pt x="351692" y="1088739"/>
                </a:cubicBezTo>
                <a:lnTo>
                  <a:pt x="381837" y="1098787"/>
                </a:lnTo>
                <a:lnTo>
                  <a:pt x="396910" y="1103811"/>
                </a:lnTo>
                <a:cubicBezTo>
                  <a:pt x="422365" y="1129269"/>
                  <a:pt x="389425" y="1099322"/>
                  <a:pt x="422030" y="1118884"/>
                </a:cubicBezTo>
                <a:cubicBezTo>
                  <a:pt x="449036" y="1135087"/>
                  <a:pt x="411965" y="1123901"/>
                  <a:pt x="447151" y="1138981"/>
                </a:cubicBezTo>
                <a:cubicBezTo>
                  <a:pt x="453498" y="1141701"/>
                  <a:pt x="460549" y="1142330"/>
                  <a:pt x="467248" y="1144005"/>
                </a:cubicBezTo>
                <a:cubicBezTo>
                  <a:pt x="472272" y="1147354"/>
                  <a:pt x="476920" y="1151353"/>
                  <a:pt x="482321" y="1154053"/>
                </a:cubicBezTo>
                <a:cubicBezTo>
                  <a:pt x="487058" y="1156421"/>
                  <a:pt x="492852" y="1156352"/>
                  <a:pt x="497393" y="1159077"/>
                </a:cubicBezTo>
                <a:cubicBezTo>
                  <a:pt x="501455" y="1161514"/>
                  <a:pt x="503204" y="1167008"/>
                  <a:pt x="507441" y="1169126"/>
                </a:cubicBezTo>
                <a:cubicBezTo>
                  <a:pt x="516915" y="1173863"/>
                  <a:pt x="528773" y="1173299"/>
                  <a:pt x="537586" y="1179174"/>
                </a:cubicBezTo>
                <a:cubicBezTo>
                  <a:pt x="572138" y="1202209"/>
                  <a:pt x="556275" y="1195452"/>
                  <a:pt x="582804" y="1204295"/>
                </a:cubicBezTo>
                <a:cubicBezTo>
                  <a:pt x="616253" y="1237742"/>
                  <a:pt x="580231" y="1206215"/>
                  <a:pt x="612949" y="1224392"/>
                </a:cubicBezTo>
                <a:cubicBezTo>
                  <a:pt x="664769" y="1253181"/>
                  <a:pt x="624064" y="1238145"/>
                  <a:pt x="658167" y="1249512"/>
                </a:cubicBezTo>
                <a:cubicBezTo>
                  <a:pt x="682051" y="1265437"/>
                  <a:pt x="667511" y="1257652"/>
                  <a:pt x="703384" y="1269609"/>
                </a:cubicBezTo>
                <a:lnTo>
                  <a:pt x="718457" y="1274633"/>
                </a:lnTo>
                <a:cubicBezTo>
                  <a:pt x="735994" y="1292172"/>
                  <a:pt x="724011" y="1283184"/>
                  <a:pt x="758650" y="1294730"/>
                </a:cubicBezTo>
                <a:lnTo>
                  <a:pt x="773723" y="1299754"/>
                </a:lnTo>
                <a:lnTo>
                  <a:pt x="788795" y="1304778"/>
                </a:lnTo>
                <a:cubicBezTo>
                  <a:pt x="793819" y="1308128"/>
                  <a:pt x="798350" y="1312374"/>
                  <a:pt x="803868" y="1314827"/>
                </a:cubicBezTo>
                <a:cubicBezTo>
                  <a:pt x="813547" y="1319129"/>
                  <a:pt x="823965" y="1321526"/>
                  <a:pt x="834013" y="1324875"/>
                </a:cubicBezTo>
                <a:lnTo>
                  <a:pt x="849085" y="1329899"/>
                </a:lnTo>
                <a:lnTo>
                  <a:pt x="879230" y="1339948"/>
                </a:lnTo>
                <a:cubicBezTo>
                  <a:pt x="884254" y="1341623"/>
                  <a:pt x="889079" y="1344101"/>
                  <a:pt x="894303" y="1344972"/>
                </a:cubicBezTo>
                <a:cubicBezTo>
                  <a:pt x="969497" y="1357504"/>
                  <a:pt x="875575" y="1342091"/>
                  <a:pt x="959617" y="1355020"/>
                </a:cubicBezTo>
                <a:cubicBezTo>
                  <a:pt x="969685" y="1356569"/>
                  <a:pt x="979714" y="1358369"/>
                  <a:pt x="989762" y="1360044"/>
                </a:cubicBezTo>
                <a:lnTo>
                  <a:pt x="1341455" y="1355020"/>
                </a:lnTo>
                <a:cubicBezTo>
                  <a:pt x="1349991" y="1354792"/>
                  <a:pt x="1358174" y="1351523"/>
                  <a:pt x="1366575" y="1349996"/>
                </a:cubicBezTo>
                <a:cubicBezTo>
                  <a:pt x="1376598" y="1348174"/>
                  <a:pt x="1386672" y="1346647"/>
                  <a:pt x="1396721" y="1344972"/>
                </a:cubicBezTo>
                <a:cubicBezTo>
                  <a:pt x="1423651" y="1335995"/>
                  <a:pt x="1400542" y="1343006"/>
                  <a:pt x="1436914" y="1334923"/>
                </a:cubicBezTo>
                <a:cubicBezTo>
                  <a:pt x="1443655" y="1333425"/>
                  <a:pt x="1450217" y="1331134"/>
                  <a:pt x="1457011" y="1329899"/>
                </a:cubicBezTo>
                <a:cubicBezTo>
                  <a:pt x="1468662" y="1327781"/>
                  <a:pt x="1480476" y="1326676"/>
                  <a:pt x="1492180" y="1324875"/>
                </a:cubicBezTo>
                <a:cubicBezTo>
                  <a:pt x="1528371" y="1319307"/>
                  <a:pt x="1521856" y="1318893"/>
                  <a:pt x="1562518" y="1314827"/>
                </a:cubicBezTo>
                <a:cubicBezTo>
                  <a:pt x="1582584" y="1312820"/>
                  <a:pt x="1602711" y="1311478"/>
                  <a:pt x="1622808" y="1309803"/>
                </a:cubicBezTo>
                <a:cubicBezTo>
                  <a:pt x="1665133" y="1301337"/>
                  <a:pt x="1655500" y="1302168"/>
                  <a:pt x="1718268" y="1299754"/>
                </a:cubicBezTo>
                <a:cubicBezTo>
                  <a:pt x="1781882" y="1297307"/>
                  <a:pt x="1845535" y="1295887"/>
                  <a:pt x="1909186" y="1294730"/>
                </a:cubicBezTo>
                <a:lnTo>
                  <a:pt x="2270927" y="1289706"/>
                </a:lnTo>
                <a:cubicBezTo>
                  <a:pt x="2332793" y="1277333"/>
                  <a:pt x="2266998" y="1289235"/>
                  <a:pt x="2391507" y="1279657"/>
                </a:cubicBezTo>
                <a:cubicBezTo>
                  <a:pt x="2403314" y="1278749"/>
                  <a:pt x="2414954" y="1276308"/>
                  <a:pt x="2426677" y="1274633"/>
                </a:cubicBezTo>
                <a:lnTo>
                  <a:pt x="2456822" y="1264585"/>
                </a:lnTo>
                <a:lnTo>
                  <a:pt x="2471894" y="1259561"/>
                </a:lnTo>
                <a:cubicBezTo>
                  <a:pt x="2476918" y="1256211"/>
                  <a:pt x="2481566" y="1252213"/>
                  <a:pt x="2486967" y="1249512"/>
                </a:cubicBezTo>
                <a:cubicBezTo>
                  <a:pt x="2491704" y="1247144"/>
                  <a:pt x="2497498" y="1247213"/>
                  <a:pt x="2502039" y="1244488"/>
                </a:cubicBezTo>
                <a:cubicBezTo>
                  <a:pt x="2536522" y="1223799"/>
                  <a:pt x="2484465" y="1243648"/>
                  <a:pt x="2527160" y="1229416"/>
                </a:cubicBezTo>
                <a:cubicBezTo>
                  <a:pt x="2530509" y="1226066"/>
                  <a:pt x="2533146" y="1221804"/>
                  <a:pt x="2537208" y="1219367"/>
                </a:cubicBezTo>
                <a:cubicBezTo>
                  <a:pt x="2541749" y="1216642"/>
                  <a:pt x="2548145" y="1217651"/>
                  <a:pt x="2552281" y="1214343"/>
                </a:cubicBezTo>
                <a:cubicBezTo>
                  <a:pt x="2556996" y="1210571"/>
                  <a:pt x="2558353" y="1203815"/>
                  <a:pt x="2562329" y="1199271"/>
                </a:cubicBezTo>
                <a:cubicBezTo>
                  <a:pt x="2570127" y="1190359"/>
                  <a:pt x="2587450" y="1174150"/>
                  <a:pt x="2587450" y="1174150"/>
                </a:cubicBezTo>
                <a:cubicBezTo>
                  <a:pt x="2598997" y="1139511"/>
                  <a:pt x="2590010" y="1151495"/>
                  <a:pt x="2607547" y="1133956"/>
                </a:cubicBezTo>
                <a:cubicBezTo>
                  <a:pt x="2609222" y="1128932"/>
                  <a:pt x="2611178" y="1123993"/>
                  <a:pt x="2612571" y="1118884"/>
                </a:cubicBezTo>
                <a:cubicBezTo>
                  <a:pt x="2616205" y="1105560"/>
                  <a:pt x="2618251" y="1091791"/>
                  <a:pt x="2622619" y="1078690"/>
                </a:cubicBezTo>
                <a:cubicBezTo>
                  <a:pt x="2624294" y="1073666"/>
                  <a:pt x="2625276" y="1068355"/>
                  <a:pt x="2627644" y="1063618"/>
                </a:cubicBezTo>
                <a:cubicBezTo>
                  <a:pt x="2630345" y="1058217"/>
                  <a:pt x="2634992" y="1053946"/>
                  <a:pt x="2637692" y="1048545"/>
                </a:cubicBezTo>
                <a:cubicBezTo>
                  <a:pt x="2640060" y="1043808"/>
                  <a:pt x="2639638" y="1037782"/>
                  <a:pt x="2642716" y="1033473"/>
                </a:cubicBezTo>
                <a:cubicBezTo>
                  <a:pt x="2648223" y="1025764"/>
                  <a:pt x="2662813" y="1013376"/>
                  <a:pt x="2662813" y="1013376"/>
                </a:cubicBezTo>
                <a:cubicBezTo>
                  <a:pt x="2677043" y="970686"/>
                  <a:pt x="2657198" y="1022732"/>
                  <a:pt x="2677885" y="988255"/>
                </a:cubicBezTo>
                <a:cubicBezTo>
                  <a:pt x="2680610" y="983714"/>
                  <a:pt x="2680185" y="977724"/>
                  <a:pt x="2682910" y="973183"/>
                </a:cubicBezTo>
                <a:cubicBezTo>
                  <a:pt x="2685347" y="969121"/>
                  <a:pt x="2689999" y="966833"/>
                  <a:pt x="2692958" y="963134"/>
                </a:cubicBezTo>
                <a:cubicBezTo>
                  <a:pt x="2696730" y="958419"/>
                  <a:pt x="2699657" y="953086"/>
                  <a:pt x="2703006" y="948062"/>
                </a:cubicBezTo>
                <a:lnTo>
                  <a:pt x="2718079" y="902844"/>
                </a:lnTo>
                <a:cubicBezTo>
                  <a:pt x="2719754" y="897820"/>
                  <a:pt x="2719359" y="891517"/>
                  <a:pt x="2723103" y="887772"/>
                </a:cubicBezTo>
                <a:lnTo>
                  <a:pt x="2733151" y="877723"/>
                </a:lnTo>
                <a:lnTo>
                  <a:pt x="2743200" y="847578"/>
                </a:lnTo>
                <a:cubicBezTo>
                  <a:pt x="2744875" y="842554"/>
                  <a:pt x="2747185" y="837699"/>
                  <a:pt x="2748224" y="832506"/>
                </a:cubicBezTo>
                <a:cubicBezTo>
                  <a:pt x="2751172" y="817766"/>
                  <a:pt x="2752479" y="805827"/>
                  <a:pt x="2758272" y="792312"/>
                </a:cubicBezTo>
                <a:cubicBezTo>
                  <a:pt x="2784695" y="730660"/>
                  <a:pt x="2753143" y="807598"/>
                  <a:pt x="2778369" y="757143"/>
                </a:cubicBezTo>
                <a:cubicBezTo>
                  <a:pt x="2780737" y="752406"/>
                  <a:pt x="2780668" y="746612"/>
                  <a:pt x="2783393" y="742071"/>
                </a:cubicBezTo>
                <a:cubicBezTo>
                  <a:pt x="2785830" y="738009"/>
                  <a:pt x="2790482" y="735721"/>
                  <a:pt x="2793441" y="732022"/>
                </a:cubicBezTo>
                <a:cubicBezTo>
                  <a:pt x="2818793" y="700332"/>
                  <a:pt x="2789277" y="731165"/>
                  <a:pt x="2813538" y="706901"/>
                </a:cubicBezTo>
                <a:cubicBezTo>
                  <a:pt x="2815213" y="701877"/>
                  <a:pt x="2815990" y="696458"/>
                  <a:pt x="2818562" y="691829"/>
                </a:cubicBezTo>
                <a:cubicBezTo>
                  <a:pt x="2824427" y="681272"/>
                  <a:pt x="2838659" y="661684"/>
                  <a:pt x="2838659" y="661684"/>
                </a:cubicBezTo>
                <a:lnTo>
                  <a:pt x="2848707" y="631539"/>
                </a:lnTo>
                <a:cubicBezTo>
                  <a:pt x="2850382" y="626515"/>
                  <a:pt x="2850794" y="620873"/>
                  <a:pt x="2853732" y="616466"/>
                </a:cubicBezTo>
                <a:lnTo>
                  <a:pt x="2863780" y="601394"/>
                </a:lnTo>
                <a:cubicBezTo>
                  <a:pt x="2878797" y="556343"/>
                  <a:pt x="2874750" y="582519"/>
                  <a:pt x="2868804" y="526031"/>
                </a:cubicBezTo>
                <a:cubicBezTo>
                  <a:pt x="2868631" y="524389"/>
                  <a:pt x="2865590" y="469361"/>
                  <a:pt x="2858756" y="455693"/>
                </a:cubicBezTo>
                <a:cubicBezTo>
                  <a:pt x="2856637" y="451456"/>
                  <a:pt x="2852057" y="448994"/>
                  <a:pt x="2848707" y="445644"/>
                </a:cubicBezTo>
                <a:cubicBezTo>
                  <a:pt x="2847032" y="440620"/>
                  <a:pt x="2846761" y="434881"/>
                  <a:pt x="2843683" y="430572"/>
                </a:cubicBezTo>
                <a:cubicBezTo>
                  <a:pt x="2824633" y="403902"/>
                  <a:pt x="2828080" y="417198"/>
                  <a:pt x="2808514" y="400427"/>
                </a:cubicBezTo>
                <a:cubicBezTo>
                  <a:pt x="2801321" y="394262"/>
                  <a:pt x="2796300" y="385585"/>
                  <a:pt x="2788417" y="380330"/>
                </a:cubicBezTo>
                <a:cubicBezTo>
                  <a:pt x="2742030" y="349405"/>
                  <a:pt x="2799090" y="388869"/>
                  <a:pt x="2763296" y="360233"/>
                </a:cubicBezTo>
                <a:cubicBezTo>
                  <a:pt x="2758581" y="356461"/>
                  <a:pt x="2752808" y="354115"/>
                  <a:pt x="2748224" y="350185"/>
                </a:cubicBezTo>
                <a:cubicBezTo>
                  <a:pt x="2741031" y="344020"/>
                  <a:pt x="2736010" y="335343"/>
                  <a:pt x="2728127" y="330088"/>
                </a:cubicBezTo>
                <a:cubicBezTo>
                  <a:pt x="2693576" y="307054"/>
                  <a:pt x="2709439" y="313812"/>
                  <a:pt x="2682910" y="304967"/>
                </a:cubicBezTo>
                <a:cubicBezTo>
                  <a:pt x="2665370" y="287429"/>
                  <a:pt x="2677356" y="296418"/>
                  <a:pt x="2642716" y="284871"/>
                </a:cubicBezTo>
                <a:lnTo>
                  <a:pt x="2597499" y="269798"/>
                </a:lnTo>
                <a:lnTo>
                  <a:pt x="2567353" y="259750"/>
                </a:lnTo>
                <a:lnTo>
                  <a:pt x="2552281" y="254726"/>
                </a:lnTo>
                <a:cubicBezTo>
                  <a:pt x="2547257" y="251376"/>
                  <a:pt x="2542609" y="247378"/>
                  <a:pt x="2537208" y="244677"/>
                </a:cubicBezTo>
                <a:cubicBezTo>
                  <a:pt x="2528766" y="240456"/>
                  <a:pt x="2510087" y="237043"/>
                  <a:pt x="2502039" y="234629"/>
                </a:cubicBezTo>
                <a:cubicBezTo>
                  <a:pt x="2491894" y="231586"/>
                  <a:pt x="2471894" y="224581"/>
                  <a:pt x="2471894" y="224581"/>
                </a:cubicBezTo>
                <a:cubicBezTo>
                  <a:pt x="2428710" y="195789"/>
                  <a:pt x="2483342" y="230304"/>
                  <a:pt x="2441749" y="209508"/>
                </a:cubicBezTo>
                <a:cubicBezTo>
                  <a:pt x="2436348" y="206808"/>
                  <a:pt x="2432078" y="202160"/>
                  <a:pt x="2426677" y="199460"/>
                </a:cubicBezTo>
                <a:cubicBezTo>
                  <a:pt x="2405283" y="188762"/>
                  <a:pt x="2416687" y="201663"/>
                  <a:pt x="2396532" y="184387"/>
                </a:cubicBezTo>
                <a:cubicBezTo>
                  <a:pt x="2389339" y="178222"/>
                  <a:pt x="2383134" y="170989"/>
                  <a:pt x="2376435" y="164290"/>
                </a:cubicBezTo>
                <a:cubicBezTo>
                  <a:pt x="2373085" y="160941"/>
                  <a:pt x="2369014" y="158183"/>
                  <a:pt x="2366386" y="154242"/>
                </a:cubicBezTo>
                <a:cubicBezTo>
                  <a:pt x="2363037" y="149218"/>
                  <a:pt x="2360268" y="143754"/>
                  <a:pt x="2356338" y="139170"/>
                </a:cubicBezTo>
                <a:cubicBezTo>
                  <a:pt x="2350173" y="131977"/>
                  <a:pt x="2342940" y="125772"/>
                  <a:pt x="2336241" y="119073"/>
                </a:cubicBezTo>
                <a:cubicBezTo>
                  <a:pt x="2332892" y="115723"/>
                  <a:pt x="2330134" y="111652"/>
                  <a:pt x="2326193" y="109024"/>
                </a:cubicBezTo>
                <a:lnTo>
                  <a:pt x="2296048" y="88928"/>
                </a:lnTo>
                <a:cubicBezTo>
                  <a:pt x="2291024" y="85578"/>
                  <a:pt x="2286704" y="80789"/>
                  <a:pt x="2280975" y="78879"/>
                </a:cubicBezTo>
                <a:cubicBezTo>
                  <a:pt x="2226005" y="60556"/>
                  <a:pt x="2309271" y="89780"/>
                  <a:pt x="2250830" y="63807"/>
                </a:cubicBezTo>
                <a:cubicBezTo>
                  <a:pt x="2241151" y="59505"/>
                  <a:pt x="2230733" y="57109"/>
                  <a:pt x="2220685" y="53759"/>
                </a:cubicBezTo>
                <a:lnTo>
                  <a:pt x="2190540" y="43710"/>
                </a:lnTo>
                <a:cubicBezTo>
                  <a:pt x="2169035" y="38334"/>
                  <a:pt x="2168712" y="37914"/>
                  <a:pt x="2145323" y="33662"/>
                </a:cubicBezTo>
                <a:cubicBezTo>
                  <a:pt x="2135300" y="31840"/>
                  <a:pt x="2125167" y="30636"/>
                  <a:pt x="2115178" y="28638"/>
                </a:cubicBezTo>
                <a:cubicBezTo>
                  <a:pt x="2068202" y="19242"/>
                  <a:pt x="2118307" y="28163"/>
                  <a:pt x="2080008" y="18589"/>
                </a:cubicBezTo>
                <a:cubicBezTo>
                  <a:pt x="2071724" y="16518"/>
                  <a:pt x="2063341" y="14773"/>
                  <a:pt x="2054888" y="13565"/>
                </a:cubicBezTo>
                <a:cubicBezTo>
                  <a:pt x="2039875" y="11420"/>
                  <a:pt x="2024732" y="10313"/>
                  <a:pt x="2009670" y="8541"/>
                </a:cubicBezTo>
                <a:lnTo>
                  <a:pt x="1969477" y="3517"/>
                </a:lnTo>
                <a:lnTo>
                  <a:pt x="1723292" y="8541"/>
                </a:lnTo>
                <a:cubicBezTo>
                  <a:pt x="1711458" y="8964"/>
                  <a:pt x="1699881" y="12154"/>
                  <a:pt x="1688123" y="13565"/>
                </a:cubicBezTo>
                <a:lnTo>
                  <a:pt x="1597688" y="23613"/>
                </a:lnTo>
                <a:cubicBezTo>
                  <a:pt x="1587640" y="21938"/>
                  <a:pt x="1577532" y="20587"/>
                  <a:pt x="1567543" y="18589"/>
                </a:cubicBezTo>
                <a:cubicBezTo>
                  <a:pt x="1520555" y="9192"/>
                  <a:pt x="1562518" y="7704"/>
                  <a:pt x="1532373" y="8541"/>
                </a:cubicBezTo>
                <a:cubicBezTo>
                  <a:pt x="1502228" y="9378"/>
                  <a:pt x="1423516" y="17752"/>
                  <a:pt x="1386672" y="23613"/>
                </a:cubicBezTo>
                <a:cubicBezTo>
                  <a:pt x="1349828" y="29474"/>
                  <a:pt x="1328895" y="42035"/>
                  <a:pt x="1311310" y="43710"/>
                </a:cubicBezTo>
                <a:cubicBezTo>
                  <a:pt x="1293726" y="45385"/>
                  <a:pt x="1293725" y="33663"/>
                  <a:pt x="1281165" y="33663"/>
                </a:cubicBezTo>
                <a:cubicBezTo>
                  <a:pt x="1268605" y="33663"/>
                  <a:pt x="1259393" y="42873"/>
                  <a:pt x="1235947" y="43710"/>
                </a:cubicBezTo>
                <a:cubicBezTo>
                  <a:pt x="1190675" y="40476"/>
                  <a:pt x="1179026" y="43717"/>
                  <a:pt x="1145512" y="33662"/>
                </a:cubicBezTo>
                <a:cubicBezTo>
                  <a:pt x="1135367" y="30618"/>
                  <a:pt x="1125415" y="26963"/>
                  <a:pt x="1115367" y="23613"/>
                </a:cubicBezTo>
                <a:lnTo>
                  <a:pt x="1100294" y="18589"/>
                </a:lnTo>
                <a:cubicBezTo>
                  <a:pt x="1081872" y="20264"/>
                  <a:pt x="1063413" y="21570"/>
                  <a:pt x="1045028" y="23613"/>
                </a:cubicBezTo>
                <a:cubicBezTo>
                  <a:pt x="1033258" y="24921"/>
                  <a:pt x="1021701" y="28638"/>
                  <a:pt x="1009859" y="28638"/>
                </a:cubicBezTo>
                <a:cubicBezTo>
                  <a:pt x="939501" y="28638"/>
                  <a:pt x="869182" y="25288"/>
                  <a:pt x="798844" y="23613"/>
                </a:cubicBezTo>
                <a:cubicBezTo>
                  <a:pt x="793820" y="21938"/>
                  <a:pt x="788909" y="19873"/>
                  <a:pt x="783771" y="18589"/>
                </a:cubicBezTo>
                <a:cubicBezTo>
                  <a:pt x="758176" y="12191"/>
                  <a:pt x="741570" y="11667"/>
                  <a:pt x="713433" y="8541"/>
                </a:cubicBezTo>
                <a:cubicBezTo>
                  <a:pt x="656182" y="-5771"/>
                  <a:pt x="689325" y="502"/>
                  <a:pt x="572756" y="8541"/>
                </a:cubicBezTo>
                <a:cubicBezTo>
                  <a:pt x="564237" y="9129"/>
                  <a:pt x="555874" y="11318"/>
                  <a:pt x="547635" y="13565"/>
                </a:cubicBezTo>
                <a:cubicBezTo>
                  <a:pt x="537416" y="16352"/>
                  <a:pt x="527538" y="20264"/>
                  <a:pt x="517490" y="23613"/>
                </a:cubicBezTo>
                <a:lnTo>
                  <a:pt x="487345" y="33662"/>
                </a:lnTo>
                <a:lnTo>
                  <a:pt x="472272" y="38686"/>
                </a:lnTo>
                <a:lnTo>
                  <a:pt x="457200" y="43710"/>
                </a:lnTo>
                <a:cubicBezTo>
                  <a:pt x="452176" y="47060"/>
                  <a:pt x="447645" y="51306"/>
                  <a:pt x="442127" y="53759"/>
                </a:cubicBezTo>
                <a:cubicBezTo>
                  <a:pt x="432448" y="58061"/>
                  <a:pt x="411982" y="63807"/>
                  <a:pt x="411982" y="63807"/>
                </a:cubicBezTo>
                <a:cubicBezTo>
                  <a:pt x="405283" y="68831"/>
                  <a:pt x="399375" y="75134"/>
                  <a:pt x="391885" y="78879"/>
                </a:cubicBezTo>
                <a:cubicBezTo>
                  <a:pt x="382411" y="83616"/>
                  <a:pt x="361740" y="88928"/>
                  <a:pt x="361740" y="88928"/>
                </a:cubicBezTo>
                <a:cubicBezTo>
                  <a:pt x="356716" y="92277"/>
                  <a:pt x="352186" y="96524"/>
                  <a:pt x="346668" y="98976"/>
                </a:cubicBezTo>
                <a:cubicBezTo>
                  <a:pt x="336989" y="103278"/>
                  <a:pt x="316523" y="109024"/>
                  <a:pt x="316523" y="109024"/>
                </a:cubicBezTo>
                <a:cubicBezTo>
                  <a:pt x="306132" y="115951"/>
                  <a:pt x="285623" y="126778"/>
                  <a:pt x="276329" y="139170"/>
                </a:cubicBezTo>
                <a:cubicBezTo>
                  <a:pt x="242246" y="184615"/>
                  <a:pt x="269228" y="156321"/>
                  <a:pt x="246184" y="179363"/>
                </a:cubicBezTo>
                <a:cubicBezTo>
                  <a:pt x="244509" y="184387"/>
                  <a:pt x="243885" y="189894"/>
                  <a:pt x="241160" y="194435"/>
                </a:cubicBezTo>
                <a:cubicBezTo>
                  <a:pt x="238723" y="198497"/>
                  <a:pt x="233230" y="200247"/>
                  <a:pt x="231112" y="204484"/>
                </a:cubicBezTo>
                <a:cubicBezTo>
                  <a:pt x="195241" y="276226"/>
                  <a:pt x="240570" y="205369"/>
                  <a:pt x="211015" y="249701"/>
                </a:cubicBezTo>
                <a:cubicBezTo>
                  <a:pt x="198389" y="287581"/>
                  <a:pt x="215419" y="240895"/>
                  <a:pt x="195943" y="279846"/>
                </a:cubicBezTo>
                <a:cubicBezTo>
                  <a:pt x="193574" y="284583"/>
                  <a:pt x="193287" y="290182"/>
                  <a:pt x="190918" y="294919"/>
                </a:cubicBezTo>
                <a:cubicBezTo>
                  <a:pt x="188218" y="300320"/>
                  <a:pt x="183322" y="304474"/>
                  <a:pt x="180870" y="309992"/>
                </a:cubicBezTo>
                <a:cubicBezTo>
                  <a:pt x="176568" y="319671"/>
                  <a:pt x="174172" y="330089"/>
                  <a:pt x="170822" y="340137"/>
                </a:cubicBezTo>
                <a:lnTo>
                  <a:pt x="160773" y="370282"/>
                </a:lnTo>
                <a:cubicBezTo>
                  <a:pt x="159098" y="375306"/>
                  <a:pt x="157033" y="380216"/>
                  <a:pt x="155749" y="385354"/>
                </a:cubicBezTo>
                <a:cubicBezTo>
                  <a:pt x="152400" y="398752"/>
                  <a:pt x="150068" y="412446"/>
                  <a:pt x="145701" y="425548"/>
                </a:cubicBezTo>
                <a:cubicBezTo>
                  <a:pt x="144026" y="430572"/>
                  <a:pt x="143045" y="435883"/>
                  <a:pt x="140677" y="440620"/>
                </a:cubicBezTo>
                <a:cubicBezTo>
                  <a:pt x="137976" y="446021"/>
                  <a:pt x="133978" y="450669"/>
                  <a:pt x="130628" y="455693"/>
                </a:cubicBezTo>
                <a:lnTo>
                  <a:pt x="120580" y="485838"/>
                </a:lnTo>
                <a:cubicBezTo>
                  <a:pt x="118905" y="490862"/>
                  <a:pt x="119301" y="497165"/>
                  <a:pt x="115556" y="500910"/>
                </a:cubicBezTo>
                <a:lnTo>
                  <a:pt x="105507" y="510959"/>
                </a:lnTo>
                <a:lnTo>
                  <a:pt x="95459" y="541104"/>
                </a:lnTo>
                <a:cubicBezTo>
                  <a:pt x="93784" y="546128"/>
                  <a:pt x="94180" y="552432"/>
                  <a:pt x="90435" y="556176"/>
                </a:cubicBezTo>
                <a:lnTo>
                  <a:pt x="80386" y="566224"/>
                </a:lnTo>
                <a:cubicBezTo>
                  <a:pt x="62065" y="621191"/>
                  <a:pt x="91283" y="537936"/>
                  <a:pt x="65314" y="596370"/>
                </a:cubicBezTo>
                <a:cubicBezTo>
                  <a:pt x="61012" y="606049"/>
                  <a:pt x="58616" y="616467"/>
                  <a:pt x="55266" y="626515"/>
                </a:cubicBezTo>
                <a:lnTo>
                  <a:pt x="50241" y="641587"/>
                </a:lnTo>
                <a:cubicBezTo>
                  <a:pt x="48566" y="646611"/>
                  <a:pt x="48155" y="652253"/>
                  <a:pt x="45217" y="656660"/>
                </a:cubicBezTo>
                <a:lnTo>
                  <a:pt x="35169" y="671732"/>
                </a:lnTo>
                <a:cubicBezTo>
                  <a:pt x="21878" y="724897"/>
                  <a:pt x="39924" y="662290"/>
                  <a:pt x="20096" y="706901"/>
                </a:cubicBezTo>
                <a:cubicBezTo>
                  <a:pt x="15794" y="716580"/>
                  <a:pt x="13397" y="726998"/>
                  <a:pt x="10048" y="737046"/>
                </a:cubicBezTo>
                <a:cubicBezTo>
                  <a:pt x="2841" y="758668"/>
                  <a:pt x="6308" y="746984"/>
                  <a:pt x="0" y="772216"/>
                </a:cubicBezTo>
                <a:cubicBezTo>
                  <a:pt x="1675" y="795662"/>
                  <a:pt x="692" y="819451"/>
                  <a:pt x="5024" y="842554"/>
                </a:cubicBezTo>
                <a:cubicBezTo>
                  <a:pt x="7130" y="853787"/>
                  <a:pt x="13561" y="852603"/>
                  <a:pt x="20096" y="852603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609600" y="76254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We have seen that when a cell is placed in a hypotonic solution, it absorbs water and swells due to osmosis.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" y="762549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The cell swells, building up pressure against the cell wall.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76254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So there are chances that the cell might burst because of the pressure.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" y="7239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But the cell wall exerts an equal pressure against the swollen cell.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232275" y="2947734"/>
            <a:ext cx="290071" cy="1270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387056" y="2552446"/>
            <a:ext cx="290071" cy="1270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717925" y="3285871"/>
            <a:ext cx="290071" cy="1270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005138" y="3557333"/>
            <a:ext cx="41276" cy="2238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40756" y="3388265"/>
            <a:ext cx="191296" cy="14049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55029" y="2613566"/>
            <a:ext cx="269081" cy="74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09850" y="2154778"/>
            <a:ext cx="259554" cy="904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43225" y="1814259"/>
            <a:ext cx="219075" cy="1357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9600" y="133344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</a:rPr>
              <a:t>Because of this the cell can withstand greater pressure.</a:t>
            </a:r>
          </a:p>
        </p:txBody>
      </p:sp>
    </p:spTree>
    <p:extLst>
      <p:ext uri="{BB962C8B-B14F-4D97-AF65-F5344CB8AC3E}">
        <p14:creationId xmlns:p14="http://schemas.microsoft.com/office/powerpoint/2010/main" val="32842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4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" grpId="1" animBg="1"/>
      <p:bldP spid="21" grpId="0" animBg="1"/>
      <p:bldP spid="22" grpId="0" build="allAtOnce"/>
      <p:bldP spid="26" grpId="0" build="allAtOnce"/>
      <p:bldP spid="29" grpId="0" animBg="1"/>
      <p:bldP spid="29" grpId="1" animBg="1"/>
      <p:bldP spid="29" grpId="2" animBg="1"/>
      <p:bldP spid="29" grpId="3" animBg="1"/>
      <p:bldP spid="30" grpId="0" build="allAtOnce"/>
      <p:bldP spid="31" grpId="0" build="allAtOnce"/>
      <p:bldP spid="3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91200" y="438150"/>
            <a:ext cx="1828800" cy="1832556"/>
            <a:chOff x="5790944" y="588720"/>
            <a:chExt cx="1828800" cy="1832556"/>
          </a:xfrm>
        </p:grpSpPr>
        <p:sp>
          <p:nvSpPr>
            <p:cNvPr id="15" name="Oval 14"/>
            <p:cNvSpPr/>
            <p:nvPr/>
          </p:nvSpPr>
          <p:spPr>
            <a:xfrm>
              <a:off x="5790944" y="588720"/>
              <a:ext cx="1828800" cy="1832556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4"/>
            <p:cNvSpPr/>
            <p:nvPr/>
          </p:nvSpPr>
          <p:spPr>
            <a:xfrm>
              <a:off x="6687067" y="927012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14"/>
            <p:cNvSpPr/>
            <p:nvPr/>
          </p:nvSpPr>
          <p:spPr>
            <a:xfrm>
              <a:off x="6982253" y="11745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4"/>
            <p:cNvSpPr/>
            <p:nvPr/>
          </p:nvSpPr>
          <p:spPr>
            <a:xfrm>
              <a:off x="7277439" y="15555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14"/>
            <p:cNvSpPr/>
            <p:nvPr/>
          </p:nvSpPr>
          <p:spPr>
            <a:xfrm>
              <a:off x="7239000" y="19365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4"/>
            <p:cNvSpPr/>
            <p:nvPr/>
          </p:nvSpPr>
          <p:spPr>
            <a:xfrm>
              <a:off x="6858000" y="2190750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4"/>
            <p:cNvSpPr/>
            <p:nvPr/>
          </p:nvSpPr>
          <p:spPr>
            <a:xfrm>
              <a:off x="6248400" y="1962150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4"/>
            <p:cNvSpPr/>
            <p:nvPr/>
          </p:nvSpPr>
          <p:spPr>
            <a:xfrm>
              <a:off x="5991653" y="1581150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4"/>
            <p:cNvSpPr/>
            <p:nvPr/>
          </p:nvSpPr>
          <p:spPr>
            <a:xfrm>
              <a:off x="6220253" y="1047750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4"/>
            <p:cNvSpPr/>
            <p:nvPr/>
          </p:nvSpPr>
          <p:spPr>
            <a:xfrm>
              <a:off x="6525053" y="6411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4"/>
            <p:cNvSpPr/>
            <p:nvPr/>
          </p:nvSpPr>
          <p:spPr>
            <a:xfrm>
              <a:off x="7134653" y="8697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4"/>
            <p:cNvSpPr/>
            <p:nvPr/>
          </p:nvSpPr>
          <p:spPr>
            <a:xfrm>
              <a:off x="6553200" y="13269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4"/>
            <p:cNvSpPr/>
            <p:nvPr/>
          </p:nvSpPr>
          <p:spPr>
            <a:xfrm>
              <a:off x="6829853" y="16317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4"/>
            <p:cNvSpPr/>
            <p:nvPr/>
          </p:nvSpPr>
          <p:spPr>
            <a:xfrm>
              <a:off x="7134653" y="1936509"/>
              <a:ext cx="28147" cy="25641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585201" y="296767"/>
            <a:ext cx="2157999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7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Cytoplasm :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85201" y="742950"/>
            <a:ext cx="4916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It is a jelly-like fluid inside the cell.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85201" y="1866936"/>
            <a:ext cx="49167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</a:pPr>
            <a:r>
              <a:rPr lang="en-US" sz="2000" dirty="0">
                <a:latin typeface="Bookman Old Style" panose="02050604050505020204" pitchFamily="18" charset="0"/>
              </a:rPr>
              <a:t>Many cell organelles lie in the cytoplasm.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85201" y="2582817"/>
            <a:ext cx="49167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All the cellular chemical reactions take place in the cytoplasm.</a:t>
            </a:r>
            <a:endParaRPr lang="en-US" sz="2000" u="dash" dirty="0">
              <a:solidFill>
                <a:srgbClr val="0033CC"/>
              </a:solidFill>
              <a:uFill>
                <a:solidFill>
                  <a:srgbClr val="006600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585201" y="1101864"/>
            <a:ext cx="49167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It lies between plasma membrane and nucleus.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585202" y="3298698"/>
            <a:ext cx="49167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It stores vital substances like amino acid, glucose, vitamins etc.</a:t>
            </a:r>
            <a:endParaRPr lang="en-US" sz="2000" u="dash" dirty="0">
              <a:solidFill>
                <a:srgbClr val="0033CC"/>
              </a:solidFill>
              <a:uFill>
                <a:solidFill>
                  <a:srgbClr val="006600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85202" y="4014579"/>
            <a:ext cx="49167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The part of cytoplasm other than the organelles is called cytosol.</a:t>
            </a:r>
            <a:endParaRPr lang="en-US" sz="2000" u="dash" dirty="0">
              <a:solidFill>
                <a:srgbClr val="0033CC"/>
              </a:solidFill>
              <a:uFill>
                <a:solidFill>
                  <a:srgbClr val="006600"/>
                </a:solidFill>
              </a:u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19821" y="759747"/>
            <a:ext cx="1337203" cy="1221873"/>
            <a:chOff x="6019565" y="910317"/>
            <a:chExt cx="1337203" cy="1221873"/>
          </a:xfrm>
        </p:grpSpPr>
        <p:pic>
          <p:nvPicPr>
            <p:cNvPr id="1026" name="Picture 2" descr="\\192.168.1.18\mt_school\2014_15\01 STATE_BOARD_MH\ENGLISH_MED\TAT_2014 - 15\9th std\Biology\Chapter 5\M9cpRao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480" y="1117343"/>
              <a:ext cx="669925" cy="639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\\192.168.1.18\mt_school\2014_15\01 STATE_BOARD_MH\ENGLISH_MED\TAT_2014 - 15\9th std\Biology\Chapter 5\mitochondrion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05315" y="910317"/>
              <a:ext cx="206330" cy="15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\\192.168.1.18\mt_school\2014_15\01 STATE_BOARD_MH\ENGLISH_MED\TAT_2014 - 15\9th std\Biology\Chapter 5\Picture3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721" y="1338165"/>
              <a:ext cx="837246" cy="639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\\192.168.1.18\mt_school\2014_15\01 STATE_BOARD_MH\ENGLISH_MED\TAT_2014 - 15\9th std\Biology\Chapter 5\Picture4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369" y="1658046"/>
              <a:ext cx="425334" cy="474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\\192.168.1.18\mt_school\2014_15\01 STATE_BOARD_MH\ENGLISH_MED\TAT_2014 - 15\9th std\Biology\Chapter 5\mitochondrion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565" y="1700892"/>
              <a:ext cx="206330" cy="15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\\192.168.1.18\mt_school\2014_15\01 STATE_BOARD_MH\ENGLISH_MED\TAT_2014 - 15\9th std\Biology\Chapter 5\mitochondrion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7640" y="1294492"/>
              <a:ext cx="206330" cy="15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9" descr="\\192.168.1.18\mt_school\2014_15\01 STATE_BOARD_MH\ENGLISH_MED\TAT_2014 - 15\9th std\Biology\Chapter 5\Picture4.jp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54505" y="1159575"/>
              <a:ext cx="250810" cy="279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14"/>
            <p:cNvSpPr/>
            <p:nvPr/>
          </p:nvSpPr>
          <p:spPr>
            <a:xfrm>
              <a:off x="7283762" y="1554279"/>
              <a:ext cx="73006" cy="66506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4"/>
            <p:cNvSpPr/>
            <p:nvPr/>
          </p:nvSpPr>
          <p:spPr>
            <a:xfrm>
              <a:off x="6915462" y="960554"/>
              <a:ext cx="73006" cy="66506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4"/>
            <p:cNvSpPr/>
            <p:nvPr/>
          </p:nvSpPr>
          <p:spPr>
            <a:xfrm>
              <a:off x="6371221" y="1969571"/>
              <a:ext cx="88338" cy="80473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14"/>
            <p:cNvSpPr/>
            <p:nvPr/>
          </p:nvSpPr>
          <p:spPr>
            <a:xfrm>
              <a:off x="6250571" y="1140896"/>
              <a:ext cx="88338" cy="80473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7219 h 1831619"/>
                <a:gd name="connsiteX1" fmla="*/ 914400 w 1828800"/>
                <a:gd name="connsiteY1" fmla="*/ 2819 h 1831619"/>
                <a:gd name="connsiteX2" fmla="*/ 1828800 w 1828800"/>
                <a:gd name="connsiteY2" fmla="*/ 917219 h 1831619"/>
                <a:gd name="connsiteX3" fmla="*/ 914400 w 1828800"/>
                <a:gd name="connsiteY3" fmla="*/ 1831619 h 1831619"/>
                <a:gd name="connsiteX4" fmla="*/ 0 w 1828800"/>
                <a:gd name="connsiteY4" fmla="*/ 917219 h 1831619"/>
                <a:gd name="connsiteX0" fmla="*/ 0 w 1828800"/>
                <a:gd name="connsiteY0" fmla="*/ 917219 h 1832556"/>
                <a:gd name="connsiteX1" fmla="*/ 914400 w 1828800"/>
                <a:gd name="connsiteY1" fmla="*/ 2819 h 1832556"/>
                <a:gd name="connsiteX2" fmla="*/ 1828800 w 1828800"/>
                <a:gd name="connsiteY2" fmla="*/ 917219 h 1832556"/>
                <a:gd name="connsiteX3" fmla="*/ 914400 w 1828800"/>
                <a:gd name="connsiteY3" fmla="*/ 1831619 h 1832556"/>
                <a:gd name="connsiteX4" fmla="*/ 0 w 1828800"/>
                <a:gd name="connsiteY4" fmla="*/ 917219 h 183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32556">
                  <a:moveTo>
                    <a:pt x="0" y="917219"/>
                  </a:moveTo>
                  <a:cubicBezTo>
                    <a:pt x="0" y="412210"/>
                    <a:pt x="390341" y="-40044"/>
                    <a:pt x="914400" y="2819"/>
                  </a:cubicBezTo>
                  <a:cubicBezTo>
                    <a:pt x="1438459" y="45682"/>
                    <a:pt x="1828800" y="412210"/>
                    <a:pt x="1828800" y="917219"/>
                  </a:cubicBezTo>
                  <a:cubicBezTo>
                    <a:pt x="1828800" y="1422228"/>
                    <a:pt x="1438459" y="1807806"/>
                    <a:pt x="914400" y="1831619"/>
                  </a:cubicBezTo>
                  <a:cubicBezTo>
                    <a:pt x="390341" y="1855432"/>
                    <a:pt x="0" y="1422228"/>
                    <a:pt x="0" y="917219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14"/>
          <p:cNvSpPr/>
          <p:nvPr/>
        </p:nvSpPr>
        <p:spPr>
          <a:xfrm>
            <a:off x="5791456" y="439980"/>
            <a:ext cx="1828800" cy="1832556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>
              <a:alpha val="56000"/>
            </a:schemeClr>
          </a:solidFill>
          <a:ln w="12700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14"/>
          <p:cNvSpPr/>
          <p:nvPr/>
        </p:nvSpPr>
        <p:spPr>
          <a:xfrm>
            <a:off x="6487341" y="1012077"/>
            <a:ext cx="489978" cy="487559"/>
          </a:xfrm>
          <a:custGeom>
            <a:avLst/>
            <a:gdLst>
              <a:gd name="connsiteX0" fmla="*/ 0 w 1828800"/>
              <a:gd name="connsiteY0" fmla="*/ 914400 h 1828800"/>
              <a:gd name="connsiteX1" fmla="*/ 914400 w 1828800"/>
              <a:gd name="connsiteY1" fmla="*/ 0 h 1828800"/>
              <a:gd name="connsiteX2" fmla="*/ 1828800 w 1828800"/>
              <a:gd name="connsiteY2" fmla="*/ 914400 h 1828800"/>
              <a:gd name="connsiteX3" fmla="*/ 914400 w 1828800"/>
              <a:gd name="connsiteY3" fmla="*/ 1828800 h 1828800"/>
              <a:gd name="connsiteX4" fmla="*/ 0 w 1828800"/>
              <a:gd name="connsiteY4" fmla="*/ 914400 h 1828800"/>
              <a:gd name="connsiteX0" fmla="*/ 0 w 1828800"/>
              <a:gd name="connsiteY0" fmla="*/ 917219 h 1831619"/>
              <a:gd name="connsiteX1" fmla="*/ 914400 w 1828800"/>
              <a:gd name="connsiteY1" fmla="*/ 2819 h 1831619"/>
              <a:gd name="connsiteX2" fmla="*/ 1828800 w 1828800"/>
              <a:gd name="connsiteY2" fmla="*/ 917219 h 1831619"/>
              <a:gd name="connsiteX3" fmla="*/ 914400 w 1828800"/>
              <a:gd name="connsiteY3" fmla="*/ 1831619 h 1831619"/>
              <a:gd name="connsiteX4" fmla="*/ 0 w 1828800"/>
              <a:gd name="connsiteY4" fmla="*/ 917219 h 1831619"/>
              <a:gd name="connsiteX0" fmla="*/ 0 w 1828800"/>
              <a:gd name="connsiteY0" fmla="*/ 917219 h 1832556"/>
              <a:gd name="connsiteX1" fmla="*/ 914400 w 1828800"/>
              <a:gd name="connsiteY1" fmla="*/ 2819 h 1832556"/>
              <a:gd name="connsiteX2" fmla="*/ 1828800 w 1828800"/>
              <a:gd name="connsiteY2" fmla="*/ 917219 h 1832556"/>
              <a:gd name="connsiteX3" fmla="*/ 914400 w 1828800"/>
              <a:gd name="connsiteY3" fmla="*/ 1831619 h 1832556"/>
              <a:gd name="connsiteX4" fmla="*/ 0 w 1828800"/>
              <a:gd name="connsiteY4" fmla="*/ 917219 h 183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32556">
                <a:moveTo>
                  <a:pt x="0" y="917219"/>
                </a:moveTo>
                <a:cubicBezTo>
                  <a:pt x="0" y="412210"/>
                  <a:pt x="390341" y="-40044"/>
                  <a:pt x="914400" y="2819"/>
                </a:cubicBezTo>
                <a:cubicBezTo>
                  <a:pt x="1438459" y="45682"/>
                  <a:pt x="1828800" y="412210"/>
                  <a:pt x="1828800" y="917219"/>
                </a:cubicBezTo>
                <a:cubicBezTo>
                  <a:pt x="1828800" y="1422228"/>
                  <a:pt x="1438459" y="1807806"/>
                  <a:pt x="914400" y="1831619"/>
                </a:cubicBezTo>
                <a:cubicBezTo>
                  <a:pt x="390341" y="1855432"/>
                  <a:pt x="0" y="1422228"/>
                  <a:pt x="0" y="917219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60391" y="1768591"/>
            <a:ext cx="1525436" cy="498359"/>
            <a:chOff x="6960391" y="1768591"/>
            <a:chExt cx="1525436" cy="498359"/>
          </a:xfrm>
        </p:grpSpPr>
        <p:sp>
          <p:nvSpPr>
            <p:cNvPr id="20" name="Rectangle 19"/>
            <p:cNvSpPr/>
            <p:nvPr/>
          </p:nvSpPr>
          <p:spPr>
            <a:xfrm>
              <a:off x="7467600" y="1897618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Bookman Old Style" panose="02050604050505020204" pitchFamily="18" charset="0"/>
                </a:rPr>
                <a:t>Cytosol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960391" y="1768591"/>
              <a:ext cx="526259" cy="27452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7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23" grpId="0"/>
      <p:bldP spid="24" grpId="0"/>
      <p:bldP spid="26" grpId="0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01" y="296767"/>
            <a:ext cx="2386599" cy="4159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Cell organelle</a:t>
            </a:r>
            <a:r>
              <a:rPr lang="en-US" sz="2800" b="1" dirty="0">
                <a:solidFill>
                  <a:schemeClr val="bg1"/>
                </a:solidFill>
                <a:latin typeface="Bookman Old Style" pitchFamily="18" charset="0"/>
                <a:ea typeface="+mj-ea"/>
                <a:cs typeface="+mj-cs"/>
              </a:rPr>
              <a:t>s 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288328" y="742950"/>
            <a:ext cx="1978872" cy="380999"/>
          </a:xfrm>
          <a:prstGeom prst="wedgeRoundRectCallout">
            <a:avLst>
              <a:gd name="adj1" fmla="val -41978"/>
              <a:gd name="adj2" fmla="val -840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Organs of the cell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85201" y="742950"/>
            <a:ext cx="61965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An organelle is a </a:t>
            </a:r>
            <a:r>
              <a:rPr lang="en-US" sz="2000" dirty="0" err="1">
                <a:latin typeface="Bookman Old Style" panose="02050604050505020204" pitchFamily="18" charset="0"/>
              </a:rPr>
              <a:t>specialised</a:t>
            </a:r>
            <a:r>
              <a:rPr lang="en-US" sz="2000" dirty="0">
                <a:latin typeface="Bookman Old Style" panose="02050604050505020204" pitchFamily="18" charset="0"/>
              </a:rPr>
              <a:t> subunit within a cell that has a specific function.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85201" y="1392138"/>
            <a:ext cx="65775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Example, making new material in the cell, clearing up the waste material from the cell, etc.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85201" y="2019240"/>
            <a:ext cx="61965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A cell is able to live and perform all its function because of these organelles.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54" y="713839"/>
            <a:ext cx="1487646" cy="1553111"/>
          </a:xfrm>
          <a:prstGeom prst="rect">
            <a:avLst/>
          </a:prstGeom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85201" y="4324350"/>
            <a:ext cx="4977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Let us see them one by one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85201" y="2708811"/>
            <a:ext cx="50535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  <a:tabLst>
                <a:tab pos="457200" algn="l"/>
              </a:tabLst>
              <a:defRPr/>
            </a:pPr>
            <a:r>
              <a:rPr lang="en-US" sz="2000" dirty="0">
                <a:latin typeface="Bookman Old Style" panose="02050604050505020204" pitchFamily="18" charset="0"/>
              </a:rPr>
              <a:t>All the cell have the same organelles, no matter what their function is or what organism they are found in.</a:t>
            </a:r>
            <a:endParaRPr lang="en-US" sz="2000" u="dotted" dirty="0">
              <a:solidFill>
                <a:schemeClr val="accent2">
                  <a:lumMod val="75000"/>
                </a:schemeClr>
              </a:solidFill>
              <a:uFill>
                <a:solidFill>
                  <a:srgbClr val="CC00CC"/>
                </a:solidFill>
              </a:u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/>
      <p:bldP spid="5" grpId="0"/>
      <p:bldP spid="6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309</Words>
  <Application>Microsoft Office PowerPoint</Application>
  <PresentationFormat>On-screen Show (16:9)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1277</cp:revision>
  <dcterms:created xsi:type="dcterms:W3CDTF">2013-07-31T12:47:49Z</dcterms:created>
  <dcterms:modified xsi:type="dcterms:W3CDTF">2024-01-23T11:18:30Z</dcterms:modified>
</cp:coreProperties>
</file>