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"/>
  </p:notesMasterIdLst>
  <p:sldIdLst>
    <p:sldId id="360" r:id="rId2"/>
    <p:sldId id="361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600CC"/>
    <a:srgbClr val="0033CC"/>
    <a:srgbClr val="000066"/>
    <a:srgbClr val="FFFFFF"/>
    <a:srgbClr val="00FF00"/>
    <a:srgbClr val="FF99CC"/>
    <a:srgbClr val="FFFF99"/>
    <a:srgbClr val="9225FF"/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94" autoAdjust="0"/>
    <p:restoredTop sz="76801" autoAdjust="0"/>
  </p:normalViewPr>
  <p:slideViewPr>
    <p:cSldViewPr>
      <p:cViewPr varScale="1">
        <p:scale>
          <a:sx n="109" d="100"/>
          <a:sy n="109" d="100"/>
        </p:scale>
        <p:origin x="494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77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812800" y="1200150"/>
            <a:ext cx="3759200" cy="3429000"/>
            <a:chOff x="584200" y="1047750"/>
            <a:chExt cx="3644900" cy="3632200"/>
          </a:xfrm>
        </p:grpSpPr>
        <p:sp>
          <p:nvSpPr>
            <p:cNvPr id="35" name="Hexagon 34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3"/>
              <a:srcRect/>
              <a:stretch>
                <a:fillRect l="-4000" t="1000" r="9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4"/>
              <a:srcRect/>
              <a:stretch>
                <a:fillRect l="12000" t="13000" r="18000" b="14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l="4000" t="6000" r="12000" b="6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5201" y="296767"/>
            <a:ext cx="1624599" cy="41597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fontScale="7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Nucleus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72086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</a:rPr>
              <a:t>Nucleus is a large spherical body generally lying at the center of the cell.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42875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</a:rPr>
              <a:t>It is the most important part of the cell.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81434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</a:rPr>
              <a:t>It controls all the cellular activities and also plays an important role in cell division.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249555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</a:rPr>
              <a:t>It decides what function a cell will carry out after maturation.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211647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</a:rPr>
              <a:t>Under electron microscope the nucleus is covered by a double membrane called nuclear membrane.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709777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</a:rPr>
              <a:t>The nuclear membrane has pores which allow transfer of material from inside the nucleus to its outside i.e. cytoplasm.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3046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</a:rPr>
              <a:t>The nucleoplasm contains one or more round shaped nucleoli (singular nucleolus).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969770"/>
            <a:ext cx="4714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</a:rPr>
              <a:t>It also contains a network of </a:t>
            </a:r>
            <a:r>
              <a:rPr lang="en-US" sz="2000" dirty="0" err="1">
                <a:latin typeface="Bookman Old Style" panose="02050604050505020204" pitchFamily="18" charset="0"/>
              </a:rPr>
              <a:t>fibres</a:t>
            </a:r>
            <a:r>
              <a:rPr lang="en-US" sz="2000" dirty="0">
                <a:latin typeface="Bookman Old Style" panose="02050604050505020204" pitchFamily="18" charset="0"/>
              </a:rPr>
              <a:t> called chromatin </a:t>
            </a:r>
            <a:r>
              <a:rPr lang="en-US" sz="2000" dirty="0" err="1">
                <a:latin typeface="Bookman Old Style" panose="02050604050505020204" pitchFamily="18" charset="0"/>
              </a:rPr>
              <a:t>fibres</a:t>
            </a:r>
            <a:r>
              <a:rPr lang="en-US" sz="2000" dirty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2427208" y="2845794"/>
            <a:ext cx="2897267" cy="898376"/>
          </a:xfrm>
          <a:prstGeom prst="wedgeRoundRectCallout">
            <a:avLst>
              <a:gd name="adj1" fmla="val 4311"/>
              <a:gd name="adj2" fmla="val -7976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thin thread like structures composed of DNA and protein.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2663243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</a:rPr>
              <a:t>Chromosomes are visible as rod-shaped structures when the cell about to divide.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3660491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</a:rPr>
              <a:t>Chromosomes are made up of DNA. (</a:t>
            </a:r>
            <a:r>
              <a:rPr lang="en-US" sz="2000" dirty="0" err="1">
                <a:latin typeface="Bookman Old Style" panose="02050604050505020204" pitchFamily="18" charset="0"/>
              </a:rPr>
              <a:t>Deoxyribose</a:t>
            </a:r>
            <a:r>
              <a:rPr lang="en-US" sz="2000" dirty="0"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</a:rPr>
              <a:t>nucliec</a:t>
            </a:r>
            <a:r>
              <a:rPr lang="en-US" sz="2000" dirty="0">
                <a:latin typeface="Bookman Old Style" panose="02050604050505020204" pitchFamily="18" charset="0"/>
              </a:rPr>
              <a:t> acid)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74295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</a:rPr>
              <a:t>DNA molecules transfer the hereditary information from one generation to the next.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" y="1518327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</a:rPr>
              <a:t>Functional segments of DNA are called Genes.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" y="1918437"/>
            <a:ext cx="4771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</a:rPr>
              <a:t>Generally one gene controls one or more cell functions but some times a single function is control by a set of gene.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238" y="2309028"/>
            <a:ext cx="3200123" cy="2395060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8183924" y="3862819"/>
            <a:ext cx="28388" cy="73205"/>
          </a:xfrm>
          <a:prstGeom prst="ellipse">
            <a:avLst/>
          </a:prstGeom>
          <a:solidFill>
            <a:srgbClr val="00FF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 flipH="1">
            <a:off x="8230783" y="4018258"/>
            <a:ext cx="53251" cy="84529"/>
          </a:xfrm>
          <a:prstGeom prst="ellipse">
            <a:avLst/>
          </a:prstGeom>
          <a:solidFill>
            <a:srgbClr val="00FF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 flipH="1">
            <a:off x="8079698" y="4197053"/>
            <a:ext cx="53251" cy="84529"/>
          </a:xfrm>
          <a:prstGeom prst="ellipse">
            <a:avLst/>
          </a:prstGeom>
          <a:solidFill>
            <a:srgbClr val="00FF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 flipH="1">
            <a:off x="7327248" y="4518050"/>
            <a:ext cx="53251" cy="84529"/>
          </a:xfrm>
          <a:prstGeom prst="ellipse">
            <a:avLst/>
          </a:prstGeom>
          <a:solidFill>
            <a:srgbClr val="00FF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 flipH="1">
            <a:off x="7665349" y="4400336"/>
            <a:ext cx="53251" cy="84529"/>
          </a:xfrm>
          <a:prstGeom prst="ellipse">
            <a:avLst/>
          </a:prstGeom>
          <a:solidFill>
            <a:srgbClr val="00FF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 flipH="1">
            <a:off x="7840037" y="4230283"/>
            <a:ext cx="53251" cy="84529"/>
          </a:xfrm>
          <a:prstGeom prst="ellipse">
            <a:avLst/>
          </a:prstGeom>
          <a:solidFill>
            <a:srgbClr val="00FF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 flipH="1">
            <a:off x="6946644" y="4468404"/>
            <a:ext cx="53251" cy="84529"/>
          </a:xfrm>
          <a:prstGeom prst="ellipse">
            <a:avLst/>
          </a:prstGeom>
          <a:solidFill>
            <a:srgbClr val="00FF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 flipH="1">
            <a:off x="7186978" y="4358822"/>
            <a:ext cx="53251" cy="84529"/>
          </a:xfrm>
          <a:prstGeom prst="ellipse">
            <a:avLst/>
          </a:prstGeom>
          <a:solidFill>
            <a:srgbClr val="00FF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/>
          <p:cNvSpPr/>
          <p:nvPr/>
        </p:nvSpPr>
        <p:spPr>
          <a:xfrm flipH="1">
            <a:off x="7516187" y="4273010"/>
            <a:ext cx="53251" cy="84529"/>
          </a:xfrm>
          <a:prstGeom prst="ellipse">
            <a:avLst/>
          </a:prstGeom>
          <a:solidFill>
            <a:srgbClr val="00FF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 flipH="1">
            <a:off x="8135580" y="3684420"/>
            <a:ext cx="53251" cy="84529"/>
          </a:xfrm>
          <a:prstGeom prst="ellipse">
            <a:avLst/>
          </a:prstGeom>
          <a:solidFill>
            <a:srgbClr val="00FF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 flipH="1">
            <a:off x="6809677" y="4325290"/>
            <a:ext cx="53251" cy="84529"/>
          </a:xfrm>
          <a:prstGeom prst="ellipse">
            <a:avLst/>
          </a:prstGeom>
          <a:solidFill>
            <a:srgbClr val="00FF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 flipH="1">
            <a:off x="8052888" y="3991489"/>
            <a:ext cx="53251" cy="84529"/>
          </a:xfrm>
          <a:prstGeom prst="ellipse">
            <a:avLst/>
          </a:prstGeom>
          <a:solidFill>
            <a:srgbClr val="00FF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8178127" y="3390386"/>
            <a:ext cx="28388" cy="73205"/>
          </a:xfrm>
          <a:prstGeom prst="ellipse">
            <a:avLst/>
          </a:prstGeom>
          <a:solidFill>
            <a:srgbClr val="00FF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8268075" y="3563066"/>
            <a:ext cx="28388" cy="73205"/>
          </a:xfrm>
          <a:prstGeom prst="ellipse">
            <a:avLst/>
          </a:prstGeom>
          <a:solidFill>
            <a:srgbClr val="00FF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/>
          <p:cNvSpPr/>
          <p:nvPr/>
        </p:nvSpPr>
        <p:spPr>
          <a:xfrm>
            <a:off x="8125151" y="3138046"/>
            <a:ext cx="28388" cy="73205"/>
          </a:xfrm>
          <a:prstGeom prst="ellipse">
            <a:avLst/>
          </a:prstGeom>
          <a:solidFill>
            <a:srgbClr val="00FF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8022119" y="2955745"/>
            <a:ext cx="28388" cy="73205"/>
          </a:xfrm>
          <a:prstGeom prst="ellipse">
            <a:avLst/>
          </a:prstGeom>
          <a:solidFill>
            <a:srgbClr val="00FF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reeform 34"/>
          <p:cNvSpPr/>
          <p:nvPr/>
        </p:nvSpPr>
        <p:spPr>
          <a:xfrm>
            <a:off x="5916647" y="2578205"/>
            <a:ext cx="383141" cy="336472"/>
          </a:xfrm>
          <a:custGeom>
            <a:avLst/>
            <a:gdLst>
              <a:gd name="connsiteX0" fmla="*/ 95002 w 510639"/>
              <a:gd name="connsiteY0" fmla="*/ 142504 h 368135"/>
              <a:gd name="connsiteX1" fmla="*/ 106877 w 510639"/>
              <a:gd name="connsiteY1" fmla="*/ 83127 h 368135"/>
              <a:gd name="connsiteX2" fmla="*/ 178129 w 510639"/>
              <a:gd name="connsiteY2" fmla="*/ 35626 h 368135"/>
              <a:gd name="connsiteX3" fmla="*/ 249381 w 510639"/>
              <a:gd name="connsiteY3" fmla="*/ 0 h 368135"/>
              <a:gd name="connsiteX4" fmla="*/ 320633 w 510639"/>
              <a:gd name="connsiteY4" fmla="*/ 35626 h 368135"/>
              <a:gd name="connsiteX5" fmla="*/ 391885 w 510639"/>
              <a:gd name="connsiteY5" fmla="*/ 59376 h 368135"/>
              <a:gd name="connsiteX6" fmla="*/ 427511 w 510639"/>
              <a:gd name="connsiteY6" fmla="*/ 71252 h 368135"/>
              <a:gd name="connsiteX7" fmla="*/ 463137 w 510639"/>
              <a:gd name="connsiteY7" fmla="*/ 95002 h 368135"/>
              <a:gd name="connsiteX8" fmla="*/ 486888 w 510639"/>
              <a:gd name="connsiteY8" fmla="*/ 130628 h 368135"/>
              <a:gd name="connsiteX9" fmla="*/ 510639 w 510639"/>
              <a:gd name="connsiteY9" fmla="*/ 201880 h 368135"/>
              <a:gd name="connsiteX10" fmla="*/ 463137 w 510639"/>
              <a:gd name="connsiteY10" fmla="*/ 273132 h 368135"/>
              <a:gd name="connsiteX11" fmla="*/ 403761 w 510639"/>
              <a:gd name="connsiteY11" fmla="*/ 368135 h 368135"/>
              <a:gd name="connsiteX12" fmla="*/ 368135 w 510639"/>
              <a:gd name="connsiteY12" fmla="*/ 356260 h 368135"/>
              <a:gd name="connsiteX13" fmla="*/ 332509 w 510639"/>
              <a:gd name="connsiteY13" fmla="*/ 332509 h 368135"/>
              <a:gd name="connsiteX14" fmla="*/ 71252 w 510639"/>
              <a:gd name="connsiteY14" fmla="*/ 320634 h 368135"/>
              <a:gd name="connsiteX15" fmla="*/ 35626 w 510639"/>
              <a:gd name="connsiteY15" fmla="*/ 308758 h 368135"/>
              <a:gd name="connsiteX16" fmla="*/ 0 w 510639"/>
              <a:gd name="connsiteY16" fmla="*/ 237506 h 368135"/>
              <a:gd name="connsiteX17" fmla="*/ 11875 w 510639"/>
              <a:gd name="connsiteY17" fmla="*/ 190005 h 368135"/>
              <a:gd name="connsiteX18" fmla="*/ 47501 w 510639"/>
              <a:gd name="connsiteY18" fmla="*/ 178130 h 368135"/>
              <a:gd name="connsiteX19" fmla="*/ 95002 w 510639"/>
              <a:gd name="connsiteY19" fmla="*/ 142504 h 368135"/>
              <a:gd name="connsiteX0" fmla="*/ 95002 w 510639"/>
              <a:gd name="connsiteY0" fmla="*/ 142504 h 356272"/>
              <a:gd name="connsiteX1" fmla="*/ 106877 w 510639"/>
              <a:gd name="connsiteY1" fmla="*/ 83127 h 356272"/>
              <a:gd name="connsiteX2" fmla="*/ 178129 w 510639"/>
              <a:gd name="connsiteY2" fmla="*/ 35626 h 356272"/>
              <a:gd name="connsiteX3" fmla="*/ 249381 w 510639"/>
              <a:gd name="connsiteY3" fmla="*/ 0 h 356272"/>
              <a:gd name="connsiteX4" fmla="*/ 320633 w 510639"/>
              <a:gd name="connsiteY4" fmla="*/ 35626 h 356272"/>
              <a:gd name="connsiteX5" fmla="*/ 391885 w 510639"/>
              <a:gd name="connsiteY5" fmla="*/ 59376 h 356272"/>
              <a:gd name="connsiteX6" fmla="*/ 427511 w 510639"/>
              <a:gd name="connsiteY6" fmla="*/ 71252 h 356272"/>
              <a:gd name="connsiteX7" fmla="*/ 463137 w 510639"/>
              <a:gd name="connsiteY7" fmla="*/ 95002 h 356272"/>
              <a:gd name="connsiteX8" fmla="*/ 486888 w 510639"/>
              <a:gd name="connsiteY8" fmla="*/ 130628 h 356272"/>
              <a:gd name="connsiteX9" fmla="*/ 510639 w 510639"/>
              <a:gd name="connsiteY9" fmla="*/ 201880 h 356272"/>
              <a:gd name="connsiteX10" fmla="*/ 463137 w 510639"/>
              <a:gd name="connsiteY10" fmla="*/ 273132 h 356272"/>
              <a:gd name="connsiteX11" fmla="*/ 435566 w 510639"/>
              <a:gd name="connsiteY11" fmla="*/ 336330 h 356272"/>
              <a:gd name="connsiteX12" fmla="*/ 368135 w 510639"/>
              <a:gd name="connsiteY12" fmla="*/ 356260 h 356272"/>
              <a:gd name="connsiteX13" fmla="*/ 332509 w 510639"/>
              <a:gd name="connsiteY13" fmla="*/ 332509 h 356272"/>
              <a:gd name="connsiteX14" fmla="*/ 71252 w 510639"/>
              <a:gd name="connsiteY14" fmla="*/ 320634 h 356272"/>
              <a:gd name="connsiteX15" fmla="*/ 35626 w 510639"/>
              <a:gd name="connsiteY15" fmla="*/ 308758 h 356272"/>
              <a:gd name="connsiteX16" fmla="*/ 0 w 510639"/>
              <a:gd name="connsiteY16" fmla="*/ 237506 h 356272"/>
              <a:gd name="connsiteX17" fmla="*/ 11875 w 510639"/>
              <a:gd name="connsiteY17" fmla="*/ 190005 h 356272"/>
              <a:gd name="connsiteX18" fmla="*/ 47501 w 510639"/>
              <a:gd name="connsiteY18" fmla="*/ 178130 h 356272"/>
              <a:gd name="connsiteX19" fmla="*/ 95002 w 510639"/>
              <a:gd name="connsiteY19" fmla="*/ 142504 h 356272"/>
              <a:gd name="connsiteX0" fmla="*/ 95002 w 510639"/>
              <a:gd name="connsiteY0" fmla="*/ 142504 h 336330"/>
              <a:gd name="connsiteX1" fmla="*/ 106877 w 510639"/>
              <a:gd name="connsiteY1" fmla="*/ 83127 h 336330"/>
              <a:gd name="connsiteX2" fmla="*/ 178129 w 510639"/>
              <a:gd name="connsiteY2" fmla="*/ 35626 h 336330"/>
              <a:gd name="connsiteX3" fmla="*/ 249381 w 510639"/>
              <a:gd name="connsiteY3" fmla="*/ 0 h 336330"/>
              <a:gd name="connsiteX4" fmla="*/ 320633 w 510639"/>
              <a:gd name="connsiteY4" fmla="*/ 35626 h 336330"/>
              <a:gd name="connsiteX5" fmla="*/ 391885 w 510639"/>
              <a:gd name="connsiteY5" fmla="*/ 59376 h 336330"/>
              <a:gd name="connsiteX6" fmla="*/ 427511 w 510639"/>
              <a:gd name="connsiteY6" fmla="*/ 71252 h 336330"/>
              <a:gd name="connsiteX7" fmla="*/ 463137 w 510639"/>
              <a:gd name="connsiteY7" fmla="*/ 95002 h 336330"/>
              <a:gd name="connsiteX8" fmla="*/ 486888 w 510639"/>
              <a:gd name="connsiteY8" fmla="*/ 130628 h 336330"/>
              <a:gd name="connsiteX9" fmla="*/ 510639 w 510639"/>
              <a:gd name="connsiteY9" fmla="*/ 201880 h 336330"/>
              <a:gd name="connsiteX10" fmla="*/ 463137 w 510639"/>
              <a:gd name="connsiteY10" fmla="*/ 273132 h 336330"/>
              <a:gd name="connsiteX11" fmla="*/ 435566 w 510639"/>
              <a:gd name="connsiteY11" fmla="*/ 336330 h 336330"/>
              <a:gd name="connsiteX12" fmla="*/ 384038 w 510639"/>
              <a:gd name="connsiteY12" fmla="*/ 324455 h 336330"/>
              <a:gd name="connsiteX13" fmla="*/ 332509 w 510639"/>
              <a:gd name="connsiteY13" fmla="*/ 332509 h 336330"/>
              <a:gd name="connsiteX14" fmla="*/ 71252 w 510639"/>
              <a:gd name="connsiteY14" fmla="*/ 320634 h 336330"/>
              <a:gd name="connsiteX15" fmla="*/ 35626 w 510639"/>
              <a:gd name="connsiteY15" fmla="*/ 308758 h 336330"/>
              <a:gd name="connsiteX16" fmla="*/ 0 w 510639"/>
              <a:gd name="connsiteY16" fmla="*/ 237506 h 336330"/>
              <a:gd name="connsiteX17" fmla="*/ 11875 w 510639"/>
              <a:gd name="connsiteY17" fmla="*/ 190005 h 336330"/>
              <a:gd name="connsiteX18" fmla="*/ 47501 w 510639"/>
              <a:gd name="connsiteY18" fmla="*/ 178130 h 336330"/>
              <a:gd name="connsiteX19" fmla="*/ 95002 w 510639"/>
              <a:gd name="connsiteY19" fmla="*/ 142504 h 33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639" h="336330">
                <a:moveTo>
                  <a:pt x="95002" y="142504"/>
                </a:moveTo>
                <a:cubicBezTo>
                  <a:pt x="104898" y="126670"/>
                  <a:pt x="94485" y="99060"/>
                  <a:pt x="106877" y="83127"/>
                </a:cubicBezTo>
                <a:cubicBezTo>
                  <a:pt x="124402" y="60595"/>
                  <a:pt x="154378" y="51460"/>
                  <a:pt x="178129" y="35626"/>
                </a:cubicBezTo>
                <a:cubicBezTo>
                  <a:pt x="224172" y="4931"/>
                  <a:pt x="200214" y="16389"/>
                  <a:pt x="249381" y="0"/>
                </a:cubicBezTo>
                <a:cubicBezTo>
                  <a:pt x="379308" y="43308"/>
                  <a:pt x="182509" y="-25762"/>
                  <a:pt x="320633" y="35626"/>
                </a:cubicBezTo>
                <a:cubicBezTo>
                  <a:pt x="343511" y="45794"/>
                  <a:pt x="368134" y="51459"/>
                  <a:pt x="391885" y="59376"/>
                </a:cubicBezTo>
                <a:cubicBezTo>
                  <a:pt x="403760" y="63334"/>
                  <a:pt x="417095" y="64309"/>
                  <a:pt x="427511" y="71252"/>
                </a:cubicBezTo>
                <a:lnTo>
                  <a:pt x="463137" y="95002"/>
                </a:lnTo>
                <a:cubicBezTo>
                  <a:pt x="471054" y="106877"/>
                  <a:pt x="481091" y="117586"/>
                  <a:pt x="486888" y="130628"/>
                </a:cubicBezTo>
                <a:cubicBezTo>
                  <a:pt x="497056" y="153506"/>
                  <a:pt x="510639" y="201880"/>
                  <a:pt x="510639" y="201880"/>
                </a:cubicBezTo>
                <a:cubicBezTo>
                  <a:pt x="471347" y="319750"/>
                  <a:pt x="475649" y="250724"/>
                  <a:pt x="463137" y="273132"/>
                </a:cubicBezTo>
                <a:cubicBezTo>
                  <a:pt x="450625" y="295540"/>
                  <a:pt x="509084" y="287317"/>
                  <a:pt x="435566" y="336330"/>
                </a:cubicBezTo>
                <a:cubicBezTo>
                  <a:pt x="423691" y="332372"/>
                  <a:pt x="401214" y="325092"/>
                  <a:pt x="384038" y="324455"/>
                </a:cubicBezTo>
                <a:cubicBezTo>
                  <a:pt x="366862" y="323818"/>
                  <a:pt x="384640" y="333146"/>
                  <a:pt x="332509" y="332509"/>
                </a:cubicBezTo>
                <a:cubicBezTo>
                  <a:pt x="280378" y="331872"/>
                  <a:pt x="158338" y="324592"/>
                  <a:pt x="71252" y="320634"/>
                </a:cubicBezTo>
                <a:cubicBezTo>
                  <a:pt x="59377" y="316675"/>
                  <a:pt x="45401" y="316578"/>
                  <a:pt x="35626" y="308758"/>
                </a:cubicBezTo>
                <a:cubicBezTo>
                  <a:pt x="14697" y="292015"/>
                  <a:pt x="7823" y="260976"/>
                  <a:pt x="0" y="237506"/>
                </a:cubicBezTo>
                <a:cubicBezTo>
                  <a:pt x="3958" y="221672"/>
                  <a:pt x="1679" y="202749"/>
                  <a:pt x="11875" y="190005"/>
                </a:cubicBezTo>
                <a:cubicBezTo>
                  <a:pt x="19695" y="180230"/>
                  <a:pt x="36767" y="184570"/>
                  <a:pt x="47501" y="178130"/>
                </a:cubicBezTo>
                <a:cubicBezTo>
                  <a:pt x="57102" y="172370"/>
                  <a:pt x="85106" y="158338"/>
                  <a:pt x="95002" y="142504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6" name="Picture 35" descr="cell division_2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01" y="2594295"/>
            <a:ext cx="4726574" cy="2133742"/>
          </a:xfrm>
          <a:prstGeom prst="rect">
            <a:avLst/>
          </a:prstGeom>
        </p:spPr>
      </p:pic>
      <p:sp>
        <p:nvSpPr>
          <p:cNvPr id="37" name="Freeform 36"/>
          <p:cNvSpPr/>
          <p:nvPr/>
        </p:nvSpPr>
        <p:spPr>
          <a:xfrm>
            <a:off x="7011770" y="3299952"/>
            <a:ext cx="615921" cy="540521"/>
          </a:xfrm>
          <a:custGeom>
            <a:avLst/>
            <a:gdLst>
              <a:gd name="connsiteX0" fmla="*/ 185991 w 820882"/>
              <a:gd name="connsiteY0" fmla="*/ 205740 h 720391"/>
              <a:gd name="connsiteX1" fmla="*/ 353631 w 820882"/>
              <a:gd name="connsiteY1" fmla="*/ 60960 h 720391"/>
              <a:gd name="connsiteX2" fmla="*/ 521271 w 820882"/>
              <a:gd name="connsiteY2" fmla="*/ 0 h 720391"/>
              <a:gd name="connsiteX3" fmla="*/ 719391 w 820882"/>
              <a:gd name="connsiteY3" fmla="*/ 60960 h 720391"/>
              <a:gd name="connsiteX4" fmla="*/ 810831 w 820882"/>
              <a:gd name="connsiteY4" fmla="*/ 236220 h 720391"/>
              <a:gd name="connsiteX5" fmla="*/ 810831 w 820882"/>
              <a:gd name="connsiteY5" fmla="*/ 449580 h 720391"/>
              <a:gd name="connsiteX6" fmla="*/ 742251 w 820882"/>
              <a:gd name="connsiteY6" fmla="*/ 601980 h 720391"/>
              <a:gd name="connsiteX7" fmla="*/ 643191 w 820882"/>
              <a:gd name="connsiteY7" fmla="*/ 647700 h 720391"/>
              <a:gd name="connsiteX8" fmla="*/ 437451 w 820882"/>
              <a:gd name="connsiteY8" fmla="*/ 708660 h 720391"/>
              <a:gd name="connsiteX9" fmla="*/ 201231 w 820882"/>
              <a:gd name="connsiteY9" fmla="*/ 708660 h 720391"/>
              <a:gd name="connsiteX10" fmla="*/ 41211 w 820882"/>
              <a:gd name="connsiteY10" fmla="*/ 586740 h 720391"/>
              <a:gd name="connsiteX11" fmla="*/ 3111 w 820882"/>
              <a:gd name="connsiteY11" fmla="*/ 464820 h 720391"/>
              <a:gd name="connsiteX12" fmla="*/ 102171 w 820882"/>
              <a:gd name="connsiteY12" fmla="*/ 281940 h 720391"/>
              <a:gd name="connsiteX13" fmla="*/ 185991 w 820882"/>
              <a:gd name="connsiteY13" fmla="*/ 205740 h 72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20882" h="720391">
                <a:moveTo>
                  <a:pt x="185991" y="205740"/>
                </a:moveTo>
                <a:cubicBezTo>
                  <a:pt x="227901" y="168910"/>
                  <a:pt x="297751" y="95250"/>
                  <a:pt x="353631" y="60960"/>
                </a:cubicBezTo>
                <a:cubicBezTo>
                  <a:pt x="409511" y="26670"/>
                  <a:pt x="460311" y="0"/>
                  <a:pt x="521271" y="0"/>
                </a:cubicBezTo>
                <a:cubicBezTo>
                  <a:pt x="582231" y="0"/>
                  <a:pt x="671131" y="21590"/>
                  <a:pt x="719391" y="60960"/>
                </a:cubicBezTo>
                <a:cubicBezTo>
                  <a:pt x="767651" y="100330"/>
                  <a:pt x="795591" y="171450"/>
                  <a:pt x="810831" y="236220"/>
                </a:cubicBezTo>
                <a:cubicBezTo>
                  <a:pt x="826071" y="300990"/>
                  <a:pt x="822261" y="388620"/>
                  <a:pt x="810831" y="449580"/>
                </a:cubicBezTo>
                <a:cubicBezTo>
                  <a:pt x="799401" y="510540"/>
                  <a:pt x="770191" y="568960"/>
                  <a:pt x="742251" y="601980"/>
                </a:cubicBezTo>
                <a:cubicBezTo>
                  <a:pt x="714311" y="635000"/>
                  <a:pt x="693991" y="629920"/>
                  <a:pt x="643191" y="647700"/>
                </a:cubicBezTo>
                <a:cubicBezTo>
                  <a:pt x="592391" y="665480"/>
                  <a:pt x="511111" y="698500"/>
                  <a:pt x="437451" y="708660"/>
                </a:cubicBezTo>
                <a:cubicBezTo>
                  <a:pt x="363791" y="718820"/>
                  <a:pt x="267271" y="728980"/>
                  <a:pt x="201231" y="708660"/>
                </a:cubicBezTo>
                <a:cubicBezTo>
                  <a:pt x="135191" y="688340"/>
                  <a:pt x="74231" y="627380"/>
                  <a:pt x="41211" y="586740"/>
                </a:cubicBezTo>
                <a:cubicBezTo>
                  <a:pt x="8191" y="546100"/>
                  <a:pt x="-7049" y="515620"/>
                  <a:pt x="3111" y="464820"/>
                </a:cubicBezTo>
                <a:cubicBezTo>
                  <a:pt x="13271" y="414020"/>
                  <a:pt x="70421" y="323850"/>
                  <a:pt x="102171" y="281940"/>
                </a:cubicBezTo>
                <a:cubicBezTo>
                  <a:pt x="133921" y="240030"/>
                  <a:pt x="144081" y="242570"/>
                  <a:pt x="185991" y="205740"/>
                </a:cubicBezTo>
                <a:close/>
              </a:path>
            </a:pathLst>
          </a:custGeom>
          <a:noFill/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6260278" y="2723510"/>
            <a:ext cx="2077854" cy="1938470"/>
          </a:xfrm>
          <a:custGeom>
            <a:avLst/>
            <a:gdLst>
              <a:gd name="connsiteX0" fmla="*/ 185991 w 820882"/>
              <a:gd name="connsiteY0" fmla="*/ 205740 h 720391"/>
              <a:gd name="connsiteX1" fmla="*/ 353631 w 820882"/>
              <a:gd name="connsiteY1" fmla="*/ 60960 h 720391"/>
              <a:gd name="connsiteX2" fmla="*/ 521271 w 820882"/>
              <a:gd name="connsiteY2" fmla="*/ 0 h 720391"/>
              <a:gd name="connsiteX3" fmla="*/ 719391 w 820882"/>
              <a:gd name="connsiteY3" fmla="*/ 60960 h 720391"/>
              <a:gd name="connsiteX4" fmla="*/ 810831 w 820882"/>
              <a:gd name="connsiteY4" fmla="*/ 236220 h 720391"/>
              <a:gd name="connsiteX5" fmla="*/ 810831 w 820882"/>
              <a:gd name="connsiteY5" fmla="*/ 449580 h 720391"/>
              <a:gd name="connsiteX6" fmla="*/ 742251 w 820882"/>
              <a:gd name="connsiteY6" fmla="*/ 601980 h 720391"/>
              <a:gd name="connsiteX7" fmla="*/ 643191 w 820882"/>
              <a:gd name="connsiteY7" fmla="*/ 647700 h 720391"/>
              <a:gd name="connsiteX8" fmla="*/ 437451 w 820882"/>
              <a:gd name="connsiteY8" fmla="*/ 708660 h 720391"/>
              <a:gd name="connsiteX9" fmla="*/ 201231 w 820882"/>
              <a:gd name="connsiteY9" fmla="*/ 708660 h 720391"/>
              <a:gd name="connsiteX10" fmla="*/ 41211 w 820882"/>
              <a:gd name="connsiteY10" fmla="*/ 586740 h 720391"/>
              <a:gd name="connsiteX11" fmla="*/ 3111 w 820882"/>
              <a:gd name="connsiteY11" fmla="*/ 464820 h 720391"/>
              <a:gd name="connsiteX12" fmla="*/ 102171 w 820882"/>
              <a:gd name="connsiteY12" fmla="*/ 281940 h 720391"/>
              <a:gd name="connsiteX13" fmla="*/ 185991 w 820882"/>
              <a:gd name="connsiteY13" fmla="*/ 205740 h 720391"/>
              <a:gd name="connsiteX0" fmla="*/ 185991 w 820882"/>
              <a:gd name="connsiteY0" fmla="*/ 219453 h 734104"/>
              <a:gd name="connsiteX1" fmla="*/ 333964 w 820882"/>
              <a:gd name="connsiteY1" fmla="*/ 19604 h 734104"/>
              <a:gd name="connsiteX2" fmla="*/ 521271 w 820882"/>
              <a:gd name="connsiteY2" fmla="*/ 13713 h 734104"/>
              <a:gd name="connsiteX3" fmla="*/ 719391 w 820882"/>
              <a:gd name="connsiteY3" fmla="*/ 74673 h 734104"/>
              <a:gd name="connsiteX4" fmla="*/ 810831 w 820882"/>
              <a:gd name="connsiteY4" fmla="*/ 249933 h 734104"/>
              <a:gd name="connsiteX5" fmla="*/ 810831 w 820882"/>
              <a:gd name="connsiteY5" fmla="*/ 463293 h 734104"/>
              <a:gd name="connsiteX6" fmla="*/ 742251 w 820882"/>
              <a:gd name="connsiteY6" fmla="*/ 615693 h 734104"/>
              <a:gd name="connsiteX7" fmla="*/ 643191 w 820882"/>
              <a:gd name="connsiteY7" fmla="*/ 661413 h 734104"/>
              <a:gd name="connsiteX8" fmla="*/ 437451 w 820882"/>
              <a:gd name="connsiteY8" fmla="*/ 722373 h 734104"/>
              <a:gd name="connsiteX9" fmla="*/ 201231 w 820882"/>
              <a:gd name="connsiteY9" fmla="*/ 722373 h 734104"/>
              <a:gd name="connsiteX10" fmla="*/ 41211 w 820882"/>
              <a:gd name="connsiteY10" fmla="*/ 600453 h 734104"/>
              <a:gd name="connsiteX11" fmla="*/ 3111 w 820882"/>
              <a:gd name="connsiteY11" fmla="*/ 478533 h 734104"/>
              <a:gd name="connsiteX12" fmla="*/ 102171 w 820882"/>
              <a:gd name="connsiteY12" fmla="*/ 295653 h 734104"/>
              <a:gd name="connsiteX13" fmla="*/ 185991 w 820882"/>
              <a:gd name="connsiteY13" fmla="*/ 219453 h 734104"/>
              <a:gd name="connsiteX0" fmla="*/ 185991 w 820882"/>
              <a:gd name="connsiteY0" fmla="*/ 301089 h 815740"/>
              <a:gd name="connsiteX1" fmla="*/ 333964 w 820882"/>
              <a:gd name="connsiteY1" fmla="*/ 101240 h 815740"/>
              <a:gd name="connsiteX2" fmla="*/ 574373 w 820882"/>
              <a:gd name="connsiteY2" fmla="*/ 945 h 815740"/>
              <a:gd name="connsiteX3" fmla="*/ 719391 w 820882"/>
              <a:gd name="connsiteY3" fmla="*/ 156309 h 815740"/>
              <a:gd name="connsiteX4" fmla="*/ 810831 w 820882"/>
              <a:gd name="connsiteY4" fmla="*/ 331569 h 815740"/>
              <a:gd name="connsiteX5" fmla="*/ 810831 w 820882"/>
              <a:gd name="connsiteY5" fmla="*/ 544929 h 815740"/>
              <a:gd name="connsiteX6" fmla="*/ 742251 w 820882"/>
              <a:gd name="connsiteY6" fmla="*/ 697329 h 815740"/>
              <a:gd name="connsiteX7" fmla="*/ 643191 w 820882"/>
              <a:gd name="connsiteY7" fmla="*/ 743049 h 815740"/>
              <a:gd name="connsiteX8" fmla="*/ 437451 w 820882"/>
              <a:gd name="connsiteY8" fmla="*/ 804009 h 815740"/>
              <a:gd name="connsiteX9" fmla="*/ 201231 w 820882"/>
              <a:gd name="connsiteY9" fmla="*/ 804009 h 815740"/>
              <a:gd name="connsiteX10" fmla="*/ 41211 w 820882"/>
              <a:gd name="connsiteY10" fmla="*/ 682089 h 815740"/>
              <a:gd name="connsiteX11" fmla="*/ 3111 w 820882"/>
              <a:gd name="connsiteY11" fmla="*/ 560169 h 815740"/>
              <a:gd name="connsiteX12" fmla="*/ 102171 w 820882"/>
              <a:gd name="connsiteY12" fmla="*/ 377289 h 815740"/>
              <a:gd name="connsiteX13" fmla="*/ 185991 w 820882"/>
              <a:gd name="connsiteY13" fmla="*/ 301089 h 815740"/>
              <a:gd name="connsiteX0" fmla="*/ 185991 w 819235"/>
              <a:gd name="connsiteY0" fmla="*/ 300347 h 814998"/>
              <a:gd name="connsiteX1" fmla="*/ 333964 w 819235"/>
              <a:gd name="connsiteY1" fmla="*/ 100498 h 814998"/>
              <a:gd name="connsiteX2" fmla="*/ 574373 w 819235"/>
              <a:gd name="connsiteY2" fmla="*/ 203 h 814998"/>
              <a:gd name="connsiteX3" fmla="*/ 744959 w 819235"/>
              <a:gd name="connsiteY3" fmla="*/ 124099 h 814998"/>
              <a:gd name="connsiteX4" fmla="*/ 810831 w 819235"/>
              <a:gd name="connsiteY4" fmla="*/ 330827 h 814998"/>
              <a:gd name="connsiteX5" fmla="*/ 810831 w 819235"/>
              <a:gd name="connsiteY5" fmla="*/ 544187 h 814998"/>
              <a:gd name="connsiteX6" fmla="*/ 742251 w 819235"/>
              <a:gd name="connsiteY6" fmla="*/ 696587 h 814998"/>
              <a:gd name="connsiteX7" fmla="*/ 643191 w 819235"/>
              <a:gd name="connsiteY7" fmla="*/ 742307 h 814998"/>
              <a:gd name="connsiteX8" fmla="*/ 437451 w 819235"/>
              <a:gd name="connsiteY8" fmla="*/ 803267 h 814998"/>
              <a:gd name="connsiteX9" fmla="*/ 201231 w 819235"/>
              <a:gd name="connsiteY9" fmla="*/ 803267 h 814998"/>
              <a:gd name="connsiteX10" fmla="*/ 41211 w 819235"/>
              <a:gd name="connsiteY10" fmla="*/ 681347 h 814998"/>
              <a:gd name="connsiteX11" fmla="*/ 3111 w 819235"/>
              <a:gd name="connsiteY11" fmla="*/ 559427 h 814998"/>
              <a:gd name="connsiteX12" fmla="*/ 102171 w 819235"/>
              <a:gd name="connsiteY12" fmla="*/ 376547 h 814998"/>
              <a:gd name="connsiteX13" fmla="*/ 185991 w 819235"/>
              <a:gd name="connsiteY13" fmla="*/ 300347 h 814998"/>
              <a:gd name="connsiteX0" fmla="*/ 185991 w 814433"/>
              <a:gd name="connsiteY0" fmla="*/ 300347 h 814998"/>
              <a:gd name="connsiteX1" fmla="*/ 333964 w 814433"/>
              <a:gd name="connsiteY1" fmla="*/ 100498 h 814998"/>
              <a:gd name="connsiteX2" fmla="*/ 574373 w 814433"/>
              <a:gd name="connsiteY2" fmla="*/ 203 h 814998"/>
              <a:gd name="connsiteX3" fmla="*/ 744959 w 814433"/>
              <a:gd name="connsiteY3" fmla="*/ 124099 h 814998"/>
              <a:gd name="connsiteX4" fmla="*/ 810831 w 814433"/>
              <a:gd name="connsiteY4" fmla="*/ 330827 h 814998"/>
              <a:gd name="connsiteX5" fmla="*/ 799031 w 814433"/>
              <a:gd name="connsiteY5" fmla="*/ 538287 h 814998"/>
              <a:gd name="connsiteX6" fmla="*/ 742251 w 814433"/>
              <a:gd name="connsiteY6" fmla="*/ 696587 h 814998"/>
              <a:gd name="connsiteX7" fmla="*/ 643191 w 814433"/>
              <a:gd name="connsiteY7" fmla="*/ 742307 h 814998"/>
              <a:gd name="connsiteX8" fmla="*/ 437451 w 814433"/>
              <a:gd name="connsiteY8" fmla="*/ 803267 h 814998"/>
              <a:gd name="connsiteX9" fmla="*/ 201231 w 814433"/>
              <a:gd name="connsiteY9" fmla="*/ 803267 h 814998"/>
              <a:gd name="connsiteX10" fmla="*/ 41211 w 814433"/>
              <a:gd name="connsiteY10" fmla="*/ 681347 h 814998"/>
              <a:gd name="connsiteX11" fmla="*/ 3111 w 814433"/>
              <a:gd name="connsiteY11" fmla="*/ 559427 h 814998"/>
              <a:gd name="connsiteX12" fmla="*/ 102171 w 814433"/>
              <a:gd name="connsiteY12" fmla="*/ 376547 h 814998"/>
              <a:gd name="connsiteX13" fmla="*/ 185991 w 814433"/>
              <a:gd name="connsiteY13" fmla="*/ 300347 h 814998"/>
              <a:gd name="connsiteX0" fmla="*/ 185991 w 814433"/>
              <a:gd name="connsiteY0" fmla="*/ 300347 h 814122"/>
              <a:gd name="connsiteX1" fmla="*/ 333964 w 814433"/>
              <a:gd name="connsiteY1" fmla="*/ 100498 h 814122"/>
              <a:gd name="connsiteX2" fmla="*/ 574373 w 814433"/>
              <a:gd name="connsiteY2" fmla="*/ 203 h 814122"/>
              <a:gd name="connsiteX3" fmla="*/ 744959 w 814433"/>
              <a:gd name="connsiteY3" fmla="*/ 124099 h 814122"/>
              <a:gd name="connsiteX4" fmla="*/ 810831 w 814433"/>
              <a:gd name="connsiteY4" fmla="*/ 330827 h 814122"/>
              <a:gd name="connsiteX5" fmla="*/ 799031 w 814433"/>
              <a:gd name="connsiteY5" fmla="*/ 538287 h 814122"/>
              <a:gd name="connsiteX6" fmla="*/ 742251 w 814433"/>
              <a:gd name="connsiteY6" fmla="*/ 696587 h 814122"/>
              <a:gd name="connsiteX7" fmla="*/ 635324 w 814433"/>
              <a:gd name="connsiteY7" fmla="*/ 760007 h 814122"/>
              <a:gd name="connsiteX8" fmla="*/ 437451 w 814433"/>
              <a:gd name="connsiteY8" fmla="*/ 803267 h 814122"/>
              <a:gd name="connsiteX9" fmla="*/ 201231 w 814433"/>
              <a:gd name="connsiteY9" fmla="*/ 803267 h 814122"/>
              <a:gd name="connsiteX10" fmla="*/ 41211 w 814433"/>
              <a:gd name="connsiteY10" fmla="*/ 681347 h 814122"/>
              <a:gd name="connsiteX11" fmla="*/ 3111 w 814433"/>
              <a:gd name="connsiteY11" fmla="*/ 559427 h 814122"/>
              <a:gd name="connsiteX12" fmla="*/ 102171 w 814433"/>
              <a:gd name="connsiteY12" fmla="*/ 376547 h 814122"/>
              <a:gd name="connsiteX13" fmla="*/ 185991 w 814433"/>
              <a:gd name="connsiteY13" fmla="*/ 300347 h 814122"/>
              <a:gd name="connsiteX0" fmla="*/ 185991 w 814433"/>
              <a:gd name="connsiteY0" fmla="*/ 300347 h 831353"/>
              <a:gd name="connsiteX1" fmla="*/ 333964 w 814433"/>
              <a:gd name="connsiteY1" fmla="*/ 100498 h 831353"/>
              <a:gd name="connsiteX2" fmla="*/ 574373 w 814433"/>
              <a:gd name="connsiteY2" fmla="*/ 203 h 831353"/>
              <a:gd name="connsiteX3" fmla="*/ 744959 w 814433"/>
              <a:gd name="connsiteY3" fmla="*/ 124099 h 831353"/>
              <a:gd name="connsiteX4" fmla="*/ 810831 w 814433"/>
              <a:gd name="connsiteY4" fmla="*/ 330827 h 831353"/>
              <a:gd name="connsiteX5" fmla="*/ 799031 w 814433"/>
              <a:gd name="connsiteY5" fmla="*/ 538287 h 831353"/>
              <a:gd name="connsiteX6" fmla="*/ 742251 w 814433"/>
              <a:gd name="connsiteY6" fmla="*/ 696587 h 831353"/>
              <a:gd name="connsiteX7" fmla="*/ 635324 w 814433"/>
              <a:gd name="connsiteY7" fmla="*/ 760007 h 831353"/>
              <a:gd name="connsiteX8" fmla="*/ 382382 w 814433"/>
              <a:gd name="connsiteY8" fmla="*/ 828835 h 831353"/>
              <a:gd name="connsiteX9" fmla="*/ 201231 w 814433"/>
              <a:gd name="connsiteY9" fmla="*/ 803267 h 831353"/>
              <a:gd name="connsiteX10" fmla="*/ 41211 w 814433"/>
              <a:gd name="connsiteY10" fmla="*/ 681347 h 831353"/>
              <a:gd name="connsiteX11" fmla="*/ 3111 w 814433"/>
              <a:gd name="connsiteY11" fmla="*/ 559427 h 831353"/>
              <a:gd name="connsiteX12" fmla="*/ 102171 w 814433"/>
              <a:gd name="connsiteY12" fmla="*/ 376547 h 831353"/>
              <a:gd name="connsiteX13" fmla="*/ 185991 w 814433"/>
              <a:gd name="connsiteY13" fmla="*/ 300347 h 831353"/>
              <a:gd name="connsiteX0" fmla="*/ 184735 w 813177"/>
              <a:gd name="connsiteY0" fmla="*/ 300347 h 839049"/>
              <a:gd name="connsiteX1" fmla="*/ 332708 w 813177"/>
              <a:gd name="connsiteY1" fmla="*/ 100498 h 839049"/>
              <a:gd name="connsiteX2" fmla="*/ 573117 w 813177"/>
              <a:gd name="connsiteY2" fmla="*/ 203 h 839049"/>
              <a:gd name="connsiteX3" fmla="*/ 743703 w 813177"/>
              <a:gd name="connsiteY3" fmla="*/ 124099 h 839049"/>
              <a:gd name="connsiteX4" fmla="*/ 809575 w 813177"/>
              <a:gd name="connsiteY4" fmla="*/ 330827 h 839049"/>
              <a:gd name="connsiteX5" fmla="*/ 797775 w 813177"/>
              <a:gd name="connsiteY5" fmla="*/ 538287 h 839049"/>
              <a:gd name="connsiteX6" fmla="*/ 740995 w 813177"/>
              <a:gd name="connsiteY6" fmla="*/ 696587 h 839049"/>
              <a:gd name="connsiteX7" fmla="*/ 634068 w 813177"/>
              <a:gd name="connsiteY7" fmla="*/ 760007 h 839049"/>
              <a:gd name="connsiteX8" fmla="*/ 381126 w 813177"/>
              <a:gd name="connsiteY8" fmla="*/ 828835 h 839049"/>
              <a:gd name="connsiteX9" fmla="*/ 85904 w 813177"/>
              <a:gd name="connsiteY9" fmla="*/ 822935 h 839049"/>
              <a:gd name="connsiteX10" fmla="*/ 39955 w 813177"/>
              <a:gd name="connsiteY10" fmla="*/ 681347 h 839049"/>
              <a:gd name="connsiteX11" fmla="*/ 1855 w 813177"/>
              <a:gd name="connsiteY11" fmla="*/ 559427 h 839049"/>
              <a:gd name="connsiteX12" fmla="*/ 100915 w 813177"/>
              <a:gd name="connsiteY12" fmla="*/ 376547 h 839049"/>
              <a:gd name="connsiteX13" fmla="*/ 184735 w 813177"/>
              <a:gd name="connsiteY13" fmla="*/ 300347 h 839049"/>
              <a:gd name="connsiteX0" fmla="*/ 328617 w 957059"/>
              <a:gd name="connsiteY0" fmla="*/ 300347 h 837096"/>
              <a:gd name="connsiteX1" fmla="*/ 476590 w 957059"/>
              <a:gd name="connsiteY1" fmla="*/ 100498 h 837096"/>
              <a:gd name="connsiteX2" fmla="*/ 716999 w 957059"/>
              <a:gd name="connsiteY2" fmla="*/ 203 h 837096"/>
              <a:gd name="connsiteX3" fmla="*/ 887585 w 957059"/>
              <a:gd name="connsiteY3" fmla="*/ 124099 h 837096"/>
              <a:gd name="connsiteX4" fmla="*/ 953457 w 957059"/>
              <a:gd name="connsiteY4" fmla="*/ 330827 h 837096"/>
              <a:gd name="connsiteX5" fmla="*/ 941657 w 957059"/>
              <a:gd name="connsiteY5" fmla="*/ 538287 h 837096"/>
              <a:gd name="connsiteX6" fmla="*/ 884877 w 957059"/>
              <a:gd name="connsiteY6" fmla="*/ 696587 h 837096"/>
              <a:gd name="connsiteX7" fmla="*/ 777950 w 957059"/>
              <a:gd name="connsiteY7" fmla="*/ 760007 h 837096"/>
              <a:gd name="connsiteX8" fmla="*/ 525008 w 957059"/>
              <a:gd name="connsiteY8" fmla="*/ 828835 h 837096"/>
              <a:gd name="connsiteX9" fmla="*/ 229786 w 957059"/>
              <a:gd name="connsiteY9" fmla="*/ 822935 h 837096"/>
              <a:gd name="connsiteX10" fmla="*/ 930 w 957059"/>
              <a:gd name="connsiteY10" fmla="*/ 712815 h 837096"/>
              <a:gd name="connsiteX11" fmla="*/ 145737 w 957059"/>
              <a:gd name="connsiteY11" fmla="*/ 559427 h 837096"/>
              <a:gd name="connsiteX12" fmla="*/ 244797 w 957059"/>
              <a:gd name="connsiteY12" fmla="*/ 376547 h 837096"/>
              <a:gd name="connsiteX13" fmla="*/ 328617 w 957059"/>
              <a:gd name="connsiteY13" fmla="*/ 300347 h 837096"/>
              <a:gd name="connsiteX0" fmla="*/ 332333 w 960775"/>
              <a:gd name="connsiteY0" fmla="*/ 300347 h 837096"/>
              <a:gd name="connsiteX1" fmla="*/ 480306 w 960775"/>
              <a:gd name="connsiteY1" fmla="*/ 100498 h 837096"/>
              <a:gd name="connsiteX2" fmla="*/ 720715 w 960775"/>
              <a:gd name="connsiteY2" fmla="*/ 203 h 837096"/>
              <a:gd name="connsiteX3" fmla="*/ 891301 w 960775"/>
              <a:gd name="connsiteY3" fmla="*/ 124099 h 837096"/>
              <a:gd name="connsiteX4" fmla="*/ 957173 w 960775"/>
              <a:gd name="connsiteY4" fmla="*/ 330827 h 837096"/>
              <a:gd name="connsiteX5" fmla="*/ 945373 w 960775"/>
              <a:gd name="connsiteY5" fmla="*/ 538287 h 837096"/>
              <a:gd name="connsiteX6" fmla="*/ 888593 w 960775"/>
              <a:gd name="connsiteY6" fmla="*/ 696587 h 837096"/>
              <a:gd name="connsiteX7" fmla="*/ 781666 w 960775"/>
              <a:gd name="connsiteY7" fmla="*/ 760007 h 837096"/>
              <a:gd name="connsiteX8" fmla="*/ 528724 w 960775"/>
              <a:gd name="connsiteY8" fmla="*/ 828835 h 837096"/>
              <a:gd name="connsiteX9" fmla="*/ 233502 w 960775"/>
              <a:gd name="connsiteY9" fmla="*/ 822935 h 837096"/>
              <a:gd name="connsiteX10" fmla="*/ 4646 w 960775"/>
              <a:gd name="connsiteY10" fmla="*/ 712815 h 837096"/>
              <a:gd name="connsiteX11" fmla="*/ 78650 w 960775"/>
              <a:gd name="connsiteY11" fmla="*/ 486657 h 837096"/>
              <a:gd name="connsiteX12" fmla="*/ 248513 w 960775"/>
              <a:gd name="connsiteY12" fmla="*/ 376547 h 837096"/>
              <a:gd name="connsiteX13" fmla="*/ 332333 w 960775"/>
              <a:gd name="connsiteY13" fmla="*/ 300347 h 837096"/>
              <a:gd name="connsiteX0" fmla="*/ 335033 w 963475"/>
              <a:gd name="connsiteY0" fmla="*/ 300347 h 837096"/>
              <a:gd name="connsiteX1" fmla="*/ 483006 w 963475"/>
              <a:gd name="connsiteY1" fmla="*/ 100498 h 837096"/>
              <a:gd name="connsiteX2" fmla="*/ 723415 w 963475"/>
              <a:gd name="connsiteY2" fmla="*/ 203 h 837096"/>
              <a:gd name="connsiteX3" fmla="*/ 894001 w 963475"/>
              <a:gd name="connsiteY3" fmla="*/ 124099 h 837096"/>
              <a:gd name="connsiteX4" fmla="*/ 959873 w 963475"/>
              <a:gd name="connsiteY4" fmla="*/ 330827 h 837096"/>
              <a:gd name="connsiteX5" fmla="*/ 948073 w 963475"/>
              <a:gd name="connsiteY5" fmla="*/ 538287 h 837096"/>
              <a:gd name="connsiteX6" fmla="*/ 891293 w 963475"/>
              <a:gd name="connsiteY6" fmla="*/ 696587 h 837096"/>
              <a:gd name="connsiteX7" fmla="*/ 784366 w 963475"/>
              <a:gd name="connsiteY7" fmla="*/ 760007 h 837096"/>
              <a:gd name="connsiteX8" fmla="*/ 531424 w 963475"/>
              <a:gd name="connsiteY8" fmla="*/ 828835 h 837096"/>
              <a:gd name="connsiteX9" fmla="*/ 236202 w 963475"/>
              <a:gd name="connsiteY9" fmla="*/ 822935 h 837096"/>
              <a:gd name="connsiteX10" fmla="*/ 7346 w 963475"/>
              <a:gd name="connsiteY10" fmla="*/ 712815 h 837096"/>
              <a:gd name="connsiteX11" fmla="*/ 81350 w 963475"/>
              <a:gd name="connsiteY11" fmla="*/ 486657 h 837096"/>
              <a:gd name="connsiteX12" fmla="*/ 251213 w 963475"/>
              <a:gd name="connsiteY12" fmla="*/ 376547 h 837096"/>
              <a:gd name="connsiteX13" fmla="*/ 335033 w 963475"/>
              <a:gd name="connsiteY13" fmla="*/ 300347 h 837096"/>
              <a:gd name="connsiteX0" fmla="*/ 332334 w 960776"/>
              <a:gd name="connsiteY0" fmla="*/ 300347 h 837096"/>
              <a:gd name="connsiteX1" fmla="*/ 480307 w 960776"/>
              <a:gd name="connsiteY1" fmla="*/ 100498 h 837096"/>
              <a:gd name="connsiteX2" fmla="*/ 720716 w 960776"/>
              <a:gd name="connsiteY2" fmla="*/ 203 h 837096"/>
              <a:gd name="connsiteX3" fmla="*/ 891302 w 960776"/>
              <a:gd name="connsiteY3" fmla="*/ 124099 h 837096"/>
              <a:gd name="connsiteX4" fmla="*/ 957174 w 960776"/>
              <a:gd name="connsiteY4" fmla="*/ 330827 h 837096"/>
              <a:gd name="connsiteX5" fmla="*/ 945374 w 960776"/>
              <a:gd name="connsiteY5" fmla="*/ 538287 h 837096"/>
              <a:gd name="connsiteX6" fmla="*/ 888594 w 960776"/>
              <a:gd name="connsiteY6" fmla="*/ 696587 h 837096"/>
              <a:gd name="connsiteX7" fmla="*/ 781667 w 960776"/>
              <a:gd name="connsiteY7" fmla="*/ 760007 h 837096"/>
              <a:gd name="connsiteX8" fmla="*/ 528725 w 960776"/>
              <a:gd name="connsiteY8" fmla="*/ 828835 h 837096"/>
              <a:gd name="connsiteX9" fmla="*/ 233503 w 960776"/>
              <a:gd name="connsiteY9" fmla="*/ 822935 h 837096"/>
              <a:gd name="connsiteX10" fmla="*/ 4647 w 960776"/>
              <a:gd name="connsiteY10" fmla="*/ 712815 h 837096"/>
              <a:gd name="connsiteX11" fmla="*/ 78651 w 960776"/>
              <a:gd name="connsiteY11" fmla="*/ 486657 h 837096"/>
              <a:gd name="connsiteX12" fmla="*/ 248514 w 960776"/>
              <a:gd name="connsiteY12" fmla="*/ 376547 h 837096"/>
              <a:gd name="connsiteX13" fmla="*/ 332334 w 960776"/>
              <a:gd name="connsiteY13" fmla="*/ 300347 h 837096"/>
              <a:gd name="connsiteX0" fmla="*/ 333747 w 962189"/>
              <a:gd name="connsiteY0" fmla="*/ 300347 h 837096"/>
              <a:gd name="connsiteX1" fmla="*/ 481720 w 962189"/>
              <a:gd name="connsiteY1" fmla="*/ 100498 h 837096"/>
              <a:gd name="connsiteX2" fmla="*/ 722129 w 962189"/>
              <a:gd name="connsiteY2" fmla="*/ 203 h 837096"/>
              <a:gd name="connsiteX3" fmla="*/ 892715 w 962189"/>
              <a:gd name="connsiteY3" fmla="*/ 124099 h 837096"/>
              <a:gd name="connsiteX4" fmla="*/ 958587 w 962189"/>
              <a:gd name="connsiteY4" fmla="*/ 330827 h 837096"/>
              <a:gd name="connsiteX5" fmla="*/ 946787 w 962189"/>
              <a:gd name="connsiteY5" fmla="*/ 538287 h 837096"/>
              <a:gd name="connsiteX6" fmla="*/ 890007 w 962189"/>
              <a:gd name="connsiteY6" fmla="*/ 696587 h 837096"/>
              <a:gd name="connsiteX7" fmla="*/ 783080 w 962189"/>
              <a:gd name="connsiteY7" fmla="*/ 760007 h 837096"/>
              <a:gd name="connsiteX8" fmla="*/ 530138 w 962189"/>
              <a:gd name="connsiteY8" fmla="*/ 828835 h 837096"/>
              <a:gd name="connsiteX9" fmla="*/ 234916 w 962189"/>
              <a:gd name="connsiteY9" fmla="*/ 822935 h 837096"/>
              <a:gd name="connsiteX10" fmla="*/ 6060 w 962189"/>
              <a:gd name="connsiteY10" fmla="*/ 712815 h 837096"/>
              <a:gd name="connsiteX11" fmla="*/ 66296 w 962189"/>
              <a:gd name="connsiteY11" fmla="*/ 484691 h 837096"/>
              <a:gd name="connsiteX12" fmla="*/ 249927 w 962189"/>
              <a:gd name="connsiteY12" fmla="*/ 376547 h 837096"/>
              <a:gd name="connsiteX13" fmla="*/ 333747 w 962189"/>
              <a:gd name="connsiteY13" fmla="*/ 300347 h 837096"/>
              <a:gd name="connsiteX0" fmla="*/ 337139 w 965581"/>
              <a:gd name="connsiteY0" fmla="*/ 300347 h 837096"/>
              <a:gd name="connsiteX1" fmla="*/ 485112 w 965581"/>
              <a:gd name="connsiteY1" fmla="*/ 100498 h 837096"/>
              <a:gd name="connsiteX2" fmla="*/ 725521 w 965581"/>
              <a:gd name="connsiteY2" fmla="*/ 203 h 837096"/>
              <a:gd name="connsiteX3" fmla="*/ 896107 w 965581"/>
              <a:gd name="connsiteY3" fmla="*/ 124099 h 837096"/>
              <a:gd name="connsiteX4" fmla="*/ 961979 w 965581"/>
              <a:gd name="connsiteY4" fmla="*/ 330827 h 837096"/>
              <a:gd name="connsiteX5" fmla="*/ 950179 w 965581"/>
              <a:gd name="connsiteY5" fmla="*/ 538287 h 837096"/>
              <a:gd name="connsiteX6" fmla="*/ 893399 w 965581"/>
              <a:gd name="connsiteY6" fmla="*/ 696587 h 837096"/>
              <a:gd name="connsiteX7" fmla="*/ 786472 w 965581"/>
              <a:gd name="connsiteY7" fmla="*/ 760007 h 837096"/>
              <a:gd name="connsiteX8" fmla="*/ 533530 w 965581"/>
              <a:gd name="connsiteY8" fmla="*/ 828835 h 837096"/>
              <a:gd name="connsiteX9" fmla="*/ 238308 w 965581"/>
              <a:gd name="connsiteY9" fmla="*/ 822935 h 837096"/>
              <a:gd name="connsiteX10" fmla="*/ 9452 w 965581"/>
              <a:gd name="connsiteY10" fmla="*/ 712815 h 837096"/>
              <a:gd name="connsiteX11" fmla="*/ 69688 w 965581"/>
              <a:gd name="connsiteY11" fmla="*/ 484691 h 837096"/>
              <a:gd name="connsiteX12" fmla="*/ 253319 w 965581"/>
              <a:gd name="connsiteY12" fmla="*/ 376547 h 837096"/>
              <a:gd name="connsiteX13" fmla="*/ 337139 w 965581"/>
              <a:gd name="connsiteY13" fmla="*/ 300347 h 837096"/>
              <a:gd name="connsiteX0" fmla="*/ 335434 w 963876"/>
              <a:gd name="connsiteY0" fmla="*/ 300347 h 837096"/>
              <a:gd name="connsiteX1" fmla="*/ 483407 w 963876"/>
              <a:gd name="connsiteY1" fmla="*/ 100498 h 837096"/>
              <a:gd name="connsiteX2" fmla="*/ 723816 w 963876"/>
              <a:gd name="connsiteY2" fmla="*/ 203 h 837096"/>
              <a:gd name="connsiteX3" fmla="*/ 894402 w 963876"/>
              <a:gd name="connsiteY3" fmla="*/ 124099 h 837096"/>
              <a:gd name="connsiteX4" fmla="*/ 960274 w 963876"/>
              <a:gd name="connsiteY4" fmla="*/ 330827 h 837096"/>
              <a:gd name="connsiteX5" fmla="*/ 948474 w 963876"/>
              <a:gd name="connsiteY5" fmla="*/ 538287 h 837096"/>
              <a:gd name="connsiteX6" fmla="*/ 891694 w 963876"/>
              <a:gd name="connsiteY6" fmla="*/ 696587 h 837096"/>
              <a:gd name="connsiteX7" fmla="*/ 784767 w 963876"/>
              <a:gd name="connsiteY7" fmla="*/ 760007 h 837096"/>
              <a:gd name="connsiteX8" fmla="*/ 531825 w 963876"/>
              <a:gd name="connsiteY8" fmla="*/ 828835 h 837096"/>
              <a:gd name="connsiteX9" fmla="*/ 236603 w 963876"/>
              <a:gd name="connsiteY9" fmla="*/ 822935 h 837096"/>
              <a:gd name="connsiteX10" fmla="*/ 7747 w 963876"/>
              <a:gd name="connsiteY10" fmla="*/ 712815 h 837096"/>
              <a:gd name="connsiteX11" fmla="*/ 67983 w 963876"/>
              <a:gd name="connsiteY11" fmla="*/ 484691 h 837096"/>
              <a:gd name="connsiteX12" fmla="*/ 208345 w 963876"/>
              <a:gd name="connsiteY12" fmla="*/ 378514 h 837096"/>
              <a:gd name="connsiteX13" fmla="*/ 335434 w 963876"/>
              <a:gd name="connsiteY13" fmla="*/ 300347 h 837096"/>
              <a:gd name="connsiteX0" fmla="*/ 355617 w 984059"/>
              <a:gd name="connsiteY0" fmla="*/ 300347 h 839176"/>
              <a:gd name="connsiteX1" fmla="*/ 503590 w 984059"/>
              <a:gd name="connsiteY1" fmla="*/ 100498 h 839176"/>
              <a:gd name="connsiteX2" fmla="*/ 743999 w 984059"/>
              <a:gd name="connsiteY2" fmla="*/ 203 h 839176"/>
              <a:gd name="connsiteX3" fmla="*/ 914585 w 984059"/>
              <a:gd name="connsiteY3" fmla="*/ 124099 h 839176"/>
              <a:gd name="connsiteX4" fmla="*/ 980457 w 984059"/>
              <a:gd name="connsiteY4" fmla="*/ 330827 h 839176"/>
              <a:gd name="connsiteX5" fmla="*/ 968657 w 984059"/>
              <a:gd name="connsiteY5" fmla="*/ 538287 h 839176"/>
              <a:gd name="connsiteX6" fmla="*/ 911877 w 984059"/>
              <a:gd name="connsiteY6" fmla="*/ 696587 h 839176"/>
              <a:gd name="connsiteX7" fmla="*/ 804950 w 984059"/>
              <a:gd name="connsiteY7" fmla="*/ 760007 h 839176"/>
              <a:gd name="connsiteX8" fmla="*/ 552008 w 984059"/>
              <a:gd name="connsiteY8" fmla="*/ 828835 h 839176"/>
              <a:gd name="connsiteX9" fmla="*/ 256786 w 984059"/>
              <a:gd name="connsiteY9" fmla="*/ 822935 h 839176"/>
              <a:gd name="connsiteX10" fmla="*/ 6295 w 984059"/>
              <a:gd name="connsiteY10" fmla="*/ 679380 h 839176"/>
              <a:gd name="connsiteX11" fmla="*/ 88166 w 984059"/>
              <a:gd name="connsiteY11" fmla="*/ 484691 h 839176"/>
              <a:gd name="connsiteX12" fmla="*/ 228528 w 984059"/>
              <a:gd name="connsiteY12" fmla="*/ 378514 h 839176"/>
              <a:gd name="connsiteX13" fmla="*/ 355617 w 984059"/>
              <a:gd name="connsiteY13" fmla="*/ 300347 h 839176"/>
              <a:gd name="connsiteX0" fmla="*/ 361962 w 990404"/>
              <a:gd name="connsiteY0" fmla="*/ 300347 h 839176"/>
              <a:gd name="connsiteX1" fmla="*/ 509935 w 990404"/>
              <a:gd name="connsiteY1" fmla="*/ 100498 h 839176"/>
              <a:gd name="connsiteX2" fmla="*/ 750344 w 990404"/>
              <a:gd name="connsiteY2" fmla="*/ 203 h 839176"/>
              <a:gd name="connsiteX3" fmla="*/ 920930 w 990404"/>
              <a:gd name="connsiteY3" fmla="*/ 124099 h 839176"/>
              <a:gd name="connsiteX4" fmla="*/ 986802 w 990404"/>
              <a:gd name="connsiteY4" fmla="*/ 330827 h 839176"/>
              <a:gd name="connsiteX5" fmla="*/ 975002 w 990404"/>
              <a:gd name="connsiteY5" fmla="*/ 538287 h 839176"/>
              <a:gd name="connsiteX6" fmla="*/ 918222 w 990404"/>
              <a:gd name="connsiteY6" fmla="*/ 696587 h 839176"/>
              <a:gd name="connsiteX7" fmla="*/ 811295 w 990404"/>
              <a:gd name="connsiteY7" fmla="*/ 760007 h 839176"/>
              <a:gd name="connsiteX8" fmla="*/ 558353 w 990404"/>
              <a:gd name="connsiteY8" fmla="*/ 828835 h 839176"/>
              <a:gd name="connsiteX9" fmla="*/ 263131 w 990404"/>
              <a:gd name="connsiteY9" fmla="*/ 822935 h 839176"/>
              <a:gd name="connsiteX10" fmla="*/ 12640 w 990404"/>
              <a:gd name="connsiteY10" fmla="*/ 679380 h 839176"/>
              <a:gd name="connsiteX11" fmla="*/ 94511 w 990404"/>
              <a:gd name="connsiteY11" fmla="*/ 484691 h 839176"/>
              <a:gd name="connsiteX12" fmla="*/ 234873 w 990404"/>
              <a:gd name="connsiteY12" fmla="*/ 378514 h 839176"/>
              <a:gd name="connsiteX13" fmla="*/ 361962 w 990404"/>
              <a:gd name="connsiteY13" fmla="*/ 300347 h 839176"/>
              <a:gd name="connsiteX0" fmla="*/ 351224 w 979666"/>
              <a:gd name="connsiteY0" fmla="*/ 300347 h 837689"/>
              <a:gd name="connsiteX1" fmla="*/ 499197 w 979666"/>
              <a:gd name="connsiteY1" fmla="*/ 100498 h 837689"/>
              <a:gd name="connsiteX2" fmla="*/ 739606 w 979666"/>
              <a:gd name="connsiteY2" fmla="*/ 203 h 837689"/>
              <a:gd name="connsiteX3" fmla="*/ 910192 w 979666"/>
              <a:gd name="connsiteY3" fmla="*/ 124099 h 837689"/>
              <a:gd name="connsiteX4" fmla="*/ 976064 w 979666"/>
              <a:gd name="connsiteY4" fmla="*/ 330827 h 837689"/>
              <a:gd name="connsiteX5" fmla="*/ 964264 w 979666"/>
              <a:gd name="connsiteY5" fmla="*/ 538287 h 837689"/>
              <a:gd name="connsiteX6" fmla="*/ 907484 w 979666"/>
              <a:gd name="connsiteY6" fmla="*/ 696587 h 837689"/>
              <a:gd name="connsiteX7" fmla="*/ 800557 w 979666"/>
              <a:gd name="connsiteY7" fmla="*/ 760007 h 837689"/>
              <a:gd name="connsiteX8" fmla="*/ 547615 w 979666"/>
              <a:gd name="connsiteY8" fmla="*/ 828835 h 837689"/>
              <a:gd name="connsiteX9" fmla="*/ 252393 w 979666"/>
              <a:gd name="connsiteY9" fmla="*/ 822935 h 837689"/>
              <a:gd name="connsiteX10" fmla="*/ 13703 w 979666"/>
              <a:gd name="connsiteY10" fmla="*/ 702981 h 837689"/>
              <a:gd name="connsiteX11" fmla="*/ 83773 w 979666"/>
              <a:gd name="connsiteY11" fmla="*/ 484691 h 837689"/>
              <a:gd name="connsiteX12" fmla="*/ 224135 w 979666"/>
              <a:gd name="connsiteY12" fmla="*/ 378514 h 837689"/>
              <a:gd name="connsiteX13" fmla="*/ 351224 w 979666"/>
              <a:gd name="connsiteY13" fmla="*/ 300347 h 837689"/>
              <a:gd name="connsiteX0" fmla="*/ 353597 w 982039"/>
              <a:gd name="connsiteY0" fmla="*/ 300347 h 837689"/>
              <a:gd name="connsiteX1" fmla="*/ 501570 w 982039"/>
              <a:gd name="connsiteY1" fmla="*/ 100498 h 837689"/>
              <a:gd name="connsiteX2" fmla="*/ 741979 w 982039"/>
              <a:gd name="connsiteY2" fmla="*/ 203 h 837689"/>
              <a:gd name="connsiteX3" fmla="*/ 912565 w 982039"/>
              <a:gd name="connsiteY3" fmla="*/ 124099 h 837689"/>
              <a:gd name="connsiteX4" fmla="*/ 978437 w 982039"/>
              <a:gd name="connsiteY4" fmla="*/ 330827 h 837689"/>
              <a:gd name="connsiteX5" fmla="*/ 966637 w 982039"/>
              <a:gd name="connsiteY5" fmla="*/ 538287 h 837689"/>
              <a:gd name="connsiteX6" fmla="*/ 909857 w 982039"/>
              <a:gd name="connsiteY6" fmla="*/ 696587 h 837689"/>
              <a:gd name="connsiteX7" fmla="*/ 802930 w 982039"/>
              <a:gd name="connsiteY7" fmla="*/ 760007 h 837689"/>
              <a:gd name="connsiteX8" fmla="*/ 549988 w 982039"/>
              <a:gd name="connsiteY8" fmla="*/ 828835 h 837689"/>
              <a:gd name="connsiteX9" fmla="*/ 254766 w 982039"/>
              <a:gd name="connsiteY9" fmla="*/ 822935 h 837689"/>
              <a:gd name="connsiteX10" fmla="*/ 16076 w 982039"/>
              <a:gd name="connsiteY10" fmla="*/ 702981 h 837689"/>
              <a:gd name="connsiteX11" fmla="*/ 86146 w 982039"/>
              <a:gd name="connsiteY11" fmla="*/ 484691 h 837689"/>
              <a:gd name="connsiteX12" fmla="*/ 226508 w 982039"/>
              <a:gd name="connsiteY12" fmla="*/ 378514 h 837689"/>
              <a:gd name="connsiteX13" fmla="*/ 353597 w 982039"/>
              <a:gd name="connsiteY13" fmla="*/ 300347 h 837689"/>
              <a:gd name="connsiteX0" fmla="*/ 345291 w 973733"/>
              <a:gd name="connsiteY0" fmla="*/ 300347 h 837689"/>
              <a:gd name="connsiteX1" fmla="*/ 493264 w 973733"/>
              <a:gd name="connsiteY1" fmla="*/ 100498 h 837689"/>
              <a:gd name="connsiteX2" fmla="*/ 733673 w 973733"/>
              <a:gd name="connsiteY2" fmla="*/ 203 h 837689"/>
              <a:gd name="connsiteX3" fmla="*/ 904259 w 973733"/>
              <a:gd name="connsiteY3" fmla="*/ 124099 h 837689"/>
              <a:gd name="connsiteX4" fmla="*/ 970131 w 973733"/>
              <a:gd name="connsiteY4" fmla="*/ 330827 h 837689"/>
              <a:gd name="connsiteX5" fmla="*/ 958331 w 973733"/>
              <a:gd name="connsiteY5" fmla="*/ 538287 h 837689"/>
              <a:gd name="connsiteX6" fmla="*/ 901551 w 973733"/>
              <a:gd name="connsiteY6" fmla="*/ 696587 h 837689"/>
              <a:gd name="connsiteX7" fmla="*/ 794624 w 973733"/>
              <a:gd name="connsiteY7" fmla="*/ 760007 h 837689"/>
              <a:gd name="connsiteX8" fmla="*/ 541682 w 973733"/>
              <a:gd name="connsiteY8" fmla="*/ 828835 h 837689"/>
              <a:gd name="connsiteX9" fmla="*/ 246460 w 973733"/>
              <a:gd name="connsiteY9" fmla="*/ 822935 h 837689"/>
              <a:gd name="connsiteX10" fmla="*/ 7770 w 973733"/>
              <a:gd name="connsiteY10" fmla="*/ 702981 h 837689"/>
              <a:gd name="connsiteX11" fmla="*/ 83740 w 973733"/>
              <a:gd name="connsiteY11" fmla="*/ 498458 h 837689"/>
              <a:gd name="connsiteX12" fmla="*/ 218202 w 973733"/>
              <a:gd name="connsiteY12" fmla="*/ 378514 h 837689"/>
              <a:gd name="connsiteX13" fmla="*/ 345291 w 973733"/>
              <a:gd name="connsiteY13" fmla="*/ 300347 h 837689"/>
              <a:gd name="connsiteX0" fmla="*/ 347915 w 976357"/>
              <a:gd name="connsiteY0" fmla="*/ 300347 h 837689"/>
              <a:gd name="connsiteX1" fmla="*/ 495888 w 976357"/>
              <a:gd name="connsiteY1" fmla="*/ 100498 h 837689"/>
              <a:gd name="connsiteX2" fmla="*/ 736297 w 976357"/>
              <a:gd name="connsiteY2" fmla="*/ 203 h 837689"/>
              <a:gd name="connsiteX3" fmla="*/ 906883 w 976357"/>
              <a:gd name="connsiteY3" fmla="*/ 124099 h 837689"/>
              <a:gd name="connsiteX4" fmla="*/ 972755 w 976357"/>
              <a:gd name="connsiteY4" fmla="*/ 330827 h 837689"/>
              <a:gd name="connsiteX5" fmla="*/ 960955 w 976357"/>
              <a:gd name="connsiteY5" fmla="*/ 538287 h 837689"/>
              <a:gd name="connsiteX6" fmla="*/ 904175 w 976357"/>
              <a:gd name="connsiteY6" fmla="*/ 696587 h 837689"/>
              <a:gd name="connsiteX7" fmla="*/ 797248 w 976357"/>
              <a:gd name="connsiteY7" fmla="*/ 760007 h 837689"/>
              <a:gd name="connsiteX8" fmla="*/ 544306 w 976357"/>
              <a:gd name="connsiteY8" fmla="*/ 828835 h 837689"/>
              <a:gd name="connsiteX9" fmla="*/ 249084 w 976357"/>
              <a:gd name="connsiteY9" fmla="*/ 822935 h 837689"/>
              <a:gd name="connsiteX10" fmla="*/ 10394 w 976357"/>
              <a:gd name="connsiteY10" fmla="*/ 702981 h 837689"/>
              <a:gd name="connsiteX11" fmla="*/ 72597 w 976357"/>
              <a:gd name="connsiteY11" fmla="*/ 502392 h 837689"/>
              <a:gd name="connsiteX12" fmla="*/ 220826 w 976357"/>
              <a:gd name="connsiteY12" fmla="*/ 378514 h 837689"/>
              <a:gd name="connsiteX13" fmla="*/ 347915 w 976357"/>
              <a:gd name="connsiteY13" fmla="*/ 300347 h 837689"/>
              <a:gd name="connsiteX0" fmla="*/ 349015 w 977457"/>
              <a:gd name="connsiteY0" fmla="*/ 300347 h 970816"/>
              <a:gd name="connsiteX1" fmla="*/ 496988 w 977457"/>
              <a:gd name="connsiteY1" fmla="*/ 100498 h 970816"/>
              <a:gd name="connsiteX2" fmla="*/ 737397 w 977457"/>
              <a:gd name="connsiteY2" fmla="*/ 203 h 970816"/>
              <a:gd name="connsiteX3" fmla="*/ 907983 w 977457"/>
              <a:gd name="connsiteY3" fmla="*/ 124099 h 970816"/>
              <a:gd name="connsiteX4" fmla="*/ 973855 w 977457"/>
              <a:gd name="connsiteY4" fmla="*/ 330827 h 970816"/>
              <a:gd name="connsiteX5" fmla="*/ 962055 w 977457"/>
              <a:gd name="connsiteY5" fmla="*/ 538287 h 970816"/>
              <a:gd name="connsiteX6" fmla="*/ 905275 w 977457"/>
              <a:gd name="connsiteY6" fmla="*/ 696587 h 970816"/>
              <a:gd name="connsiteX7" fmla="*/ 798348 w 977457"/>
              <a:gd name="connsiteY7" fmla="*/ 760007 h 970816"/>
              <a:gd name="connsiteX8" fmla="*/ 545406 w 977457"/>
              <a:gd name="connsiteY8" fmla="*/ 828835 h 970816"/>
              <a:gd name="connsiteX9" fmla="*/ 265918 w 977457"/>
              <a:gd name="connsiteY9" fmla="*/ 968474 h 970816"/>
              <a:gd name="connsiteX10" fmla="*/ 11494 w 977457"/>
              <a:gd name="connsiteY10" fmla="*/ 702981 h 970816"/>
              <a:gd name="connsiteX11" fmla="*/ 73697 w 977457"/>
              <a:gd name="connsiteY11" fmla="*/ 502392 h 970816"/>
              <a:gd name="connsiteX12" fmla="*/ 221926 w 977457"/>
              <a:gd name="connsiteY12" fmla="*/ 378514 h 970816"/>
              <a:gd name="connsiteX13" fmla="*/ 349015 w 977457"/>
              <a:gd name="connsiteY13" fmla="*/ 300347 h 970816"/>
              <a:gd name="connsiteX0" fmla="*/ 349015 w 977457"/>
              <a:gd name="connsiteY0" fmla="*/ 300347 h 1064985"/>
              <a:gd name="connsiteX1" fmla="*/ 496988 w 977457"/>
              <a:gd name="connsiteY1" fmla="*/ 100498 h 1064985"/>
              <a:gd name="connsiteX2" fmla="*/ 737397 w 977457"/>
              <a:gd name="connsiteY2" fmla="*/ 203 h 1064985"/>
              <a:gd name="connsiteX3" fmla="*/ 907983 w 977457"/>
              <a:gd name="connsiteY3" fmla="*/ 124099 h 1064985"/>
              <a:gd name="connsiteX4" fmla="*/ 973855 w 977457"/>
              <a:gd name="connsiteY4" fmla="*/ 330827 h 1064985"/>
              <a:gd name="connsiteX5" fmla="*/ 962055 w 977457"/>
              <a:gd name="connsiteY5" fmla="*/ 538287 h 1064985"/>
              <a:gd name="connsiteX6" fmla="*/ 905275 w 977457"/>
              <a:gd name="connsiteY6" fmla="*/ 696587 h 1064985"/>
              <a:gd name="connsiteX7" fmla="*/ 798348 w 977457"/>
              <a:gd name="connsiteY7" fmla="*/ 760007 h 1064985"/>
              <a:gd name="connsiteX8" fmla="*/ 679145 w 977457"/>
              <a:gd name="connsiteY8" fmla="*/ 1055011 h 1064985"/>
              <a:gd name="connsiteX9" fmla="*/ 265918 w 977457"/>
              <a:gd name="connsiteY9" fmla="*/ 968474 h 1064985"/>
              <a:gd name="connsiteX10" fmla="*/ 11494 w 977457"/>
              <a:gd name="connsiteY10" fmla="*/ 702981 h 1064985"/>
              <a:gd name="connsiteX11" fmla="*/ 73697 w 977457"/>
              <a:gd name="connsiteY11" fmla="*/ 502392 h 1064985"/>
              <a:gd name="connsiteX12" fmla="*/ 221926 w 977457"/>
              <a:gd name="connsiteY12" fmla="*/ 378514 h 1064985"/>
              <a:gd name="connsiteX13" fmla="*/ 349015 w 977457"/>
              <a:gd name="connsiteY13" fmla="*/ 300347 h 1064985"/>
              <a:gd name="connsiteX0" fmla="*/ 349015 w 996588"/>
              <a:gd name="connsiteY0" fmla="*/ 300347 h 1056091"/>
              <a:gd name="connsiteX1" fmla="*/ 496988 w 996588"/>
              <a:gd name="connsiteY1" fmla="*/ 100498 h 1056091"/>
              <a:gd name="connsiteX2" fmla="*/ 737397 w 996588"/>
              <a:gd name="connsiteY2" fmla="*/ 203 h 1056091"/>
              <a:gd name="connsiteX3" fmla="*/ 907983 w 996588"/>
              <a:gd name="connsiteY3" fmla="*/ 124099 h 1056091"/>
              <a:gd name="connsiteX4" fmla="*/ 973855 w 996588"/>
              <a:gd name="connsiteY4" fmla="*/ 330827 h 1056091"/>
              <a:gd name="connsiteX5" fmla="*/ 962055 w 996588"/>
              <a:gd name="connsiteY5" fmla="*/ 538287 h 1056091"/>
              <a:gd name="connsiteX6" fmla="*/ 905275 w 996588"/>
              <a:gd name="connsiteY6" fmla="*/ 696587 h 1056091"/>
              <a:gd name="connsiteX7" fmla="*/ 989122 w 996588"/>
              <a:gd name="connsiteY7" fmla="*/ 921280 h 1056091"/>
              <a:gd name="connsiteX8" fmla="*/ 679145 w 996588"/>
              <a:gd name="connsiteY8" fmla="*/ 1055011 h 1056091"/>
              <a:gd name="connsiteX9" fmla="*/ 265918 w 996588"/>
              <a:gd name="connsiteY9" fmla="*/ 968474 h 1056091"/>
              <a:gd name="connsiteX10" fmla="*/ 11494 w 996588"/>
              <a:gd name="connsiteY10" fmla="*/ 702981 h 1056091"/>
              <a:gd name="connsiteX11" fmla="*/ 73697 w 996588"/>
              <a:gd name="connsiteY11" fmla="*/ 502392 h 1056091"/>
              <a:gd name="connsiteX12" fmla="*/ 221926 w 996588"/>
              <a:gd name="connsiteY12" fmla="*/ 378514 h 1056091"/>
              <a:gd name="connsiteX13" fmla="*/ 349015 w 996588"/>
              <a:gd name="connsiteY13" fmla="*/ 300347 h 1056091"/>
              <a:gd name="connsiteX0" fmla="*/ 349015 w 1125767"/>
              <a:gd name="connsiteY0" fmla="*/ 300347 h 1056091"/>
              <a:gd name="connsiteX1" fmla="*/ 496988 w 1125767"/>
              <a:gd name="connsiteY1" fmla="*/ 100498 h 1056091"/>
              <a:gd name="connsiteX2" fmla="*/ 737397 w 1125767"/>
              <a:gd name="connsiteY2" fmla="*/ 203 h 1056091"/>
              <a:gd name="connsiteX3" fmla="*/ 907983 w 1125767"/>
              <a:gd name="connsiteY3" fmla="*/ 124099 h 1056091"/>
              <a:gd name="connsiteX4" fmla="*/ 973855 w 1125767"/>
              <a:gd name="connsiteY4" fmla="*/ 330827 h 1056091"/>
              <a:gd name="connsiteX5" fmla="*/ 962055 w 1125767"/>
              <a:gd name="connsiteY5" fmla="*/ 538287 h 1056091"/>
              <a:gd name="connsiteX6" fmla="*/ 1125551 w 1125767"/>
              <a:gd name="connsiteY6" fmla="*/ 706421 h 1056091"/>
              <a:gd name="connsiteX7" fmla="*/ 989122 w 1125767"/>
              <a:gd name="connsiteY7" fmla="*/ 921280 h 1056091"/>
              <a:gd name="connsiteX8" fmla="*/ 679145 w 1125767"/>
              <a:gd name="connsiteY8" fmla="*/ 1055011 h 1056091"/>
              <a:gd name="connsiteX9" fmla="*/ 265918 w 1125767"/>
              <a:gd name="connsiteY9" fmla="*/ 968474 h 1056091"/>
              <a:gd name="connsiteX10" fmla="*/ 11494 w 1125767"/>
              <a:gd name="connsiteY10" fmla="*/ 702981 h 1056091"/>
              <a:gd name="connsiteX11" fmla="*/ 73697 w 1125767"/>
              <a:gd name="connsiteY11" fmla="*/ 502392 h 1056091"/>
              <a:gd name="connsiteX12" fmla="*/ 221926 w 1125767"/>
              <a:gd name="connsiteY12" fmla="*/ 378514 h 1056091"/>
              <a:gd name="connsiteX13" fmla="*/ 349015 w 1125767"/>
              <a:gd name="connsiteY13" fmla="*/ 300347 h 1056091"/>
              <a:gd name="connsiteX0" fmla="*/ 349015 w 1149688"/>
              <a:gd name="connsiteY0" fmla="*/ 300347 h 1056091"/>
              <a:gd name="connsiteX1" fmla="*/ 496988 w 1149688"/>
              <a:gd name="connsiteY1" fmla="*/ 100498 h 1056091"/>
              <a:gd name="connsiteX2" fmla="*/ 737397 w 1149688"/>
              <a:gd name="connsiteY2" fmla="*/ 203 h 1056091"/>
              <a:gd name="connsiteX3" fmla="*/ 907983 w 1149688"/>
              <a:gd name="connsiteY3" fmla="*/ 124099 h 1056091"/>
              <a:gd name="connsiteX4" fmla="*/ 973855 w 1149688"/>
              <a:gd name="connsiteY4" fmla="*/ 330827 h 1056091"/>
              <a:gd name="connsiteX5" fmla="*/ 1135129 w 1149688"/>
              <a:gd name="connsiteY5" fmla="*/ 418315 h 1056091"/>
              <a:gd name="connsiteX6" fmla="*/ 1125551 w 1149688"/>
              <a:gd name="connsiteY6" fmla="*/ 706421 h 1056091"/>
              <a:gd name="connsiteX7" fmla="*/ 989122 w 1149688"/>
              <a:gd name="connsiteY7" fmla="*/ 921280 h 1056091"/>
              <a:gd name="connsiteX8" fmla="*/ 679145 w 1149688"/>
              <a:gd name="connsiteY8" fmla="*/ 1055011 h 1056091"/>
              <a:gd name="connsiteX9" fmla="*/ 265918 w 1149688"/>
              <a:gd name="connsiteY9" fmla="*/ 968474 h 1056091"/>
              <a:gd name="connsiteX10" fmla="*/ 11494 w 1149688"/>
              <a:gd name="connsiteY10" fmla="*/ 702981 h 1056091"/>
              <a:gd name="connsiteX11" fmla="*/ 73697 w 1149688"/>
              <a:gd name="connsiteY11" fmla="*/ 502392 h 1056091"/>
              <a:gd name="connsiteX12" fmla="*/ 221926 w 1149688"/>
              <a:gd name="connsiteY12" fmla="*/ 378514 h 1056091"/>
              <a:gd name="connsiteX13" fmla="*/ 349015 w 1149688"/>
              <a:gd name="connsiteY13" fmla="*/ 300347 h 1056091"/>
              <a:gd name="connsiteX0" fmla="*/ 349015 w 1143625"/>
              <a:gd name="connsiteY0" fmla="*/ 300347 h 1056091"/>
              <a:gd name="connsiteX1" fmla="*/ 496988 w 1143625"/>
              <a:gd name="connsiteY1" fmla="*/ 100498 h 1056091"/>
              <a:gd name="connsiteX2" fmla="*/ 737397 w 1143625"/>
              <a:gd name="connsiteY2" fmla="*/ 203 h 1056091"/>
              <a:gd name="connsiteX3" fmla="*/ 907983 w 1143625"/>
              <a:gd name="connsiteY3" fmla="*/ 124099 h 1056091"/>
              <a:gd name="connsiteX4" fmla="*/ 1060392 w 1143625"/>
              <a:gd name="connsiteY4" fmla="*/ 199055 h 1056091"/>
              <a:gd name="connsiteX5" fmla="*/ 1135129 w 1143625"/>
              <a:gd name="connsiteY5" fmla="*/ 418315 h 1056091"/>
              <a:gd name="connsiteX6" fmla="*/ 1125551 w 1143625"/>
              <a:gd name="connsiteY6" fmla="*/ 706421 h 1056091"/>
              <a:gd name="connsiteX7" fmla="*/ 989122 w 1143625"/>
              <a:gd name="connsiteY7" fmla="*/ 921280 h 1056091"/>
              <a:gd name="connsiteX8" fmla="*/ 679145 w 1143625"/>
              <a:gd name="connsiteY8" fmla="*/ 1055011 h 1056091"/>
              <a:gd name="connsiteX9" fmla="*/ 265918 w 1143625"/>
              <a:gd name="connsiteY9" fmla="*/ 968474 h 1056091"/>
              <a:gd name="connsiteX10" fmla="*/ 11494 w 1143625"/>
              <a:gd name="connsiteY10" fmla="*/ 702981 h 1056091"/>
              <a:gd name="connsiteX11" fmla="*/ 73697 w 1143625"/>
              <a:gd name="connsiteY11" fmla="*/ 502392 h 1056091"/>
              <a:gd name="connsiteX12" fmla="*/ 221926 w 1143625"/>
              <a:gd name="connsiteY12" fmla="*/ 378514 h 1056091"/>
              <a:gd name="connsiteX13" fmla="*/ 349015 w 1143625"/>
              <a:gd name="connsiteY13" fmla="*/ 300347 h 1056091"/>
              <a:gd name="connsiteX0" fmla="*/ 349015 w 1143625"/>
              <a:gd name="connsiteY0" fmla="*/ 300820 h 1056564"/>
              <a:gd name="connsiteX1" fmla="*/ 496988 w 1143625"/>
              <a:gd name="connsiteY1" fmla="*/ 100971 h 1056564"/>
              <a:gd name="connsiteX2" fmla="*/ 737397 w 1143625"/>
              <a:gd name="connsiteY2" fmla="*/ 676 h 1056564"/>
              <a:gd name="connsiteX3" fmla="*/ 923717 w 1143625"/>
              <a:gd name="connsiteY3" fmla="*/ 64258 h 1056564"/>
              <a:gd name="connsiteX4" fmla="*/ 1060392 w 1143625"/>
              <a:gd name="connsiteY4" fmla="*/ 199528 h 1056564"/>
              <a:gd name="connsiteX5" fmla="*/ 1135129 w 1143625"/>
              <a:gd name="connsiteY5" fmla="*/ 418788 h 1056564"/>
              <a:gd name="connsiteX6" fmla="*/ 1125551 w 1143625"/>
              <a:gd name="connsiteY6" fmla="*/ 706894 h 1056564"/>
              <a:gd name="connsiteX7" fmla="*/ 989122 w 1143625"/>
              <a:gd name="connsiteY7" fmla="*/ 921753 h 1056564"/>
              <a:gd name="connsiteX8" fmla="*/ 679145 w 1143625"/>
              <a:gd name="connsiteY8" fmla="*/ 1055484 h 1056564"/>
              <a:gd name="connsiteX9" fmla="*/ 265918 w 1143625"/>
              <a:gd name="connsiteY9" fmla="*/ 968947 h 1056564"/>
              <a:gd name="connsiteX10" fmla="*/ 11494 w 1143625"/>
              <a:gd name="connsiteY10" fmla="*/ 703454 h 1056564"/>
              <a:gd name="connsiteX11" fmla="*/ 73697 w 1143625"/>
              <a:gd name="connsiteY11" fmla="*/ 502865 h 1056564"/>
              <a:gd name="connsiteX12" fmla="*/ 221926 w 1143625"/>
              <a:gd name="connsiteY12" fmla="*/ 378987 h 1056564"/>
              <a:gd name="connsiteX13" fmla="*/ 349015 w 1143625"/>
              <a:gd name="connsiteY13" fmla="*/ 300820 h 1056564"/>
              <a:gd name="connsiteX0" fmla="*/ 349015 w 1143625"/>
              <a:gd name="connsiteY0" fmla="*/ 308596 h 1064340"/>
              <a:gd name="connsiteX1" fmla="*/ 496988 w 1143625"/>
              <a:gd name="connsiteY1" fmla="*/ 108747 h 1064340"/>
              <a:gd name="connsiteX2" fmla="*/ 713796 w 1143625"/>
              <a:gd name="connsiteY2" fmla="*/ 585 h 1064340"/>
              <a:gd name="connsiteX3" fmla="*/ 923717 w 1143625"/>
              <a:gd name="connsiteY3" fmla="*/ 72034 h 1064340"/>
              <a:gd name="connsiteX4" fmla="*/ 1060392 w 1143625"/>
              <a:gd name="connsiteY4" fmla="*/ 207304 h 1064340"/>
              <a:gd name="connsiteX5" fmla="*/ 1135129 w 1143625"/>
              <a:gd name="connsiteY5" fmla="*/ 426564 h 1064340"/>
              <a:gd name="connsiteX6" fmla="*/ 1125551 w 1143625"/>
              <a:gd name="connsiteY6" fmla="*/ 714670 h 1064340"/>
              <a:gd name="connsiteX7" fmla="*/ 989122 w 1143625"/>
              <a:gd name="connsiteY7" fmla="*/ 929529 h 1064340"/>
              <a:gd name="connsiteX8" fmla="*/ 679145 w 1143625"/>
              <a:gd name="connsiteY8" fmla="*/ 1063260 h 1064340"/>
              <a:gd name="connsiteX9" fmla="*/ 265918 w 1143625"/>
              <a:gd name="connsiteY9" fmla="*/ 976723 h 1064340"/>
              <a:gd name="connsiteX10" fmla="*/ 11494 w 1143625"/>
              <a:gd name="connsiteY10" fmla="*/ 711230 h 1064340"/>
              <a:gd name="connsiteX11" fmla="*/ 73697 w 1143625"/>
              <a:gd name="connsiteY11" fmla="*/ 510641 h 1064340"/>
              <a:gd name="connsiteX12" fmla="*/ 221926 w 1143625"/>
              <a:gd name="connsiteY12" fmla="*/ 386763 h 1064340"/>
              <a:gd name="connsiteX13" fmla="*/ 349015 w 1143625"/>
              <a:gd name="connsiteY13" fmla="*/ 308596 h 1064340"/>
              <a:gd name="connsiteX0" fmla="*/ 349015 w 1143625"/>
              <a:gd name="connsiteY0" fmla="*/ 308596 h 1066911"/>
              <a:gd name="connsiteX1" fmla="*/ 496988 w 1143625"/>
              <a:gd name="connsiteY1" fmla="*/ 108747 h 1066911"/>
              <a:gd name="connsiteX2" fmla="*/ 713796 w 1143625"/>
              <a:gd name="connsiteY2" fmla="*/ 585 h 1066911"/>
              <a:gd name="connsiteX3" fmla="*/ 923717 w 1143625"/>
              <a:gd name="connsiteY3" fmla="*/ 72034 h 1066911"/>
              <a:gd name="connsiteX4" fmla="*/ 1060392 w 1143625"/>
              <a:gd name="connsiteY4" fmla="*/ 207304 h 1066911"/>
              <a:gd name="connsiteX5" fmla="*/ 1135129 w 1143625"/>
              <a:gd name="connsiteY5" fmla="*/ 426564 h 1066911"/>
              <a:gd name="connsiteX6" fmla="*/ 1125551 w 1143625"/>
              <a:gd name="connsiteY6" fmla="*/ 714670 h 1066911"/>
              <a:gd name="connsiteX7" fmla="*/ 989122 w 1143625"/>
              <a:gd name="connsiteY7" fmla="*/ 929529 h 1066911"/>
              <a:gd name="connsiteX8" fmla="*/ 660789 w 1143625"/>
              <a:gd name="connsiteY8" fmla="*/ 1065882 h 1066911"/>
              <a:gd name="connsiteX9" fmla="*/ 265918 w 1143625"/>
              <a:gd name="connsiteY9" fmla="*/ 976723 h 1066911"/>
              <a:gd name="connsiteX10" fmla="*/ 11494 w 1143625"/>
              <a:gd name="connsiteY10" fmla="*/ 711230 h 1066911"/>
              <a:gd name="connsiteX11" fmla="*/ 73697 w 1143625"/>
              <a:gd name="connsiteY11" fmla="*/ 510641 h 1066911"/>
              <a:gd name="connsiteX12" fmla="*/ 221926 w 1143625"/>
              <a:gd name="connsiteY12" fmla="*/ 386763 h 1066911"/>
              <a:gd name="connsiteX13" fmla="*/ 349015 w 1143625"/>
              <a:gd name="connsiteY13" fmla="*/ 308596 h 106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43625" h="1066911">
                <a:moveTo>
                  <a:pt x="349015" y="308596"/>
                </a:moveTo>
                <a:cubicBezTo>
                  <a:pt x="394859" y="262260"/>
                  <a:pt x="436191" y="160082"/>
                  <a:pt x="496988" y="108747"/>
                </a:cubicBezTo>
                <a:cubicBezTo>
                  <a:pt x="557785" y="57412"/>
                  <a:pt x="642675" y="6704"/>
                  <a:pt x="713796" y="585"/>
                </a:cubicBezTo>
                <a:cubicBezTo>
                  <a:pt x="784917" y="-5534"/>
                  <a:pt x="865951" y="37581"/>
                  <a:pt x="923717" y="72034"/>
                </a:cubicBezTo>
                <a:cubicBezTo>
                  <a:pt x="981483" y="106487"/>
                  <a:pt x="1025157" y="148216"/>
                  <a:pt x="1060392" y="207304"/>
                </a:cubicBezTo>
                <a:cubicBezTo>
                  <a:pt x="1095627" y="266392"/>
                  <a:pt x="1124269" y="342003"/>
                  <a:pt x="1135129" y="426564"/>
                </a:cubicBezTo>
                <a:cubicBezTo>
                  <a:pt x="1145989" y="511125"/>
                  <a:pt x="1149885" y="630843"/>
                  <a:pt x="1125551" y="714670"/>
                </a:cubicBezTo>
                <a:cubicBezTo>
                  <a:pt x="1101217" y="798497"/>
                  <a:pt x="1066582" y="870994"/>
                  <a:pt x="989122" y="929529"/>
                </a:cubicBezTo>
                <a:cubicBezTo>
                  <a:pt x="911662" y="988064"/>
                  <a:pt x="781323" y="1058016"/>
                  <a:pt x="660789" y="1065882"/>
                </a:cubicBezTo>
                <a:cubicBezTo>
                  <a:pt x="540255" y="1073748"/>
                  <a:pt x="374134" y="1035832"/>
                  <a:pt x="265918" y="976723"/>
                </a:cubicBezTo>
                <a:cubicBezTo>
                  <a:pt x="157702" y="917614"/>
                  <a:pt x="43531" y="788910"/>
                  <a:pt x="11494" y="711230"/>
                </a:cubicBezTo>
                <a:cubicBezTo>
                  <a:pt x="-20543" y="633550"/>
                  <a:pt x="18957" y="560785"/>
                  <a:pt x="73697" y="510641"/>
                </a:cubicBezTo>
                <a:cubicBezTo>
                  <a:pt x="128437" y="460497"/>
                  <a:pt x="176040" y="420437"/>
                  <a:pt x="221926" y="386763"/>
                </a:cubicBezTo>
                <a:cubicBezTo>
                  <a:pt x="267812" y="353089"/>
                  <a:pt x="303171" y="354932"/>
                  <a:pt x="349015" y="308596"/>
                </a:cubicBezTo>
                <a:close/>
              </a:path>
            </a:pathLst>
          </a:custGeom>
          <a:noFill/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6793422" y="2517038"/>
            <a:ext cx="611243" cy="909951"/>
            <a:chOff x="11806724" y="2017807"/>
            <a:chExt cx="814647" cy="1212756"/>
          </a:xfrm>
        </p:grpSpPr>
        <p:cxnSp>
          <p:nvCxnSpPr>
            <p:cNvPr id="40" name="Straight Arrow Connector 39"/>
            <p:cNvCxnSpPr/>
            <p:nvPr/>
          </p:nvCxnSpPr>
          <p:spPr>
            <a:xfrm flipH="1" flipV="1">
              <a:off x="12423880" y="2348334"/>
              <a:ext cx="145297" cy="882229"/>
            </a:xfrm>
            <a:prstGeom prst="straightConnector1">
              <a:avLst/>
            </a:prstGeom>
            <a:ln w="19050">
              <a:solidFill>
                <a:srgbClr val="0033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1806724" y="2017807"/>
              <a:ext cx="8146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Nucleolus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973270" y="2287372"/>
            <a:ext cx="1436160" cy="493962"/>
            <a:chOff x="6973270" y="2287372"/>
            <a:chExt cx="1436160" cy="493962"/>
          </a:xfrm>
        </p:grpSpPr>
        <p:cxnSp>
          <p:nvCxnSpPr>
            <p:cNvPr id="41" name="Straight Arrow Connector 40"/>
            <p:cNvCxnSpPr/>
            <p:nvPr/>
          </p:nvCxnSpPr>
          <p:spPr>
            <a:xfrm flipH="1" flipV="1">
              <a:off x="7728559" y="2578205"/>
              <a:ext cx="1" cy="203129"/>
            </a:xfrm>
            <a:prstGeom prst="straightConnector1">
              <a:avLst/>
            </a:prstGeom>
            <a:ln w="19050">
              <a:solidFill>
                <a:srgbClr val="0033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973270" y="2287372"/>
              <a:ext cx="1436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Nuclear membrane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430950" y="3981255"/>
            <a:ext cx="1031518" cy="520910"/>
            <a:chOff x="10045700" y="3967163"/>
            <a:chExt cx="1374776" cy="694253"/>
          </a:xfrm>
        </p:grpSpPr>
        <p:cxnSp>
          <p:nvCxnSpPr>
            <p:cNvPr id="43" name="Straight Arrow Connector 42"/>
            <p:cNvCxnSpPr/>
            <p:nvPr/>
          </p:nvCxnSpPr>
          <p:spPr>
            <a:xfrm flipH="1">
              <a:off x="10987088" y="3967163"/>
              <a:ext cx="433388" cy="352425"/>
            </a:xfrm>
            <a:prstGeom prst="straightConnector1">
              <a:avLst/>
            </a:prstGeom>
            <a:ln w="19050">
              <a:solidFill>
                <a:srgbClr val="0033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045700" y="4199751"/>
              <a:ext cx="1179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Chromatin </a:t>
              </a:r>
              <a:r>
                <a:rPr lang="en-US" sz="1200" b="1" dirty="0" err="1"/>
                <a:t>fibres</a:t>
              </a:r>
              <a:endParaRPr lang="en-US" sz="1200" b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906332" y="2520082"/>
            <a:ext cx="780468" cy="767656"/>
            <a:chOff x="13284157" y="2105853"/>
            <a:chExt cx="1040185" cy="1023110"/>
          </a:xfrm>
        </p:grpSpPr>
        <p:sp>
          <p:nvSpPr>
            <p:cNvPr id="48" name="TextBox 47"/>
            <p:cNvSpPr txBox="1"/>
            <p:nvPr/>
          </p:nvSpPr>
          <p:spPr>
            <a:xfrm>
              <a:off x="13284157" y="2105853"/>
              <a:ext cx="1040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Nuclear pores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 flipV="1">
              <a:off x="13731925" y="2695194"/>
              <a:ext cx="5507" cy="433769"/>
            </a:xfrm>
            <a:prstGeom prst="straightConnector1">
              <a:avLst/>
            </a:prstGeom>
            <a:ln w="19050">
              <a:solidFill>
                <a:srgbClr val="0033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Oval 64"/>
          <p:cNvSpPr/>
          <p:nvPr/>
        </p:nvSpPr>
        <p:spPr>
          <a:xfrm>
            <a:off x="8233101" y="3284096"/>
            <a:ext cx="28388" cy="73205"/>
          </a:xfrm>
          <a:prstGeom prst="ellipse">
            <a:avLst/>
          </a:prstGeom>
          <a:solidFill>
            <a:srgbClr val="00FF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3"/>
          <a:stretch/>
        </p:blipFill>
        <p:spPr bwMode="auto">
          <a:xfrm>
            <a:off x="5639149" y="2797653"/>
            <a:ext cx="1981886" cy="1790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3"/>
          <a:stretch/>
        </p:blipFill>
        <p:spPr bwMode="auto">
          <a:xfrm>
            <a:off x="7407651" y="2215109"/>
            <a:ext cx="1113227" cy="249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8065708" y="3608491"/>
            <a:ext cx="455170" cy="569450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6796272" y="3008930"/>
            <a:ext cx="766065" cy="1479302"/>
          </a:xfrm>
          <a:custGeom>
            <a:avLst/>
            <a:gdLst>
              <a:gd name="connsiteX0" fmla="*/ 738863 w 1538963"/>
              <a:gd name="connsiteY0" fmla="*/ 69850 h 2228850"/>
              <a:gd name="connsiteX1" fmla="*/ 789663 w 1538963"/>
              <a:gd name="connsiteY1" fmla="*/ 114300 h 2228850"/>
              <a:gd name="connsiteX2" fmla="*/ 802363 w 1538963"/>
              <a:gd name="connsiteY2" fmla="*/ 133350 h 2228850"/>
              <a:gd name="connsiteX3" fmla="*/ 840463 w 1538963"/>
              <a:gd name="connsiteY3" fmla="*/ 158750 h 2228850"/>
              <a:gd name="connsiteX4" fmla="*/ 865863 w 1538963"/>
              <a:gd name="connsiteY4" fmla="*/ 196850 h 2228850"/>
              <a:gd name="connsiteX5" fmla="*/ 872213 w 1538963"/>
              <a:gd name="connsiteY5" fmla="*/ 215900 h 2228850"/>
              <a:gd name="connsiteX6" fmla="*/ 884913 w 1538963"/>
              <a:gd name="connsiteY6" fmla="*/ 234950 h 2228850"/>
              <a:gd name="connsiteX7" fmla="*/ 897613 w 1538963"/>
              <a:gd name="connsiteY7" fmla="*/ 273050 h 2228850"/>
              <a:gd name="connsiteX8" fmla="*/ 903963 w 1538963"/>
              <a:gd name="connsiteY8" fmla="*/ 292100 h 2228850"/>
              <a:gd name="connsiteX9" fmla="*/ 923013 w 1538963"/>
              <a:gd name="connsiteY9" fmla="*/ 330200 h 2228850"/>
              <a:gd name="connsiteX10" fmla="*/ 935713 w 1538963"/>
              <a:gd name="connsiteY10" fmla="*/ 349250 h 2228850"/>
              <a:gd name="connsiteX11" fmla="*/ 942063 w 1538963"/>
              <a:gd name="connsiteY11" fmla="*/ 368300 h 2228850"/>
              <a:gd name="connsiteX12" fmla="*/ 954763 w 1538963"/>
              <a:gd name="connsiteY12" fmla="*/ 387350 h 2228850"/>
              <a:gd name="connsiteX13" fmla="*/ 967463 w 1538963"/>
              <a:gd name="connsiteY13" fmla="*/ 425450 h 2228850"/>
              <a:gd name="connsiteX14" fmla="*/ 954763 w 1538963"/>
              <a:gd name="connsiteY14" fmla="*/ 488950 h 2228850"/>
              <a:gd name="connsiteX15" fmla="*/ 923013 w 1538963"/>
              <a:gd name="connsiteY15" fmla="*/ 527050 h 2228850"/>
              <a:gd name="connsiteX16" fmla="*/ 897613 w 1538963"/>
              <a:gd name="connsiteY16" fmla="*/ 565150 h 2228850"/>
              <a:gd name="connsiteX17" fmla="*/ 872213 w 1538963"/>
              <a:gd name="connsiteY17" fmla="*/ 641350 h 2228850"/>
              <a:gd name="connsiteX18" fmla="*/ 865863 w 1538963"/>
              <a:gd name="connsiteY18" fmla="*/ 660400 h 2228850"/>
              <a:gd name="connsiteX19" fmla="*/ 853163 w 1538963"/>
              <a:gd name="connsiteY19" fmla="*/ 679450 h 2228850"/>
              <a:gd name="connsiteX20" fmla="*/ 840463 w 1538963"/>
              <a:gd name="connsiteY20" fmla="*/ 717550 h 2228850"/>
              <a:gd name="connsiteX21" fmla="*/ 834113 w 1538963"/>
              <a:gd name="connsiteY21" fmla="*/ 736600 h 2228850"/>
              <a:gd name="connsiteX22" fmla="*/ 827763 w 1538963"/>
              <a:gd name="connsiteY22" fmla="*/ 755650 h 2228850"/>
              <a:gd name="connsiteX23" fmla="*/ 815063 w 1538963"/>
              <a:gd name="connsiteY23" fmla="*/ 774700 h 2228850"/>
              <a:gd name="connsiteX24" fmla="*/ 808713 w 1538963"/>
              <a:gd name="connsiteY24" fmla="*/ 806450 h 2228850"/>
              <a:gd name="connsiteX25" fmla="*/ 776963 w 1538963"/>
              <a:gd name="connsiteY25" fmla="*/ 838200 h 2228850"/>
              <a:gd name="connsiteX26" fmla="*/ 738863 w 1538963"/>
              <a:gd name="connsiteY26" fmla="*/ 850900 h 2228850"/>
              <a:gd name="connsiteX27" fmla="*/ 700763 w 1538963"/>
              <a:gd name="connsiteY27" fmla="*/ 876300 h 2228850"/>
              <a:gd name="connsiteX28" fmla="*/ 580113 w 1538963"/>
              <a:gd name="connsiteY28" fmla="*/ 869950 h 2228850"/>
              <a:gd name="connsiteX29" fmla="*/ 542013 w 1538963"/>
              <a:gd name="connsiteY29" fmla="*/ 844550 h 2228850"/>
              <a:gd name="connsiteX30" fmla="*/ 522963 w 1538963"/>
              <a:gd name="connsiteY30" fmla="*/ 831850 h 2228850"/>
              <a:gd name="connsiteX31" fmla="*/ 510263 w 1538963"/>
              <a:gd name="connsiteY31" fmla="*/ 812800 h 2228850"/>
              <a:gd name="connsiteX32" fmla="*/ 484863 w 1538963"/>
              <a:gd name="connsiteY32" fmla="*/ 806450 h 2228850"/>
              <a:gd name="connsiteX33" fmla="*/ 465813 w 1538963"/>
              <a:gd name="connsiteY33" fmla="*/ 793750 h 2228850"/>
              <a:gd name="connsiteX34" fmla="*/ 453113 w 1538963"/>
              <a:gd name="connsiteY34" fmla="*/ 755650 h 2228850"/>
              <a:gd name="connsiteX35" fmla="*/ 446763 w 1538963"/>
              <a:gd name="connsiteY35" fmla="*/ 736600 h 2228850"/>
              <a:gd name="connsiteX36" fmla="*/ 434063 w 1538963"/>
              <a:gd name="connsiteY36" fmla="*/ 717550 h 2228850"/>
              <a:gd name="connsiteX37" fmla="*/ 421363 w 1538963"/>
              <a:gd name="connsiteY37" fmla="*/ 679450 h 2228850"/>
              <a:gd name="connsiteX38" fmla="*/ 415013 w 1538963"/>
              <a:gd name="connsiteY38" fmla="*/ 660400 h 2228850"/>
              <a:gd name="connsiteX39" fmla="*/ 408663 w 1538963"/>
              <a:gd name="connsiteY39" fmla="*/ 641350 h 2228850"/>
              <a:gd name="connsiteX40" fmla="*/ 383263 w 1538963"/>
              <a:gd name="connsiteY40" fmla="*/ 603250 h 2228850"/>
              <a:gd name="connsiteX41" fmla="*/ 370563 w 1538963"/>
              <a:gd name="connsiteY41" fmla="*/ 584200 h 2228850"/>
              <a:gd name="connsiteX42" fmla="*/ 351513 w 1538963"/>
              <a:gd name="connsiteY42" fmla="*/ 546100 h 2228850"/>
              <a:gd name="connsiteX43" fmla="*/ 345163 w 1538963"/>
              <a:gd name="connsiteY43" fmla="*/ 527050 h 2228850"/>
              <a:gd name="connsiteX44" fmla="*/ 319763 w 1538963"/>
              <a:gd name="connsiteY44" fmla="*/ 488950 h 2228850"/>
              <a:gd name="connsiteX45" fmla="*/ 307063 w 1538963"/>
              <a:gd name="connsiteY45" fmla="*/ 450850 h 2228850"/>
              <a:gd name="connsiteX46" fmla="*/ 288013 w 1538963"/>
              <a:gd name="connsiteY46" fmla="*/ 412750 h 2228850"/>
              <a:gd name="connsiteX47" fmla="*/ 268963 w 1538963"/>
              <a:gd name="connsiteY47" fmla="*/ 406400 h 2228850"/>
              <a:gd name="connsiteX48" fmla="*/ 237213 w 1538963"/>
              <a:gd name="connsiteY48" fmla="*/ 368300 h 2228850"/>
              <a:gd name="connsiteX49" fmla="*/ 218163 w 1538963"/>
              <a:gd name="connsiteY49" fmla="*/ 355600 h 2228850"/>
              <a:gd name="connsiteX50" fmla="*/ 186413 w 1538963"/>
              <a:gd name="connsiteY50" fmla="*/ 323850 h 2228850"/>
              <a:gd name="connsiteX51" fmla="*/ 154663 w 1538963"/>
              <a:gd name="connsiteY51" fmla="*/ 292100 h 2228850"/>
              <a:gd name="connsiteX52" fmla="*/ 141963 w 1538963"/>
              <a:gd name="connsiteY52" fmla="*/ 273050 h 2228850"/>
              <a:gd name="connsiteX53" fmla="*/ 129263 w 1538963"/>
              <a:gd name="connsiteY53" fmla="*/ 234950 h 2228850"/>
              <a:gd name="connsiteX54" fmla="*/ 110213 w 1538963"/>
              <a:gd name="connsiteY54" fmla="*/ 222250 h 2228850"/>
              <a:gd name="connsiteX55" fmla="*/ 72113 w 1538963"/>
              <a:gd name="connsiteY55" fmla="*/ 203200 h 2228850"/>
              <a:gd name="connsiteX56" fmla="*/ 21313 w 1538963"/>
              <a:gd name="connsiteY56" fmla="*/ 209550 h 2228850"/>
              <a:gd name="connsiteX57" fmla="*/ 2263 w 1538963"/>
              <a:gd name="connsiteY57" fmla="*/ 228600 h 2228850"/>
              <a:gd name="connsiteX58" fmla="*/ 14963 w 1538963"/>
              <a:gd name="connsiteY58" fmla="*/ 342900 h 2228850"/>
              <a:gd name="connsiteX59" fmla="*/ 21313 w 1538963"/>
              <a:gd name="connsiteY59" fmla="*/ 374650 h 2228850"/>
              <a:gd name="connsiteX60" fmla="*/ 34013 w 1538963"/>
              <a:gd name="connsiteY60" fmla="*/ 419100 h 2228850"/>
              <a:gd name="connsiteX61" fmla="*/ 59413 w 1538963"/>
              <a:gd name="connsiteY61" fmla="*/ 457200 h 2228850"/>
              <a:gd name="connsiteX62" fmla="*/ 72113 w 1538963"/>
              <a:gd name="connsiteY62" fmla="*/ 476250 h 2228850"/>
              <a:gd name="connsiteX63" fmla="*/ 91163 w 1538963"/>
              <a:gd name="connsiteY63" fmla="*/ 514350 h 2228850"/>
              <a:gd name="connsiteX64" fmla="*/ 103863 w 1538963"/>
              <a:gd name="connsiteY64" fmla="*/ 552450 h 2228850"/>
              <a:gd name="connsiteX65" fmla="*/ 154663 w 1538963"/>
              <a:gd name="connsiteY65" fmla="*/ 628650 h 2228850"/>
              <a:gd name="connsiteX66" fmla="*/ 167363 w 1538963"/>
              <a:gd name="connsiteY66" fmla="*/ 647700 h 2228850"/>
              <a:gd name="connsiteX67" fmla="*/ 180063 w 1538963"/>
              <a:gd name="connsiteY67" fmla="*/ 685800 h 2228850"/>
              <a:gd name="connsiteX68" fmla="*/ 205463 w 1538963"/>
              <a:gd name="connsiteY68" fmla="*/ 723900 h 2228850"/>
              <a:gd name="connsiteX69" fmla="*/ 237213 w 1538963"/>
              <a:gd name="connsiteY69" fmla="*/ 781050 h 2228850"/>
              <a:gd name="connsiteX70" fmla="*/ 249913 w 1538963"/>
              <a:gd name="connsiteY70" fmla="*/ 800100 h 2228850"/>
              <a:gd name="connsiteX71" fmla="*/ 281663 w 1538963"/>
              <a:gd name="connsiteY71" fmla="*/ 838200 h 2228850"/>
              <a:gd name="connsiteX72" fmla="*/ 300713 w 1538963"/>
              <a:gd name="connsiteY72" fmla="*/ 844550 h 2228850"/>
              <a:gd name="connsiteX73" fmla="*/ 319763 w 1538963"/>
              <a:gd name="connsiteY73" fmla="*/ 857250 h 2228850"/>
              <a:gd name="connsiteX74" fmla="*/ 338813 w 1538963"/>
              <a:gd name="connsiteY74" fmla="*/ 863600 h 2228850"/>
              <a:gd name="connsiteX75" fmla="*/ 395963 w 1538963"/>
              <a:gd name="connsiteY75" fmla="*/ 908050 h 2228850"/>
              <a:gd name="connsiteX76" fmla="*/ 434063 w 1538963"/>
              <a:gd name="connsiteY76" fmla="*/ 933450 h 2228850"/>
              <a:gd name="connsiteX77" fmla="*/ 453113 w 1538963"/>
              <a:gd name="connsiteY77" fmla="*/ 946150 h 2228850"/>
              <a:gd name="connsiteX78" fmla="*/ 472163 w 1538963"/>
              <a:gd name="connsiteY78" fmla="*/ 958850 h 2228850"/>
              <a:gd name="connsiteX79" fmla="*/ 484863 w 1538963"/>
              <a:gd name="connsiteY79" fmla="*/ 1149350 h 2228850"/>
              <a:gd name="connsiteX80" fmla="*/ 491213 w 1538963"/>
              <a:gd name="connsiteY80" fmla="*/ 1187450 h 2228850"/>
              <a:gd name="connsiteX81" fmla="*/ 497563 w 1538963"/>
              <a:gd name="connsiteY81" fmla="*/ 1244600 h 2228850"/>
              <a:gd name="connsiteX82" fmla="*/ 510263 w 1538963"/>
              <a:gd name="connsiteY82" fmla="*/ 1358900 h 2228850"/>
              <a:gd name="connsiteX83" fmla="*/ 503913 w 1538963"/>
              <a:gd name="connsiteY83" fmla="*/ 1549400 h 2228850"/>
              <a:gd name="connsiteX84" fmla="*/ 491213 w 1538963"/>
              <a:gd name="connsiteY84" fmla="*/ 1606550 h 2228850"/>
              <a:gd name="connsiteX85" fmla="*/ 484863 w 1538963"/>
              <a:gd name="connsiteY85" fmla="*/ 1644650 h 2228850"/>
              <a:gd name="connsiteX86" fmla="*/ 465813 w 1538963"/>
              <a:gd name="connsiteY86" fmla="*/ 1803400 h 2228850"/>
              <a:gd name="connsiteX87" fmla="*/ 453113 w 1538963"/>
              <a:gd name="connsiteY87" fmla="*/ 1841500 h 2228850"/>
              <a:gd name="connsiteX88" fmla="*/ 446763 w 1538963"/>
              <a:gd name="connsiteY88" fmla="*/ 1860550 h 2228850"/>
              <a:gd name="connsiteX89" fmla="*/ 440413 w 1538963"/>
              <a:gd name="connsiteY89" fmla="*/ 1905000 h 2228850"/>
              <a:gd name="connsiteX90" fmla="*/ 427713 w 1538963"/>
              <a:gd name="connsiteY90" fmla="*/ 1968500 h 2228850"/>
              <a:gd name="connsiteX91" fmla="*/ 408663 w 1538963"/>
              <a:gd name="connsiteY91" fmla="*/ 2025650 h 2228850"/>
              <a:gd name="connsiteX92" fmla="*/ 402313 w 1538963"/>
              <a:gd name="connsiteY92" fmla="*/ 2044700 h 2228850"/>
              <a:gd name="connsiteX93" fmla="*/ 421363 w 1538963"/>
              <a:gd name="connsiteY93" fmla="*/ 2089150 h 2228850"/>
              <a:gd name="connsiteX94" fmla="*/ 478513 w 1538963"/>
              <a:gd name="connsiteY94" fmla="*/ 2114550 h 2228850"/>
              <a:gd name="connsiteX95" fmla="*/ 497563 w 1538963"/>
              <a:gd name="connsiteY95" fmla="*/ 2120900 h 2228850"/>
              <a:gd name="connsiteX96" fmla="*/ 516613 w 1538963"/>
              <a:gd name="connsiteY96" fmla="*/ 2127250 h 2228850"/>
              <a:gd name="connsiteX97" fmla="*/ 561063 w 1538963"/>
              <a:gd name="connsiteY97" fmla="*/ 2133600 h 2228850"/>
              <a:gd name="connsiteX98" fmla="*/ 630913 w 1538963"/>
              <a:gd name="connsiteY98" fmla="*/ 2127250 h 2228850"/>
              <a:gd name="connsiteX99" fmla="*/ 649963 w 1538963"/>
              <a:gd name="connsiteY99" fmla="*/ 2108200 h 2228850"/>
              <a:gd name="connsiteX100" fmla="*/ 656313 w 1538963"/>
              <a:gd name="connsiteY100" fmla="*/ 2089150 h 2228850"/>
              <a:gd name="connsiteX101" fmla="*/ 669013 w 1538963"/>
              <a:gd name="connsiteY101" fmla="*/ 2025650 h 2228850"/>
              <a:gd name="connsiteX102" fmla="*/ 681713 w 1538963"/>
              <a:gd name="connsiteY102" fmla="*/ 1930400 h 2228850"/>
              <a:gd name="connsiteX103" fmla="*/ 688063 w 1538963"/>
              <a:gd name="connsiteY103" fmla="*/ 1892300 h 2228850"/>
              <a:gd name="connsiteX104" fmla="*/ 700763 w 1538963"/>
              <a:gd name="connsiteY104" fmla="*/ 1854200 h 2228850"/>
              <a:gd name="connsiteX105" fmla="*/ 707113 w 1538963"/>
              <a:gd name="connsiteY105" fmla="*/ 1835150 h 2228850"/>
              <a:gd name="connsiteX106" fmla="*/ 713463 w 1538963"/>
              <a:gd name="connsiteY106" fmla="*/ 1809750 h 2228850"/>
              <a:gd name="connsiteX107" fmla="*/ 719813 w 1538963"/>
              <a:gd name="connsiteY107" fmla="*/ 1733550 h 2228850"/>
              <a:gd name="connsiteX108" fmla="*/ 726163 w 1538963"/>
              <a:gd name="connsiteY108" fmla="*/ 1701800 h 2228850"/>
              <a:gd name="connsiteX109" fmla="*/ 732513 w 1538963"/>
              <a:gd name="connsiteY109" fmla="*/ 1619250 h 2228850"/>
              <a:gd name="connsiteX110" fmla="*/ 726163 w 1538963"/>
              <a:gd name="connsiteY110" fmla="*/ 1447800 h 2228850"/>
              <a:gd name="connsiteX111" fmla="*/ 719813 w 1538963"/>
              <a:gd name="connsiteY111" fmla="*/ 1428750 h 2228850"/>
              <a:gd name="connsiteX112" fmla="*/ 713463 w 1538963"/>
              <a:gd name="connsiteY112" fmla="*/ 1397000 h 2228850"/>
              <a:gd name="connsiteX113" fmla="*/ 700763 w 1538963"/>
              <a:gd name="connsiteY113" fmla="*/ 1352550 h 2228850"/>
              <a:gd name="connsiteX114" fmla="*/ 700763 w 1538963"/>
              <a:gd name="connsiteY114" fmla="*/ 1111250 h 2228850"/>
              <a:gd name="connsiteX115" fmla="*/ 707113 w 1538963"/>
              <a:gd name="connsiteY115" fmla="*/ 1092200 h 2228850"/>
              <a:gd name="connsiteX116" fmla="*/ 757913 w 1538963"/>
              <a:gd name="connsiteY116" fmla="*/ 1047750 h 2228850"/>
              <a:gd name="connsiteX117" fmla="*/ 796013 w 1538963"/>
              <a:gd name="connsiteY117" fmla="*/ 1022350 h 2228850"/>
              <a:gd name="connsiteX118" fmla="*/ 815063 w 1538963"/>
              <a:gd name="connsiteY118" fmla="*/ 1009650 h 2228850"/>
              <a:gd name="connsiteX119" fmla="*/ 846813 w 1538963"/>
              <a:gd name="connsiteY119" fmla="*/ 1003300 h 2228850"/>
              <a:gd name="connsiteX120" fmla="*/ 942063 w 1538963"/>
              <a:gd name="connsiteY120" fmla="*/ 1022350 h 2228850"/>
              <a:gd name="connsiteX121" fmla="*/ 948413 w 1538963"/>
              <a:gd name="connsiteY121" fmla="*/ 1041400 h 2228850"/>
              <a:gd name="connsiteX122" fmla="*/ 961113 w 1538963"/>
              <a:gd name="connsiteY122" fmla="*/ 1060450 h 2228850"/>
              <a:gd name="connsiteX123" fmla="*/ 973813 w 1538963"/>
              <a:gd name="connsiteY123" fmla="*/ 1098550 h 2228850"/>
              <a:gd name="connsiteX124" fmla="*/ 986513 w 1538963"/>
              <a:gd name="connsiteY124" fmla="*/ 1117600 h 2228850"/>
              <a:gd name="connsiteX125" fmla="*/ 992863 w 1538963"/>
              <a:gd name="connsiteY125" fmla="*/ 1136650 h 2228850"/>
              <a:gd name="connsiteX126" fmla="*/ 1018263 w 1538963"/>
              <a:gd name="connsiteY126" fmla="*/ 1174750 h 2228850"/>
              <a:gd name="connsiteX127" fmla="*/ 1050013 w 1538963"/>
              <a:gd name="connsiteY127" fmla="*/ 1231900 h 2228850"/>
              <a:gd name="connsiteX128" fmla="*/ 1062713 w 1538963"/>
              <a:gd name="connsiteY128" fmla="*/ 1250950 h 2228850"/>
              <a:gd name="connsiteX129" fmla="*/ 1100813 w 1538963"/>
              <a:gd name="connsiteY129" fmla="*/ 1276350 h 2228850"/>
              <a:gd name="connsiteX130" fmla="*/ 1119863 w 1538963"/>
              <a:gd name="connsiteY130" fmla="*/ 1289050 h 2228850"/>
              <a:gd name="connsiteX131" fmla="*/ 1157963 w 1538963"/>
              <a:gd name="connsiteY131" fmla="*/ 1320800 h 2228850"/>
              <a:gd name="connsiteX132" fmla="*/ 1170663 w 1538963"/>
              <a:gd name="connsiteY132" fmla="*/ 1339850 h 2228850"/>
              <a:gd name="connsiteX133" fmla="*/ 1177013 w 1538963"/>
              <a:gd name="connsiteY133" fmla="*/ 1358900 h 2228850"/>
              <a:gd name="connsiteX134" fmla="*/ 1196063 w 1538963"/>
              <a:gd name="connsiteY134" fmla="*/ 1377950 h 2228850"/>
              <a:gd name="connsiteX135" fmla="*/ 1221463 w 1538963"/>
              <a:gd name="connsiteY135" fmla="*/ 1416050 h 2228850"/>
              <a:gd name="connsiteX136" fmla="*/ 1246863 w 1538963"/>
              <a:gd name="connsiteY136" fmla="*/ 1454150 h 2228850"/>
              <a:gd name="connsiteX137" fmla="*/ 1259563 w 1538963"/>
              <a:gd name="connsiteY137" fmla="*/ 1473200 h 2228850"/>
              <a:gd name="connsiteX138" fmla="*/ 1278613 w 1538963"/>
              <a:gd name="connsiteY138" fmla="*/ 1485900 h 2228850"/>
              <a:gd name="connsiteX139" fmla="*/ 1297663 w 1538963"/>
              <a:gd name="connsiteY139" fmla="*/ 1543050 h 2228850"/>
              <a:gd name="connsiteX140" fmla="*/ 1304013 w 1538963"/>
              <a:gd name="connsiteY140" fmla="*/ 1562100 h 2228850"/>
              <a:gd name="connsiteX141" fmla="*/ 1316713 w 1538963"/>
              <a:gd name="connsiteY141" fmla="*/ 1587500 h 2228850"/>
              <a:gd name="connsiteX142" fmla="*/ 1329413 w 1538963"/>
              <a:gd name="connsiteY142" fmla="*/ 1625600 h 2228850"/>
              <a:gd name="connsiteX143" fmla="*/ 1335763 w 1538963"/>
              <a:gd name="connsiteY143" fmla="*/ 1733550 h 2228850"/>
              <a:gd name="connsiteX144" fmla="*/ 1348463 w 1538963"/>
              <a:gd name="connsiteY144" fmla="*/ 1797050 h 2228850"/>
              <a:gd name="connsiteX145" fmla="*/ 1342113 w 1538963"/>
              <a:gd name="connsiteY145" fmla="*/ 1873250 h 2228850"/>
              <a:gd name="connsiteX146" fmla="*/ 1323063 w 1538963"/>
              <a:gd name="connsiteY146" fmla="*/ 1885950 h 2228850"/>
              <a:gd name="connsiteX147" fmla="*/ 1310363 w 1538963"/>
              <a:gd name="connsiteY147" fmla="*/ 1905000 h 2228850"/>
              <a:gd name="connsiteX148" fmla="*/ 1265913 w 1538963"/>
              <a:gd name="connsiteY148" fmla="*/ 1968500 h 2228850"/>
              <a:gd name="connsiteX149" fmla="*/ 1253213 w 1538963"/>
              <a:gd name="connsiteY149" fmla="*/ 1987550 h 2228850"/>
              <a:gd name="connsiteX150" fmla="*/ 1240513 w 1538963"/>
              <a:gd name="connsiteY150" fmla="*/ 2006600 h 2228850"/>
              <a:gd name="connsiteX151" fmla="*/ 1208763 w 1538963"/>
              <a:gd name="connsiteY151" fmla="*/ 2044700 h 2228850"/>
              <a:gd name="connsiteX152" fmla="*/ 1196063 w 1538963"/>
              <a:gd name="connsiteY152" fmla="*/ 2089150 h 2228850"/>
              <a:gd name="connsiteX153" fmla="*/ 1189713 w 1538963"/>
              <a:gd name="connsiteY153" fmla="*/ 2108200 h 2228850"/>
              <a:gd name="connsiteX154" fmla="*/ 1177013 w 1538963"/>
              <a:gd name="connsiteY154" fmla="*/ 2127250 h 2228850"/>
              <a:gd name="connsiteX155" fmla="*/ 1183363 w 1538963"/>
              <a:gd name="connsiteY155" fmla="*/ 2197100 h 2228850"/>
              <a:gd name="connsiteX156" fmla="*/ 1240513 w 1538963"/>
              <a:gd name="connsiteY156" fmla="*/ 2216150 h 2228850"/>
              <a:gd name="connsiteX157" fmla="*/ 1259563 w 1538963"/>
              <a:gd name="connsiteY157" fmla="*/ 2222500 h 2228850"/>
              <a:gd name="connsiteX158" fmla="*/ 1278613 w 1538963"/>
              <a:gd name="connsiteY158" fmla="*/ 2228850 h 2228850"/>
              <a:gd name="connsiteX159" fmla="*/ 1310363 w 1538963"/>
              <a:gd name="connsiteY159" fmla="*/ 2222500 h 2228850"/>
              <a:gd name="connsiteX160" fmla="*/ 1354813 w 1538963"/>
              <a:gd name="connsiteY160" fmla="*/ 2165350 h 2228850"/>
              <a:gd name="connsiteX161" fmla="*/ 1386563 w 1538963"/>
              <a:gd name="connsiteY161" fmla="*/ 2127250 h 2228850"/>
              <a:gd name="connsiteX162" fmla="*/ 1392913 w 1538963"/>
              <a:gd name="connsiteY162" fmla="*/ 2108200 h 2228850"/>
              <a:gd name="connsiteX163" fmla="*/ 1424663 w 1538963"/>
              <a:gd name="connsiteY163" fmla="*/ 2070100 h 2228850"/>
              <a:gd name="connsiteX164" fmla="*/ 1450063 w 1538963"/>
              <a:gd name="connsiteY164" fmla="*/ 2032000 h 2228850"/>
              <a:gd name="connsiteX165" fmla="*/ 1462763 w 1538963"/>
              <a:gd name="connsiteY165" fmla="*/ 2012950 h 2228850"/>
              <a:gd name="connsiteX166" fmla="*/ 1481813 w 1538963"/>
              <a:gd name="connsiteY166" fmla="*/ 1974850 h 2228850"/>
              <a:gd name="connsiteX167" fmla="*/ 1494513 w 1538963"/>
              <a:gd name="connsiteY167" fmla="*/ 1936750 h 2228850"/>
              <a:gd name="connsiteX168" fmla="*/ 1507213 w 1538963"/>
              <a:gd name="connsiteY168" fmla="*/ 1917700 h 2228850"/>
              <a:gd name="connsiteX169" fmla="*/ 1519913 w 1538963"/>
              <a:gd name="connsiteY169" fmla="*/ 1879600 h 2228850"/>
              <a:gd name="connsiteX170" fmla="*/ 1526263 w 1538963"/>
              <a:gd name="connsiteY170" fmla="*/ 1860550 h 2228850"/>
              <a:gd name="connsiteX171" fmla="*/ 1532613 w 1538963"/>
              <a:gd name="connsiteY171" fmla="*/ 1841500 h 2228850"/>
              <a:gd name="connsiteX172" fmla="*/ 1538963 w 1538963"/>
              <a:gd name="connsiteY172" fmla="*/ 1809750 h 2228850"/>
              <a:gd name="connsiteX173" fmla="*/ 1532613 w 1538963"/>
              <a:gd name="connsiteY173" fmla="*/ 1670050 h 2228850"/>
              <a:gd name="connsiteX174" fmla="*/ 1507213 w 1538963"/>
              <a:gd name="connsiteY174" fmla="*/ 1606550 h 2228850"/>
              <a:gd name="connsiteX175" fmla="*/ 1494513 w 1538963"/>
              <a:gd name="connsiteY175" fmla="*/ 1568450 h 2228850"/>
              <a:gd name="connsiteX176" fmla="*/ 1488163 w 1538963"/>
              <a:gd name="connsiteY176" fmla="*/ 1549400 h 2228850"/>
              <a:gd name="connsiteX177" fmla="*/ 1475463 w 1538963"/>
              <a:gd name="connsiteY177" fmla="*/ 1530350 h 2228850"/>
              <a:gd name="connsiteX178" fmla="*/ 1469113 w 1538963"/>
              <a:gd name="connsiteY178" fmla="*/ 1511300 h 2228850"/>
              <a:gd name="connsiteX179" fmla="*/ 1443713 w 1538963"/>
              <a:gd name="connsiteY179" fmla="*/ 1473200 h 2228850"/>
              <a:gd name="connsiteX180" fmla="*/ 1437363 w 1538963"/>
              <a:gd name="connsiteY180" fmla="*/ 1454150 h 2228850"/>
              <a:gd name="connsiteX181" fmla="*/ 1418313 w 1538963"/>
              <a:gd name="connsiteY181" fmla="*/ 1435100 h 2228850"/>
              <a:gd name="connsiteX182" fmla="*/ 1367513 w 1538963"/>
              <a:gd name="connsiteY182" fmla="*/ 1390650 h 2228850"/>
              <a:gd name="connsiteX183" fmla="*/ 1348463 w 1538963"/>
              <a:gd name="connsiteY183" fmla="*/ 1377950 h 2228850"/>
              <a:gd name="connsiteX184" fmla="*/ 1329413 w 1538963"/>
              <a:gd name="connsiteY184" fmla="*/ 1365250 h 2228850"/>
              <a:gd name="connsiteX185" fmla="*/ 1316713 w 1538963"/>
              <a:gd name="connsiteY185" fmla="*/ 1346200 h 2228850"/>
              <a:gd name="connsiteX186" fmla="*/ 1297663 w 1538963"/>
              <a:gd name="connsiteY186" fmla="*/ 1327150 h 2228850"/>
              <a:gd name="connsiteX187" fmla="*/ 1291313 w 1538963"/>
              <a:gd name="connsiteY187" fmla="*/ 1308100 h 2228850"/>
              <a:gd name="connsiteX188" fmla="*/ 1278613 w 1538963"/>
              <a:gd name="connsiteY188" fmla="*/ 1289050 h 2228850"/>
              <a:gd name="connsiteX189" fmla="*/ 1272263 w 1538963"/>
              <a:gd name="connsiteY189" fmla="*/ 1270000 h 2228850"/>
              <a:gd name="connsiteX190" fmla="*/ 1259563 w 1538963"/>
              <a:gd name="connsiteY190" fmla="*/ 1250950 h 2228850"/>
              <a:gd name="connsiteX191" fmla="*/ 1246863 w 1538963"/>
              <a:gd name="connsiteY191" fmla="*/ 1206500 h 2228850"/>
              <a:gd name="connsiteX192" fmla="*/ 1234163 w 1538963"/>
              <a:gd name="connsiteY192" fmla="*/ 1168400 h 2228850"/>
              <a:gd name="connsiteX193" fmla="*/ 1215113 w 1538963"/>
              <a:gd name="connsiteY193" fmla="*/ 1130300 h 2228850"/>
              <a:gd name="connsiteX194" fmla="*/ 1196063 w 1538963"/>
              <a:gd name="connsiteY194" fmla="*/ 1117600 h 2228850"/>
              <a:gd name="connsiteX195" fmla="*/ 1164313 w 1538963"/>
              <a:gd name="connsiteY195" fmla="*/ 1079500 h 2228850"/>
              <a:gd name="connsiteX196" fmla="*/ 1151613 w 1538963"/>
              <a:gd name="connsiteY196" fmla="*/ 1060450 h 2228850"/>
              <a:gd name="connsiteX197" fmla="*/ 1094463 w 1538963"/>
              <a:gd name="connsiteY197" fmla="*/ 1016000 h 2228850"/>
              <a:gd name="connsiteX198" fmla="*/ 1069063 w 1538963"/>
              <a:gd name="connsiteY198" fmla="*/ 977900 h 2228850"/>
              <a:gd name="connsiteX199" fmla="*/ 1037313 w 1538963"/>
              <a:gd name="connsiteY199" fmla="*/ 939800 h 2228850"/>
              <a:gd name="connsiteX200" fmla="*/ 1018263 w 1538963"/>
              <a:gd name="connsiteY200" fmla="*/ 876300 h 2228850"/>
              <a:gd name="connsiteX201" fmla="*/ 1024613 w 1538963"/>
              <a:gd name="connsiteY201" fmla="*/ 723900 h 2228850"/>
              <a:gd name="connsiteX202" fmla="*/ 1043663 w 1538963"/>
              <a:gd name="connsiteY202" fmla="*/ 666750 h 2228850"/>
              <a:gd name="connsiteX203" fmla="*/ 1050013 w 1538963"/>
              <a:gd name="connsiteY203" fmla="*/ 647700 h 2228850"/>
              <a:gd name="connsiteX204" fmla="*/ 1056363 w 1538963"/>
              <a:gd name="connsiteY204" fmla="*/ 628650 h 2228850"/>
              <a:gd name="connsiteX205" fmla="*/ 1100813 w 1538963"/>
              <a:gd name="connsiteY205" fmla="*/ 571500 h 2228850"/>
              <a:gd name="connsiteX206" fmla="*/ 1113513 w 1538963"/>
              <a:gd name="connsiteY206" fmla="*/ 552450 h 2228850"/>
              <a:gd name="connsiteX207" fmla="*/ 1126213 w 1538963"/>
              <a:gd name="connsiteY207" fmla="*/ 514350 h 2228850"/>
              <a:gd name="connsiteX208" fmla="*/ 1132563 w 1538963"/>
              <a:gd name="connsiteY208" fmla="*/ 495300 h 2228850"/>
              <a:gd name="connsiteX209" fmla="*/ 1138913 w 1538963"/>
              <a:gd name="connsiteY209" fmla="*/ 463550 h 2228850"/>
              <a:gd name="connsiteX210" fmla="*/ 1126213 w 1538963"/>
              <a:gd name="connsiteY210" fmla="*/ 323850 h 2228850"/>
              <a:gd name="connsiteX211" fmla="*/ 1094463 w 1538963"/>
              <a:gd name="connsiteY211" fmla="*/ 266700 h 2228850"/>
              <a:gd name="connsiteX212" fmla="*/ 1081763 w 1538963"/>
              <a:gd name="connsiteY212" fmla="*/ 247650 h 2228850"/>
              <a:gd name="connsiteX213" fmla="*/ 1069063 w 1538963"/>
              <a:gd name="connsiteY213" fmla="*/ 209550 h 2228850"/>
              <a:gd name="connsiteX214" fmla="*/ 1062713 w 1538963"/>
              <a:gd name="connsiteY214" fmla="*/ 190500 h 2228850"/>
              <a:gd name="connsiteX215" fmla="*/ 1050013 w 1538963"/>
              <a:gd name="connsiteY215" fmla="*/ 171450 h 2228850"/>
              <a:gd name="connsiteX216" fmla="*/ 1043663 w 1538963"/>
              <a:gd name="connsiteY216" fmla="*/ 152400 h 2228850"/>
              <a:gd name="connsiteX217" fmla="*/ 1018263 w 1538963"/>
              <a:gd name="connsiteY217" fmla="*/ 114300 h 2228850"/>
              <a:gd name="connsiteX218" fmla="*/ 1005563 w 1538963"/>
              <a:gd name="connsiteY218" fmla="*/ 95250 h 2228850"/>
              <a:gd name="connsiteX219" fmla="*/ 986513 w 1538963"/>
              <a:gd name="connsiteY219" fmla="*/ 76200 h 2228850"/>
              <a:gd name="connsiteX220" fmla="*/ 973813 w 1538963"/>
              <a:gd name="connsiteY220" fmla="*/ 57150 h 2228850"/>
              <a:gd name="connsiteX221" fmla="*/ 935713 w 1538963"/>
              <a:gd name="connsiteY221" fmla="*/ 25400 h 2228850"/>
              <a:gd name="connsiteX222" fmla="*/ 923013 w 1538963"/>
              <a:gd name="connsiteY222" fmla="*/ 6350 h 2228850"/>
              <a:gd name="connsiteX223" fmla="*/ 903963 w 1538963"/>
              <a:gd name="connsiteY223" fmla="*/ 0 h 2228850"/>
              <a:gd name="connsiteX224" fmla="*/ 789663 w 1538963"/>
              <a:gd name="connsiteY224" fmla="*/ 6350 h 2228850"/>
              <a:gd name="connsiteX225" fmla="*/ 783313 w 1538963"/>
              <a:gd name="connsiteY225" fmla="*/ 25400 h 2228850"/>
              <a:gd name="connsiteX226" fmla="*/ 764263 w 1538963"/>
              <a:gd name="connsiteY226" fmla="*/ 31750 h 2228850"/>
              <a:gd name="connsiteX227" fmla="*/ 751563 w 1538963"/>
              <a:gd name="connsiteY227" fmla="*/ 69850 h 2228850"/>
              <a:gd name="connsiteX228" fmla="*/ 738863 w 1538963"/>
              <a:gd name="connsiteY228" fmla="*/ 88900 h 2228850"/>
              <a:gd name="connsiteX229" fmla="*/ 732513 w 1538963"/>
              <a:gd name="connsiteY229" fmla="*/ 107950 h 2228850"/>
              <a:gd name="connsiteX230" fmla="*/ 738863 w 1538963"/>
              <a:gd name="connsiteY230" fmla="*/ 69850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1538963" h="2228850">
                <a:moveTo>
                  <a:pt x="738863" y="69850"/>
                </a:moveTo>
                <a:cubicBezTo>
                  <a:pt x="748388" y="70908"/>
                  <a:pt x="775346" y="97120"/>
                  <a:pt x="789663" y="114300"/>
                </a:cubicBezTo>
                <a:cubicBezTo>
                  <a:pt x="794549" y="120163"/>
                  <a:pt x="796620" y="128324"/>
                  <a:pt x="802363" y="133350"/>
                </a:cubicBezTo>
                <a:cubicBezTo>
                  <a:pt x="813850" y="143401"/>
                  <a:pt x="840463" y="158750"/>
                  <a:pt x="840463" y="158750"/>
                </a:cubicBezTo>
                <a:cubicBezTo>
                  <a:pt x="848930" y="171450"/>
                  <a:pt x="861036" y="182370"/>
                  <a:pt x="865863" y="196850"/>
                </a:cubicBezTo>
                <a:cubicBezTo>
                  <a:pt x="867980" y="203200"/>
                  <a:pt x="869220" y="209913"/>
                  <a:pt x="872213" y="215900"/>
                </a:cubicBezTo>
                <a:cubicBezTo>
                  <a:pt x="875626" y="222726"/>
                  <a:pt x="881813" y="227976"/>
                  <a:pt x="884913" y="234950"/>
                </a:cubicBezTo>
                <a:cubicBezTo>
                  <a:pt x="890350" y="247183"/>
                  <a:pt x="893380" y="260350"/>
                  <a:pt x="897613" y="273050"/>
                </a:cubicBezTo>
                <a:cubicBezTo>
                  <a:pt x="899730" y="279400"/>
                  <a:pt x="900250" y="286531"/>
                  <a:pt x="903963" y="292100"/>
                </a:cubicBezTo>
                <a:cubicBezTo>
                  <a:pt x="940359" y="346695"/>
                  <a:pt x="896723" y="277620"/>
                  <a:pt x="923013" y="330200"/>
                </a:cubicBezTo>
                <a:cubicBezTo>
                  <a:pt x="926426" y="337026"/>
                  <a:pt x="932300" y="342424"/>
                  <a:pt x="935713" y="349250"/>
                </a:cubicBezTo>
                <a:cubicBezTo>
                  <a:pt x="938706" y="355237"/>
                  <a:pt x="939070" y="362313"/>
                  <a:pt x="942063" y="368300"/>
                </a:cubicBezTo>
                <a:cubicBezTo>
                  <a:pt x="945476" y="375126"/>
                  <a:pt x="951663" y="380376"/>
                  <a:pt x="954763" y="387350"/>
                </a:cubicBezTo>
                <a:cubicBezTo>
                  <a:pt x="960200" y="399583"/>
                  <a:pt x="967463" y="425450"/>
                  <a:pt x="967463" y="425450"/>
                </a:cubicBezTo>
                <a:cubicBezTo>
                  <a:pt x="965123" y="441831"/>
                  <a:pt x="963629" y="471217"/>
                  <a:pt x="954763" y="488950"/>
                </a:cubicBezTo>
                <a:cubicBezTo>
                  <a:pt x="941148" y="516179"/>
                  <a:pt x="942674" y="501771"/>
                  <a:pt x="923013" y="527050"/>
                </a:cubicBezTo>
                <a:cubicBezTo>
                  <a:pt x="913642" y="539098"/>
                  <a:pt x="902440" y="550670"/>
                  <a:pt x="897613" y="565150"/>
                </a:cubicBezTo>
                <a:lnTo>
                  <a:pt x="872213" y="641350"/>
                </a:lnTo>
                <a:cubicBezTo>
                  <a:pt x="870096" y="647700"/>
                  <a:pt x="869576" y="654831"/>
                  <a:pt x="865863" y="660400"/>
                </a:cubicBezTo>
                <a:cubicBezTo>
                  <a:pt x="861630" y="666750"/>
                  <a:pt x="856263" y="672476"/>
                  <a:pt x="853163" y="679450"/>
                </a:cubicBezTo>
                <a:cubicBezTo>
                  <a:pt x="847726" y="691683"/>
                  <a:pt x="844696" y="704850"/>
                  <a:pt x="840463" y="717550"/>
                </a:cubicBezTo>
                <a:lnTo>
                  <a:pt x="834113" y="736600"/>
                </a:lnTo>
                <a:cubicBezTo>
                  <a:pt x="831996" y="742950"/>
                  <a:pt x="831476" y="750081"/>
                  <a:pt x="827763" y="755650"/>
                </a:cubicBezTo>
                <a:lnTo>
                  <a:pt x="815063" y="774700"/>
                </a:lnTo>
                <a:cubicBezTo>
                  <a:pt x="812946" y="785283"/>
                  <a:pt x="812503" y="796344"/>
                  <a:pt x="808713" y="806450"/>
                </a:cubicBezTo>
                <a:cubicBezTo>
                  <a:pt x="803210" y="821126"/>
                  <a:pt x="790933" y="831991"/>
                  <a:pt x="776963" y="838200"/>
                </a:cubicBezTo>
                <a:cubicBezTo>
                  <a:pt x="764730" y="843637"/>
                  <a:pt x="750002" y="843474"/>
                  <a:pt x="738863" y="850900"/>
                </a:cubicBezTo>
                <a:lnTo>
                  <a:pt x="700763" y="876300"/>
                </a:lnTo>
                <a:cubicBezTo>
                  <a:pt x="660546" y="874183"/>
                  <a:pt x="619603" y="877848"/>
                  <a:pt x="580113" y="869950"/>
                </a:cubicBezTo>
                <a:cubicBezTo>
                  <a:pt x="565146" y="866957"/>
                  <a:pt x="554713" y="853017"/>
                  <a:pt x="542013" y="844550"/>
                </a:cubicBezTo>
                <a:lnTo>
                  <a:pt x="522963" y="831850"/>
                </a:lnTo>
                <a:cubicBezTo>
                  <a:pt x="518730" y="825500"/>
                  <a:pt x="516613" y="817033"/>
                  <a:pt x="510263" y="812800"/>
                </a:cubicBezTo>
                <a:cubicBezTo>
                  <a:pt x="503001" y="807959"/>
                  <a:pt x="492885" y="809888"/>
                  <a:pt x="484863" y="806450"/>
                </a:cubicBezTo>
                <a:cubicBezTo>
                  <a:pt x="477848" y="803444"/>
                  <a:pt x="472163" y="797983"/>
                  <a:pt x="465813" y="793750"/>
                </a:cubicBezTo>
                <a:lnTo>
                  <a:pt x="453113" y="755650"/>
                </a:lnTo>
                <a:cubicBezTo>
                  <a:pt x="450996" y="749300"/>
                  <a:pt x="450476" y="742169"/>
                  <a:pt x="446763" y="736600"/>
                </a:cubicBezTo>
                <a:cubicBezTo>
                  <a:pt x="442530" y="730250"/>
                  <a:pt x="437163" y="724524"/>
                  <a:pt x="434063" y="717550"/>
                </a:cubicBezTo>
                <a:cubicBezTo>
                  <a:pt x="428626" y="705317"/>
                  <a:pt x="425596" y="692150"/>
                  <a:pt x="421363" y="679450"/>
                </a:cubicBezTo>
                <a:lnTo>
                  <a:pt x="415013" y="660400"/>
                </a:lnTo>
                <a:cubicBezTo>
                  <a:pt x="412896" y="654050"/>
                  <a:pt x="412376" y="646919"/>
                  <a:pt x="408663" y="641350"/>
                </a:cubicBezTo>
                <a:lnTo>
                  <a:pt x="383263" y="603250"/>
                </a:lnTo>
                <a:cubicBezTo>
                  <a:pt x="379030" y="596900"/>
                  <a:pt x="372976" y="591440"/>
                  <a:pt x="370563" y="584200"/>
                </a:cubicBezTo>
                <a:cubicBezTo>
                  <a:pt x="354602" y="536317"/>
                  <a:pt x="376132" y="595339"/>
                  <a:pt x="351513" y="546100"/>
                </a:cubicBezTo>
                <a:cubicBezTo>
                  <a:pt x="348520" y="540113"/>
                  <a:pt x="348414" y="532901"/>
                  <a:pt x="345163" y="527050"/>
                </a:cubicBezTo>
                <a:cubicBezTo>
                  <a:pt x="337750" y="513707"/>
                  <a:pt x="324590" y="503430"/>
                  <a:pt x="319763" y="488950"/>
                </a:cubicBezTo>
                <a:lnTo>
                  <a:pt x="307063" y="450850"/>
                </a:lnTo>
                <a:cubicBezTo>
                  <a:pt x="302880" y="438301"/>
                  <a:pt x="299204" y="421702"/>
                  <a:pt x="288013" y="412750"/>
                </a:cubicBezTo>
                <a:cubicBezTo>
                  <a:pt x="282786" y="408569"/>
                  <a:pt x="275313" y="408517"/>
                  <a:pt x="268963" y="406400"/>
                </a:cubicBezTo>
                <a:cubicBezTo>
                  <a:pt x="256476" y="387669"/>
                  <a:pt x="255548" y="383579"/>
                  <a:pt x="237213" y="368300"/>
                </a:cubicBezTo>
                <a:cubicBezTo>
                  <a:pt x="231350" y="363414"/>
                  <a:pt x="224513" y="359833"/>
                  <a:pt x="218163" y="355600"/>
                </a:cubicBezTo>
                <a:cubicBezTo>
                  <a:pt x="184296" y="304800"/>
                  <a:pt x="228746" y="366183"/>
                  <a:pt x="186413" y="323850"/>
                </a:cubicBezTo>
                <a:cubicBezTo>
                  <a:pt x="144080" y="281517"/>
                  <a:pt x="205463" y="325967"/>
                  <a:pt x="154663" y="292100"/>
                </a:cubicBezTo>
                <a:cubicBezTo>
                  <a:pt x="150430" y="285750"/>
                  <a:pt x="145063" y="280024"/>
                  <a:pt x="141963" y="273050"/>
                </a:cubicBezTo>
                <a:cubicBezTo>
                  <a:pt x="136526" y="260817"/>
                  <a:pt x="140402" y="242376"/>
                  <a:pt x="129263" y="234950"/>
                </a:cubicBezTo>
                <a:cubicBezTo>
                  <a:pt x="122913" y="230717"/>
                  <a:pt x="117039" y="225663"/>
                  <a:pt x="110213" y="222250"/>
                </a:cubicBezTo>
                <a:cubicBezTo>
                  <a:pt x="57633" y="195960"/>
                  <a:pt x="126708" y="239596"/>
                  <a:pt x="72113" y="203200"/>
                </a:cubicBezTo>
                <a:cubicBezTo>
                  <a:pt x="55180" y="205317"/>
                  <a:pt x="37351" y="203718"/>
                  <a:pt x="21313" y="209550"/>
                </a:cubicBezTo>
                <a:cubicBezTo>
                  <a:pt x="12873" y="212619"/>
                  <a:pt x="3312" y="219681"/>
                  <a:pt x="2263" y="228600"/>
                </a:cubicBezTo>
                <a:cubicBezTo>
                  <a:pt x="-4607" y="286991"/>
                  <a:pt x="5474" y="300198"/>
                  <a:pt x="14963" y="342900"/>
                </a:cubicBezTo>
                <a:cubicBezTo>
                  <a:pt x="17304" y="353436"/>
                  <a:pt x="18972" y="364114"/>
                  <a:pt x="21313" y="374650"/>
                </a:cubicBezTo>
                <a:cubicBezTo>
                  <a:pt x="22531" y="380130"/>
                  <a:pt x="30084" y="412029"/>
                  <a:pt x="34013" y="419100"/>
                </a:cubicBezTo>
                <a:cubicBezTo>
                  <a:pt x="41426" y="432443"/>
                  <a:pt x="50946" y="444500"/>
                  <a:pt x="59413" y="457200"/>
                </a:cubicBezTo>
                <a:cubicBezTo>
                  <a:pt x="63646" y="463550"/>
                  <a:pt x="69700" y="469010"/>
                  <a:pt x="72113" y="476250"/>
                </a:cubicBezTo>
                <a:cubicBezTo>
                  <a:pt x="95271" y="545725"/>
                  <a:pt x="58337" y="440492"/>
                  <a:pt x="91163" y="514350"/>
                </a:cubicBezTo>
                <a:cubicBezTo>
                  <a:pt x="96600" y="526583"/>
                  <a:pt x="96437" y="541311"/>
                  <a:pt x="103863" y="552450"/>
                </a:cubicBezTo>
                <a:lnTo>
                  <a:pt x="154663" y="628650"/>
                </a:lnTo>
                <a:cubicBezTo>
                  <a:pt x="158896" y="635000"/>
                  <a:pt x="164950" y="640460"/>
                  <a:pt x="167363" y="647700"/>
                </a:cubicBezTo>
                <a:cubicBezTo>
                  <a:pt x="171596" y="660400"/>
                  <a:pt x="172637" y="674661"/>
                  <a:pt x="180063" y="685800"/>
                </a:cubicBezTo>
                <a:cubicBezTo>
                  <a:pt x="188530" y="698500"/>
                  <a:pt x="200636" y="709420"/>
                  <a:pt x="205463" y="723900"/>
                </a:cubicBezTo>
                <a:cubicBezTo>
                  <a:pt x="216640" y="757430"/>
                  <a:pt x="208100" y="737381"/>
                  <a:pt x="237213" y="781050"/>
                </a:cubicBezTo>
                <a:lnTo>
                  <a:pt x="249913" y="800100"/>
                </a:lnTo>
                <a:cubicBezTo>
                  <a:pt x="259284" y="814157"/>
                  <a:pt x="266995" y="828421"/>
                  <a:pt x="281663" y="838200"/>
                </a:cubicBezTo>
                <a:cubicBezTo>
                  <a:pt x="287232" y="841913"/>
                  <a:pt x="294726" y="841557"/>
                  <a:pt x="300713" y="844550"/>
                </a:cubicBezTo>
                <a:cubicBezTo>
                  <a:pt x="307539" y="847963"/>
                  <a:pt x="312937" y="853837"/>
                  <a:pt x="319763" y="857250"/>
                </a:cubicBezTo>
                <a:cubicBezTo>
                  <a:pt x="325750" y="860243"/>
                  <a:pt x="332962" y="860349"/>
                  <a:pt x="338813" y="863600"/>
                </a:cubicBezTo>
                <a:cubicBezTo>
                  <a:pt x="412322" y="904438"/>
                  <a:pt x="349683" y="872055"/>
                  <a:pt x="395963" y="908050"/>
                </a:cubicBezTo>
                <a:cubicBezTo>
                  <a:pt x="408011" y="917421"/>
                  <a:pt x="421363" y="924983"/>
                  <a:pt x="434063" y="933450"/>
                </a:cubicBezTo>
                <a:lnTo>
                  <a:pt x="453113" y="946150"/>
                </a:lnTo>
                <a:lnTo>
                  <a:pt x="472163" y="958850"/>
                </a:lnTo>
                <a:cubicBezTo>
                  <a:pt x="488640" y="1107145"/>
                  <a:pt x="465498" y="887929"/>
                  <a:pt x="484863" y="1149350"/>
                </a:cubicBezTo>
                <a:cubicBezTo>
                  <a:pt x="485814" y="1162190"/>
                  <a:pt x="489511" y="1174688"/>
                  <a:pt x="491213" y="1187450"/>
                </a:cubicBezTo>
                <a:cubicBezTo>
                  <a:pt x="493746" y="1206449"/>
                  <a:pt x="495186" y="1225581"/>
                  <a:pt x="497563" y="1244600"/>
                </a:cubicBezTo>
                <a:cubicBezTo>
                  <a:pt x="510438" y="1347601"/>
                  <a:pt x="497530" y="1218838"/>
                  <a:pt x="510263" y="1358900"/>
                </a:cubicBezTo>
                <a:cubicBezTo>
                  <a:pt x="508146" y="1422400"/>
                  <a:pt x="507437" y="1485963"/>
                  <a:pt x="503913" y="1549400"/>
                </a:cubicBezTo>
                <a:cubicBezTo>
                  <a:pt x="500858" y="1604393"/>
                  <a:pt x="499350" y="1569936"/>
                  <a:pt x="491213" y="1606550"/>
                </a:cubicBezTo>
                <a:cubicBezTo>
                  <a:pt x="488420" y="1619119"/>
                  <a:pt x="486980" y="1631950"/>
                  <a:pt x="484863" y="1644650"/>
                </a:cubicBezTo>
                <a:cubicBezTo>
                  <a:pt x="480651" y="1716255"/>
                  <a:pt x="485724" y="1743668"/>
                  <a:pt x="465813" y="1803400"/>
                </a:cubicBezTo>
                <a:lnTo>
                  <a:pt x="453113" y="1841500"/>
                </a:lnTo>
                <a:lnTo>
                  <a:pt x="446763" y="1860550"/>
                </a:lnTo>
                <a:cubicBezTo>
                  <a:pt x="444646" y="1875367"/>
                  <a:pt x="442689" y="1890207"/>
                  <a:pt x="440413" y="1905000"/>
                </a:cubicBezTo>
                <a:cubicBezTo>
                  <a:pt x="436800" y="1928488"/>
                  <a:pt x="434358" y="1946349"/>
                  <a:pt x="427713" y="1968500"/>
                </a:cubicBezTo>
                <a:lnTo>
                  <a:pt x="408663" y="2025650"/>
                </a:lnTo>
                <a:lnTo>
                  <a:pt x="402313" y="2044700"/>
                </a:lnTo>
                <a:cubicBezTo>
                  <a:pt x="407171" y="2064131"/>
                  <a:pt x="406745" y="2074532"/>
                  <a:pt x="421363" y="2089150"/>
                </a:cubicBezTo>
                <a:cubicBezTo>
                  <a:pt x="436457" y="2104244"/>
                  <a:pt x="459650" y="2108262"/>
                  <a:pt x="478513" y="2114550"/>
                </a:cubicBezTo>
                <a:lnTo>
                  <a:pt x="497563" y="2120900"/>
                </a:lnTo>
                <a:cubicBezTo>
                  <a:pt x="503913" y="2123017"/>
                  <a:pt x="509987" y="2126303"/>
                  <a:pt x="516613" y="2127250"/>
                </a:cubicBezTo>
                <a:lnTo>
                  <a:pt x="561063" y="2133600"/>
                </a:lnTo>
                <a:cubicBezTo>
                  <a:pt x="584346" y="2131483"/>
                  <a:pt x="608433" y="2133673"/>
                  <a:pt x="630913" y="2127250"/>
                </a:cubicBezTo>
                <a:cubicBezTo>
                  <a:pt x="639548" y="2124783"/>
                  <a:pt x="644982" y="2115672"/>
                  <a:pt x="649963" y="2108200"/>
                </a:cubicBezTo>
                <a:cubicBezTo>
                  <a:pt x="653676" y="2102631"/>
                  <a:pt x="654808" y="2095672"/>
                  <a:pt x="656313" y="2089150"/>
                </a:cubicBezTo>
                <a:cubicBezTo>
                  <a:pt x="661167" y="2068117"/>
                  <a:pt x="666865" y="2047129"/>
                  <a:pt x="669013" y="2025650"/>
                </a:cubicBezTo>
                <a:cubicBezTo>
                  <a:pt x="678741" y="1928369"/>
                  <a:pt x="670022" y="1994700"/>
                  <a:pt x="681713" y="1930400"/>
                </a:cubicBezTo>
                <a:cubicBezTo>
                  <a:pt x="684016" y="1917732"/>
                  <a:pt x="684940" y="1904791"/>
                  <a:pt x="688063" y="1892300"/>
                </a:cubicBezTo>
                <a:cubicBezTo>
                  <a:pt x="691310" y="1879313"/>
                  <a:pt x="696530" y="1866900"/>
                  <a:pt x="700763" y="1854200"/>
                </a:cubicBezTo>
                <a:cubicBezTo>
                  <a:pt x="702880" y="1847850"/>
                  <a:pt x="705490" y="1841644"/>
                  <a:pt x="707113" y="1835150"/>
                </a:cubicBezTo>
                <a:lnTo>
                  <a:pt x="713463" y="1809750"/>
                </a:lnTo>
                <a:cubicBezTo>
                  <a:pt x="715580" y="1784350"/>
                  <a:pt x="716835" y="1758863"/>
                  <a:pt x="719813" y="1733550"/>
                </a:cubicBezTo>
                <a:cubicBezTo>
                  <a:pt x="721074" y="1722831"/>
                  <a:pt x="724971" y="1712527"/>
                  <a:pt x="726163" y="1701800"/>
                </a:cubicBezTo>
                <a:cubicBezTo>
                  <a:pt x="729211" y="1674371"/>
                  <a:pt x="730396" y="1646767"/>
                  <a:pt x="732513" y="1619250"/>
                </a:cubicBezTo>
                <a:cubicBezTo>
                  <a:pt x="730396" y="1562100"/>
                  <a:pt x="729967" y="1504863"/>
                  <a:pt x="726163" y="1447800"/>
                </a:cubicBezTo>
                <a:cubicBezTo>
                  <a:pt x="725718" y="1441121"/>
                  <a:pt x="721436" y="1435244"/>
                  <a:pt x="719813" y="1428750"/>
                </a:cubicBezTo>
                <a:cubicBezTo>
                  <a:pt x="717195" y="1418279"/>
                  <a:pt x="715804" y="1407536"/>
                  <a:pt x="713463" y="1397000"/>
                </a:cubicBezTo>
                <a:cubicBezTo>
                  <a:pt x="708147" y="1373080"/>
                  <a:pt x="707834" y="1373764"/>
                  <a:pt x="700763" y="1352550"/>
                </a:cubicBezTo>
                <a:cubicBezTo>
                  <a:pt x="687556" y="1246897"/>
                  <a:pt x="690032" y="1288308"/>
                  <a:pt x="700763" y="1111250"/>
                </a:cubicBezTo>
                <a:cubicBezTo>
                  <a:pt x="701168" y="1104569"/>
                  <a:pt x="704120" y="1098187"/>
                  <a:pt x="707113" y="1092200"/>
                </a:cubicBezTo>
                <a:cubicBezTo>
                  <a:pt x="720342" y="1065742"/>
                  <a:pt x="729338" y="1066800"/>
                  <a:pt x="757913" y="1047750"/>
                </a:cubicBezTo>
                <a:lnTo>
                  <a:pt x="796013" y="1022350"/>
                </a:lnTo>
                <a:cubicBezTo>
                  <a:pt x="802363" y="1018117"/>
                  <a:pt x="807579" y="1011147"/>
                  <a:pt x="815063" y="1009650"/>
                </a:cubicBezTo>
                <a:lnTo>
                  <a:pt x="846813" y="1003300"/>
                </a:lnTo>
                <a:cubicBezTo>
                  <a:pt x="863394" y="1004682"/>
                  <a:pt x="921934" y="997189"/>
                  <a:pt x="942063" y="1022350"/>
                </a:cubicBezTo>
                <a:cubicBezTo>
                  <a:pt x="946244" y="1027577"/>
                  <a:pt x="945420" y="1035413"/>
                  <a:pt x="948413" y="1041400"/>
                </a:cubicBezTo>
                <a:cubicBezTo>
                  <a:pt x="951826" y="1048226"/>
                  <a:pt x="958013" y="1053476"/>
                  <a:pt x="961113" y="1060450"/>
                </a:cubicBezTo>
                <a:cubicBezTo>
                  <a:pt x="966550" y="1072683"/>
                  <a:pt x="966387" y="1087411"/>
                  <a:pt x="973813" y="1098550"/>
                </a:cubicBezTo>
                <a:cubicBezTo>
                  <a:pt x="978046" y="1104900"/>
                  <a:pt x="983100" y="1110774"/>
                  <a:pt x="986513" y="1117600"/>
                </a:cubicBezTo>
                <a:cubicBezTo>
                  <a:pt x="989506" y="1123587"/>
                  <a:pt x="989612" y="1130799"/>
                  <a:pt x="992863" y="1136650"/>
                </a:cubicBezTo>
                <a:cubicBezTo>
                  <a:pt x="1000276" y="1149993"/>
                  <a:pt x="1013436" y="1160270"/>
                  <a:pt x="1018263" y="1174750"/>
                </a:cubicBezTo>
                <a:cubicBezTo>
                  <a:pt x="1029440" y="1208280"/>
                  <a:pt x="1020900" y="1188231"/>
                  <a:pt x="1050013" y="1231900"/>
                </a:cubicBezTo>
                <a:cubicBezTo>
                  <a:pt x="1054246" y="1238250"/>
                  <a:pt x="1056363" y="1246717"/>
                  <a:pt x="1062713" y="1250950"/>
                </a:cubicBezTo>
                <a:lnTo>
                  <a:pt x="1100813" y="1276350"/>
                </a:lnTo>
                <a:cubicBezTo>
                  <a:pt x="1107163" y="1280583"/>
                  <a:pt x="1114467" y="1283654"/>
                  <a:pt x="1119863" y="1289050"/>
                </a:cubicBezTo>
                <a:cubicBezTo>
                  <a:pt x="1144309" y="1313496"/>
                  <a:pt x="1131441" y="1303119"/>
                  <a:pt x="1157963" y="1320800"/>
                </a:cubicBezTo>
                <a:cubicBezTo>
                  <a:pt x="1162196" y="1327150"/>
                  <a:pt x="1167250" y="1333024"/>
                  <a:pt x="1170663" y="1339850"/>
                </a:cubicBezTo>
                <a:cubicBezTo>
                  <a:pt x="1173656" y="1345837"/>
                  <a:pt x="1173300" y="1353331"/>
                  <a:pt x="1177013" y="1358900"/>
                </a:cubicBezTo>
                <a:cubicBezTo>
                  <a:pt x="1181994" y="1366372"/>
                  <a:pt x="1190550" y="1370861"/>
                  <a:pt x="1196063" y="1377950"/>
                </a:cubicBezTo>
                <a:cubicBezTo>
                  <a:pt x="1205434" y="1389998"/>
                  <a:pt x="1212996" y="1403350"/>
                  <a:pt x="1221463" y="1416050"/>
                </a:cubicBezTo>
                <a:lnTo>
                  <a:pt x="1246863" y="1454150"/>
                </a:lnTo>
                <a:cubicBezTo>
                  <a:pt x="1251096" y="1460500"/>
                  <a:pt x="1253213" y="1468967"/>
                  <a:pt x="1259563" y="1473200"/>
                </a:cubicBezTo>
                <a:lnTo>
                  <a:pt x="1278613" y="1485900"/>
                </a:lnTo>
                <a:lnTo>
                  <a:pt x="1297663" y="1543050"/>
                </a:lnTo>
                <a:cubicBezTo>
                  <a:pt x="1299780" y="1549400"/>
                  <a:pt x="1301020" y="1556113"/>
                  <a:pt x="1304013" y="1562100"/>
                </a:cubicBezTo>
                <a:cubicBezTo>
                  <a:pt x="1308246" y="1570567"/>
                  <a:pt x="1313197" y="1578711"/>
                  <a:pt x="1316713" y="1587500"/>
                </a:cubicBezTo>
                <a:cubicBezTo>
                  <a:pt x="1321685" y="1599929"/>
                  <a:pt x="1329413" y="1625600"/>
                  <a:pt x="1329413" y="1625600"/>
                </a:cubicBezTo>
                <a:cubicBezTo>
                  <a:pt x="1331530" y="1661583"/>
                  <a:pt x="1331782" y="1697725"/>
                  <a:pt x="1335763" y="1733550"/>
                </a:cubicBezTo>
                <a:cubicBezTo>
                  <a:pt x="1338147" y="1755004"/>
                  <a:pt x="1348463" y="1797050"/>
                  <a:pt x="1348463" y="1797050"/>
                </a:cubicBezTo>
                <a:cubicBezTo>
                  <a:pt x="1346346" y="1822450"/>
                  <a:pt x="1349115" y="1848743"/>
                  <a:pt x="1342113" y="1873250"/>
                </a:cubicBezTo>
                <a:cubicBezTo>
                  <a:pt x="1340016" y="1880588"/>
                  <a:pt x="1328459" y="1880554"/>
                  <a:pt x="1323063" y="1885950"/>
                </a:cubicBezTo>
                <a:cubicBezTo>
                  <a:pt x="1317667" y="1891346"/>
                  <a:pt x="1314799" y="1898790"/>
                  <a:pt x="1310363" y="1905000"/>
                </a:cubicBezTo>
                <a:cubicBezTo>
                  <a:pt x="1263349" y="1970819"/>
                  <a:pt x="1324305" y="1880912"/>
                  <a:pt x="1265913" y="1968500"/>
                </a:cubicBezTo>
                <a:lnTo>
                  <a:pt x="1253213" y="1987550"/>
                </a:lnTo>
                <a:cubicBezTo>
                  <a:pt x="1248980" y="1993900"/>
                  <a:pt x="1245909" y="2001204"/>
                  <a:pt x="1240513" y="2006600"/>
                </a:cubicBezTo>
                <a:cubicBezTo>
                  <a:pt x="1226469" y="2020644"/>
                  <a:pt x="1217604" y="2027019"/>
                  <a:pt x="1208763" y="2044700"/>
                </a:cubicBezTo>
                <a:cubicBezTo>
                  <a:pt x="1203688" y="2054850"/>
                  <a:pt x="1198776" y="2079655"/>
                  <a:pt x="1196063" y="2089150"/>
                </a:cubicBezTo>
                <a:cubicBezTo>
                  <a:pt x="1194224" y="2095586"/>
                  <a:pt x="1192706" y="2102213"/>
                  <a:pt x="1189713" y="2108200"/>
                </a:cubicBezTo>
                <a:cubicBezTo>
                  <a:pt x="1186300" y="2115026"/>
                  <a:pt x="1181246" y="2120900"/>
                  <a:pt x="1177013" y="2127250"/>
                </a:cubicBezTo>
                <a:cubicBezTo>
                  <a:pt x="1179130" y="2150533"/>
                  <a:pt x="1172279" y="2176515"/>
                  <a:pt x="1183363" y="2197100"/>
                </a:cubicBezTo>
                <a:lnTo>
                  <a:pt x="1240513" y="2216150"/>
                </a:lnTo>
                <a:lnTo>
                  <a:pt x="1259563" y="2222500"/>
                </a:lnTo>
                <a:lnTo>
                  <a:pt x="1278613" y="2228850"/>
                </a:lnTo>
                <a:cubicBezTo>
                  <a:pt x="1289196" y="2226733"/>
                  <a:pt x="1300710" y="2227327"/>
                  <a:pt x="1310363" y="2222500"/>
                </a:cubicBezTo>
                <a:cubicBezTo>
                  <a:pt x="1328238" y="2213563"/>
                  <a:pt x="1344774" y="2175389"/>
                  <a:pt x="1354813" y="2165350"/>
                </a:cubicBezTo>
                <a:cubicBezTo>
                  <a:pt x="1368857" y="2151306"/>
                  <a:pt x="1377722" y="2144931"/>
                  <a:pt x="1386563" y="2127250"/>
                </a:cubicBezTo>
                <a:cubicBezTo>
                  <a:pt x="1389556" y="2121263"/>
                  <a:pt x="1389920" y="2114187"/>
                  <a:pt x="1392913" y="2108200"/>
                </a:cubicBezTo>
                <a:cubicBezTo>
                  <a:pt x="1406528" y="2080971"/>
                  <a:pt x="1405002" y="2095379"/>
                  <a:pt x="1424663" y="2070100"/>
                </a:cubicBezTo>
                <a:cubicBezTo>
                  <a:pt x="1434034" y="2058052"/>
                  <a:pt x="1441596" y="2044700"/>
                  <a:pt x="1450063" y="2032000"/>
                </a:cubicBezTo>
                <a:cubicBezTo>
                  <a:pt x="1454296" y="2025650"/>
                  <a:pt x="1460350" y="2020190"/>
                  <a:pt x="1462763" y="2012950"/>
                </a:cubicBezTo>
                <a:cubicBezTo>
                  <a:pt x="1485921" y="1943475"/>
                  <a:pt x="1448987" y="2048708"/>
                  <a:pt x="1481813" y="1974850"/>
                </a:cubicBezTo>
                <a:cubicBezTo>
                  <a:pt x="1487250" y="1962617"/>
                  <a:pt x="1487087" y="1947889"/>
                  <a:pt x="1494513" y="1936750"/>
                </a:cubicBezTo>
                <a:cubicBezTo>
                  <a:pt x="1498746" y="1930400"/>
                  <a:pt x="1504113" y="1924674"/>
                  <a:pt x="1507213" y="1917700"/>
                </a:cubicBezTo>
                <a:cubicBezTo>
                  <a:pt x="1512650" y="1905467"/>
                  <a:pt x="1515680" y="1892300"/>
                  <a:pt x="1519913" y="1879600"/>
                </a:cubicBezTo>
                <a:lnTo>
                  <a:pt x="1526263" y="1860550"/>
                </a:lnTo>
                <a:cubicBezTo>
                  <a:pt x="1528380" y="1854200"/>
                  <a:pt x="1531300" y="1848064"/>
                  <a:pt x="1532613" y="1841500"/>
                </a:cubicBezTo>
                <a:lnTo>
                  <a:pt x="1538963" y="1809750"/>
                </a:lnTo>
                <a:cubicBezTo>
                  <a:pt x="1536846" y="1763183"/>
                  <a:pt x="1537579" y="1716399"/>
                  <a:pt x="1532613" y="1670050"/>
                </a:cubicBezTo>
                <a:cubicBezTo>
                  <a:pt x="1529531" y="1641285"/>
                  <a:pt x="1516982" y="1630973"/>
                  <a:pt x="1507213" y="1606550"/>
                </a:cubicBezTo>
                <a:cubicBezTo>
                  <a:pt x="1502241" y="1594121"/>
                  <a:pt x="1498746" y="1581150"/>
                  <a:pt x="1494513" y="1568450"/>
                </a:cubicBezTo>
                <a:cubicBezTo>
                  <a:pt x="1492396" y="1562100"/>
                  <a:pt x="1491876" y="1554969"/>
                  <a:pt x="1488163" y="1549400"/>
                </a:cubicBezTo>
                <a:cubicBezTo>
                  <a:pt x="1483930" y="1543050"/>
                  <a:pt x="1478876" y="1537176"/>
                  <a:pt x="1475463" y="1530350"/>
                </a:cubicBezTo>
                <a:cubicBezTo>
                  <a:pt x="1472470" y="1524363"/>
                  <a:pt x="1472364" y="1517151"/>
                  <a:pt x="1469113" y="1511300"/>
                </a:cubicBezTo>
                <a:cubicBezTo>
                  <a:pt x="1461700" y="1497957"/>
                  <a:pt x="1448540" y="1487680"/>
                  <a:pt x="1443713" y="1473200"/>
                </a:cubicBezTo>
                <a:cubicBezTo>
                  <a:pt x="1441596" y="1466850"/>
                  <a:pt x="1441076" y="1459719"/>
                  <a:pt x="1437363" y="1454150"/>
                </a:cubicBezTo>
                <a:cubicBezTo>
                  <a:pt x="1432382" y="1446678"/>
                  <a:pt x="1424062" y="1441999"/>
                  <a:pt x="1418313" y="1435100"/>
                </a:cubicBezTo>
                <a:cubicBezTo>
                  <a:pt x="1385240" y="1395412"/>
                  <a:pt x="1435776" y="1436158"/>
                  <a:pt x="1367513" y="1390650"/>
                </a:cubicBezTo>
                <a:lnTo>
                  <a:pt x="1348463" y="1377950"/>
                </a:lnTo>
                <a:lnTo>
                  <a:pt x="1329413" y="1365250"/>
                </a:lnTo>
                <a:cubicBezTo>
                  <a:pt x="1325180" y="1358900"/>
                  <a:pt x="1321599" y="1352063"/>
                  <a:pt x="1316713" y="1346200"/>
                </a:cubicBezTo>
                <a:cubicBezTo>
                  <a:pt x="1310964" y="1339301"/>
                  <a:pt x="1302644" y="1334622"/>
                  <a:pt x="1297663" y="1327150"/>
                </a:cubicBezTo>
                <a:cubicBezTo>
                  <a:pt x="1293950" y="1321581"/>
                  <a:pt x="1294306" y="1314087"/>
                  <a:pt x="1291313" y="1308100"/>
                </a:cubicBezTo>
                <a:cubicBezTo>
                  <a:pt x="1287900" y="1301274"/>
                  <a:pt x="1282026" y="1295876"/>
                  <a:pt x="1278613" y="1289050"/>
                </a:cubicBezTo>
                <a:cubicBezTo>
                  <a:pt x="1275620" y="1283063"/>
                  <a:pt x="1275256" y="1275987"/>
                  <a:pt x="1272263" y="1270000"/>
                </a:cubicBezTo>
                <a:cubicBezTo>
                  <a:pt x="1268850" y="1263174"/>
                  <a:pt x="1262976" y="1257776"/>
                  <a:pt x="1259563" y="1250950"/>
                </a:cubicBezTo>
                <a:cubicBezTo>
                  <a:pt x="1254228" y="1240280"/>
                  <a:pt x="1249915" y="1216673"/>
                  <a:pt x="1246863" y="1206500"/>
                </a:cubicBezTo>
                <a:cubicBezTo>
                  <a:pt x="1243016" y="1193678"/>
                  <a:pt x="1238396" y="1181100"/>
                  <a:pt x="1234163" y="1168400"/>
                </a:cubicBezTo>
                <a:cubicBezTo>
                  <a:pt x="1228998" y="1152906"/>
                  <a:pt x="1227423" y="1142610"/>
                  <a:pt x="1215113" y="1130300"/>
                </a:cubicBezTo>
                <a:cubicBezTo>
                  <a:pt x="1209717" y="1124904"/>
                  <a:pt x="1202413" y="1121833"/>
                  <a:pt x="1196063" y="1117600"/>
                </a:cubicBezTo>
                <a:cubicBezTo>
                  <a:pt x="1164531" y="1070302"/>
                  <a:pt x="1205057" y="1128393"/>
                  <a:pt x="1164313" y="1079500"/>
                </a:cubicBezTo>
                <a:cubicBezTo>
                  <a:pt x="1159427" y="1073637"/>
                  <a:pt x="1157356" y="1065476"/>
                  <a:pt x="1151613" y="1060450"/>
                </a:cubicBezTo>
                <a:cubicBezTo>
                  <a:pt x="1118210" y="1031223"/>
                  <a:pt x="1117146" y="1045164"/>
                  <a:pt x="1094463" y="1016000"/>
                </a:cubicBezTo>
                <a:cubicBezTo>
                  <a:pt x="1085092" y="1003952"/>
                  <a:pt x="1079856" y="988693"/>
                  <a:pt x="1069063" y="977900"/>
                </a:cubicBezTo>
                <a:cubicBezTo>
                  <a:pt x="1057100" y="965937"/>
                  <a:pt x="1044386" y="955713"/>
                  <a:pt x="1037313" y="939800"/>
                </a:cubicBezTo>
                <a:cubicBezTo>
                  <a:pt x="1028479" y="919923"/>
                  <a:pt x="1023540" y="897410"/>
                  <a:pt x="1018263" y="876300"/>
                </a:cubicBezTo>
                <a:cubicBezTo>
                  <a:pt x="1020380" y="825500"/>
                  <a:pt x="1019554" y="774492"/>
                  <a:pt x="1024613" y="723900"/>
                </a:cubicBezTo>
                <a:lnTo>
                  <a:pt x="1043663" y="666750"/>
                </a:lnTo>
                <a:lnTo>
                  <a:pt x="1050013" y="647700"/>
                </a:lnTo>
                <a:cubicBezTo>
                  <a:pt x="1052130" y="641350"/>
                  <a:pt x="1051630" y="633383"/>
                  <a:pt x="1056363" y="628650"/>
                </a:cubicBezTo>
                <a:cubicBezTo>
                  <a:pt x="1086206" y="598807"/>
                  <a:pt x="1070432" y="617072"/>
                  <a:pt x="1100813" y="571500"/>
                </a:cubicBezTo>
                <a:cubicBezTo>
                  <a:pt x="1105046" y="565150"/>
                  <a:pt x="1111100" y="559690"/>
                  <a:pt x="1113513" y="552450"/>
                </a:cubicBezTo>
                <a:lnTo>
                  <a:pt x="1126213" y="514350"/>
                </a:lnTo>
                <a:cubicBezTo>
                  <a:pt x="1128330" y="508000"/>
                  <a:pt x="1131250" y="501864"/>
                  <a:pt x="1132563" y="495300"/>
                </a:cubicBezTo>
                <a:lnTo>
                  <a:pt x="1138913" y="463550"/>
                </a:lnTo>
                <a:cubicBezTo>
                  <a:pt x="1135377" y="403432"/>
                  <a:pt x="1138600" y="373397"/>
                  <a:pt x="1126213" y="323850"/>
                </a:cubicBezTo>
                <a:cubicBezTo>
                  <a:pt x="1119507" y="297026"/>
                  <a:pt x="1113381" y="295077"/>
                  <a:pt x="1094463" y="266700"/>
                </a:cubicBezTo>
                <a:cubicBezTo>
                  <a:pt x="1090230" y="260350"/>
                  <a:pt x="1084176" y="254890"/>
                  <a:pt x="1081763" y="247650"/>
                </a:cubicBezTo>
                <a:lnTo>
                  <a:pt x="1069063" y="209550"/>
                </a:lnTo>
                <a:cubicBezTo>
                  <a:pt x="1066946" y="203200"/>
                  <a:pt x="1066426" y="196069"/>
                  <a:pt x="1062713" y="190500"/>
                </a:cubicBezTo>
                <a:cubicBezTo>
                  <a:pt x="1058480" y="184150"/>
                  <a:pt x="1053426" y="178276"/>
                  <a:pt x="1050013" y="171450"/>
                </a:cubicBezTo>
                <a:cubicBezTo>
                  <a:pt x="1047020" y="165463"/>
                  <a:pt x="1046914" y="158251"/>
                  <a:pt x="1043663" y="152400"/>
                </a:cubicBezTo>
                <a:cubicBezTo>
                  <a:pt x="1036250" y="139057"/>
                  <a:pt x="1026730" y="127000"/>
                  <a:pt x="1018263" y="114300"/>
                </a:cubicBezTo>
                <a:cubicBezTo>
                  <a:pt x="1014030" y="107950"/>
                  <a:pt x="1010959" y="100646"/>
                  <a:pt x="1005563" y="95250"/>
                </a:cubicBezTo>
                <a:cubicBezTo>
                  <a:pt x="999213" y="88900"/>
                  <a:pt x="992262" y="83099"/>
                  <a:pt x="986513" y="76200"/>
                </a:cubicBezTo>
                <a:cubicBezTo>
                  <a:pt x="981627" y="70337"/>
                  <a:pt x="978699" y="63013"/>
                  <a:pt x="973813" y="57150"/>
                </a:cubicBezTo>
                <a:cubicBezTo>
                  <a:pt x="958534" y="38815"/>
                  <a:pt x="954444" y="37887"/>
                  <a:pt x="935713" y="25400"/>
                </a:cubicBezTo>
                <a:cubicBezTo>
                  <a:pt x="931480" y="19050"/>
                  <a:pt x="928972" y="11118"/>
                  <a:pt x="923013" y="6350"/>
                </a:cubicBezTo>
                <a:cubicBezTo>
                  <a:pt x="917786" y="2169"/>
                  <a:pt x="910656" y="0"/>
                  <a:pt x="903963" y="0"/>
                </a:cubicBezTo>
                <a:cubicBezTo>
                  <a:pt x="865804" y="0"/>
                  <a:pt x="827763" y="4233"/>
                  <a:pt x="789663" y="6350"/>
                </a:cubicBezTo>
                <a:cubicBezTo>
                  <a:pt x="787546" y="12700"/>
                  <a:pt x="788046" y="20667"/>
                  <a:pt x="783313" y="25400"/>
                </a:cubicBezTo>
                <a:cubicBezTo>
                  <a:pt x="778580" y="30133"/>
                  <a:pt x="768154" y="26303"/>
                  <a:pt x="764263" y="31750"/>
                </a:cubicBezTo>
                <a:cubicBezTo>
                  <a:pt x="756482" y="42643"/>
                  <a:pt x="758989" y="58711"/>
                  <a:pt x="751563" y="69850"/>
                </a:cubicBezTo>
                <a:cubicBezTo>
                  <a:pt x="747330" y="76200"/>
                  <a:pt x="742276" y="82074"/>
                  <a:pt x="738863" y="88900"/>
                </a:cubicBezTo>
                <a:cubicBezTo>
                  <a:pt x="735870" y="94887"/>
                  <a:pt x="725949" y="106637"/>
                  <a:pt x="732513" y="107950"/>
                </a:cubicBezTo>
                <a:cubicBezTo>
                  <a:pt x="745640" y="110575"/>
                  <a:pt x="729338" y="68792"/>
                  <a:pt x="738863" y="69850"/>
                </a:cubicBezTo>
                <a:close/>
              </a:path>
            </a:pathLst>
          </a:custGeom>
          <a:noFill/>
          <a:ln>
            <a:solidFill>
              <a:srgbClr val="7030A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ounded Rectangular Callout 68"/>
          <p:cNvSpPr/>
          <p:nvPr/>
        </p:nvSpPr>
        <p:spPr>
          <a:xfrm>
            <a:off x="4833681" y="1249674"/>
            <a:ext cx="2633879" cy="674963"/>
          </a:xfrm>
          <a:prstGeom prst="wedgeRoundRectCallout">
            <a:avLst>
              <a:gd name="adj1" fmla="val -41978"/>
              <a:gd name="adj2" fmla="val -840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/>
              <a:t>Colour</a:t>
            </a:r>
            <a:r>
              <a:rPr lang="en-US" dirty="0"/>
              <a:t> of the eye, </a:t>
            </a:r>
            <a:r>
              <a:rPr lang="en-US" dirty="0" err="1"/>
              <a:t>colour</a:t>
            </a:r>
            <a:r>
              <a:rPr lang="en-US" dirty="0"/>
              <a:t> of the hair etc.</a:t>
            </a:r>
          </a:p>
        </p:txBody>
      </p:sp>
      <p:sp>
        <p:nvSpPr>
          <p:cNvPr id="70" name="Rounded Rectangular Callout 69"/>
          <p:cNvSpPr/>
          <p:nvPr/>
        </p:nvSpPr>
        <p:spPr>
          <a:xfrm>
            <a:off x="2558901" y="1949890"/>
            <a:ext cx="2633879" cy="674963"/>
          </a:xfrm>
          <a:prstGeom prst="wedgeRoundRectCallout">
            <a:avLst>
              <a:gd name="adj1" fmla="val -41978"/>
              <a:gd name="adj2" fmla="val -840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Jelly like fluid inside the nucleus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209800" y="285750"/>
            <a:ext cx="6167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</a:rPr>
              <a:t>Nucleus is covered by a double layered covering called nuclear membrane.</a:t>
            </a:r>
          </a:p>
        </p:txBody>
      </p:sp>
    </p:spTree>
    <p:extLst>
      <p:ext uri="{BB962C8B-B14F-4D97-AF65-F5344CB8AC3E}">
        <p14:creationId xmlns:p14="http://schemas.microsoft.com/office/powerpoint/2010/main" val="405211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6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2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allAtOnce"/>
      <p:bldP spid="4" grpId="0" build="allAtOnce"/>
      <p:bldP spid="5" grpId="0" build="allAtOnce"/>
      <p:bldP spid="6" grpId="0" build="allAtOnce"/>
      <p:bldP spid="7" grpId="0" build="allAtOnce"/>
      <p:bldP spid="8" grpId="0" build="allAtOnce"/>
      <p:bldP spid="9" grpId="0" build="allAtOnce"/>
      <p:bldP spid="10" grpId="0" build="allAtOnce"/>
      <p:bldP spid="12" grpId="0" animBg="1"/>
      <p:bldP spid="12" grpId="1" animBg="1"/>
      <p:bldP spid="13" grpId="0" build="allAtOnce"/>
      <p:bldP spid="14" grpId="0" build="allAtOnce"/>
      <p:bldP spid="15" grpId="0" build="allAtOnce"/>
      <p:bldP spid="16" grpId="0" build="allAtOnce"/>
      <p:bldP spid="17" grpId="0" build="allAtOnce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5" grpId="3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8" grpId="2" animBg="1"/>
      <p:bldP spid="38" grpId="3" animBg="1"/>
      <p:bldP spid="65" grpId="0" animBg="1"/>
      <p:bldP spid="65" grpId="1" animBg="1"/>
      <p:bldP spid="65" grpId="2" animBg="1"/>
      <p:bldP spid="59" grpId="0" animBg="1"/>
      <p:bldP spid="60" grpId="0" animBg="1"/>
      <p:bldP spid="60" grpId="1" animBg="1"/>
      <p:bldP spid="69" grpId="0" animBg="1"/>
      <p:bldP spid="69" grpId="1" animBg="1"/>
      <p:bldP spid="70" grpId="0" animBg="1"/>
      <p:bldP spid="70" grpId="1" animBg="1"/>
      <p:bldP spid="71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75576" y="2330459"/>
            <a:ext cx="1963223" cy="245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585201" y="296767"/>
            <a:ext cx="3758199" cy="4159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Functions of nucleus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74295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</a:rPr>
              <a:t>It controls metabolic activities of the cell. If it is removed, the cell ultimately dies.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414979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</a:rPr>
              <a:t>Nucleus control cell division.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80975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</a:rPr>
              <a:t>It is involved in transmission of hereditary characters from parents to </a:t>
            </a:r>
            <a:r>
              <a:rPr lang="en-US" sz="2000" dirty="0" err="1">
                <a:latin typeface="Bookman Old Style" panose="02050604050505020204" pitchFamily="18" charset="0"/>
              </a:rPr>
              <a:t>offsprings</a:t>
            </a:r>
            <a:r>
              <a:rPr lang="en-US" sz="2000" dirty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265062" y="2647950"/>
            <a:ext cx="1351596" cy="380999"/>
          </a:xfrm>
          <a:prstGeom prst="wedgeRoundRectCallout">
            <a:avLst>
              <a:gd name="adj1" fmla="val -41978"/>
              <a:gd name="adj2" fmla="val -840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Children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375231" y="1248808"/>
            <a:ext cx="1351596" cy="380999"/>
          </a:xfrm>
          <a:prstGeom prst="wedgeRoundRectCallout">
            <a:avLst>
              <a:gd name="adj1" fmla="val -41978"/>
              <a:gd name="adj2" fmla="val -840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32358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6" grpId="1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5926</TotalTime>
  <Words>277</Words>
  <Application>Microsoft Office PowerPoint</Application>
  <PresentationFormat>On-screen Show (16:9)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Calibri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1277</cp:revision>
  <cp:lastPrinted>2024-01-23T11:19:32Z</cp:lastPrinted>
  <dcterms:created xsi:type="dcterms:W3CDTF">2013-07-31T12:47:49Z</dcterms:created>
  <dcterms:modified xsi:type="dcterms:W3CDTF">2024-01-23T11:19:36Z</dcterms:modified>
</cp:coreProperties>
</file>