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327" r:id="rId2"/>
    <p:sldId id="414" r:id="rId3"/>
    <p:sldId id="413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225FF"/>
    <a:srgbClr val="000099"/>
    <a:srgbClr val="D60093"/>
    <a:srgbClr val="6600CC"/>
    <a:srgbClr val="996600"/>
    <a:srgbClr val="000000"/>
    <a:srgbClr val="6CA62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8901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317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0320"/>
    </p:cViewPr>
  </p:sorterViewPr>
  <p:notesViewPr>
    <p:cSldViewPr>
      <p:cViewPr varScale="1">
        <p:scale>
          <a:sx n="80" d="100"/>
          <a:sy n="80" d="100"/>
        </p:scale>
        <p:origin x="-1122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A6FC-78D2-420F-879E-2BA5935FF4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A6FC-78D2-420F-879E-2BA5935FF49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252132"/>
            <a:ext cx="9144000" cy="4891368"/>
            <a:chOff x="0" y="252132"/>
            <a:chExt cx="9144000" cy="4891368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white">
            <a:xfrm>
              <a:off x="0" y="5029200"/>
              <a:ext cx="9144000" cy="1143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33401" y="257175"/>
              <a:ext cx="8049386" cy="45529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876818" y="292310"/>
            <a:ext cx="430855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Tissues in plant and animals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584200" y="742950"/>
            <a:ext cx="790302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Blip>
                <a:blip r:embed="rId3"/>
              </a:buBlip>
              <a:defRPr/>
            </a:pPr>
            <a:r>
              <a:rPr lang="en-US" sz="1800" dirty="0">
                <a:solidFill>
                  <a:srgbClr val="0033CC"/>
                </a:solidFill>
                <a:latin typeface="Bookman Old Style" panose="02050604050505020204" pitchFamily="18" charset="0"/>
              </a:rPr>
              <a:t>Plants and animals both are made up of tissues.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84200" y="1069188"/>
            <a:ext cx="790302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Blip>
                <a:blip r:embed="rId3"/>
              </a:buBlip>
              <a:defRPr/>
            </a:pPr>
            <a:r>
              <a:rPr lang="en-US" sz="1800" dirty="0">
                <a:solidFill>
                  <a:srgbClr val="0033CC"/>
                </a:solidFill>
                <a:latin typeface="Bookman Old Style" panose="02050604050505020204" pitchFamily="18" charset="0"/>
              </a:rPr>
              <a:t>But there are differences in the functions of body parts of plants and animals.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84200" y="1672425"/>
            <a:ext cx="805542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Blip>
                <a:blip r:embed="rId3"/>
              </a:buBlip>
              <a:defRPr/>
            </a:pPr>
            <a:r>
              <a:rPr lang="en-US" sz="1800" dirty="0">
                <a:solidFill>
                  <a:srgbClr val="0033CC"/>
                </a:solidFill>
                <a:latin typeface="Bookman Old Style" panose="02050604050505020204" pitchFamily="18" charset="0"/>
              </a:rPr>
              <a:t>For e.g. growth in plants is restricted to the tips of stem and roots.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584200" y="1998664"/>
            <a:ext cx="805542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Blip>
                <a:blip r:embed="rId3"/>
              </a:buBlip>
              <a:defRPr/>
            </a:pPr>
            <a:r>
              <a:rPr lang="en-US" sz="1800" dirty="0">
                <a:solidFill>
                  <a:srgbClr val="0033CC"/>
                </a:solidFill>
                <a:latin typeface="Bookman Old Style" panose="02050604050505020204" pitchFamily="18" charset="0"/>
              </a:rPr>
              <a:t>Whereas in case of animals the growth is uniform all over the body.</a:t>
            </a:r>
          </a:p>
        </p:txBody>
      </p:sp>
      <p:pic>
        <p:nvPicPr>
          <p:cNvPr id="29" name="Picture 10" descr="C:\Users\Rajat\Desktop\image004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23" y="2403060"/>
            <a:ext cx="1629814" cy="21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 descr="child_development_st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30" y="2544461"/>
            <a:ext cx="2819400" cy="189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9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76818" y="292310"/>
            <a:ext cx="430855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Tissues in plant and animals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8933" y="733425"/>
            <a:ext cx="7879245" cy="369332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Blip>
                <a:blip r:embed="rId2"/>
              </a:buBlip>
              <a:defRPr/>
            </a:pPr>
            <a:r>
              <a:rPr lang="en-US" sz="1800" dirty="0">
                <a:solidFill>
                  <a:srgbClr val="0033CC"/>
                </a:solidFill>
                <a:latin typeface="Bookman Old Style" panose="02050604050505020204" pitchFamily="18" charset="0"/>
              </a:rPr>
              <a:t>Plants are stationary or fixed – they don’t move.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8933" y="1035550"/>
            <a:ext cx="7879245" cy="64633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Blip>
                <a:blip r:embed="rId2"/>
              </a:buBlip>
              <a:defRPr/>
            </a:pPr>
            <a:r>
              <a:rPr lang="en-US" sz="1800" dirty="0">
                <a:solidFill>
                  <a:srgbClr val="0033CC"/>
                </a:solidFill>
                <a:latin typeface="Bookman Old Style" panose="02050604050505020204" pitchFamily="18" charset="0"/>
              </a:rPr>
              <a:t>Animals on the other hand move around in search of food, mates and shelter.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8933" y="1604896"/>
            <a:ext cx="7879245" cy="923330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Blip>
                <a:blip r:embed="rId2"/>
              </a:buBlip>
              <a:defRPr/>
            </a:pPr>
            <a:r>
              <a:rPr lang="en-US" sz="1800" dirty="0">
                <a:solidFill>
                  <a:srgbClr val="0033CC"/>
                </a:solidFill>
                <a:latin typeface="Bookman Old Style" panose="02050604050505020204" pitchFamily="18" charset="0"/>
              </a:rPr>
              <a:t>Most of the tissues in plants are dead, since dead cells can provide mechanical strength as easily as live ones, and need less maintenance.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8934" y="2424199"/>
            <a:ext cx="4973666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Blip>
                <a:blip r:embed="rId2"/>
              </a:buBlip>
              <a:defRPr/>
            </a:pPr>
            <a:r>
              <a:rPr lang="en-US" sz="1800" dirty="0">
                <a:solidFill>
                  <a:srgbClr val="0033CC"/>
                </a:solidFill>
                <a:latin typeface="Bookman Old Style" panose="02050604050505020204" pitchFamily="18" charset="0"/>
              </a:rPr>
              <a:t>Where as in animals most of the tissues are living.</a:t>
            </a:r>
          </a:p>
        </p:txBody>
      </p:sp>
      <p:pic>
        <p:nvPicPr>
          <p:cNvPr id="1026" name="Picture 2" descr="\\192.168.1.20\home\CBSE_BIO_TAT_2014-15\Std 9th\Chpt 6\Images\manWalki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479" y="3530165"/>
            <a:ext cx="894425" cy="107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192.168.1.20\home\CBSE_BIO_TAT_2014-15\Std 9th\Chpt 6\Images\horse-walking-animated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4759" y="3858317"/>
            <a:ext cx="970107" cy="6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192.168.1.20\home\CBSE_BIO_TAT_2014-15\Std 9th\Chpt 6\Images\imag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6404" y="3147825"/>
            <a:ext cx="1420985" cy="142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7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565443" y="4421743"/>
            <a:ext cx="5317469" cy="369332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1800" dirty="0">
                <a:latin typeface="Bookman Old Style" panose="02050604050505020204" pitchFamily="18" charset="0"/>
              </a:rPr>
              <a:t>First we will learn about plant tissues 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876818" y="292310"/>
            <a:ext cx="430855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Tissues in plant and animals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588933" y="745569"/>
            <a:ext cx="7879245" cy="71437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Blip>
                <a:blip r:embed="rId3"/>
              </a:buBlip>
              <a:defRPr/>
            </a:pPr>
            <a:r>
              <a:rPr lang="en-US" sz="1800" dirty="0">
                <a:solidFill>
                  <a:srgbClr val="0033CC"/>
                </a:solidFill>
                <a:latin typeface="Bookman Old Style" panose="02050604050505020204" pitchFamily="18" charset="0"/>
              </a:rPr>
              <a:t>So obviously the structure of tissues in plants and animals will also be different.</a:t>
            </a:r>
          </a:p>
        </p:txBody>
      </p:sp>
      <p:pic>
        <p:nvPicPr>
          <p:cNvPr id="3076" name="Picture 4" descr="C:\Users\ADMIN\Desktop\fig0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1" y="1514475"/>
            <a:ext cx="2935917" cy="227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esktop\plantcrossecti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262" y="2905125"/>
            <a:ext cx="2371088" cy="149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04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160</Words>
  <Application>Microsoft Office PowerPoint</Application>
  <PresentationFormat>On-screen Show (16:9)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Calibri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1517</cp:revision>
  <dcterms:created xsi:type="dcterms:W3CDTF">2013-07-31T12:47:49Z</dcterms:created>
  <dcterms:modified xsi:type="dcterms:W3CDTF">2024-01-23T11:27:35Z</dcterms:modified>
</cp:coreProperties>
</file>