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87" r:id="rId2"/>
    <p:sldId id="395" r:id="rId3"/>
    <p:sldId id="39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74492" y="1285507"/>
            <a:ext cx="1096455" cy="369332"/>
            <a:chOff x="812610" y="1532567"/>
            <a:chExt cx="1096455" cy="369332"/>
          </a:xfrm>
        </p:grpSpPr>
        <p:cxnSp>
          <p:nvCxnSpPr>
            <p:cNvPr id="3" name="Straight Connector 2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995474" y="1532567"/>
              <a:ext cx="913591" cy="369332"/>
              <a:chOff x="1026360" y="1532567"/>
              <a:chExt cx="913591" cy="369332"/>
            </a:xfrm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881973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Xylem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074492" y="1718469"/>
            <a:ext cx="1229503" cy="369332"/>
            <a:chOff x="812610" y="1532567"/>
            <a:chExt cx="1229503" cy="369332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5474" y="1532567"/>
              <a:ext cx="1046639" cy="369332"/>
              <a:chOff x="1026360" y="1532567"/>
              <a:chExt cx="1046639" cy="369332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015021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Phloem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>
            <a:off x="5074492" y="1174827"/>
            <a:ext cx="0" cy="744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58138" y="1285507"/>
            <a:ext cx="1798570" cy="369332"/>
            <a:chOff x="812610" y="1532567"/>
            <a:chExt cx="1798570" cy="369332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995474" y="1532567"/>
              <a:ext cx="1615706" cy="369332"/>
              <a:chOff x="1026360" y="1532567"/>
              <a:chExt cx="1615706" cy="369332"/>
            </a:xfrm>
          </p:grpSpPr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584088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Parenchyma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358138" y="2151431"/>
            <a:ext cx="1798570" cy="369332"/>
            <a:chOff x="812610" y="1532567"/>
            <a:chExt cx="1798570" cy="369332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995474" y="1532567"/>
              <a:ext cx="1615706" cy="369332"/>
              <a:chOff x="1026360" y="1532567"/>
              <a:chExt cx="1615706" cy="369332"/>
            </a:xfrm>
          </p:grpSpPr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584088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 err="1">
                    <a:latin typeface="Bookman Old Style" panose="02050604050505020204" pitchFamily="18" charset="0"/>
                  </a:rPr>
                  <a:t>Aerenchyma</a:t>
                </a:r>
                <a:endParaRPr lang="en-US" kern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358138" y="1718469"/>
            <a:ext cx="2043829" cy="369332"/>
            <a:chOff x="812610" y="1532567"/>
            <a:chExt cx="2043829" cy="369332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95474" y="1532567"/>
              <a:ext cx="1860965" cy="369332"/>
              <a:chOff x="1026360" y="1532567"/>
              <a:chExt cx="1860965" cy="369332"/>
            </a:xfrm>
          </p:grpSpPr>
          <p:sp>
            <p:nvSpPr>
              <p:cNvPr id="26" name="TextBox 25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829347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 err="1">
                    <a:latin typeface="Bookman Old Style" panose="02050604050505020204" pitchFamily="18" charset="0"/>
                  </a:rPr>
                  <a:t>Chlorenchyma</a:t>
                </a:r>
                <a:endParaRPr lang="en-US" kern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358138" y="2584393"/>
            <a:ext cx="1859484" cy="369332"/>
            <a:chOff x="812610" y="1532567"/>
            <a:chExt cx="1859484" cy="369332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995474" y="1532567"/>
              <a:ext cx="1676620" cy="369332"/>
              <a:chOff x="1026360" y="1532567"/>
              <a:chExt cx="1676620" cy="369332"/>
            </a:xfrm>
          </p:grpSpPr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645002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Collenchyma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358138" y="3017355"/>
            <a:ext cx="1982915" cy="369332"/>
            <a:chOff x="812610" y="1532567"/>
            <a:chExt cx="1982915" cy="369332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995474" y="1532567"/>
              <a:ext cx="1800051" cy="369332"/>
              <a:chOff x="1026360" y="1532567"/>
              <a:chExt cx="1800051" cy="369332"/>
            </a:xfrm>
          </p:grpSpPr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768433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Sclerenchyma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358138" y="3450317"/>
            <a:ext cx="2061462" cy="369332"/>
            <a:chOff x="812610" y="1532567"/>
            <a:chExt cx="2061462" cy="369332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995474" y="1532567"/>
              <a:ext cx="1878598" cy="369332"/>
              <a:chOff x="1026360" y="1532567"/>
              <a:chExt cx="1878598" cy="369332"/>
            </a:xfrm>
          </p:grpSpPr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846980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Surface tissue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3" name="Straight Connector 42"/>
          <p:cNvCxnSpPr/>
          <p:nvPr/>
        </p:nvCxnSpPr>
        <p:spPr>
          <a:xfrm>
            <a:off x="2358138" y="1186732"/>
            <a:ext cx="0" cy="2461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437833" y="654050"/>
            <a:ext cx="3334567" cy="546968"/>
            <a:chOff x="-163137" y="1354931"/>
            <a:chExt cx="3334567" cy="546968"/>
          </a:xfrm>
        </p:grpSpPr>
        <p:grpSp>
          <p:nvGrpSpPr>
            <p:cNvPr id="45" name="Group 44"/>
            <p:cNvGrpSpPr/>
            <p:nvPr/>
          </p:nvGrpSpPr>
          <p:grpSpPr>
            <a:xfrm>
              <a:off x="-163137" y="1532567"/>
              <a:ext cx="3334567" cy="369332"/>
              <a:chOff x="-132251" y="1532567"/>
              <a:chExt cx="3334567" cy="369332"/>
            </a:xfrm>
          </p:grpSpPr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-132251" y="1532567"/>
                <a:ext cx="3334567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Complex permanent tissues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504606" y="1537700"/>
                <a:ext cx="60852" cy="60852"/>
              </a:xfrm>
              <a:prstGeom prst="ellips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1502425" y="1354931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143000" y="654050"/>
            <a:ext cx="3124573" cy="546968"/>
            <a:chOff x="-58138" y="1354931"/>
            <a:chExt cx="3124573" cy="546968"/>
          </a:xfrm>
        </p:grpSpPr>
        <p:grpSp>
          <p:nvGrpSpPr>
            <p:cNvPr id="50" name="Group 49"/>
            <p:cNvGrpSpPr/>
            <p:nvPr/>
          </p:nvGrpSpPr>
          <p:grpSpPr>
            <a:xfrm>
              <a:off x="-58138" y="1531839"/>
              <a:ext cx="3124573" cy="370060"/>
              <a:chOff x="-27252" y="1531839"/>
              <a:chExt cx="3124573" cy="370060"/>
            </a:xfrm>
          </p:grpSpPr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-27252" y="1532567"/>
                <a:ext cx="3124573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algn="ctr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Simple permanent tissues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504302" y="1531839"/>
                <a:ext cx="61460" cy="61460"/>
              </a:xfrm>
              <a:prstGeom prst="ellips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1502425" y="1354931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2"/>
          <p:cNvSpPr txBox="1">
            <a:spLocks/>
          </p:cNvSpPr>
          <p:nvPr/>
        </p:nvSpPr>
        <p:spPr>
          <a:xfrm>
            <a:off x="514350" y="4410720"/>
            <a:ext cx="501777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Now let us learn about complex permanent tissues</a:t>
            </a:r>
          </a:p>
        </p:txBody>
      </p:sp>
      <p:pic>
        <p:nvPicPr>
          <p:cNvPr id="59" name="Picture 5" descr="D:\State board (Images, animations and Videos)\9th\Chpt. 6\female_scientist_with_plants_hg_cl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8" y="2151431"/>
            <a:ext cx="1671211" cy="19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2225712" y="278279"/>
            <a:ext cx="4692576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David" pitchFamily="34" charset="-79"/>
              </a:rPr>
              <a:t>PERMANENT TISSUES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514350" y="4069545"/>
            <a:ext cx="501777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We completed simple permanent tissues.</a:t>
            </a:r>
          </a:p>
        </p:txBody>
      </p:sp>
    </p:spTree>
    <p:extLst>
      <p:ext uri="{BB962C8B-B14F-4D97-AF65-F5344CB8AC3E}">
        <p14:creationId xmlns:p14="http://schemas.microsoft.com/office/powerpoint/2010/main" val="28687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67690" y="285750"/>
            <a:ext cx="353013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Complex permanent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065" y="647184"/>
            <a:ext cx="800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Complex tissues are made up of more than one type of cells.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 cells are in coordination with one another.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 complex tissue present in plants is vascular tissue or conductive tissue.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It is present in stem, roots, leaves.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14350" y="4447174"/>
            <a:ext cx="501777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Let us study vascular tissue in detail..</a:t>
            </a:r>
          </a:p>
        </p:txBody>
      </p:sp>
      <p:pic>
        <p:nvPicPr>
          <p:cNvPr id="19" name="Picture 2" descr="\\192.168.1.20\home\State Board_BIO_TAT_2014-15\Std. 9th\Chpt. 6\Images\plantcrosse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2304827"/>
            <a:ext cx="2676864" cy="16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192.168.1.20\home\State Board_BIO_TAT_2014-15\Std. 9th\Chpt. 6\Images\plm1s1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14" y="1815399"/>
            <a:ext cx="2355636" cy="26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065" y="651434"/>
            <a:ext cx="800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Vascular or conductive tissue is a distinct feature of  complex plants.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Xylem and phloem are examples of vascular tissue. 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Xylem conducts water where as phloem conducts food.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Xylem and phloem together constitute vascular bundle.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7690" y="285750"/>
            <a:ext cx="208582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Vascular tissue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07100" y="1188569"/>
            <a:ext cx="1496065" cy="460292"/>
          </a:xfrm>
          <a:prstGeom prst="wedgeEllipseCallout">
            <a:avLst>
              <a:gd name="adj1" fmla="val 49845"/>
              <a:gd name="adj2" fmla="val -1067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458255" y="1188569"/>
            <a:ext cx="2650371" cy="460292"/>
          </a:xfrm>
          <a:prstGeom prst="wedgeEllipseCallout">
            <a:avLst>
              <a:gd name="adj1" fmla="val 49845"/>
              <a:gd name="adj2" fmla="val -1067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Well developed</a:t>
            </a:r>
          </a:p>
        </p:txBody>
      </p:sp>
      <p:sp>
        <p:nvSpPr>
          <p:cNvPr id="10" name="Pentagon 9"/>
          <p:cNvSpPr/>
          <p:nvPr/>
        </p:nvSpPr>
        <p:spPr>
          <a:xfrm>
            <a:off x="567690" y="1851284"/>
            <a:ext cx="1330916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1.	Xylem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065" y="2202588"/>
            <a:ext cx="4973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cells of xylem are thick walled and many of them are dead.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They are of the following types </a:t>
            </a:r>
          </a:p>
        </p:txBody>
      </p:sp>
      <p:pic>
        <p:nvPicPr>
          <p:cNvPr id="3074" name="Picture 2" descr="\\192.168.1.20\home\State Board_BIO_TAT_2014-15\Std. 9th\Chpt. 6\Images\DSCN374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17940" r="13260" b="8066"/>
          <a:stretch/>
        </p:blipFill>
        <p:spPr bwMode="auto">
          <a:xfrm>
            <a:off x="1806310" y="3143250"/>
            <a:ext cx="2413493" cy="157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192.168.1.20\home\CBSE_BIO_TAT_2014-15\Std 9th\Chpt 6\Images\vascular_bund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00" y="2220771"/>
            <a:ext cx="3567479" cy="18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8" grpId="0" animBg="1"/>
      <p:bldP spid="8" grpId="1" animBg="1"/>
      <p:bldP spid="9" grpId="0" animBg="1"/>
      <p:bldP spid="9" grpId="1" animBg="1"/>
      <p:bldP spid="10" grpId="0" animBg="1"/>
      <p:bldP spid="11" grpId="0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155</Words>
  <Application>Microsoft Office PowerPoint</Application>
  <PresentationFormat>On-screen Show (16:9)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1518</cp:revision>
  <cp:lastPrinted>2024-01-23T11:32:18Z</cp:lastPrinted>
  <dcterms:created xsi:type="dcterms:W3CDTF">2013-07-31T12:47:49Z</dcterms:created>
  <dcterms:modified xsi:type="dcterms:W3CDTF">2024-01-23T11:32:19Z</dcterms:modified>
</cp:coreProperties>
</file>