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0" r:id="rId2"/>
    <p:sldId id="292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10A7"/>
    <a:srgbClr val="FFFF8F"/>
    <a:srgbClr val="F593A8"/>
    <a:srgbClr val="800080"/>
    <a:srgbClr val="3E3EFC"/>
    <a:srgbClr val="FFDBFA"/>
    <a:srgbClr val="009999"/>
    <a:srgbClr val="BA6006"/>
    <a:srgbClr val="FFFFC1"/>
    <a:srgbClr val="FE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9512" autoAdjust="0"/>
  </p:normalViewPr>
  <p:slideViewPr>
    <p:cSldViewPr>
      <p:cViewPr varScale="1">
        <p:scale>
          <a:sx n="109" d="100"/>
          <a:sy n="109" d="100"/>
        </p:scale>
        <p:origin x="677" y="62"/>
      </p:cViewPr>
      <p:guideLst>
        <p:guide orient="horz" pos="162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647700" y="878542"/>
            <a:ext cx="7820787" cy="37696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302125" y="673281"/>
            <a:ext cx="457200" cy="450669"/>
          </a:xfrm>
          <a:prstGeom prst="ellipse">
            <a:avLst/>
          </a:prstGeom>
          <a:solidFill>
            <a:schemeClr val="bg1"/>
          </a:solidFill>
          <a:ln w="50800" cap="rnd" cmpd="dbl" algn="ctr">
            <a:solidFill>
              <a:srgbClr val="00206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Rectangle 1"/>
          <p:cNvSpPr>
            <a:spLocks noChangeArrowheads="1"/>
          </p:cNvSpPr>
          <p:nvPr userDrawn="1"/>
        </p:nvSpPr>
        <p:spPr bwMode="white">
          <a:xfrm>
            <a:off x="660400" y="266699"/>
            <a:ext cx="7797800" cy="59531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38200" y="1041087"/>
            <a:ext cx="3921125" cy="3538533"/>
            <a:chOff x="584200" y="1047750"/>
            <a:chExt cx="3682599" cy="3632200"/>
          </a:xfrm>
        </p:grpSpPr>
        <p:sp>
          <p:nvSpPr>
            <p:cNvPr id="9" name="Hexagon 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285599" y="2007448"/>
              <a:ext cx="1981200" cy="1752600"/>
            </a:xfrm>
            <a:prstGeom prst="hexagon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685800" y="272475"/>
            <a:ext cx="71896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3200" b="1" kern="1200" dirty="0">
                <a:solidFill>
                  <a:srgbClr val="002060"/>
                </a:solidFill>
                <a:latin typeface="Bookman Old Style" pitchFamily="18" charset="0"/>
                <a:ea typeface="+mn-ea"/>
                <a:cs typeface="+mn-cs"/>
              </a:rPr>
              <a:t>7. Diversity in Living Organisms</a:t>
            </a:r>
          </a:p>
        </p:txBody>
      </p: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605790" y="361950"/>
            <a:ext cx="1832610" cy="374571"/>
          </a:xfrm>
          <a:prstGeom prst="roundRect">
            <a:avLst/>
          </a:prstGeom>
          <a:solidFill>
            <a:srgbClr val="C010A7"/>
          </a:solidFill>
          <a:ln>
            <a:solidFill>
              <a:srgbClr val="FFC000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i="1" dirty="0" err="1">
                <a:solidFill>
                  <a:srgbClr val="FFFFC1"/>
                </a:solidFill>
                <a:latin typeface="Bookman Old Style" panose="02050604050505020204" pitchFamily="18" charset="0"/>
              </a:rPr>
              <a:t>Nematoda</a:t>
            </a:r>
            <a:endParaRPr lang="en-US" sz="1600" b="1" dirty="0">
              <a:solidFill>
                <a:srgbClr val="FFFFC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0070" y="819150"/>
            <a:ext cx="7974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 nematode body is also bilaterally symmetrical and triploblastic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0070" y="1200150"/>
            <a:ext cx="7890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However, the body is cylindrical rather than flattened.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0070" y="1569482"/>
            <a:ext cx="7890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There are tissues, but no real organs, although a sort of body cavity or a </a:t>
            </a:r>
            <a:r>
              <a:rPr lang="en-US" dirty="0" err="1">
                <a:latin typeface="Bookman Old Style" panose="02050604050505020204" pitchFamily="18" charset="0"/>
              </a:rPr>
              <a:t>pseudocoelom</a:t>
            </a:r>
            <a:r>
              <a:rPr lang="en-US" dirty="0">
                <a:latin typeface="Bookman Old Style" panose="02050604050505020204" pitchFamily="18" charset="0"/>
              </a:rPr>
              <a:t>, is present.</a:t>
            </a:r>
          </a:p>
        </p:txBody>
      </p:sp>
      <p:sp>
        <p:nvSpPr>
          <p:cNvPr id="7" name="Rectangle 6"/>
          <p:cNvSpPr/>
          <p:nvPr/>
        </p:nvSpPr>
        <p:spPr>
          <a:xfrm>
            <a:off x="560070" y="2221612"/>
            <a:ext cx="78905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These are very familiar as parasitic worms causing diseases, such as the worms causing elephantiasis (filarial worms) or the worms in the intestines (roundworm or </a:t>
            </a:r>
            <a:r>
              <a:rPr lang="en-US" dirty="0" err="1">
                <a:latin typeface="Bookman Old Style" panose="02050604050505020204" pitchFamily="18" charset="0"/>
              </a:rPr>
              <a:t>pineworms</a:t>
            </a:r>
            <a:r>
              <a:rPr lang="en-US" dirty="0">
                <a:latin typeface="Bookman Old Style" panose="02050604050505020204" pitchFamily="18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560070" y="3144942"/>
            <a:ext cx="7890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Some examples are </a:t>
            </a:r>
            <a:r>
              <a:rPr lang="en-US" dirty="0" err="1">
                <a:latin typeface="Bookman Old Style" panose="02050604050505020204" pitchFamily="18" charset="0"/>
              </a:rPr>
              <a:t>ascaris</a:t>
            </a:r>
            <a:r>
              <a:rPr lang="en-US" dirty="0">
                <a:latin typeface="Bookman Old Style" panose="02050604050505020204" pitchFamily="18" charset="0"/>
              </a:rPr>
              <a:t> and </a:t>
            </a:r>
            <a:r>
              <a:rPr lang="en-US" dirty="0" err="1">
                <a:latin typeface="Bookman Old Style" panose="02050604050505020204" pitchFamily="18" charset="0"/>
              </a:rPr>
              <a:t>wuchereia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1249709"/>
            <a:ext cx="3048000" cy="1285875"/>
          </a:xfrm>
          <a:prstGeom prst="roundRect">
            <a:avLst/>
          </a:prstGeom>
          <a:ln>
            <a:solidFill>
              <a:srgbClr val="C00000"/>
            </a:solidFill>
          </a:ln>
        </p:spPr>
      </p:pic>
      <p:sp>
        <p:nvSpPr>
          <p:cNvPr id="5" name="Freeform 4"/>
          <p:cNvSpPr/>
          <p:nvPr/>
        </p:nvSpPr>
        <p:spPr>
          <a:xfrm>
            <a:off x="1027113" y="1478094"/>
            <a:ext cx="2838450" cy="802794"/>
          </a:xfrm>
          <a:custGeom>
            <a:avLst/>
            <a:gdLst>
              <a:gd name="connsiteX0" fmla="*/ 0 w 2838450"/>
              <a:gd name="connsiteY0" fmla="*/ 271678 h 802794"/>
              <a:gd name="connsiteX1" fmla="*/ 219075 w 2838450"/>
              <a:gd name="connsiteY1" fmla="*/ 76415 h 802794"/>
              <a:gd name="connsiteX2" fmla="*/ 461962 w 2838450"/>
              <a:gd name="connsiteY2" fmla="*/ 215 h 802794"/>
              <a:gd name="connsiteX3" fmla="*/ 742950 w 2838450"/>
              <a:gd name="connsiteY3" fmla="*/ 57365 h 802794"/>
              <a:gd name="connsiteX4" fmla="*/ 985837 w 2838450"/>
              <a:gd name="connsiteY4" fmla="*/ 166903 h 802794"/>
              <a:gd name="connsiteX5" fmla="*/ 1266825 w 2838450"/>
              <a:gd name="connsiteY5" fmla="*/ 162140 h 802794"/>
              <a:gd name="connsiteX6" fmla="*/ 1547812 w 2838450"/>
              <a:gd name="connsiteY6" fmla="*/ 247865 h 802794"/>
              <a:gd name="connsiteX7" fmla="*/ 1819275 w 2838450"/>
              <a:gd name="connsiteY7" fmla="*/ 495515 h 802794"/>
              <a:gd name="connsiteX8" fmla="*/ 2209800 w 2838450"/>
              <a:gd name="connsiteY8" fmla="*/ 757453 h 802794"/>
              <a:gd name="connsiteX9" fmla="*/ 2414587 w 2838450"/>
              <a:gd name="connsiteY9" fmla="*/ 800315 h 802794"/>
              <a:gd name="connsiteX10" fmla="*/ 2566987 w 2838450"/>
              <a:gd name="connsiteY10" fmla="*/ 728878 h 802794"/>
              <a:gd name="connsiteX11" fmla="*/ 2690812 w 2838450"/>
              <a:gd name="connsiteY11" fmla="*/ 466940 h 802794"/>
              <a:gd name="connsiteX12" fmla="*/ 2724150 w 2838450"/>
              <a:gd name="connsiteY12" fmla="*/ 376453 h 802794"/>
              <a:gd name="connsiteX13" fmla="*/ 2838450 w 2838450"/>
              <a:gd name="connsiteY13" fmla="*/ 243103 h 802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38450" h="802794">
                <a:moveTo>
                  <a:pt x="0" y="271678"/>
                </a:moveTo>
                <a:cubicBezTo>
                  <a:pt x="71040" y="196668"/>
                  <a:pt x="142081" y="121659"/>
                  <a:pt x="219075" y="76415"/>
                </a:cubicBezTo>
                <a:cubicBezTo>
                  <a:pt x="296069" y="31171"/>
                  <a:pt x="374650" y="3390"/>
                  <a:pt x="461962" y="215"/>
                </a:cubicBezTo>
                <a:cubicBezTo>
                  <a:pt x="549274" y="-2960"/>
                  <a:pt x="655637" y="29584"/>
                  <a:pt x="742950" y="57365"/>
                </a:cubicBezTo>
                <a:cubicBezTo>
                  <a:pt x="830263" y="85146"/>
                  <a:pt x="898525" y="149441"/>
                  <a:pt x="985837" y="166903"/>
                </a:cubicBezTo>
                <a:cubicBezTo>
                  <a:pt x="1073149" y="184365"/>
                  <a:pt x="1173163" y="148646"/>
                  <a:pt x="1266825" y="162140"/>
                </a:cubicBezTo>
                <a:cubicBezTo>
                  <a:pt x="1360488" y="175634"/>
                  <a:pt x="1455737" y="192302"/>
                  <a:pt x="1547812" y="247865"/>
                </a:cubicBezTo>
                <a:cubicBezTo>
                  <a:pt x="1639887" y="303428"/>
                  <a:pt x="1708944" y="410584"/>
                  <a:pt x="1819275" y="495515"/>
                </a:cubicBezTo>
                <a:cubicBezTo>
                  <a:pt x="1929606" y="580446"/>
                  <a:pt x="2110581" y="706653"/>
                  <a:pt x="2209800" y="757453"/>
                </a:cubicBezTo>
                <a:cubicBezTo>
                  <a:pt x="2309019" y="808253"/>
                  <a:pt x="2355056" y="805077"/>
                  <a:pt x="2414587" y="800315"/>
                </a:cubicBezTo>
                <a:cubicBezTo>
                  <a:pt x="2474118" y="795553"/>
                  <a:pt x="2520950" y="784440"/>
                  <a:pt x="2566987" y="728878"/>
                </a:cubicBezTo>
                <a:cubicBezTo>
                  <a:pt x="2613024" y="673316"/>
                  <a:pt x="2664618" y="525678"/>
                  <a:pt x="2690812" y="466940"/>
                </a:cubicBezTo>
                <a:cubicBezTo>
                  <a:pt x="2717006" y="408203"/>
                  <a:pt x="2699544" y="413759"/>
                  <a:pt x="2724150" y="376453"/>
                </a:cubicBezTo>
                <a:cubicBezTo>
                  <a:pt x="2748756" y="339147"/>
                  <a:pt x="2824163" y="266122"/>
                  <a:pt x="2838450" y="243103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 descr="C:\Users\ADMIN\Downloads\18_3bodyplan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683277"/>
            <a:ext cx="5016769" cy="2084734"/>
          </a:xfrm>
          <a:prstGeom prst="roundRect">
            <a:avLst/>
          </a:prstGeom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\Downloads\18_3bodyplanp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4227"/>
            <a:ext cx="5029200" cy="2089900"/>
          </a:xfrm>
          <a:prstGeom prst="roundRect">
            <a:avLst/>
          </a:prstGeom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6" t="10298" r="13295" b="9162"/>
          <a:stretch/>
        </p:blipFill>
        <p:spPr>
          <a:xfrm>
            <a:off x="838200" y="3084616"/>
            <a:ext cx="1748830" cy="1720849"/>
          </a:xfrm>
          <a:prstGeom prst="round2Diag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val 5"/>
          <p:cNvSpPr/>
          <p:nvPr/>
        </p:nvSpPr>
        <p:spPr>
          <a:xfrm>
            <a:off x="2446338" y="3256131"/>
            <a:ext cx="1377817" cy="1377817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529297" y="866563"/>
            <a:ext cx="2366635" cy="563735"/>
          </a:xfrm>
          <a:prstGeom prst="wedgeRoundRectCallout">
            <a:avLst>
              <a:gd name="adj1" fmla="val -18072"/>
              <a:gd name="adj2" fmla="val -89532"/>
              <a:gd name="adj3" fmla="val 16667"/>
            </a:avLst>
          </a:prstGeom>
          <a:solidFill>
            <a:srgbClr val="FFFF8F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 err="1">
                <a:solidFill>
                  <a:srgbClr val="C00000"/>
                </a:solidFill>
                <a:latin typeface="Bookman Old Style" panose="02050604050505020204" pitchFamily="18" charset="0"/>
              </a:rPr>
              <a:t>Nemat</a:t>
            </a:r>
            <a:r>
              <a:rPr lang="en-US" sz="15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 means round, cylindrical</a:t>
            </a:r>
          </a:p>
        </p:txBody>
      </p:sp>
    </p:spTree>
    <p:extLst>
      <p:ext uri="{BB962C8B-B14F-4D97-AF65-F5344CB8AC3E}">
        <p14:creationId xmlns:p14="http://schemas.microsoft.com/office/powerpoint/2010/main" val="46131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14" grpId="0" animBg="1"/>
      <p:bldP spid="1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605790" y="361950"/>
            <a:ext cx="1527810" cy="374571"/>
          </a:xfrm>
          <a:prstGeom prst="roundRect">
            <a:avLst/>
          </a:prstGeom>
          <a:solidFill>
            <a:srgbClr val="C010A7"/>
          </a:solidFill>
          <a:ln>
            <a:solidFill>
              <a:srgbClr val="FFC000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solidFill>
                  <a:srgbClr val="FFFFC1"/>
                </a:solidFill>
                <a:latin typeface="Bookman Old Style" panose="02050604050505020204" pitchFamily="18" charset="0"/>
              </a:rPr>
              <a:t>Annelida</a:t>
            </a:r>
            <a:endParaRPr lang="en-US" sz="1600" b="1" dirty="0">
              <a:solidFill>
                <a:srgbClr val="FFFFC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0070" y="819150"/>
            <a:ext cx="7974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Annelid animals are also bilaterally symmetrical and triploblastic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0070" y="1123950"/>
            <a:ext cx="7890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They have a true body cavity.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0070" y="1480822"/>
            <a:ext cx="7890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These animals are found in a variety of habitats-fresh water, marine water as well as land.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0070" y="2120492"/>
            <a:ext cx="7890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Earthworms and leeches are familiar examples.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71750"/>
            <a:ext cx="2099387" cy="1285875"/>
          </a:xfrm>
          <a:prstGeom prst="round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Freeform 14"/>
          <p:cNvSpPr/>
          <p:nvPr/>
        </p:nvSpPr>
        <p:spPr>
          <a:xfrm>
            <a:off x="1054119" y="2698711"/>
            <a:ext cx="1896388" cy="1073766"/>
          </a:xfrm>
          <a:custGeom>
            <a:avLst/>
            <a:gdLst>
              <a:gd name="connsiteX0" fmla="*/ 0 w 2838450"/>
              <a:gd name="connsiteY0" fmla="*/ 271678 h 802794"/>
              <a:gd name="connsiteX1" fmla="*/ 219075 w 2838450"/>
              <a:gd name="connsiteY1" fmla="*/ 76415 h 802794"/>
              <a:gd name="connsiteX2" fmla="*/ 461962 w 2838450"/>
              <a:gd name="connsiteY2" fmla="*/ 215 h 802794"/>
              <a:gd name="connsiteX3" fmla="*/ 742950 w 2838450"/>
              <a:gd name="connsiteY3" fmla="*/ 57365 h 802794"/>
              <a:gd name="connsiteX4" fmla="*/ 985837 w 2838450"/>
              <a:gd name="connsiteY4" fmla="*/ 166903 h 802794"/>
              <a:gd name="connsiteX5" fmla="*/ 1266825 w 2838450"/>
              <a:gd name="connsiteY5" fmla="*/ 162140 h 802794"/>
              <a:gd name="connsiteX6" fmla="*/ 1547812 w 2838450"/>
              <a:gd name="connsiteY6" fmla="*/ 247865 h 802794"/>
              <a:gd name="connsiteX7" fmla="*/ 1819275 w 2838450"/>
              <a:gd name="connsiteY7" fmla="*/ 495515 h 802794"/>
              <a:gd name="connsiteX8" fmla="*/ 2209800 w 2838450"/>
              <a:gd name="connsiteY8" fmla="*/ 757453 h 802794"/>
              <a:gd name="connsiteX9" fmla="*/ 2414587 w 2838450"/>
              <a:gd name="connsiteY9" fmla="*/ 800315 h 802794"/>
              <a:gd name="connsiteX10" fmla="*/ 2566987 w 2838450"/>
              <a:gd name="connsiteY10" fmla="*/ 728878 h 802794"/>
              <a:gd name="connsiteX11" fmla="*/ 2690812 w 2838450"/>
              <a:gd name="connsiteY11" fmla="*/ 466940 h 802794"/>
              <a:gd name="connsiteX12" fmla="*/ 2724150 w 2838450"/>
              <a:gd name="connsiteY12" fmla="*/ 376453 h 802794"/>
              <a:gd name="connsiteX13" fmla="*/ 2838450 w 2838450"/>
              <a:gd name="connsiteY13" fmla="*/ 243103 h 802794"/>
              <a:gd name="connsiteX0" fmla="*/ 0 w 2724150"/>
              <a:gd name="connsiteY0" fmla="*/ 271678 h 802794"/>
              <a:gd name="connsiteX1" fmla="*/ 219075 w 2724150"/>
              <a:gd name="connsiteY1" fmla="*/ 76415 h 802794"/>
              <a:gd name="connsiteX2" fmla="*/ 461962 w 2724150"/>
              <a:gd name="connsiteY2" fmla="*/ 215 h 802794"/>
              <a:gd name="connsiteX3" fmla="*/ 742950 w 2724150"/>
              <a:gd name="connsiteY3" fmla="*/ 57365 h 802794"/>
              <a:gd name="connsiteX4" fmla="*/ 985837 w 2724150"/>
              <a:gd name="connsiteY4" fmla="*/ 166903 h 802794"/>
              <a:gd name="connsiteX5" fmla="*/ 1266825 w 2724150"/>
              <a:gd name="connsiteY5" fmla="*/ 162140 h 802794"/>
              <a:gd name="connsiteX6" fmla="*/ 1547812 w 2724150"/>
              <a:gd name="connsiteY6" fmla="*/ 247865 h 802794"/>
              <a:gd name="connsiteX7" fmla="*/ 1819275 w 2724150"/>
              <a:gd name="connsiteY7" fmla="*/ 495515 h 802794"/>
              <a:gd name="connsiteX8" fmla="*/ 2209800 w 2724150"/>
              <a:gd name="connsiteY8" fmla="*/ 757453 h 802794"/>
              <a:gd name="connsiteX9" fmla="*/ 2414587 w 2724150"/>
              <a:gd name="connsiteY9" fmla="*/ 800315 h 802794"/>
              <a:gd name="connsiteX10" fmla="*/ 2566987 w 2724150"/>
              <a:gd name="connsiteY10" fmla="*/ 728878 h 802794"/>
              <a:gd name="connsiteX11" fmla="*/ 2690812 w 2724150"/>
              <a:gd name="connsiteY11" fmla="*/ 466940 h 802794"/>
              <a:gd name="connsiteX12" fmla="*/ 2724150 w 2724150"/>
              <a:gd name="connsiteY12" fmla="*/ 376453 h 802794"/>
              <a:gd name="connsiteX0" fmla="*/ 0 w 2690812"/>
              <a:gd name="connsiteY0" fmla="*/ 271678 h 802794"/>
              <a:gd name="connsiteX1" fmla="*/ 219075 w 2690812"/>
              <a:gd name="connsiteY1" fmla="*/ 76415 h 802794"/>
              <a:gd name="connsiteX2" fmla="*/ 461962 w 2690812"/>
              <a:gd name="connsiteY2" fmla="*/ 215 h 802794"/>
              <a:gd name="connsiteX3" fmla="*/ 742950 w 2690812"/>
              <a:gd name="connsiteY3" fmla="*/ 57365 h 802794"/>
              <a:gd name="connsiteX4" fmla="*/ 985837 w 2690812"/>
              <a:gd name="connsiteY4" fmla="*/ 166903 h 802794"/>
              <a:gd name="connsiteX5" fmla="*/ 1266825 w 2690812"/>
              <a:gd name="connsiteY5" fmla="*/ 162140 h 802794"/>
              <a:gd name="connsiteX6" fmla="*/ 1547812 w 2690812"/>
              <a:gd name="connsiteY6" fmla="*/ 247865 h 802794"/>
              <a:gd name="connsiteX7" fmla="*/ 1819275 w 2690812"/>
              <a:gd name="connsiteY7" fmla="*/ 495515 h 802794"/>
              <a:gd name="connsiteX8" fmla="*/ 2209800 w 2690812"/>
              <a:gd name="connsiteY8" fmla="*/ 757453 h 802794"/>
              <a:gd name="connsiteX9" fmla="*/ 2414587 w 2690812"/>
              <a:gd name="connsiteY9" fmla="*/ 800315 h 802794"/>
              <a:gd name="connsiteX10" fmla="*/ 2566987 w 2690812"/>
              <a:gd name="connsiteY10" fmla="*/ 728878 h 802794"/>
              <a:gd name="connsiteX11" fmla="*/ 2690812 w 2690812"/>
              <a:gd name="connsiteY11" fmla="*/ 466940 h 802794"/>
              <a:gd name="connsiteX0" fmla="*/ 0 w 2566987"/>
              <a:gd name="connsiteY0" fmla="*/ 271678 h 802794"/>
              <a:gd name="connsiteX1" fmla="*/ 219075 w 2566987"/>
              <a:gd name="connsiteY1" fmla="*/ 76415 h 802794"/>
              <a:gd name="connsiteX2" fmla="*/ 461962 w 2566987"/>
              <a:gd name="connsiteY2" fmla="*/ 215 h 802794"/>
              <a:gd name="connsiteX3" fmla="*/ 742950 w 2566987"/>
              <a:gd name="connsiteY3" fmla="*/ 57365 h 802794"/>
              <a:gd name="connsiteX4" fmla="*/ 985837 w 2566987"/>
              <a:gd name="connsiteY4" fmla="*/ 166903 h 802794"/>
              <a:gd name="connsiteX5" fmla="*/ 1266825 w 2566987"/>
              <a:gd name="connsiteY5" fmla="*/ 162140 h 802794"/>
              <a:gd name="connsiteX6" fmla="*/ 1547812 w 2566987"/>
              <a:gd name="connsiteY6" fmla="*/ 247865 h 802794"/>
              <a:gd name="connsiteX7" fmla="*/ 1819275 w 2566987"/>
              <a:gd name="connsiteY7" fmla="*/ 495515 h 802794"/>
              <a:gd name="connsiteX8" fmla="*/ 2209800 w 2566987"/>
              <a:gd name="connsiteY8" fmla="*/ 757453 h 802794"/>
              <a:gd name="connsiteX9" fmla="*/ 2414587 w 2566987"/>
              <a:gd name="connsiteY9" fmla="*/ 800315 h 802794"/>
              <a:gd name="connsiteX10" fmla="*/ 2566987 w 2566987"/>
              <a:gd name="connsiteY10" fmla="*/ 728878 h 802794"/>
              <a:gd name="connsiteX0" fmla="*/ 0 w 2414587"/>
              <a:gd name="connsiteY0" fmla="*/ 271678 h 802794"/>
              <a:gd name="connsiteX1" fmla="*/ 219075 w 2414587"/>
              <a:gd name="connsiteY1" fmla="*/ 76415 h 802794"/>
              <a:gd name="connsiteX2" fmla="*/ 461962 w 2414587"/>
              <a:gd name="connsiteY2" fmla="*/ 215 h 802794"/>
              <a:gd name="connsiteX3" fmla="*/ 742950 w 2414587"/>
              <a:gd name="connsiteY3" fmla="*/ 57365 h 802794"/>
              <a:gd name="connsiteX4" fmla="*/ 985837 w 2414587"/>
              <a:gd name="connsiteY4" fmla="*/ 166903 h 802794"/>
              <a:gd name="connsiteX5" fmla="*/ 1266825 w 2414587"/>
              <a:gd name="connsiteY5" fmla="*/ 162140 h 802794"/>
              <a:gd name="connsiteX6" fmla="*/ 1547812 w 2414587"/>
              <a:gd name="connsiteY6" fmla="*/ 247865 h 802794"/>
              <a:gd name="connsiteX7" fmla="*/ 1819275 w 2414587"/>
              <a:gd name="connsiteY7" fmla="*/ 495515 h 802794"/>
              <a:gd name="connsiteX8" fmla="*/ 2209800 w 2414587"/>
              <a:gd name="connsiteY8" fmla="*/ 757453 h 802794"/>
              <a:gd name="connsiteX9" fmla="*/ 2414587 w 2414587"/>
              <a:gd name="connsiteY9" fmla="*/ 800315 h 802794"/>
              <a:gd name="connsiteX0" fmla="*/ 0 w 2470005"/>
              <a:gd name="connsiteY0" fmla="*/ 271678 h 758168"/>
              <a:gd name="connsiteX1" fmla="*/ 219075 w 2470005"/>
              <a:gd name="connsiteY1" fmla="*/ 76415 h 758168"/>
              <a:gd name="connsiteX2" fmla="*/ 461962 w 2470005"/>
              <a:gd name="connsiteY2" fmla="*/ 215 h 758168"/>
              <a:gd name="connsiteX3" fmla="*/ 742950 w 2470005"/>
              <a:gd name="connsiteY3" fmla="*/ 57365 h 758168"/>
              <a:gd name="connsiteX4" fmla="*/ 985837 w 2470005"/>
              <a:gd name="connsiteY4" fmla="*/ 166903 h 758168"/>
              <a:gd name="connsiteX5" fmla="*/ 1266825 w 2470005"/>
              <a:gd name="connsiteY5" fmla="*/ 162140 h 758168"/>
              <a:gd name="connsiteX6" fmla="*/ 1547812 w 2470005"/>
              <a:gd name="connsiteY6" fmla="*/ 247865 h 758168"/>
              <a:gd name="connsiteX7" fmla="*/ 1819275 w 2470005"/>
              <a:gd name="connsiteY7" fmla="*/ 495515 h 758168"/>
              <a:gd name="connsiteX8" fmla="*/ 2209800 w 2470005"/>
              <a:gd name="connsiteY8" fmla="*/ 757453 h 758168"/>
              <a:gd name="connsiteX9" fmla="*/ 2470005 w 2470005"/>
              <a:gd name="connsiteY9" fmla="*/ 412388 h 758168"/>
              <a:gd name="connsiteX0" fmla="*/ 0 w 2470005"/>
              <a:gd name="connsiteY0" fmla="*/ 271678 h 495717"/>
              <a:gd name="connsiteX1" fmla="*/ 219075 w 2470005"/>
              <a:gd name="connsiteY1" fmla="*/ 76415 h 495717"/>
              <a:gd name="connsiteX2" fmla="*/ 461962 w 2470005"/>
              <a:gd name="connsiteY2" fmla="*/ 215 h 495717"/>
              <a:gd name="connsiteX3" fmla="*/ 742950 w 2470005"/>
              <a:gd name="connsiteY3" fmla="*/ 57365 h 495717"/>
              <a:gd name="connsiteX4" fmla="*/ 985837 w 2470005"/>
              <a:gd name="connsiteY4" fmla="*/ 166903 h 495717"/>
              <a:gd name="connsiteX5" fmla="*/ 1266825 w 2470005"/>
              <a:gd name="connsiteY5" fmla="*/ 162140 h 495717"/>
              <a:gd name="connsiteX6" fmla="*/ 1547812 w 2470005"/>
              <a:gd name="connsiteY6" fmla="*/ 247865 h 495717"/>
              <a:gd name="connsiteX7" fmla="*/ 1819275 w 2470005"/>
              <a:gd name="connsiteY7" fmla="*/ 495515 h 495717"/>
              <a:gd name="connsiteX8" fmla="*/ 2080491 w 2470005"/>
              <a:gd name="connsiteY8" fmla="*/ 203272 h 495717"/>
              <a:gd name="connsiteX9" fmla="*/ 2470005 w 2470005"/>
              <a:gd name="connsiteY9" fmla="*/ 412388 h 495717"/>
              <a:gd name="connsiteX0" fmla="*/ 0 w 2470005"/>
              <a:gd name="connsiteY0" fmla="*/ 271678 h 412487"/>
              <a:gd name="connsiteX1" fmla="*/ 219075 w 2470005"/>
              <a:gd name="connsiteY1" fmla="*/ 76415 h 412487"/>
              <a:gd name="connsiteX2" fmla="*/ 461962 w 2470005"/>
              <a:gd name="connsiteY2" fmla="*/ 215 h 412487"/>
              <a:gd name="connsiteX3" fmla="*/ 742950 w 2470005"/>
              <a:gd name="connsiteY3" fmla="*/ 57365 h 412487"/>
              <a:gd name="connsiteX4" fmla="*/ 985837 w 2470005"/>
              <a:gd name="connsiteY4" fmla="*/ 166903 h 412487"/>
              <a:gd name="connsiteX5" fmla="*/ 1266825 w 2470005"/>
              <a:gd name="connsiteY5" fmla="*/ 162140 h 412487"/>
              <a:gd name="connsiteX6" fmla="*/ 1547812 w 2470005"/>
              <a:gd name="connsiteY6" fmla="*/ 247865 h 412487"/>
              <a:gd name="connsiteX7" fmla="*/ 1708439 w 2470005"/>
              <a:gd name="connsiteY7" fmla="*/ 135296 h 412487"/>
              <a:gd name="connsiteX8" fmla="*/ 2080491 w 2470005"/>
              <a:gd name="connsiteY8" fmla="*/ 203272 h 412487"/>
              <a:gd name="connsiteX9" fmla="*/ 2470005 w 2470005"/>
              <a:gd name="connsiteY9" fmla="*/ 412388 h 412487"/>
              <a:gd name="connsiteX0" fmla="*/ 0 w 2470005"/>
              <a:gd name="connsiteY0" fmla="*/ 271678 h 412487"/>
              <a:gd name="connsiteX1" fmla="*/ 219075 w 2470005"/>
              <a:gd name="connsiteY1" fmla="*/ 76415 h 412487"/>
              <a:gd name="connsiteX2" fmla="*/ 461962 w 2470005"/>
              <a:gd name="connsiteY2" fmla="*/ 215 h 412487"/>
              <a:gd name="connsiteX3" fmla="*/ 742950 w 2470005"/>
              <a:gd name="connsiteY3" fmla="*/ 57365 h 412487"/>
              <a:gd name="connsiteX4" fmla="*/ 985837 w 2470005"/>
              <a:gd name="connsiteY4" fmla="*/ 166903 h 412487"/>
              <a:gd name="connsiteX5" fmla="*/ 1266825 w 2470005"/>
              <a:gd name="connsiteY5" fmla="*/ 162140 h 412487"/>
              <a:gd name="connsiteX6" fmla="*/ 1708439 w 2470005"/>
              <a:gd name="connsiteY6" fmla="*/ 135296 h 412487"/>
              <a:gd name="connsiteX7" fmla="*/ 2080491 w 2470005"/>
              <a:gd name="connsiteY7" fmla="*/ 203272 h 412487"/>
              <a:gd name="connsiteX8" fmla="*/ 2470005 w 2470005"/>
              <a:gd name="connsiteY8" fmla="*/ 412388 h 412487"/>
              <a:gd name="connsiteX0" fmla="*/ 0 w 2470005"/>
              <a:gd name="connsiteY0" fmla="*/ 271678 h 412487"/>
              <a:gd name="connsiteX1" fmla="*/ 219075 w 2470005"/>
              <a:gd name="connsiteY1" fmla="*/ 76415 h 412487"/>
              <a:gd name="connsiteX2" fmla="*/ 461962 w 2470005"/>
              <a:gd name="connsiteY2" fmla="*/ 215 h 412487"/>
              <a:gd name="connsiteX3" fmla="*/ 742950 w 2470005"/>
              <a:gd name="connsiteY3" fmla="*/ 57365 h 412487"/>
              <a:gd name="connsiteX4" fmla="*/ 985837 w 2470005"/>
              <a:gd name="connsiteY4" fmla="*/ 166903 h 412487"/>
              <a:gd name="connsiteX5" fmla="*/ 1708439 w 2470005"/>
              <a:gd name="connsiteY5" fmla="*/ 135296 h 412487"/>
              <a:gd name="connsiteX6" fmla="*/ 2080491 w 2470005"/>
              <a:gd name="connsiteY6" fmla="*/ 203272 h 412487"/>
              <a:gd name="connsiteX7" fmla="*/ 2470005 w 2470005"/>
              <a:gd name="connsiteY7" fmla="*/ 412388 h 412487"/>
              <a:gd name="connsiteX0" fmla="*/ 0 w 2470005"/>
              <a:gd name="connsiteY0" fmla="*/ 271651 h 412460"/>
              <a:gd name="connsiteX1" fmla="*/ 219075 w 2470005"/>
              <a:gd name="connsiteY1" fmla="*/ 76388 h 412460"/>
              <a:gd name="connsiteX2" fmla="*/ 461962 w 2470005"/>
              <a:gd name="connsiteY2" fmla="*/ 188 h 412460"/>
              <a:gd name="connsiteX3" fmla="*/ 742950 w 2470005"/>
              <a:gd name="connsiteY3" fmla="*/ 57338 h 412460"/>
              <a:gd name="connsiteX4" fmla="*/ 1708439 w 2470005"/>
              <a:gd name="connsiteY4" fmla="*/ 135269 h 412460"/>
              <a:gd name="connsiteX5" fmla="*/ 2080491 w 2470005"/>
              <a:gd name="connsiteY5" fmla="*/ 203245 h 412460"/>
              <a:gd name="connsiteX6" fmla="*/ 2470005 w 2470005"/>
              <a:gd name="connsiteY6" fmla="*/ 412361 h 412460"/>
              <a:gd name="connsiteX0" fmla="*/ 0 w 2470005"/>
              <a:gd name="connsiteY0" fmla="*/ 392854 h 533663"/>
              <a:gd name="connsiteX1" fmla="*/ 219075 w 2470005"/>
              <a:gd name="connsiteY1" fmla="*/ 197591 h 533663"/>
              <a:gd name="connsiteX2" fmla="*/ 461962 w 2470005"/>
              <a:gd name="connsiteY2" fmla="*/ 121391 h 533663"/>
              <a:gd name="connsiteX3" fmla="*/ 1269423 w 2470005"/>
              <a:gd name="connsiteY3" fmla="*/ 3050 h 533663"/>
              <a:gd name="connsiteX4" fmla="*/ 1708439 w 2470005"/>
              <a:gd name="connsiteY4" fmla="*/ 256472 h 533663"/>
              <a:gd name="connsiteX5" fmla="*/ 2080491 w 2470005"/>
              <a:gd name="connsiteY5" fmla="*/ 324448 h 533663"/>
              <a:gd name="connsiteX6" fmla="*/ 2470005 w 2470005"/>
              <a:gd name="connsiteY6" fmla="*/ 533564 h 533663"/>
              <a:gd name="connsiteX0" fmla="*/ 0 w 2250930"/>
              <a:gd name="connsiteY0" fmla="*/ 197591 h 533663"/>
              <a:gd name="connsiteX1" fmla="*/ 242887 w 2250930"/>
              <a:gd name="connsiteY1" fmla="*/ 121391 h 533663"/>
              <a:gd name="connsiteX2" fmla="*/ 1050348 w 2250930"/>
              <a:gd name="connsiteY2" fmla="*/ 3050 h 533663"/>
              <a:gd name="connsiteX3" fmla="*/ 1489364 w 2250930"/>
              <a:gd name="connsiteY3" fmla="*/ 256472 h 533663"/>
              <a:gd name="connsiteX4" fmla="*/ 1861416 w 2250930"/>
              <a:gd name="connsiteY4" fmla="*/ 324448 h 533663"/>
              <a:gd name="connsiteX5" fmla="*/ 2250930 w 2250930"/>
              <a:gd name="connsiteY5" fmla="*/ 533564 h 533663"/>
              <a:gd name="connsiteX0" fmla="*/ 754710 w 2008112"/>
              <a:gd name="connsiteY0" fmla="*/ 606976 h 606976"/>
              <a:gd name="connsiteX1" fmla="*/ 69 w 2008112"/>
              <a:gd name="connsiteY1" fmla="*/ 124376 h 606976"/>
              <a:gd name="connsiteX2" fmla="*/ 807530 w 2008112"/>
              <a:gd name="connsiteY2" fmla="*/ 6035 h 606976"/>
              <a:gd name="connsiteX3" fmla="*/ 1246546 w 2008112"/>
              <a:gd name="connsiteY3" fmla="*/ 259457 h 606976"/>
              <a:gd name="connsiteX4" fmla="*/ 1618598 w 2008112"/>
              <a:gd name="connsiteY4" fmla="*/ 327433 h 606976"/>
              <a:gd name="connsiteX5" fmla="*/ 2008112 w 2008112"/>
              <a:gd name="connsiteY5" fmla="*/ 536549 h 606976"/>
              <a:gd name="connsiteX0" fmla="*/ 680826 w 1934228"/>
              <a:gd name="connsiteY0" fmla="*/ 602731 h 602731"/>
              <a:gd name="connsiteX1" fmla="*/ 76 w 1934228"/>
              <a:gd name="connsiteY1" fmla="*/ 166313 h 602731"/>
              <a:gd name="connsiteX2" fmla="*/ 733646 w 1934228"/>
              <a:gd name="connsiteY2" fmla="*/ 1790 h 602731"/>
              <a:gd name="connsiteX3" fmla="*/ 1172662 w 1934228"/>
              <a:gd name="connsiteY3" fmla="*/ 255212 h 602731"/>
              <a:gd name="connsiteX4" fmla="*/ 1544714 w 1934228"/>
              <a:gd name="connsiteY4" fmla="*/ 323188 h 602731"/>
              <a:gd name="connsiteX5" fmla="*/ 1934228 w 1934228"/>
              <a:gd name="connsiteY5" fmla="*/ 532304 h 602731"/>
              <a:gd name="connsiteX0" fmla="*/ 283560 w 1943362"/>
              <a:gd name="connsiteY0" fmla="*/ 1096632 h 1096632"/>
              <a:gd name="connsiteX1" fmla="*/ 9210 w 1943362"/>
              <a:gd name="connsiteY1" fmla="*/ 170687 h 1096632"/>
              <a:gd name="connsiteX2" fmla="*/ 742780 w 1943362"/>
              <a:gd name="connsiteY2" fmla="*/ 6164 h 1096632"/>
              <a:gd name="connsiteX3" fmla="*/ 1181796 w 1943362"/>
              <a:gd name="connsiteY3" fmla="*/ 259586 h 1096632"/>
              <a:gd name="connsiteX4" fmla="*/ 1553848 w 1943362"/>
              <a:gd name="connsiteY4" fmla="*/ 327562 h 1096632"/>
              <a:gd name="connsiteX5" fmla="*/ 1943362 w 1943362"/>
              <a:gd name="connsiteY5" fmla="*/ 536678 h 1096632"/>
              <a:gd name="connsiteX0" fmla="*/ 311113 w 1970915"/>
              <a:gd name="connsiteY0" fmla="*/ 1095611 h 1095611"/>
              <a:gd name="connsiteX1" fmla="*/ 36763 w 1970915"/>
              <a:gd name="connsiteY1" fmla="*/ 169666 h 1095611"/>
              <a:gd name="connsiteX2" fmla="*/ 770333 w 1970915"/>
              <a:gd name="connsiteY2" fmla="*/ 5143 h 1095611"/>
              <a:gd name="connsiteX3" fmla="*/ 1209349 w 1970915"/>
              <a:gd name="connsiteY3" fmla="*/ 258565 h 1095611"/>
              <a:gd name="connsiteX4" fmla="*/ 1581401 w 1970915"/>
              <a:gd name="connsiteY4" fmla="*/ 326541 h 1095611"/>
              <a:gd name="connsiteX5" fmla="*/ 1970915 w 1970915"/>
              <a:gd name="connsiteY5" fmla="*/ 535657 h 1095611"/>
              <a:gd name="connsiteX0" fmla="*/ 311113 w 1970915"/>
              <a:gd name="connsiteY0" fmla="*/ 1095611 h 1095611"/>
              <a:gd name="connsiteX1" fmla="*/ 36763 w 1970915"/>
              <a:gd name="connsiteY1" fmla="*/ 169666 h 1095611"/>
              <a:gd name="connsiteX2" fmla="*/ 770333 w 1970915"/>
              <a:gd name="connsiteY2" fmla="*/ 5143 h 1095611"/>
              <a:gd name="connsiteX3" fmla="*/ 1209349 w 1970915"/>
              <a:gd name="connsiteY3" fmla="*/ 258565 h 1095611"/>
              <a:gd name="connsiteX4" fmla="*/ 1581401 w 1970915"/>
              <a:gd name="connsiteY4" fmla="*/ 326541 h 1095611"/>
              <a:gd name="connsiteX5" fmla="*/ 1970915 w 1970915"/>
              <a:gd name="connsiteY5" fmla="*/ 535657 h 1095611"/>
              <a:gd name="connsiteX0" fmla="*/ 313665 w 1973467"/>
              <a:gd name="connsiteY0" fmla="*/ 1100138 h 1100138"/>
              <a:gd name="connsiteX1" fmla="*/ 39315 w 1973467"/>
              <a:gd name="connsiteY1" fmla="*/ 174193 h 1100138"/>
              <a:gd name="connsiteX2" fmla="*/ 772885 w 1973467"/>
              <a:gd name="connsiteY2" fmla="*/ 9670 h 1100138"/>
              <a:gd name="connsiteX3" fmla="*/ 1583953 w 1973467"/>
              <a:gd name="connsiteY3" fmla="*/ 331068 h 1100138"/>
              <a:gd name="connsiteX4" fmla="*/ 1973467 w 1973467"/>
              <a:gd name="connsiteY4" fmla="*/ 540184 h 1100138"/>
              <a:gd name="connsiteX0" fmla="*/ 315788 w 1975590"/>
              <a:gd name="connsiteY0" fmla="*/ 1147969 h 1147969"/>
              <a:gd name="connsiteX1" fmla="*/ 41438 w 1975590"/>
              <a:gd name="connsiteY1" fmla="*/ 222024 h 1147969"/>
              <a:gd name="connsiteX2" fmla="*/ 775008 w 1975590"/>
              <a:gd name="connsiteY2" fmla="*/ 57501 h 1147969"/>
              <a:gd name="connsiteX3" fmla="*/ 1586076 w 1975590"/>
              <a:gd name="connsiteY3" fmla="*/ 378899 h 1147969"/>
              <a:gd name="connsiteX4" fmla="*/ 1975590 w 1975590"/>
              <a:gd name="connsiteY4" fmla="*/ 588015 h 1147969"/>
              <a:gd name="connsiteX0" fmla="*/ 309181 w 1968983"/>
              <a:gd name="connsiteY0" fmla="*/ 1112030 h 1112030"/>
              <a:gd name="connsiteX1" fmla="*/ 34831 w 1968983"/>
              <a:gd name="connsiteY1" fmla="*/ 186085 h 1112030"/>
              <a:gd name="connsiteX2" fmla="*/ 768401 w 1968983"/>
              <a:gd name="connsiteY2" fmla="*/ 21562 h 1112030"/>
              <a:gd name="connsiteX3" fmla="*/ 891793 w 1968983"/>
              <a:gd name="connsiteY3" fmla="*/ 37236 h 1112030"/>
              <a:gd name="connsiteX4" fmla="*/ 1579469 w 1968983"/>
              <a:gd name="connsiteY4" fmla="*/ 342960 h 1112030"/>
              <a:gd name="connsiteX5" fmla="*/ 1968983 w 1968983"/>
              <a:gd name="connsiteY5" fmla="*/ 552076 h 1112030"/>
              <a:gd name="connsiteX0" fmla="*/ 309181 w 1968983"/>
              <a:gd name="connsiteY0" fmla="*/ 1092453 h 1092453"/>
              <a:gd name="connsiteX1" fmla="*/ 34831 w 1968983"/>
              <a:gd name="connsiteY1" fmla="*/ 166508 h 1092453"/>
              <a:gd name="connsiteX2" fmla="*/ 768401 w 1968983"/>
              <a:gd name="connsiteY2" fmla="*/ 1985 h 1092453"/>
              <a:gd name="connsiteX3" fmla="*/ 891793 w 1968983"/>
              <a:gd name="connsiteY3" fmla="*/ 91549 h 1092453"/>
              <a:gd name="connsiteX4" fmla="*/ 1579469 w 1968983"/>
              <a:gd name="connsiteY4" fmla="*/ 323383 h 1092453"/>
              <a:gd name="connsiteX5" fmla="*/ 1968983 w 1968983"/>
              <a:gd name="connsiteY5" fmla="*/ 532499 h 1092453"/>
              <a:gd name="connsiteX0" fmla="*/ 309181 w 1895092"/>
              <a:gd name="connsiteY0" fmla="*/ 1092453 h 1092453"/>
              <a:gd name="connsiteX1" fmla="*/ 34831 w 1895092"/>
              <a:gd name="connsiteY1" fmla="*/ 166508 h 1092453"/>
              <a:gd name="connsiteX2" fmla="*/ 768401 w 1895092"/>
              <a:gd name="connsiteY2" fmla="*/ 1985 h 1092453"/>
              <a:gd name="connsiteX3" fmla="*/ 891793 w 1895092"/>
              <a:gd name="connsiteY3" fmla="*/ 91549 h 1092453"/>
              <a:gd name="connsiteX4" fmla="*/ 1579469 w 1895092"/>
              <a:gd name="connsiteY4" fmla="*/ 323383 h 1092453"/>
              <a:gd name="connsiteX5" fmla="*/ 1895092 w 1895092"/>
              <a:gd name="connsiteY5" fmla="*/ 523263 h 1092453"/>
              <a:gd name="connsiteX0" fmla="*/ 309181 w 1895092"/>
              <a:gd name="connsiteY0" fmla="*/ 1092453 h 1092453"/>
              <a:gd name="connsiteX1" fmla="*/ 34831 w 1895092"/>
              <a:gd name="connsiteY1" fmla="*/ 166508 h 1092453"/>
              <a:gd name="connsiteX2" fmla="*/ 768401 w 1895092"/>
              <a:gd name="connsiteY2" fmla="*/ 1985 h 1092453"/>
              <a:gd name="connsiteX3" fmla="*/ 891793 w 1895092"/>
              <a:gd name="connsiteY3" fmla="*/ 91549 h 1092453"/>
              <a:gd name="connsiteX4" fmla="*/ 1514814 w 1895092"/>
              <a:gd name="connsiteY4" fmla="*/ 378801 h 1092453"/>
              <a:gd name="connsiteX5" fmla="*/ 1895092 w 1895092"/>
              <a:gd name="connsiteY5" fmla="*/ 523263 h 1092453"/>
              <a:gd name="connsiteX0" fmla="*/ 309181 w 1895092"/>
              <a:gd name="connsiteY0" fmla="*/ 1092453 h 1092453"/>
              <a:gd name="connsiteX1" fmla="*/ 34831 w 1895092"/>
              <a:gd name="connsiteY1" fmla="*/ 166508 h 1092453"/>
              <a:gd name="connsiteX2" fmla="*/ 768401 w 1895092"/>
              <a:gd name="connsiteY2" fmla="*/ 1985 h 1092453"/>
              <a:gd name="connsiteX3" fmla="*/ 891793 w 1895092"/>
              <a:gd name="connsiteY3" fmla="*/ 91549 h 1092453"/>
              <a:gd name="connsiteX4" fmla="*/ 1514814 w 1895092"/>
              <a:gd name="connsiteY4" fmla="*/ 378801 h 1092453"/>
              <a:gd name="connsiteX5" fmla="*/ 1824666 w 1895092"/>
              <a:gd name="connsiteY5" fmla="*/ 368640 h 1092453"/>
              <a:gd name="connsiteX6" fmla="*/ 1895092 w 1895092"/>
              <a:gd name="connsiteY6" fmla="*/ 523263 h 1092453"/>
              <a:gd name="connsiteX0" fmla="*/ 309181 w 1895092"/>
              <a:gd name="connsiteY0" fmla="*/ 1092453 h 1092453"/>
              <a:gd name="connsiteX1" fmla="*/ 34831 w 1895092"/>
              <a:gd name="connsiteY1" fmla="*/ 166508 h 1092453"/>
              <a:gd name="connsiteX2" fmla="*/ 768401 w 1895092"/>
              <a:gd name="connsiteY2" fmla="*/ 1985 h 1092453"/>
              <a:gd name="connsiteX3" fmla="*/ 891793 w 1895092"/>
              <a:gd name="connsiteY3" fmla="*/ 91549 h 1092453"/>
              <a:gd name="connsiteX4" fmla="*/ 1514814 w 1895092"/>
              <a:gd name="connsiteY4" fmla="*/ 378801 h 1092453"/>
              <a:gd name="connsiteX5" fmla="*/ 1760011 w 1895092"/>
              <a:gd name="connsiteY5" fmla="*/ 442531 h 1092453"/>
              <a:gd name="connsiteX6" fmla="*/ 1895092 w 1895092"/>
              <a:gd name="connsiteY6" fmla="*/ 523263 h 1092453"/>
              <a:gd name="connsiteX0" fmla="*/ 313198 w 1899109"/>
              <a:gd name="connsiteY0" fmla="*/ 1103958 h 1103958"/>
              <a:gd name="connsiteX1" fmla="*/ 38848 w 1899109"/>
              <a:gd name="connsiteY1" fmla="*/ 178013 h 1103958"/>
              <a:gd name="connsiteX2" fmla="*/ 772418 w 1899109"/>
              <a:gd name="connsiteY2" fmla="*/ 13490 h 1103958"/>
              <a:gd name="connsiteX3" fmla="*/ 1518831 w 1899109"/>
              <a:gd name="connsiteY3" fmla="*/ 390306 h 1103958"/>
              <a:gd name="connsiteX4" fmla="*/ 1764028 w 1899109"/>
              <a:gd name="connsiteY4" fmla="*/ 454036 h 1103958"/>
              <a:gd name="connsiteX5" fmla="*/ 1899109 w 1899109"/>
              <a:gd name="connsiteY5" fmla="*/ 534768 h 1103958"/>
              <a:gd name="connsiteX0" fmla="*/ 277618 w 1863529"/>
              <a:gd name="connsiteY0" fmla="*/ 1078000 h 1078000"/>
              <a:gd name="connsiteX1" fmla="*/ 3268 w 1863529"/>
              <a:gd name="connsiteY1" fmla="*/ 152055 h 1078000"/>
              <a:gd name="connsiteX2" fmla="*/ 727313 w 1863529"/>
              <a:gd name="connsiteY2" fmla="*/ 20870 h 1078000"/>
              <a:gd name="connsiteX3" fmla="*/ 1483251 w 1863529"/>
              <a:gd name="connsiteY3" fmla="*/ 364348 h 1078000"/>
              <a:gd name="connsiteX4" fmla="*/ 1728448 w 1863529"/>
              <a:gd name="connsiteY4" fmla="*/ 428078 h 1078000"/>
              <a:gd name="connsiteX5" fmla="*/ 1863529 w 1863529"/>
              <a:gd name="connsiteY5" fmla="*/ 508810 h 1078000"/>
              <a:gd name="connsiteX0" fmla="*/ 277618 w 1863529"/>
              <a:gd name="connsiteY0" fmla="*/ 1076588 h 1076588"/>
              <a:gd name="connsiteX1" fmla="*/ 3268 w 1863529"/>
              <a:gd name="connsiteY1" fmla="*/ 150643 h 1076588"/>
              <a:gd name="connsiteX2" fmla="*/ 727313 w 1863529"/>
              <a:gd name="connsiteY2" fmla="*/ 19458 h 1076588"/>
              <a:gd name="connsiteX3" fmla="*/ 1273701 w 1863529"/>
              <a:gd name="connsiteY3" fmla="*/ 343886 h 1076588"/>
              <a:gd name="connsiteX4" fmla="*/ 1728448 w 1863529"/>
              <a:gd name="connsiteY4" fmla="*/ 426666 h 1076588"/>
              <a:gd name="connsiteX5" fmla="*/ 1863529 w 1863529"/>
              <a:gd name="connsiteY5" fmla="*/ 507398 h 1076588"/>
              <a:gd name="connsiteX0" fmla="*/ 277618 w 1863529"/>
              <a:gd name="connsiteY0" fmla="*/ 1076588 h 1076588"/>
              <a:gd name="connsiteX1" fmla="*/ 3268 w 1863529"/>
              <a:gd name="connsiteY1" fmla="*/ 150643 h 1076588"/>
              <a:gd name="connsiteX2" fmla="*/ 727313 w 1863529"/>
              <a:gd name="connsiteY2" fmla="*/ 19458 h 1076588"/>
              <a:gd name="connsiteX3" fmla="*/ 1273701 w 1863529"/>
              <a:gd name="connsiteY3" fmla="*/ 343886 h 1076588"/>
              <a:gd name="connsiteX4" fmla="*/ 1723686 w 1863529"/>
              <a:gd name="connsiteY4" fmla="*/ 359991 h 1076588"/>
              <a:gd name="connsiteX5" fmla="*/ 1863529 w 1863529"/>
              <a:gd name="connsiteY5" fmla="*/ 507398 h 1076588"/>
              <a:gd name="connsiteX0" fmla="*/ 277618 w 1896866"/>
              <a:gd name="connsiteY0" fmla="*/ 1076588 h 1076588"/>
              <a:gd name="connsiteX1" fmla="*/ 3268 w 1896866"/>
              <a:gd name="connsiteY1" fmla="*/ 150643 h 1076588"/>
              <a:gd name="connsiteX2" fmla="*/ 727313 w 1896866"/>
              <a:gd name="connsiteY2" fmla="*/ 19458 h 1076588"/>
              <a:gd name="connsiteX3" fmla="*/ 1273701 w 1896866"/>
              <a:gd name="connsiteY3" fmla="*/ 343886 h 1076588"/>
              <a:gd name="connsiteX4" fmla="*/ 1723686 w 1896866"/>
              <a:gd name="connsiteY4" fmla="*/ 359991 h 1076588"/>
              <a:gd name="connsiteX5" fmla="*/ 1896866 w 1896866"/>
              <a:gd name="connsiteY5" fmla="*/ 521686 h 1076588"/>
              <a:gd name="connsiteX0" fmla="*/ 277618 w 1896866"/>
              <a:gd name="connsiteY0" fmla="*/ 1076588 h 1076588"/>
              <a:gd name="connsiteX1" fmla="*/ 3268 w 1896866"/>
              <a:gd name="connsiteY1" fmla="*/ 150643 h 1076588"/>
              <a:gd name="connsiteX2" fmla="*/ 727313 w 1896866"/>
              <a:gd name="connsiteY2" fmla="*/ 19458 h 1076588"/>
              <a:gd name="connsiteX3" fmla="*/ 1273701 w 1896866"/>
              <a:gd name="connsiteY3" fmla="*/ 343886 h 1076588"/>
              <a:gd name="connsiteX4" fmla="*/ 1723686 w 1896866"/>
              <a:gd name="connsiteY4" fmla="*/ 359991 h 1076588"/>
              <a:gd name="connsiteX5" fmla="*/ 1896866 w 1896866"/>
              <a:gd name="connsiteY5" fmla="*/ 521686 h 1076588"/>
              <a:gd name="connsiteX0" fmla="*/ 277618 w 1896866"/>
              <a:gd name="connsiteY0" fmla="*/ 1073766 h 1073766"/>
              <a:gd name="connsiteX1" fmla="*/ 3268 w 1896866"/>
              <a:gd name="connsiteY1" fmla="*/ 147821 h 1073766"/>
              <a:gd name="connsiteX2" fmla="*/ 727313 w 1896866"/>
              <a:gd name="connsiteY2" fmla="*/ 16636 h 1073766"/>
              <a:gd name="connsiteX3" fmla="*/ 1278463 w 1896866"/>
              <a:gd name="connsiteY3" fmla="*/ 302964 h 1073766"/>
              <a:gd name="connsiteX4" fmla="*/ 1723686 w 1896866"/>
              <a:gd name="connsiteY4" fmla="*/ 357169 h 1073766"/>
              <a:gd name="connsiteX5" fmla="*/ 1896866 w 1896866"/>
              <a:gd name="connsiteY5" fmla="*/ 518864 h 1073766"/>
              <a:gd name="connsiteX0" fmla="*/ 277140 w 1896388"/>
              <a:gd name="connsiteY0" fmla="*/ 1073766 h 1073766"/>
              <a:gd name="connsiteX1" fmla="*/ 2790 w 1896388"/>
              <a:gd name="connsiteY1" fmla="*/ 147821 h 1073766"/>
              <a:gd name="connsiteX2" fmla="*/ 726835 w 1896388"/>
              <a:gd name="connsiteY2" fmla="*/ 16636 h 1073766"/>
              <a:gd name="connsiteX3" fmla="*/ 1277985 w 1896388"/>
              <a:gd name="connsiteY3" fmla="*/ 302964 h 1073766"/>
              <a:gd name="connsiteX4" fmla="*/ 1723208 w 1896388"/>
              <a:gd name="connsiteY4" fmla="*/ 357169 h 1073766"/>
              <a:gd name="connsiteX5" fmla="*/ 1896388 w 1896388"/>
              <a:gd name="connsiteY5" fmla="*/ 518864 h 107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6388" h="1073766">
                <a:moveTo>
                  <a:pt x="277140" y="1073766"/>
                </a:moveTo>
                <a:cubicBezTo>
                  <a:pt x="1397843" y="345031"/>
                  <a:pt x="-72159" y="324009"/>
                  <a:pt x="2790" y="147821"/>
                </a:cubicBezTo>
                <a:cubicBezTo>
                  <a:pt x="77739" y="-28367"/>
                  <a:pt x="514303" y="-9221"/>
                  <a:pt x="726835" y="16636"/>
                </a:cubicBezTo>
                <a:cubicBezTo>
                  <a:pt x="939367" y="42493"/>
                  <a:pt x="1111923" y="246209"/>
                  <a:pt x="1277985" y="302964"/>
                </a:cubicBezTo>
                <a:cubicBezTo>
                  <a:pt x="1444047" y="359720"/>
                  <a:pt x="1659828" y="333092"/>
                  <a:pt x="1723208" y="357169"/>
                </a:cubicBezTo>
                <a:cubicBezTo>
                  <a:pt x="1786588" y="381246"/>
                  <a:pt x="1882005" y="472072"/>
                  <a:pt x="1896388" y="518864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</a:ln>
          <a:effectLst>
            <a:glow rad="63500">
              <a:schemeClr val="bg1">
                <a:alpha val="8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0" b="17104"/>
          <a:stretch/>
        </p:blipFill>
        <p:spPr>
          <a:xfrm>
            <a:off x="3101532" y="2564534"/>
            <a:ext cx="2156268" cy="1293091"/>
          </a:xfrm>
          <a:prstGeom prst="round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495550"/>
            <a:ext cx="2407278" cy="1624584"/>
          </a:xfrm>
          <a:prstGeom prst="roundRect">
            <a:avLst>
              <a:gd name="adj" fmla="val 3199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317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2000" dirty="0">
            <a:solidFill>
              <a:schemeClr val="accent2">
                <a:lumMod val="50000"/>
              </a:schemeClr>
            </a:solidFill>
            <a:latin typeface="Bookman Old Style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10275</TotalTime>
  <Words>126</Words>
  <Application>Microsoft Office PowerPoint</Application>
  <PresentationFormat>On-screen Show (16:9)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Bookman Old Style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958</cp:revision>
  <dcterms:created xsi:type="dcterms:W3CDTF">2013-07-31T12:47:49Z</dcterms:created>
  <dcterms:modified xsi:type="dcterms:W3CDTF">2024-01-23T12:14:46Z</dcterms:modified>
</cp:coreProperties>
</file>