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6" r:id="rId2"/>
    <p:sldId id="357" r:id="rId3"/>
    <p:sldId id="3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gif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85750"/>
            <a:ext cx="3129915" cy="369332"/>
          </a:xfrm>
          <a:prstGeom prst="rect">
            <a:avLst/>
          </a:prstGeom>
          <a:solidFill>
            <a:srgbClr val="00B0F0">
              <a:alpha val="63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Basis of Classification?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742950"/>
            <a:ext cx="499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First theory of classification was given by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3138" y="3133249"/>
            <a:ext cx="1350325" cy="340519"/>
          </a:xfrm>
          <a:prstGeom prst="roundRect">
            <a:avLst/>
          </a:prstGeom>
          <a:ln>
            <a:solidFill>
              <a:srgbClr val="FFFFC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FFC1"/>
                </a:solidFill>
                <a:latin typeface="Bookman Old Style" panose="02050604050505020204" pitchFamily="18" charset="0"/>
              </a:rPr>
              <a:t>Aristotle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 t="12542" r="6100" b="8376"/>
          <a:stretch/>
        </p:blipFill>
        <p:spPr>
          <a:xfrm flipH="1">
            <a:off x="762000" y="1200150"/>
            <a:ext cx="1752600" cy="1857375"/>
          </a:xfrm>
          <a:prstGeom prst="rect">
            <a:avLst/>
          </a:prstGeom>
          <a:ln w="38100" cap="sq" cmpd="thickThin">
            <a:solidFill>
              <a:srgbClr val="C010A7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angle 7"/>
          <p:cNvSpPr/>
          <p:nvPr/>
        </p:nvSpPr>
        <p:spPr>
          <a:xfrm>
            <a:off x="2514600" y="1200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Classified animals according to whether they lived 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30" y="1581150"/>
            <a:ext cx="1637080" cy="1227810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49" y="1581150"/>
            <a:ext cx="1846331" cy="1227810"/>
          </a:xfrm>
          <a:prstGeom prst="round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90" y="1581150"/>
            <a:ext cx="1838039" cy="1227810"/>
          </a:xfrm>
          <a:prstGeom prst="round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77632" y="2815390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Land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38445" y="2815390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Water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50570" y="281539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Air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6760" y="1194832"/>
            <a:ext cx="436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Animals that live in the sea include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54" y="1581150"/>
            <a:ext cx="1637080" cy="1227810"/>
          </a:xfrm>
          <a:prstGeom prst="round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1" b="8734"/>
          <a:stretch/>
        </p:blipFill>
        <p:spPr>
          <a:xfrm>
            <a:off x="2734390" y="1581150"/>
            <a:ext cx="1809697" cy="1218562"/>
          </a:xfrm>
          <a:prstGeom prst="round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14" y="1581150"/>
            <a:ext cx="1838039" cy="1225359"/>
          </a:xfrm>
          <a:prstGeom prst="round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128645" y="288853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Corals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9899" y="288853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Whale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8492" y="288853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Octopus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78" y="3268749"/>
            <a:ext cx="1484320" cy="1113241"/>
          </a:xfrm>
          <a:prstGeom prst="round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37690" y="4381991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Starfish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29" y="3291886"/>
            <a:ext cx="1682400" cy="1090105"/>
          </a:xfrm>
          <a:prstGeom prst="round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144143" y="4381991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Shark</a:t>
            </a:r>
          </a:p>
        </p:txBody>
      </p:sp>
    </p:spTree>
    <p:extLst>
      <p:ext uri="{BB962C8B-B14F-4D97-AF65-F5344CB8AC3E}">
        <p14:creationId xmlns:p14="http://schemas.microsoft.com/office/powerpoint/2010/main" val="226635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8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20" grpId="0"/>
      <p:bldP spid="21" grpId="0"/>
      <p:bldP spid="22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01980" y="567899"/>
            <a:ext cx="6637020" cy="369332"/>
          </a:xfrm>
          <a:prstGeom prst="rect">
            <a:avLst/>
          </a:prstGeom>
          <a:solidFill>
            <a:srgbClr val="002060">
              <a:alpha val="88000"/>
            </a:srgbClr>
          </a:solidFill>
          <a:ln w="19050">
            <a:solidFill>
              <a:srgbClr val="FFDBF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593A8"/>
                </a:solidFill>
                <a:latin typeface="Bookman Old Style" panose="02050604050505020204" pitchFamily="18" charset="0"/>
              </a:rPr>
              <a:t>All these animals are very different from each other</a:t>
            </a:r>
            <a:endParaRPr lang="en-US" b="1" dirty="0">
              <a:solidFill>
                <a:srgbClr val="F593A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00200" y="937231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Whales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59995" y="937231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Sharks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7" y="1296959"/>
            <a:ext cx="2234364" cy="1488121"/>
          </a:xfrm>
          <a:prstGeom prst="round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15" y="1296959"/>
            <a:ext cx="2234364" cy="1488121"/>
          </a:xfrm>
          <a:prstGeom prst="round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04402" y="2876550"/>
            <a:ext cx="34579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Whale gives birth to young ones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7200" y="2876550"/>
            <a:ext cx="1757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Shark lays eggs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7248" y="3225284"/>
            <a:ext cx="4660255" cy="646331"/>
          </a:xfrm>
          <a:prstGeom prst="rect">
            <a:avLst/>
          </a:prstGeom>
          <a:solidFill>
            <a:srgbClr val="F593A8">
              <a:alpha val="63000"/>
            </a:srgbClr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They have only one common thing which is </a:t>
            </a:r>
            <a:r>
              <a:rPr lang="en-US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habitat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251" y="3871615"/>
            <a:ext cx="2209800" cy="897564"/>
          </a:xfrm>
          <a:prstGeom prst="wedgeRoundRectCallout">
            <a:avLst>
              <a:gd name="adj1" fmla="val 64821"/>
              <a:gd name="adj2" fmla="val -58059"/>
              <a:gd name="adj3" fmla="val 16667"/>
            </a:avLst>
          </a:prstGeom>
          <a:gradFill>
            <a:gsLst>
              <a:gs pos="0">
                <a:srgbClr val="00B0F0"/>
              </a:gs>
              <a:gs pos="65000">
                <a:srgbClr val="00B0F0"/>
              </a:gs>
              <a:gs pos="42000">
                <a:srgbClr val="00B0F0"/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A place where an organisms lives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1980" y="3953996"/>
            <a:ext cx="492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This is not a 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proper way </a:t>
            </a:r>
            <a:r>
              <a:rPr lang="en-US" dirty="0">
                <a:latin typeface="Bookman Old Style" panose="02050604050505020204" pitchFamily="18" charset="0"/>
              </a:rPr>
              <a:t>to classify and group the organism</a:t>
            </a:r>
          </a:p>
        </p:txBody>
      </p:sp>
    </p:spTree>
    <p:extLst>
      <p:ext uri="{BB962C8B-B14F-4D97-AF65-F5344CB8AC3E}">
        <p14:creationId xmlns:p14="http://schemas.microsoft.com/office/powerpoint/2010/main" val="15676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7" grpId="0" animBg="1"/>
      <p:bldP spid="29" grpId="0" animBg="1"/>
      <p:bldP spid="29" grpId="1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"/>
          <a:stretch/>
        </p:blipFill>
        <p:spPr>
          <a:xfrm>
            <a:off x="2170145" y="2736849"/>
            <a:ext cx="2156515" cy="20497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36270" y="1733550"/>
            <a:ext cx="7669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example, most of humans have five fingers on each hand is a characteristic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240297"/>
            <a:ext cx="3326597" cy="3465053"/>
            <a:chOff x="1993557" y="1408847"/>
            <a:chExt cx="3326597" cy="3465053"/>
          </a:xfrm>
          <a:noFill/>
        </p:grpSpPr>
        <p:pic>
          <p:nvPicPr>
            <p:cNvPr id="3" name="Picture 2" descr="C:\Users\ADMIN\Desktop\LiKrk9g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557" y="2398592"/>
              <a:ext cx="1371600" cy="2475308"/>
            </a:xfrm>
            <a:prstGeom prst="rect">
              <a:avLst/>
            </a:prstGeom>
            <a:grpFill/>
          </p:spPr>
        </p:pic>
        <p:grpSp>
          <p:nvGrpSpPr>
            <p:cNvPr id="4" name="Group 3"/>
            <p:cNvGrpSpPr/>
            <p:nvPr/>
          </p:nvGrpSpPr>
          <p:grpSpPr>
            <a:xfrm>
              <a:off x="2121341" y="1408847"/>
              <a:ext cx="3198813" cy="1129215"/>
              <a:chOff x="3456603" y="846634"/>
              <a:chExt cx="2184831" cy="815291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456603" y="846634"/>
                <a:ext cx="1454368" cy="751769"/>
                <a:chOff x="3778924" y="735803"/>
                <a:chExt cx="2247898" cy="909641"/>
              </a:xfrm>
              <a:grpFill/>
            </p:grpSpPr>
            <p:sp>
              <p:nvSpPr>
                <p:cNvPr id="7" name="Oval 7"/>
                <p:cNvSpPr/>
                <p:nvPr/>
              </p:nvSpPr>
              <p:spPr>
                <a:xfrm>
                  <a:off x="3778924" y="735803"/>
                  <a:ext cx="2247898" cy="909641"/>
                </a:xfrm>
                <a:custGeom>
                  <a:avLst/>
                  <a:gdLst>
                    <a:gd name="connsiteX0" fmla="*/ 0 w 2114550"/>
                    <a:gd name="connsiteY0" fmla="*/ 379413 h 758825"/>
                    <a:gd name="connsiteX1" fmla="*/ 1057275 w 2114550"/>
                    <a:gd name="connsiteY1" fmla="*/ 0 h 758825"/>
                    <a:gd name="connsiteX2" fmla="*/ 2114550 w 2114550"/>
                    <a:gd name="connsiteY2" fmla="*/ 379413 h 758825"/>
                    <a:gd name="connsiteX3" fmla="*/ 1057275 w 2114550"/>
                    <a:gd name="connsiteY3" fmla="*/ 758826 h 758825"/>
                    <a:gd name="connsiteX4" fmla="*/ 0 w 2114550"/>
                    <a:gd name="connsiteY4" fmla="*/ 379413 h 758825"/>
                    <a:gd name="connsiteX0" fmla="*/ 0 w 2118399"/>
                    <a:gd name="connsiteY0" fmla="*/ 379413 h 794999"/>
                    <a:gd name="connsiteX1" fmla="*/ 1057275 w 2118399"/>
                    <a:gd name="connsiteY1" fmla="*/ 0 h 794999"/>
                    <a:gd name="connsiteX2" fmla="*/ 2114550 w 2118399"/>
                    <a:gd name="connsiteY2" fmla="*/ 379413 h 794999"/>
                    <a:gd name="connsiteX3" fmla="*/ 1400174 w 2118399"/>
                    <a:gd name="connsiteY3" fmla="*/ 736600 h 794999"/>
                    <a:gd name="connsiteX4" fmla="*/ 1057275 w 2118399"/>
                    <a:gd name="connsiteY4" fmla="*/ 758826 h 794999"/>
                    <a:gd name="connsiteX5" fmla="*/ 0 w 2118399"/>
                    <a:gd name="connsiteY5" fmla="*/ 379413 h 794999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15970"/>
                    <a:gd name="connsiteY0" fmla="*/ 379413 h 782980"/>
                    <a:gd name="connsiteX1" fmla="*/ 1057275 w 2115970"/>
                    <a:gd name="connsiteY1" fmla="*/ 0 h 782980"/>
                    <a:gd name="connsiteX2" fmla="*/ 2114550 w 2115970"/>
                    <a:gd name="connsiteY2" fmla="*/ 379413 h 782980"/>
                    <a:gd name="connsiteX3" fmla="*/ 1590674 w 2115970"/>
                    <a:gd name="connsiteY3" fmla="*/ 673100 h 782980"/>
                    <a:gd name="connsiteX4" fmla="*/ 1400174 w 2115970"/>
                    <a:gd name="connsiteY4" fmla="*/ 736600 h 782980"/>
                    <a:gd name="connsiteX5" fmla="*/ 1057275 w 2115970"/>
                    <a:gd name="connsiteY5" fmla="*/ 758826 h 782980"/>
                    <a:gd name="connsiteX6" fmla="*/ 0 w 2115970"/>
                    <a:gd name="connsiteY6" fmla="*/ 379413 h 782980"/>
                    <a:gd name="connsiteX0" fmla="*/ 0 w 2118781"/>
                    <a:gd name="connsiteY0" fmla="*/ 379413 h 782980"/>
                    <a:gd name="connsiteX1" fmla="*/ 1057275 w 2118781"/>
                    <a:gd name="connsiteY1" fmla="*/ 0 h 782980"/>
                    <a:gd name="connsiteX2" fmla="*/ 2114550 w 2118781"/>
                    <a:gd name="connsiteY2" fmla="*/ 379413 h 782980"/>
                    <a:gd name="connsiteX3" fmla="*/ 1590674 w 2118781"/>
                    <a:gd name="connsiteY3" fmla="*/ 673100 h 782980"/>
                    <a:gd name="connsiteX4" fmla="*/ 1400174 w 2118781"/>
                    <a:gd name="connsiteY4" fmla="*/ 736600 h 782980"/>
                    <a:gd name="connsiteX5" fmla="*/ 1057275 w 2118781"/>
                    <a:gd name="connsiteY5" fmla="*/ 758826 h 782980"/>
                    <a:gd name="connsiteX6" fmla="*/ 0 w 2118781"/>
                    <a:gd name="connsiteY6" fmla="*/ 379413 h 782980"/>
                    <a:gd name="connsiteX0" fmla="*/ 0 w 2120439"/>
                    <a:gd name="connsiteY0" fmla="*/ 379413 h 782980"/>
                    <a:gd name="connsiteX1" fmla="*/ 1057275 w 2120439"/>
                    <a:gd name="connsiteY1" fmla="*/ 0 h 782980"/>
                    <a:gd name="connsiteX2" fmla="*/ 2114550 w 2120439"/>
                    <a:gd name="connsiteY2" fmla="*/ 379413 h 782980"/>
                    <a:gd name="connsiteX3" fmla="*/ 1590674 w 2120439"/>
                    <a:gd name="connsiteY3" fmla="*/ 673100 h 782980"/>
                    <a:gd name="connsiteX4" fmla="*/ 1400174 w 2120439"/>
                    <a:gd name="connsiteY4" fmla="*/ 736600 h 782980"/>
                    <a:gd name="connsiteX5" fmla="*/ 1057275 w 2120439"/>
                    <a:gd name="connsiteY5" fmla="*/ 758826 h 782980"/>
                    <a:gd name="connsiteX6" fmla="*/ 0 w 2120439"/>
                    <a:gd name="connsiteY6" fmla="*/ 379413 h 782980"/>
                    <a:gd name="connsiteX0" fmla="*/ 0 w 2142421"/>
                    <a:gd name="connsiteY0" fmla="*/ 379432 h 782999"/>
                    <a:gd name="connsiteX1" fmla="*/ 1057275 w 2142421"/>
                    <a:gd name="connsiteY1" fmla="*/ 19 h 782999"/>
                    <a:gd name="connsiteX2" fmla="*/ 2136775 w 2142421"/>
                    <a:gd name="connsiteY2" fmla="*/ 392132 h 782999"/>
                    <a:gd name="connsiteX3" fmla="*/ 1590674 w 2142421"/>
                    <a:gd name="connsiteY3" fmla="*/ 673119 h 782999"/>
                    <a:gd name="connsiteX4" fmla="*/ 1400174 w 2142421"/>
                    <a:gd name="connsiteY4" fmla="*/ 736619 h 782999"/>
                    <a:gd name="connsiteX5" fmla="*/ 1057275 w 2142421"/>
                    <a:gd name="connsiteY5" fmla="*/ 758845 h 782999"/>
                    <a:gd name="connsiteX6" fmla="*/ 0 w 2142421"/>
                    <a:gd name="connsiteY6" fmla="*/ 379432 h 782999"/>
                    <a:gd name="connsiteX0" fmla="*/ 0 w 2136844"/>
                    <a:gd name="connsiteY0" fmla="*/ 379432 h 782999"/>
                    <a:gd name="connsiteX1" fmla="*/ 1057275 w 2136844"/>
                    <a:gd name="connsiteY1" fmla="*/ 19 h 782999"/>
                    <a:gd name="connsiteX2" fmla="*/ 2136775 w 2136844"/>
                    <a:gd name="connsiteY2" fmla="*/ 392132 h 782999"/>
                    <a:gd name="connsiteX3" fmla="*/ 1590674 w 2136844"/>
                    <a:gd name="connsiteY3" fmla="*/ 673119 h 782999"/>
                    <a:gd name="connsiteX4" fmla="*/ 1400174 w 2136844"/>
                    <a:gd name="connsiteY4" fmla="*/ 736619 h 782999"/>
                    <a:gd name="connsiteX5" fmla="*/ 1057275 w 2136844"/>
                    <a:gd name="connsiteY5" fmla="*/ 758845 h 782999"/>
                    <a:gd name="connsiteX6" fmla="*/ 0 w 2136844"/>
                    <a:gd name="connsiteY6" fmla="*/ 379432 h 782999"/>
                    <a:gd name="connsiteX0" fmla="*/ 0 w 2136785"/>
                    <a:gd name="connsiteY0" fmla="*/ 379432 h 782999"/>
                    <a:gd name="connsiteX1" fmla="*/ 1057275 w 2136785"/>
                    <a:gd name="connsiteY1" fmla="*/ 19 h 782999"/>
                    <a:gd name="connsiteX2" fmla="*/ 2136775 w 2136785"/>
                    <a:gd name="connsiteY2" fmla="*/ 392132 h 782999"/>
                    <a:gd name="connsiteX3" fmla="*/ 1590674 w 2136785"/>
                    <a:gd name="connsiteY3" fmla="*/ 673119 h 782999"/>
                    <a:gd name="connsiteX4" fmla="*/ 1400174 w 2136785"/>
                    <a:gd name="connsiteY4" fmla="*/ 736619 h 782999"/>
                    <a:gd name="connsiteX5" fmla="*/ 1057275 w 2136785"/>
                    <a:gd name="connsiteY5" fmla="*/ 758845 h 782999"/>
                    <a:gd name="connsiteX6" fmla="*/ 0 w 2136785"/>
                    <a:gd name="connsiteY6" fmla="*/ 379432 h 782999"/>
                    <a:gd name="connsiteX0" fmla="*/ 0 w 2148020"/>
                    <a:gd name="connsiteY0" fmla="*/ 379432 h 782999"/>
                    <a:gd name="connsiteX1" fmla="*/ 1057275 w 2148020"/>
                    <a:gd name="connsiteY1" fmla="*/ 19 h 782999"/>
                    <a:gd name="connsiteX2" fmla="*/ 2136775 w 2148020"/>
                    <a:gd name="connsiteY2" fmla="*/ 392132 h 782999"/>
                    <a:gd name="connsiteX3" fmla="*/ 1609724 w 2148020"/>
                    <a:gd name="connsiteY3" fmla="*/ 730269 h 782999"/>
                    <a:gd name="connsiteX4" fmla="*/ 1400174 w 2148020"/>
                    <a:gd name="connsiteY4" fmla="*/ 736619 h 782999"/>
                    <a:gd name="connsiteX5" fmla="*/ 1057275 w 2148020"/>
                    <a:gd name="connsiteY5" fmla="*/ 758845 h 782999"/>
                    <a:gd name="connsiteX6" fmla="*/ 0 w 2148020"/>
                    <a:gd name="connsiteY6" fmla="*/ 379432 h 782999"/>
                    <a:gd name="connsiteX0" fmla="*/ 0 w 2136866"/>
                    <a:gd name="connsiteY0" fmla="*/ 379432 h 782999"/>
                    <a:gd name="connsiteX1" fmla="*/ 1057275 w 2136866"/>
                    <a:gd name="connsiteY1" fmla="*/ 19 h 782999"/>
                    <a:gd name="connsiteX2" fmla="*/ 2136775 w 2136866"/>
                    <a:gd name="connsiteY2" fmla="*/ 392132 h 782999"/>
                    <a:gd name="connsiteX3" fmla="*/ 1609724 w 2136866"/>
                    <a:gd name="connsiteY3" fmla="*/ 730269 h 782999"/>
                    <a:gd name="connsiteX4" fmla="*/ 1400174 w 2136866"/>
                    <a:gd name="connsiteY4" fmla="*/ 736619 h 782999"/>
                    <a:gd name="connsiteX5" fmla="*/ 1057275 w 2136866"/>
                    <a:gd name="connsiteY5" fmla="*/ 758845 h 782999"/>
                    <a:gd name="connsiteX6" fmla="*/ 0 w 2136866"/>
                    <a:gd name="connsiteY6" fmla="*/ 379432 h 782999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0984"/>
                    <a:gd name="connsiteX1" fmla="*/ 1057275 w 2136866"/>
                    <a:gd name="connsiteY1" fmla="*/ 24 h 780984"/>
                    <a:gd name="connsiteX2" fmla="*/ 2136775 w 2136866"/>
                    <a:gd name="connsiteY2" fmla="*/ 392137 h 780984"/>
                    <a:gd name="connsiteX3" fmla="*/ 1609724 w 2136866"/>
                    <a:gd name="connsiteY3" fmla="*/ 730274 h 780984"/>
                    <a:gd name="connsiteX4" fmla="*/ 1485898 w 2136866"/>
                    <a:gd name="connsiteY4" fmla="*/ 742975 h 780984"/>
                    <a:gd name="connsiteX5" fmla="*/ 1400174 w 2136866"/>
                    <a:gd name="connsiteY5" fmla="*/ 736624 h 780984"/>
                    <a:gd name="connsiteX6" fmla="*/ 1057275 w 2136866"/>
                    <a:gd name="connsiteY6" fmla="*/ 758850 h 780984"/>
                    <a:gd name="connsiteX7" fmla="*/ 0 w 2136866"/>
                    <a:gd name="connsiteY7" fmla="*/ 379437 h 780984"/>
                    <a:gd name="connsiteX0" fmla="*/ 0 w 2136866"/>
                    <a:gd name="connsiteY0" fmla="*/ 379437 h 857281"/>
                    <a:gd name="connsiteX1" fmla="*/ 1057275 w 2136866"/>
                    <a:gd name="connsiteY1" fmla="*/ 24 h 857281"/>
                    <a:gd name="connsiteX2" fmla="*/ 2136775 w 2136866"/>
                    <a:gd name="connsiteY2" fmla="*/ 392137 h 857281"/>
                    <a:gd name="connsiteX3" fmla="*/ 1609724 w 2136866"/>
                    <a:gd name="connsiteY3" fmla="*/ 730274 h 857281"/>
                    <a:gd name="connsiteX4" fmla="*/ 1428748 w 2136866"/>
                    <a:gd name="connsiteY4" fmla="*/ 857275 h 857281"/>
                    <a:gd name="connsiteX5" fmla="*/ 1400174 w 2136866"/>
                    <a:gd name="connsiteY5" fmla="*/ 736624 h 857281"/>
                    <a:gd name="connsiteX6" fmla="*/ 1057275 w 2136866"/>
                    <a:gd name="connsiteY6" fmla="*/ 758850 h 857281"/>
                    <a:gd name="connsiteX7" fmla="*/ 0 w 2136866"/>
                    <a:gd name="connsiteY7" fmla="*/ 379437 h 857281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27"/>
                    <a:gd name="connsiteY0" fmla="*/ 379437 h 857275"/>
                    <a:gd name="connsiteX1" fmla="*/ 1057275 w 2136827"/>
                    <a:gd name="connsiteY1" fmla="*/ 24 h 857275"/>
                    <a:gd name="connsiteX2" fmla="*/ 2136775 w 2136827"/>
                    <a:gd name="connsiteY2" fmla="*/ 392137 h 857275"/>
                    <a:gd name="connsiteX3" fmla="*/ 1609724 w 2136827"/>
                    <a:gd name="connsiteY3" fmla="*/ 730274 h 857275"/>
                    <a:gd name="connsiteX4" fmla="*/ 1428748 w 2136827"/>
                    <a:gd name="connsiteY4" fmla="*/ 857275 h 857275"/>
                    <a:gd name="connsiteX5" fmla="*/ 1412080 w 2136827"/>
                    <a:gd name="connsiteY5" fmla="*/ 758055 h 857275"/>
                    <a:gd name="connsiteX6" fmla="*/ 1057275 w 2136827"/>
                    <a:gd name="connsiteY6" fmla="*/ 758850 h 857275"/>
                    <a:gd name="connsiteX7" fmla="*/ 0 w 2136827"/>
                    <a:gd name="connsiteY7" fmla="*/ 379437 h 857275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412080 w 2136827"/>
                    <a:gd name="connsiteY5" fmla="*/ 758055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29667 w 2136827"/>
                    <a:gd name="connsiteY5" fmla="*/ 753292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29667 w 2136827"/>
                    <a:gd name="connsiteY5" fmla="*/ 753292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48853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48853 w 2136827"/>
                    <a:gd name="connsiteY4" fmla="*/ 895376 h 895376"/>
                    <a:gd name="connsiteX5" fmla="*/ 1367895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30096 w 2136827"/>
                    <a:gd name="connsiteY3" fmla="*/ 727893 h 895376"/>
                    <a:gd name="connsiteX4" fmla="*/ 1348853 w 2136827"/>
                    <a:gd name="connsiteY4" fmla="*/ 895376 h 895376"/>
                    <a:gd name="connsiteX5" fmla="*/ 1367895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6"/>
                    <a:gd name="connsiteY0" fmla="*/ 363205 h 879144"/>
                    <a:gd name="connsiteX1" fmla="*/ 1050484 w 2136826"/>
                    <a:gd name="connsiteY1" fmla="*/ 29 h 879144"/>
                    <a:gd name="connsiteX2" fmla="*/ 2136775 w 2136826"/>
                    <a:gd name="connsiteY2" fmla="*/ 375905 h 879144"/>
                    <a:gd name="connsiteX3" fmla="*/ 1630096 w 2136826"/>
                    <a:gd name="connsiteY3" fmla="*/ 711661 h 879144"/>
                    <a:gd name="connsiteX4" fmla="*/ 1348853 w 2136826"/>
                    <a:gd name="connsiteY4" fmla="*/ 879144 h 879144"/>
                    <a:gd name="connsiteX5" fmla="*/ 1367895 w 2136826"/>
                    <a:gd name="connsiteY5" fmla="*/ 751347 h 879144"/>
                    <a:gd name="connsiteX6" fmla="*/ 1059502 w 2136826"/>
                    <a:gd name="connsiteY6" fmla="*/ 756905 h 879144"/>
                    <a:gd name="connsiteX7" fmla="*/ 0 w 2136826"/>
                    <a:gd name="connsiteY7" fmla="*/ 363205 h 879144"/>
                    <a:gd name="connsiteX0" fmla="*/ 0 w 2136826"/>
                    <a:gd name="connsiteY0" fmla="*/ 370161 h 886100"/>
                    <a:gd name="connsiteX1" fmla="*/ 1055012 w 2136826"/>
                    <a:gd name="connsiteY1" fmla="*/ 26 h 886100"/>
                    <a:gd name="connsiteX2" fmla="*/ 2136775 w 2136826"/>
                    <a:gd name="connsiteY2" fmla="*/ 382861 h 886100"/>
                    <a:gd name="connsiteX3" fmla="*/ 1630096 w 2136826"/>
                    <a:gd name="connsiteY3" fmla="*/ 718617 h 886100"/>
                    <a:gd name="connsiteX4" fmla="*/ 1348853 w 2136826"/>
                    <a:gd name="connsiteY4" fmla="*/ 886100 h 886100"/>
                    <a:gd name="connsiteX5" fmla="*/ 1367895 w 2136826"/>
                    <a:gd name="connsiteY5" fmla="*/ 758303 h 886100"/>
                    <a:gd name="connsiteX6" fmla="*/ 1059502 w 2136826"/>
                    <a:gd name="connsiteY6" fmla="*/ 763861 h 886100"/>
                    <a:gd name="connsiteX7" fmla="*/ 0 w 2136826"/>
                    <a:gd name="connsiteY7" fmla="*/ 370161 h 88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36826" h="886100">
                      <a:moveTo>
                        <a:pt x="0" y="370161"/>
                      </a:moveTo>
                      <a:cubicBezTo>
                        <a:pt x="0" y="122517"/>
                        <a:pt x="698883" y="-2091"/>
                        <a:pt x="1055012" y="26"/>
                      </a:cubicBezTo>
                      <a:cubicBezTo>
                        <a:pt x="1411141" y="2143"/>
                        <a:pt x="2143919" y="129391"/>
                        <a:pt x="2136775" y="382861"/>
                      </a:cubicBezTo>
                      <a:cubicBezTo>
                        <a:pt x="2127250" y="612519"/>
                        <a:pt x="1740957" y="683957"/>
                        <a:pt x="1630096" y="718617"/>
                      </a:cubicBezTo>
                      <a:cubicBezTo>
                        <a:pt x="1549042" y="848529"/>
                        <a:pt x="1458755" y="861230"/>
                        <a:pt x="1348853" y="886100"/>
                      </a:cubicBezTo>
                      <a:cubicBezTo>
                        <a:pt x="1375841" y="841915"/>
                        <a:pt x="1413672" y="805663"/>
                        <a:pt x="1367895" y="758303"/>
                      </a:cubicBezTo>
                      <a:cubicBezTo>
                        <a:pt x="1208352" y="758568"/>
                        <a:pt x="1352395" y="761480"/>
                        <a:pt x="1059502" y="763861"/>
                      </a:cubicBezTo>
                      <a:cubicBezTo>
                        <a:pt x="475585" y="763861"/>
                        <a:pt x="0" y="617805"/>
                        <a:pt x="0" y="3701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852743" y="751149"/>
                  <a:ext cx="2130989" cy="849050"/>
                </a:xfrm>
                <a:custGeom>
                  <a:avLst/>
                  <a:gdLst>
                    <a:gd name="connsiteX0" fmla="*/ 0 w 2114550"/>
                    <a:gd name="connsiteY0" fmla="*/ 379413 h 758825"/>
                    <a:gd name="connsiteX1" fmla="*/ 1057275 w 2114550"/>
                    <a:gd name="connsiteY1" fmla="*/ 0 h 758825"/>
                    <a:gd name="connsiteX2" fmla="*/ 2114550 w 2114550"/>
                    <a:gd name="connsiteY2" fmla="*/ 379413 h 758825"/>
                    <a:gd name="connsiteX3" fmla="*/ 1057275 w 2114550"/>
                    <a:gd name="connsiteY3" fmla="*/ 758826 h 758825"/>
                    <a:gd name="connsiteX4" fmla="*/ 0 w 2114550"/>
                    <a:gd name="connsiteY4" fmla="*/ 379413 h 758825"/>
                    <a:gd name="connsiteX0" fmla="*/ 0 w 2118399"/>
                    <a:gd name="connsiteY0" fmla="*/ 379413 h 794999"/>
                    <a:gd name="connsiteX1" fmla="*/ 1057275 w 2118399"/>
                    <a:gd name="connsiteY1" fmla="*/ 0 h 794999"/>
                    <a:gd name="connsiteX2" fmla="*/ 2114550 w 2118399"/>
                    <a:gd name="connsiteY2" fmla="*/ 379413 h 794999"/>
                    <a:gd name="connsiteX3" fmla="*/ 1400174 w 2118399"/>
                    <a:gd name="connsiteY3" fmla="*/ 736600 h 794999"/>
                    <a:gd name="connsiteX4" fmla="*/ 1057275 w 2118399"/>
                    <a:gd name="connsiteY4" fmla="*/ 758826 h 794999"/>
                    <a:gd name="connsiteX5" fmla="*/ 0 w 2118399"/>
                    <a:gd name="connsiteY5" fmla="*/ 379413 h 794999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15970"/>
                    <a:gd name="connsiteY0" fmla="*/ 379413 h 782980"/>
                    <a:gd name="connsiteX1" fmla="*/ 1057275 w 2115970"/>
                    <a:gd name="connsiteY1" fmla="*/ 0 h 782980"/>
                    <a:gd name="connsiteX2" fmla="*/ 2114550 w 2115970"/>
                    <a:gd name="connsiteY2" fmla="*/ 379413 h 782980"/>
                    <a:gd name="connsiteX3" fmla="*/ 1590674 w 2115970"/>
                    <a:gd name="connsiteY3" fmla="*/ 673100 h 782980"/>
                    <a:gd name="connsiteX4" fmla="*/ 1400174 w 2115970"/>
                    <a:gd name="connsiteY4" fmla="*/ 736600 h 782980"/>
                    <a:gd name="connsiteX5" fmla="*/ 1057275 w 2115970"/>
                    <a:gd name="connsiteY5" fmla="*/ 758826 h 782980"/>
                    <a:gd name="connsiteX6" fmla="*/ 0 w 2115970"/>
                    <a:gd name="connsiteY6" fmla="*/ 379413 h 782980"/>
                    <a:gd name="connsiteX0" fmla="*/ 0 w 2118781"/>
                    <a:gd name="connsiteY0" fmla="*/ 379413 h 782980"/>
                    <a:gd name="connsiteX1" fmla="*/ 1057275 w 2118781"/>
                    <a:gd name="connsiteY1" fmla="*/ 0 h 782980"/>
                    <a:gd name="connsiteX2" fmla="*/ 2114550 w 2118781"/>
                    <a:gd name="connsiteY2" fmla="*/ 379413 h 782980"/>
                    <a:gd name="connsiteX3" fmla="*/ 1590674 w 2118781"/>
                    <a:gd name="connsiteY3" fmla="*/ 673100 h 782980"/>
                    <a:gd name="connsiteX4" fmla="*/ 1400174 w 2118781"/>
                    <a:gd name="connsiteY4" fmla="*/ 736600 h 782980"/>
                    <a:gd name="connsiteX5" fmla="*/ 1057275 w 2118781"/>
                    <a:gd name="connsiteY5" fmla="*/ 758826 h 782980"/>
                    <a:gd name="connsiteX6" fmla="*/ 0 w 2118781"/>
                    <a:gd name="connsiteY6" fmla="*/ 379413 h 782980"/>
                    <a:gd name="connsiteX0" fmla="*/ 0 w 2120439"/>
                    <a:gd name="connsiteY0" fmla="*/ 379413 h 782980"/>
                    <a:gd name="connsiteX1" fmla="*/ 1057275 w 2120439"/>
                    <a:gd name="connsiteY1" fmla="*/ 0 h 782980"/>
                    <a:gd name="connsiteX2" fmla="*/ 2114550 w 2120439"/>
                    <a:gd name="connsiteY2" fmla="*/ 379413 h 782980"/>
                    <a:gd name="connsiteX3" fmla="*/ 1590674 w 2120439"/>
                    <a:gd name="connsiteY3" fmla="*/ 673100 h 782980"/>
                    <a:gd name="connsiteX4" fmla="*/ 1400174 w 2120439"/>
                    <a:gd name="connsiteY4" fmla="*/ 736600 h 782980"/>
                    <a:gd name="connsiteX5" fmla="*/ 1057275 w 2120439"/>
                    <a:gd name="connsiteY5" fmla="*/ 758826 h 782980"/>
                    <a:gd name="connsiteX6" fmla="*/ 0 w 2120439"/>
                    <a:gd name="connsiteY6" fmla="*/ 379413 h 782980"/>
                    <a:gd name="connsiteX0" fmla="*/ 0 w 2142421"/>
                    <a:gd name="connsiteY0" fmla="*/ 379432 h 782999"/>
                    <a:gd name="connsiteX1" fmla="*/ 1057275 w 2142421"/>
                    <a:gd name="connsiteY1" fmla="*/ 19 h 782999"/>
                    <a:gd name="connsiteX2" fmla="*/ 2136775 w 2142421"/>
                    <a:gd name="connsiteY2" fmla="*/ 392132 h 782999"/>
                    <a:gd name="connsiteX3" fmla="*/ 1590674 w 2142421"/>
                    <a:gd name="connsiteY3" fmla="*/ 673119 h 782999"/>
                    <a:gd name="connsiteX4" fmla="*/ 1400174 w 2142421"/>
                    <a:gd name="connsiteY4" fmla="*/ 736619 h 782999"/>
                    <a:gd name="connsiteX5" fmla="*/ 1057275 w 2142421"/>
                    <a:gd name="connsiteY5" fmla="*/ 758845 h 782999"/>
                    <a:gd name="connsiteX6" fmla="*/ 0 w 2142421"/>
                    <a:gd name="connsiteY6" fmla="*/ 379432 h 782999"/>
                    <a:gd name="connsiteX0" fmla="*/ 0 w 2136844"/>
                    <a:gd name="connsiteY0" fmla="*/ 379432 h 782999"/>
                    <a:gd name="connsiteX1" fmla="*/ 1057275 w 2136844"/>
                    <a:gd name="connsiteY1" fmla="*/ 19 h 782999"/>
                    <a:gd name="connsiteX2" fmla="*/ 2136775 w 2136844"/>
                    <a:gd name="connsiteY2" fmla="*/ 392132 h 782999"/>
                    <a:gd name="connsiteX3" fmla="*/ 1590674 w 2136844"/>
                    <a:gd name="connsiteY3" fmla="*/ 673119 h 782999"/>
                    <a:gd name="connsiteX4" fmla="*/ 1400174 w 2136844"/>
                    <a:gd name="connsiteY4" fmla="*/ 736619 h 782999"/>
                    <a:gd name="connsiteX5" fmla="*/ 1057275 w 2136844"/>
                    <a:gd name="connsiteY5" fmla="*/ 758845 h 782999"/>
                    <a:gd name="connsiteX6" fmla="*/ 0 w 2136844"/>
                    <a:gd name="connsiteY6" fmla="*/ 379432 h 782999"/>
                    <a:gd name="connsiteX0" fmla="*/ 0 w 2136785"/>
                    <a:gd name="connsiteY0" fmla="*/ 379432 h 782999"/>
                    <a:gd name="connsiteX1" fmla="*/ 1057275 w 2136785"/>
                    <a:gd name="connsiteY1" fmla="*/ 19 h 782999"/>
                    <a:gd name="connsiteX2" fmla="*/ 2136775 w 2136785"/>
                    <a:gd name="connsiteY2" fmla="*/ 392132 h 782999"/>
                    <a:gd name="connsiteX3" fmla="*/ 1590674 w 2136785"/>
                    <a:gd name="connsiteY3" fmla="*/ 673119 h 782999"/>
                    <a:gd name="connsiteX4" fmla="*/ 1400174 w 2136785"/>
                    <a:gd name="connsiteY4" fmla="*/ 736619 h 782999"/>
                    <a:gd name="connsiteX5" fmla="*/ 1057275 w 2136785"/>
                    <a:gd name="connsiteY5" fmla="*/ 758845 h 782999"/>
                    <a:gd name="connsiteX6" fmla="*/ 0 w 2136785"/>
                    <a:gd name="connsiteY6" fmla="*/ 379432 h 782999"/>
                    <a:gd name="connsiteX0" fmla="*/ 0 w 2148020"/>
                    <a:gd name="connsiteY0" fmla="*/ 379432 h 782999"/>
                    <a:gd name="connsiteX1" fmla="*/ 1057275 w 2148020"/>
                    <a:gd name="connsiteY1" fmla="*/ 19 h 782999"/>
                    <a:gd name="connsiteX2" fmla="*/ 2136775 w 2148020"/>
                    <a:gd name="connsiteY2" fmla="*/ 392132 h 782999"/>
                    <a:gd name="connsiteX3" fmla="*/ 1609724 w 2148020"/>
                    <a:gd name="connsiteY3" fmla="*/ 730269 h 782999"/>
                    <a:gd name="connsiteX4" fmla="*/ 1400174 w 2148020"/>
                    <a:gd name="connsiteY4" fmla="*/ 736619 h 782999"/>
                    <a:gd name="connsiteX5" fmla="*/ 1057275 w 2148020"/>
                    <a:gd name="connsiteY5" fmla="*/ 758845 h 782999"/>
                    <a:gd name="connsiteX6" fmla="*/ 0 w 2148020"/>
                    <a:gd name="connsiteY6" fmla="*/ 379432 h 782999"/>
                    <a:gd name="connsiteX0" fmla="*/ 0 w 2136866"/>
                    <a:gd name="connsiteY0" fmla="*/ 379432 h 782999"/>
                    <a:gd name="connsiteX1" fmla="*/ 1057275 w 2136866"/>
                    <a:gd name="connsiteY1" fmla="*/ 19 h 782999"/>
                    <a:gd name="connsiteX2" fmla="*/ 2136775 w 2136866"/>
                    <a:gd name="connsiteY2" fmla="*/ 392132 h 782999"/>
                    <a:gd name="connsiteX3" fmla="*/ 1609724 w 2136866"/>
                    <a:gd name="connsiteY3" fmla="*/ 730269 h 782999"/>
                    <a:gd name="connsiteX4" fmla="*/ 1400174 w 2136866"/>
                    <a:gd name="connsiteY4" fmla="*/ 736619 h 782999"/>
                    <a:gd name="connsiteX5" fmla="*/ 1057275 w 2136866"/>
                    <a:gd name="connsiteY5" fmla="*/ 758845 h 782999"/>
                    <a:gd name="connsiteX6" fmla="*/ 0 w 2136866"/>
                    <a:gd name="connsiteY6" fmla="*/ 379432 h 782999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0984"/>
                    <a:gd name="connsiteX1" fmla="*/ 1057275 w 2136866"/>
                    <a:gd name="connsiteY1" fmla="*/ 24 h 780984"/>
                    <a:gd name="connsiteX2" fmla="*/ 2136775 w 2136866"/>
                    <a:gd name="connsiteY2" fmla="*/ 392137 h 780984"/>
                    <a:gd name="connsiteX3" fmla="*/ 1609724 w 2136866"/>
                    <a:gd name="connsiteY3" fmla="*/ 730274 h 780984"/>
                    <a:gd name="connsiteX4" fmla="*/ 1485898 w 2136866"/>
                    <a:gd name="connsiteY4" fmla="*/ 742975 h 780984"/>
                    <a:gd name="connsiteX5" fmla="*/ 1400174 w 2136866"/>
                    <a:gd name="connsiteY5" fmla="*/ 736624 h 780984"/>
                    <a:gd name="connsiteX6" fmla="*/ 1057275 w 2136866"/>
                    <a:gd name="connsiteY6" fmla="*/ 758850 h 780984"/>
                    <a:gd name="connsiteX7" fmla="*/ 0 w 2136866"/>
                    <a:gd name="connsiteY7" fmla="*/ 379437 h 780984"/>
                    <a:gd name="connsiteX0" fmla="*/ 0 w 2136866"/>
                    <a:gd name="connsiteY0" fmla="*/ 379437 h 857281"/>
                    <a:gd name="connsiteX1" fmla="*/ 1057275 w 2136866"/>
                    <a:gd name="connsiteY1" fmla="*/ 24 h 857281"/>
                    <a:gd name="connsiteX2" fmla="*/ 2136775 w 2136866"/>
                    <a:gd name="connsiteY2" fmla="*/ 392137 h 857281"/>
                    <a:gd name="connsiteX3" fmla="*/ 1609724 w 2136866"/>
                    <a:gd name="connsiteY3" fmla="*/ 730274 h 857281"/>
                    <a:gd name="connsiteX4" fmla="*/ 1428748 w 2136866"/>
                    <a:gd name="connsiteY4" fmla="*/ 857275 h 857281"/>
                    <a:gd name="connsiteX5" fmla="*/ 1400174 w 2136866"/>
                    <a:gd name="connsiteY5" fmla="*/ 736624 h 857281"/>
                    <a:gd name="connsiteX6" fmla="*/ 1057275 w 2136866"/>
                    <a:gd name="connsiteY6" fmla="*/ 758850 h 857281"/>
                    <a:gd name="connsiteX7" fmla="*/ 0 w 2136866"/>
                    <a:gd name="connsiteY7" fmla="*/ 379437 h 857281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27"/>
                    <a:gd name="connsiteY0" fmla="*/ 379437 h 857275"/>
                    <a:gd name="connsiteX1" fmla="*/ 1057275 w 2136827"/>
                    <a:gd name="connsiteY1" fmla="*/ 24 h 857275"/>
                    <a:gd name="connsiteX2" fmla="*/ 2136775 w 2136827"/>
                    <a:gd name="connsiteY2" fmla="*/ 392137 h 857275"/>
                    <a:gd name="connsiteX3" fmla="*/ 1609724 w 2136827"/>
                    <a:gd name="connsiteY3" fmla="*/ 730274 h 857275"/>
                    <a:gd name="connsiteX4" fmla="*/ 1428748 w 2136827"/>
                    <a:gd name="connsiteY4" fmla="*/ 857275 h 857275"/>
                    <a:gd name="connsiteX5" fmla="*/ 1412080 w 2136827"/>
                    <a:gd name="connsiteY5" fmla="*/ 758055 h 857275"/>
                    <a:gd name="connsiteX6" fmla="*/ 1057275 w 2136827"/>
                    <a:gd name="connsiteY6" fmla="*/ 758850 h 857275"/>
                    <a:gd name="connsiteX7" fmla="*/ 0 w 2136827"/>
                    <a:gd name="connsiteY7" fmla="*/ 379437 h 85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36827" h="857275">
                      <a:moveTo>
                        <a:pt x="0" y="379437"/>
                      </a:moveTo>
                      <a:cubicBezTo>
                        <a:pt x="0" y="131793"/>
                        <a:pt x="701146" y="-2093"/>
                        <a:pt x="1057275" y="24"/>
                      </a:cubicBezTo>
                      <a:cubicBezTo>
                        <a:pt x="1413404" y="2141"/>
                        <a:pt x="2143919" y="138667"/>
                        <a:pt x="2136775" y="392137"/>
                      </a:cubicBezTo>
                      <a:cubicBezTo>
                        <a:pt x="2127250" y="621795"/>
                        <a:pt x="1720585" y="695614"/>
                        <a:pt x="1609724" y="730274"/>
                      </a:cubicBezTo>
                      <a:cubicBezTo>
                        <a:pt x="1546489" y="795890"/>
                        <a:pt x="1589879" y="787160"/>
                        <a:pt x="1428748" y="857275"/>
                      </a:cubicBezTo>
                      <a:cubicBezTo>
                        <a:pt x="1455736" y="813090"/>
                        <a:pt x="1431129" y="791128"/>
                        <a:pt x="1412080" y="758055"/>
                      </a:cubicBezTo>
                      <a:cubicBezTo>
                        <a:pt x="1252537" y="758320"/>
                        <a:pt x="1350168" y="756469"/>
                        <a:pt x="1057275" y="758850"/>
                      </a:cubicBezTo>
                      <a:cubicBezTo>
                        <a:pt x="473358" y="758850"/>
                        <a:pt x="0" y="627081"/>
                        <a:pt x="0" y="3794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5528637" y="889695"/>
                  <a:ext cx="262707" cy="114230"/>
                </a:xfrm>
                <a:custGeom>
                  <a:avLst/>
                  <a:gdLst>
                    <a:gd name="connsiteX0" fmla="*/ 505 w 262707"/>
                    <a:gd name="connsiteY0" fmla="*/ 22324 h 114230"/>
                    <a:gd name="connsiteX1" fmla="*/ 102899 w 262707"/>
                    <a:gd name="connsiteY1" fmla="*/ 893 h 114230"/>
                    <a:gd name="connsiteX2" fmla="*/ 236249 w 262707"/>
                    <a:gd name="connsiteY2" fmla="*/ 43755 h 114230"/>
                    <a:gd name="connsiteX3" fmla="*/ 255299 w 262707"/>
                    <a:gd name="connsiteY3" fmla="*/ 100905 h 114230"/>
                    <a:gd name="connsiteX4" fmla="*/ 145761 w 262707"/>
                    <a:gd name="connsiteY4" fmla="*/ 108049 h 114230"/>
                    <a:gd name="connsiteX5" fmla="*/ 505 w 262707"/>
                    <a:gd name="connsiteY5" fmla="*/ 22324 h 114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2707" h="114230">
                      <a:moveTo>
                        <a:pt x="505" y="22324"/>
                      </a:moveTo>
                      <a:cubicBezTo>
                        <a:pt x="-6639" y="4465"/>
                        <a:pt x="63608" y="-2679"/>
                        <a:pt x="102899" y="893"/>
                      </a:cubicBezTo>
                      <a:cubicBezTo>
                        <a:pt x="142190" y="4465"/>
                        <a:pt x="210849" y="27086"/>
                        <a:pt x="236249" y="43755"/>
                      </a:cubicBezTo>
                      <a:cubicBezTo>
                        <a:pt x="261649" y="60424"/>
                        <a:pt x="270380" y="90189"/>
                        <a:pt x="255299" y="100905"/>
                      </a:cubicBezTo>
                      <a:cubicBezTo>
                        <a:pt x="240218" y="111621"/>
                        <a:pt x="188624" y="120749"/>
                        <a:pt x="145761" y="108049"/>
                      </a:cubicBezTo>
                      <a:cubicBezTo>
                        <a:pt x="102899" y="95349"/>
                        <a:pt x="7649" y="40183"/>
                        <a:pt x="505" y="22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3979557" y="1236805"/>
                  <a:ext cx="163698" cy="96887"/>
                </a:xfrm>
                <a:custGeom>
                  <a:avLst/>
                  <a:gdLst>
                    <a:gd name="connsiteX0" fmla="*/ 13679 w 163698"/>
                    <a:gd name="connsiteY0" fmla="*/ 1445 h 96887"/>
                    <a:gd name="connsiteX1" fmla="*/ 97023 w 163698"/>
                    <a:gd name="connsiteY1" fmla="*/ 18114 h 96887"/>
                    <a:gd name="connsiteX2" fmla="*/ 163698 w 163698"/>
                    <a:gd name="connsiteY2" fmla="*/ 65739 h 96887"/>
                    <a:gd name="connsiteX3" fmla="*/ 97023 w 163698"/>
                    <a:gd name="connsiteY3" fmla="*/ 96695 h 96887"/>
                    <a:gd name="connsiteX4" fmla="*/ 8916 w 163698"/>
                    <a:gd name="connsiteY4" fmla="*/ 51451 h 96887"/>
                    <a:gd name="connsiteX5" fmla="*/ 13679 w 163698"/>
                    <a:gd name="connsiteY5" fmla="*/ 1445 h 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698" h="96887">
                      <a:moveTo>
                        <a:pt x="13679" y="1445"/>
                      </a:moveTo>
                      <a:cubicBezTo>
                        <a:pt x="28363" y="-4111"/>
                        <a:pt x="72020" y="7398"/>
                        <a:pt x="97023" y="18114"/>
                      </a:cubicBezTo>
                      <a:cubicBezTo>
                        <a:pt x="122026" y="28830"/>
                        <a:pt x="163698" y="52642"/>
                        <a:pt x="163698" y="65739"/>
                      </a:cubicBezTo>
                      <a:cubicBezTo>
                        <a:pt x="163698" y="78836"/>
                        <a:pt x="122820" y="99076"/>
                        <a:pt x="97023" y="96695"/>
                      </a:cubicBezTo>
                      <a:cubicBezTo>
                        <a:pt x="71226" y="94314"/>
                        <a:pt x="23600" y="66929"/>
                        <a:pt x="8916" y="51451"/>
                      </a:cubicBezTo>
                      <a:cubicBezTo>
                        <a:pt x="-5768" y="35973"/>
                        <a:pt x="-1005" y="7001"/>
                        <a:pt x="13679" y="14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Oval Callout 5"/>
              <p:cNvSpPr/>
              <p:nvPr/>
            </p:nvSpPr>
            <p:spPr>
              <a:xfrm>
                <a:off x="4124751" y="1068222"/>
                <a:ext cx="1516683" cy="593703"/>
              </a:xfrm>
              <a:prstGeom prst="wedgeEllipseCallout">
                <a:avLst>
                  <a:gd name="adj1" fmla="val -41937"/>
                  <a:gd name="adj2" fmla="val 6389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is a characteristic?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601980" y="373618"/>
            <a:ext cx="6941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So, scientists thought to derive a better way of classification by deriving which characteristics to be used on the basis of classification.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1352550"/>
            <a:ext cx="7543800" cy="369332"/>
          </a:xfrm>
          <a:prstGeom prst="rect">
            <a:avLst/>
          </a:prstGeom>
          <a:solidFill>
            <a:srgbClr val="FFFFC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Characteristic is a particular form or a particular function.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/>
          <a:stretch/>
        </p:blipFill>
        <p:spPr>
          <a:xfrm>
            <a:off x="773354" y="2460107"/>
            <a:ext cx="2667000" cy="2116484"/>
          </a:xfrm>
          <a:prstGeom prst="round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4" y="3257550"/>
            <a:ext cx="1429868" cy="15290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36270" y="2343150"/>
            <a:ext cx="7669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 example, Humans can run but banyan tree cannot is also a characteristic.</a:t>
            </a:r>
          </a:p>
        </p:txBody>
      </p:sp>
    </p:spTree>
    <p:extLst>
      <p:ext uri="{BB962C8B-B14F-4D97-AF65-F5344CB8AC3E}">
        <p14:creationId xmlns:p14="http://schemas.microsoft.com/office/powerpoint/2010/main" val="20985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49167 4.44444E-6 " pathEditMode="relative" rAng="0" ptsTypes="AA">
                                      <p:cBhvr>
                                        <p:cTn id="46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  <p:bldP spid="12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151</Words>
  <Application>Microsoft Office PowerPoint</Application>
  <PresentationFormat>On-screen Show (16:9)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959</cp:revision>
  <dcterms:created xsi:type="dcterms:W3CDTF">2013-07-31T12:47:49Z</dcterms:created>
  <dcterms:modified xsi:type="dcterms:W3CDTF">2024-01-23T11:49:53Z</dcterms:modified>
</cp:coreProperties>
</file>