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4" r:id="rId2"/>
    <p:sldId id="355" r:id="rId3"/>
    <p:sldId id="356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A7"/>
    <a:srgbClr val="FFFF8F"/>
    <a:srgbClr val="F593A8"/>
    <a:srgbClr val="800080"/>
    <a:srgbClr val="3E3EFC"/>
    <a:srgbClr val="FFDBFA"/>
    <a:srgbClr val="009999"/>
    <a:srgbClr val="BA6006"/>
    <a:srgbClr val="FFFFC1"/>
    <a:srgbClr val="FE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9512" autoAdjust="0"/>
  </p:normalViewPr>
  <p:slideViewPr>
    <p:cSldViewPr>
      <p:cViewPr varScale="1">
        <p:scale>
          <a:sx n="109" d="100"/>
          <a:sy n="109" d="100"/>
        </p:scale>
        <p:origin x="677" y="82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647700" y="878542"/>
            <a:ext cx="7820787" cy="37696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4302125" y="673281"/>
            <a:ext cx="457200" cy="450669"/>
          </a:xfrm>
          <a:prstGeom prst="ellipse">
            <a:avLst/>
          </a:prstGeom>
          <a:solidFill>
            <a:schemeClr val="bg1"/>
          </a:solidFill>
          <a:ln w="50800" cap="rnd" cmpd="dbl" algn="ctr">
            <a:solidFill>
              <a:srgbClr val="00206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white">
          <a:xfrm>
            <a:off x="660400" y="266699"/>
            <a:ext cx="7797800" cy="5953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38200" y="1041087"/>
            <a:ext cx="3921125" cy="3538533"/>
            <a:chOff x="584200" y="1047750"/>
            <a:chExt cx="3682599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85599" y="2007448"/>
              <a:ext cx="1981200" cy="1752600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685800" y="272475"/>
            <a:ext cx="71896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tabLst>
                <a:tab pos="142875" algn="l"/>
                <a:tab pos="457200" algn="l"/>
                <a:tab pos="755650" algn="l"/>
                <a:tab pos="1085850" algn="l"/>
                <a:tab pos="1400175" algn="l"/>
                <a:tab pos="1714500" algn="l"/>
                <a:tab pos="2028825" algn="l"/>
                <a:tab pos="2343150" algn="l"/>
                <a:tab pos="2657475" algn="l"/>
                <a:tab pos="2971800" algn="l"/>
                <a:tab pos="3286125" algn="l"/>
                <a:tab pos="3600450" algn="l"/>
                <a:tab pos="3914775" algn="l"/>
                <a:tab pos="4229100" algn="l"/>
                <a:tab pos="4543425" algn="l"/>
                <a:tab pos="4857750" algn="l"/>
                <a:tab pos="5172075" algn="l"/>
                <a:tab pos="5486400" algn="l"/>
              </a:tabLst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itchFamily="18" charset="0"/>
                <a:ea typeface="+mn-ea"/>
                <a:cs typeface="+mn-cs"/>
              </a:rPr>
              <a:t>7. Diversity in Living Organisms</a:t>
            </a:r>
          </a:p>
        </p:txBody>
      </p: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38200" y="572951"/>
            <a:ext cx="3326597" cy="2913199"/>
            <a:chOff x="1993557" y="1408847"/>
            <a:chExt cx="3326597" cy="2913199"/>
          </a:xfrm>
          <a:noFill/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93557" y="2950446"/>
              <a:ext cx="1371600" cy="1371600"/>
            </a:xfrm>
            <a:prstGeom prst="rect">
              <a:avLst/>
            </a:prstGeom>
            <a:grpFill/>
          </p:spPr>
        </p:pic>
        <p:grpSp>
          <p:nvGrpSpPr>
            <p:cNvPr id="9" name="Group 8"/>
            <p:cNvGrpSpPr/>
            <p:nvPr/>
          </p:nvGrpSpPr>
          <p:grpSpPr>
            <a:xfrm>
              <a:off x="2121341" y="1408847"/>
              <a:ext cx="3198813" cy="1605286"/>
              <a:chOff x="3456603" y="846634"/>
              <a:chExt cx="2184831" cy="1159013"/>
            </a:xfrm>
            <a:grpFill/>
          </p:grpSpPr>
          <p:grpSp>
            <p:nvGrpSpPr>
              <p:cNvPr id="10" name="Group 9"/>
              <p:cNvGrpSpPr/>
              <p:nvPr/>
            </p:nvGrpSpPr>
            <p:grpSpPr>
              <a:xfrm>
                <a:off x="3456603" y="846634"/>
                <a:ext cx="1454368" cy="751769"/>
                <a:chOff x="3778924" y="735803"/>
                <a:chExt cx="2247898" cy="909641"/>
              </a:xfrm>
              <a:grpFill/>
            </p:grpSpPr>
            <p:sp>
              <p:nvSpPr>
                <p:cNvPr id="12" name="Oval 7"/>
                <p:cNvSpPr/>
                <p:nvPr/>
              </p:nvSpPr>
              <p:spPr>
                <a:xfrm>
                  <a:off x="3778924" y="735803"/>
                  <a:ext cx="2247898" cy="909641"/>
                </a:xfrm>
                <a:custGeom>
                  <a:avLst/>
                  <a:gdLst>
                    <a:gd name="connsiteX0" fmla="*/ 0 w 2114550"/>
                    <a:gd name="connsiteY0" fmla="*/ 379413 h 758825"/>
                    <a:gd name="connsiteX1" fmla="*/ 1057275 w 2114550"/>
                    <a:gd name="connsiteY1" fmla="*/ 0 h 758825"/>
                    <a:gd name="connsiteX2" fmla="*/ 2114550 w 2114550"/>
                    <a:gd name="connsiteY2" fmla="*/ 379413 h 758825"/>
                    <a:gd name="connsiteX3" fmla="*/ 1057275 w 2114550"/>
                    <a:gd name="connsiteY3" fmla="*/ 758826 h 758825"/>
                    <a:gd name="connsiteX4" fmla="*/ 0 w 2114550"/>
                    <a:gd name="connsiteY4" fmla="*/ 379413 h 758825"/>
                    <a:gd name="connsiteX0" fmla="*/ 0 w 2118399"/>
                    <a:gd name="connsiteY0" fmla="*/ 379413 h 794999"/>
                    <a:gd name="connsiteX1" fmla="*/ 1057275 w 2118399"/>
                    <a:gd name="connsiteY1" fmla="*/ 0 h 794999"/>
                    <a:gd name="connsiteX2" fmla="*/ 2114550 w 2118399"/>
                    <a:gd name="connsiteY2" fmla="*/ 379413 h 794999"/>
                    <a:gd name="connsiteX3" fmla="*/ 1400174 w 2118399"/>
                    <a:gd name="connsiteY3" fmla="*/ 736600 h 794999"/>
                    <a:gd name="connsiteX4" fmla="*/ 1057275 w 2118399"/>
                    <a:gd name="connsiteY4" fmla="*/ 758826 h 794999"/>
                    <a:gd name="connsiteX5" fmla="*/ 0 w 2118399"/>
                    <a:gd name="connsiteY5" fmla="*/ 379413 h 794999"/>
                    <a:gd name="connsiteX0" fmla="*/ 0 w 2125194"/>
                    <a:gd name="connsiteY0" fmla="*/ 379413 h 782980"/>
                    <a:gd name="connsiteX1" fmla="*/ 1057275 w 2125194"/>
                    <a:gd name="connsiteY1" fmla="*/ 0 h 782980"/>
                    <a:gd name="connsiteX2" fmla="*/ 2114550 w 2125194"/>
                    <a:gd name="connsiteY2" fmla="*/ 379413 h 782980"/>
                    <a:gd name="connsiteX3" fmla="*/ 1590674 w 2125194"/>
                    <a:gd name="connsiteY3" fmla="*/ 673100 h 782980"/>
                    <a:gd name="connsiteX4" fmla="*/ 1400174 w 2125194"/>
                    <a:gd name="connsiteY4" fmla="*/ 736600 h 782980"/>
                    <a:gd name="connsiteX5" fmla="*/ 1057275 w 2125194"/>
                    <a:gd name="connsiteY5" fmla="*/ 758826 h 782980"/>
                    <a:gd name="connsiteX6" fmla="*/ 0 w 2125194"/>
                    <a:gd name="connsiteY6" fmla="*/ 379413 h 782980"/>
                    <a:gd name="connsiteX0" fmla="*/ 0 w 2125194"/>
                    <a:gd name="connsiteY0" fmla="*/ 379413 h 782980"/>
                    <a:gd name="connsiteX1" fmla="*/ 1057275 w 2125194"/>
                    <a:gd name="connsiteY1" fmla="*/ 0 h 782980"/>
                    <a:gd name="connsiteX2" fmla="*/ 2114550 w 2125194"/>
                    <a:gd name="connsiteY2" fmla="*/ 379413 h 782980"/>
                    <a:gd name="connsiteX3" fmla="*/ 1590674 w 2125194"/>
                    <a:gd name="connsiteY3" fmla="*/ 673100 h 782980"/>
                    <a:gd name="connsiteX4" fmla="*/ 1400174 w 2125194"/>
                    <a:gd name="connsiteY4" fmla="*/ 736600 h 782980"/>
                    <a:gd name="connsiteX5" fmla="*/ 1057275 w 2125194"/>
                    <a:gd name="connsiteY5" fmla="*/ 758826 h 782980"/>
                    <a:gd name="connsiteX6" fmla="*/ 0 w 2125194"/>
                    <a:gd name="connsiteY6" fmla="*/ 379413 h 782980"/>
                    <a:gd name="connsiteX0" fmla="*/ 0 w 2115970"/>
                    <a:gd name="connsiteY0" fmla="*/ 379413 h 782980"/>
                    <a:gd name="connsiteX1" fmla="*/ 1057275 w 2115970"/>
                    <a:gd name="connsiteY1" fmla="*/ 0 h 782980"/>
                    <a:gd name="connsiteX2" fmla="*/ 2114550 w 2115970"/>
                    <a:gd name="connsiteY2" fmla="*/ 379413 h 782980"/>
                    <a:gd name="connsiteX3" fmla="*/ 1590674 w 2115970"/>
                    <a:gd name="connsiteY3" fmla="*/ 673100 h 782980"/>
                    <a:gd name="connsiteX4" fmla="*/ 1400174 w 2115970"/>
                    <a:gd name="connsiteY4" fmla="*/ 736600 h 782980"/>
                    <a:gd name="connsiteX5" fmla="*/ 1057275 w 2115970"/>
                    <a:gd name="connsiteY5" fmla="*/ 758826 h 782980"/>
                    <a:gd name="connsiteX6" fmla="*/ 0 w 2115970"/>
                    <a:gd name="connsiteY6" fmla="*/ 379413 h 782980"/>
                    <a:gd name="connsiteX0" fmla="*/ 0 w 2118781"/>
                    <a:gd name="connsiteY0" fmla="*/ 379413 h 782980"/>
                    <a:gd name="connsiteX1" fmla="*/ 1057275 w 2118781"/>
                    <a:gd name="connsiteY1" fmla="*/ 0 h 782980"/>
                    <a:gd name="connsiteX2" fmla="*/ 2114550 w 2118781"/>
                    <a:gd name="connsiteY2" fmla="*/ 379413 h 782980"/>
                    <a:gd name="connsiteX3" fmla="*/ 1590674 w 2118781"/>
                    <a:gd name="connsiteY3" fmla="*/ 673100 h 782980"/>
                    <a:gd name="connsiteX4" fmla="*/ 1400174 w 2118781"/>
                    <a:gd name="connsiteY4" fmla="*/ 736600 h 782980"/>
                    <a:gd name="connsiteX5" fmla="*/ 1057275 w 2118781"/>
                    <a:gd name="connsiteY5" fmla="*/ 758826 h 782980"/>
                    <a:gd name="connsiteX6" fmla="*/ 0 w 2118781"/>
                    <a:gd name="connsiteY6" fmla="*/ 379413 h 782980"/>
                    <a:gd name="connsiteX0" fmla="*/ 0 w 2120439"/>
                    <a:gd name="connsiteY0" fmla="*/ 379413 h 782980"/>
                    <a:gd name="connsiteX1" fmla="*/ 1057275 w 2120439"/>
                    <a:gd name="connsiteY1" fmla="*/ 0 h 782980"/>
                    <a:gd name="connsiteX2" fmla="*/ 2114550 w 2120439"/>
                    <a:gd name="connsiteY2" fmla="*/ 379413 h 782980"/>
                    <a:gd name="connsiteX3" fmla="*/ 1590674 w 2120439"/>
                    <a:gd name="connsiteY3" fmla="*/ 673100 h 782980"/>
                    <a:gd name="connsiteX4" fmla="*/ 1400174 w 2120439"/>
                    <a:gd name="connsiteY4" fmla="*/ 736600 h 782980"/>
                    <a:gd name="connsiteX5" fmla="*/ 1057275 w 2120439"/>
                    <a:gd name="connsiteY5" fmla="*/ 758826 h 782980"/>
                    <a:gd name="connsiteX6" fmla="*/ 0 w 2120439"/>
                    <a:gd name="connsiteY6" fmla="*/ 379413 h 782980"/>
                    <a:gd name="connsiteX0" fmla="*/ 0 w 2142421"/>
                    <a:gd name="connsiteY0" fmla="*/ 379432 h 782999"/>
                    <a:gd name="connsiteX1" fmla="*/ 1057275 w 2142421"/>
                    <a:gd name="connsiteY1" fmla="*/ 19 h 782999"/>
                    <a:gd name="connsiteX2" fmla="*/ 2136775 w 2142421"/>
                    <a:gd name="connsiteY2" fmla="*/ 392132 h 782999"/>
                    <a:gd name="connsiteX3" fmla="*/ 1590674 w 2142421"/>
                    <a:gd name="connsiteY3" fmla="*/ 673119 h 782999"/>
                    <a:gd name="connsiteX4" fmla="*/ 1400174 w 2142421"/>
                    <a:gd name="connsiteY4" fmla="*/ 736619 h 782999"/>
                    <a:gd name="connsiteX5" fmla="*/ 1057275 w 2142421"/>
                    <a:gd name="connsiteY5" fmla="*/ 758845 h 782999"/>
                    <a:gd name="connsiteX6" fmla="*/ 0 w 2142421"/>
                    <a:gd name="connsiteY6" fmla="*/ 379432 h 782999"/>
                    <a:gd name="connsiteX0" fmla="*/ 0 w 2136844"/>
                    <a:gd name="connsiteY0" fmla="*/ 379432 h 782999"/>
                    <a:gd name="connsiteX1" fmla="*/ 1057275 w 2136844"/>
                    <a:gd name="connsiteY1" fmla="*/ 19 h 782999"/>
                    <a:gd name="connsiteX2" fmla="*/ 2136775 w 2136844"/>
                    <a:gd name="connsiteY2" fmla="*/ 392132 h 782999"/>
                    <a:gd name="connsiteX3" fmla="*/ 1590674 w 2136844"/>
                    <a:gd name="connsiteY3" fmla="*/ 673119 h 782999"/>
                    <a:gd name="connsiteX4" fmla="*/ 1400174 w 2136844"/>
                    <a:gd name="connsiteY4" fmla="*/ 736619 h 782999"/>
                    <a:gd name="connsiteX5" fmla="*/ 1057275 w 2136844"/>
                    <a:gd name="connsiteY5" fmla="*/ 758845 h 782999"/>
                    <a:gd name="connsiteX6" fmla="*/ 0 w 2136844"/>
                    <a:gd name="connsiteY6" fmla="*/ 379432 h 782999"/>
                    <a:gd name="connsiteX0" fmla="*/ 0 w 2136785"/>
                    <a:gd name="connsiteY0" fmla="*/ 379432 h 782999"/>
                    <a:gd name="connsiteX1" fmla="*/ 1057275 w 2136785"/>
                    <a:gd name="connsiteY1" fmla="*/ 19 h 782999"/>
                    <a:gd name="connsiteX2" fmla="*/ 2136775 w 2136785"/>
                    <a:gd name="connsiteY2" fmla="*/ 392132 h 782999"/>
                    <a:gd name="connsiteX3" fmla="*/ 1590674 w 2136785"/>
                    <a:gd name="connsiteY3" fmla="*/ 673119 h 782999"/>
                    <a:gd name="connsiteX4" fmla="*/ 1400174 w 2136785"/>
                    <a:gd name="connsiteY4" fmla="*/ 736619 h 782999"/>
                    <a:gd name="connsiteX5" fmla="*/ 1057275 w 2136785"/>
                    <a:gd name="connsiteY5" fmla="*/ 758845 h 782999"/>
                    <a:gd name="connsiteX6" fmla="*/ 0 w 2136785"/>
                    <a:gd name="connsiteY6" fmla="*/ 379432 h 782999"/>
                    <a:gd name="connsiteX0" fmla="*/ 0 w 2148020"/>
                    <a:gd name="connsiteY0" fmla="*/ 379432 h 782999"/>
                    <a:gd name="connsiteX1" fmla="*/ 1057275 w 2148020"/>
                    <a:gd name="connsiteY1" fmla="*/ 19 h 782999"/>
                    <a:gd name="connsiteX2" fmla="*/ 2136775 w 2148020"/>
                    <a:gd name="connsiteY2" fmla="*/ 392132 h 782999"/>
                    <a:gd name="connsiteX3" fmla="*/ 1609724 w 2148020"/>
                    <a:gd name="connsiteY3" fmla="*/ 730269 h 782999"/>
                    <a:gd name="connsiteX4" fmla="*/ 1400174 w 2148020"/>
                    <a:gd name="connsiteY4" fmla="*/ 736619 h 782999"/>
                    <a:gd name="connsiteX5" fmla="*/ 1057275 w 2148020"/>
                    <a:gd name="connsiteY5" fmla="*/ 758845 h 782999"/>
                    <a:gd name="connsiteX6" fmla="*/ 0 w 2148020"/>
                    <a:gd name="connsiteY6" fmla="*/ 379432 h 782999"/>
                    <a:gd name="connsiteX0" fmla="*/ 0 w 2136866"/>
                    <a:gd name="connsiteY0" fmla="*/ 379432 h 782999"/>
                    <a:gd name="connsiteX1" fmla="*/ 1057275 w 2136866"/>
                    <a:gd name="connsiteY1" fmla="*/ 19 h 782999"/>
                    <a:gd name="connsiteX2" fmla="*/ 2136775 w 2136866"/>
                    <a:gd name="connsiteY2" fmla="*/ 392132 h 782999"/>
                    <a:gd name="connsiteX3" fmla="*/ 1609724 w 2136866"/>
                    <a:gd name="connsiteY3" fmla="*/ 730269 h 782999"/>
                    <a:gd name="connsiteX4" fmla="*/ 1400174 w 2136866"/>
                    <a:gd name="connsiteY4" fmla="*/ 736619 h 782999"/>
                    <a:gd name="connsiteX5" fmla="*/ 1057275 w 2136866"/>
                    <a:gd name="connsiteY5" fmla="*/ 758845 h 782999"/>
                    <a:gd name="connsiteX6" fmla="*/ 0 w 2136866"/>
                    <a:gd name="connsiteY6" fmla="*/ 379432 h 782999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0984"/>
                    <a:gd name="connsiteX1" fmla="*/ 1057275 w 2136866"/>
                    <a:gd name="connsiteY1" fmla="*/ 24 h 780984"/>
                    <a:gd name="connsiteX2" fmla="*/ 2136775 w 2136866"/>
                    <a:gd name="connsiteY2" fmla="*/ 392137 h 780984"/>
                    <a:gd name="connsiteX3" fmla="*/ 1609724 w 2136866"/>
                    <a:gd name="connsiteY3" fmla="*/ 730274 h 780984"/>
                    <a:gd name="connsiteX4" fmla="*/ 1485898 w 2136866"/>
                    <a:gd name="connsiteY4" fmla="*/ 742975 h 780984"/>
                    <a:gd name="connsiteX5" fmla="*/ 1400174 w 2136866"/>
                    <a:gd name="connsiteY5" fmla="*/ 736624 h 780984"/>
                    <a:gd name="connsiteX6" fmla="*/ 1057275 w 2136866"/>
                    <a:gd name="connsiteY6" fmla="*/ 758850 h 780984"/>
                    <a:gd name="connsiteX7" fmla="*/ 0 w 2136866"/>
                    <a:gd name="connsiteY7" fmla="*/ 379437 h 780984"/>
                    <a:gd name="connsiteX0" fmla="*/ 0 w 2136866"/>
                    <a:gd name="connsiteY0" fmla="*/ 379437 h 857281"/>
                    <a:gd name="connsiteX1" fmla="*/ 1057275 w 2136866"/>
                    <a:gd name="connsiteY1" fmla="*/ 24 h 857281"/>
                    <a:gd name="connsiteX2" fmla="*/ 2136775 w 2136866"/>
                    <a:gd name="connsiteY2" fmla="*/ 392137 h 857281"/>
                    <a:gd name="connsiteX3" fmla="*/ 1609724 w 2136866"/>
                    <a:gd name="connsiteY3" fmla="*/ 730274 h 857281"/>
                    <a:gd name="connsiteX4" fmla="*/ 1428748 w 2136866"/>
                    <a:gd name="connsiteY4" fmla="*/ 857275 h 857281"/>
                    <a:gd name="connsiteX5" fmla="*/ 1400174 w 2136866"/>
                    <a:gd name="connsiteY5" fmla="*/ 736624 h 857281"/>
                    <a:gd name="connsiteX6" fmla="*/ 1057275 w 2136866"/>
                    <a:gd name="connsiteY6" fmla="*/ 758850 h 857281"/>
                    <a:gd name="connsiteX7" fmla="*/ 0 w 2136866"/>
                    <a:gd name="connsiteY7" fmla="*/ 379437 h 857281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00174 w 2136866"/>
                    <a:gd name="connsiteY5" fmla="*/ 736624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00174 w 2136866"/>
                    <a:gd name="connsiteY5" fmla="*/ 736624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27"/>
                    <a:gd name="connsiteY0" fmla="*/ 379437 h 857275"/>
                    <a:gd name="connsiteX1" fmla="*/ 1057275 w 2136827"/>
                    <a:gd name="connsiteY1" fmla="*/ 24 h 857275"/>
                    <a:gd name="connsiteX2" fmla="*/ 2136775 w 2136827"/>
                    <a:gd name="connsiteY2" fmla="*/ 392137 h 857275"/>
                    <a:gd name="connsiteX3" fmla="*/ 1609724 w 2136827"/>
                    <a:gd name="connsiteY3" fmla="*/ 730274 h 857275"/>
                    <a:gd name="connsiteX4" fmla="*/ 1428748 w 2136827"/>
                    <a:gd name="connsiteY4" fmla="*/ 857275 h 857275"/>
                    <a:gd name="connsiteX5" fmla="*/ 1412080 w 2136827"/>
                    <a:gd name="connsiteY5" fmla="*/ 758055 h 857275"/>
                    <a:gd name="connsiteX6" fmla="*/ 1057275 w 2136827"/>
                    <a:gd name="connsiteY6" fmla="*/ 758850 h 857275"/>
                    <a:gd name="connsiteX7" fmla="*/ 0 w 2136827"/>
                    <a:gd name="connsiteY7" fmla="*/ 379437 h 857275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412080 w 2136827"/>
                    <a:gd name="connsiteY5" fmla="*/ 758055 h 895376"/>
                    <a:gd name="connsiteX6" fmla="*/ 1057275 w 2136827"/>
                    <a:gd name="connsiteY6" fmla="*/ 758850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329667 w 2136827"/>
                    <a:gd name="connsiteY5" fmla="*/ 753292 h 895376"/>
                    <a:gd name="connsiteX6" fmla="*/ 1057275 w 2136827"/>
                    <a:gd name="connsiteY6" fmla="*/ 758850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329667 w 2136827"/>
                    <a:gd name="connsiteY5" fmla="*/ 753292 h 895376"/>
                    <a:gd name="connsiteX6" fmla="*/ 1057275 w 2136827"/>
                    <a:gd name="connsiteY6" fmla="*/ 758850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345259 w 2136827"/>
                    <a:gd name="connsiteY5" fmla="*/ 767579 h 895376"/>
                    <a:gd name="connsiteX6" fmla="*/ 1057275 w 2136827"/>
                    <a:gd name="connsiteY6" fmla="*/ 758850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345259 w 2136827"/>
                    <a:gd name="connsiteY5" fmla="*/ 767579 h 895376"/>
                    <a:gd name="connsiteX6" fmla="*/ 1059502 w 2136827"/>
                    <a:gd name="connsiteY6" fmla="*/ 773137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345259 w 2136827"/>
                    <a:gd name="connsiteY5" fmla="*/ 767579 h 895376"/>
                    <a:gd name="connsiteX6" fmla="*/ 1059502 w 2136827"/>
                    <a:gd name="connsiteY6" fmla="*/ 773137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30744 w 2136827"/>
                    <a:gd name="connsiteY4" fmla="*/ 895376 h 895376"/>
                    <a:gd name="connsiteX5" fmla="*/ 1345259 w 2136827"/>
                    <a:gd name="connsiteY5" fmla="*/ 767579 h 895376"/>
                    <a:gd name="connsiteX6" fmla="*/ 1059502 w 2136827"/>
                    <a:gd name="connsiteY6" fmla="*/ 773137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48853 w 2136827"/>
                    <a:gd name="connsiteY4" fmla="*/ 895376 h 895376"/>
                    <a:gd name="connsiteX5" fmla="*/ 1345259 w 2136827"/>
                    <a:gd name="connsiteY5" fmla="*/ 767579 h 895376"/>
                    <a:gd name="connsiteX6" fmla="*/ 1059502 w 2136827"/>
                    <a:gd name="connsiteY6" fmla="*/ 773137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09724 w 2136827"/>
                    <a:gd name="connsiteY3" fmla="*/ 730274 h 895376"/>
                    <a:gd name="connsiteX4" fmla="*/ 1348853 w 2136827"/>
                    <a:gd name="connsiteY4" fmla="*/ 895376 h 895376"/>
                    <a:gd name="connsiteX5" fmla="*/ 1367895 w 2136827"/>
                    <a:gd name="connsiteY5" fmla="*/ 767579 h 895376"/>
                    <a:gd name="connsiteX6" fmla="*/ 1059502 w 2136827"/>
                    <a:gd name="connsiteY6" fmla="*/ 773137 h 895376"/>
                    <a:gd name="connsiteX7" fmla="*/ 0 w 2136827"/>
                    <a:gd name="connsiteY7" fmla="*/ 379437 h 895376"/>
                    <a:gd name="connsiteX0" fmla="*/ 0 w 2136827"/>
                    <a:gd name="connsiteY0" fmla="*/ 379437 h 895376"/>
                    <a:gd name="connsiteX1" fmla="*/ 1057275 w 2136827"/>
                    <a:gd name="connsiteY1" fmla="*/ 24 h 895376"/>
                    <a:gd name="connsiteX2" fmla="*/ 2136775 w 2136827"/>
                    <a:gd name="connsiteY2" fmla="*/ 392137 h 895376"/>
                    <a:gd name="connsiteX3" fmla="*/ 1630096 w 2136827"/>
                    <a:gd name="connsiteY3" fmla="*/ 727893 h 895376"/>
                    <a:gd name="connsiteX4" fmla="*/ 1348853 w 2136827"/>
                    <a:gd name="connsiteY4" fmla="*/ 895376 h 895376"/>
                    <a:gd name="connsiteX5" fmla="*/ 1367895 w 2136827"/>
                    <a:gd name="connsiteY5" fmla="*/ 767579 h 895376"/>
                    <a:gd name="connsiteX6" fmla="*/ 1059502 w 2136827"/>
                    <a:gd name="connsiteY6" fmla="*/ 773137 h 895376"/>
                    <a:gd name="connsiteX7" fmla="*/ 0 w 2136827"/>
                    <a:gd name="connsiteY7" fmla="*/ 379437 h 895376"/>
                    <a:gd name="connsiteX0" fmla="*/ 0 w 2136826"/>
                    <a:gd name="connsiteY0" fmla="*/ 363205 h 879144"/>
                    <a:gd name="connsiteX1" fmla="*/ 1050484 w 2136826"/>
                    <a:gd name="connsiteY1" fmla="*/ 29 h 879144"/>
                    <a:gd name="connsiteX2" fmla="*/ 2136775 w 2136826"/>
                    <a:gd name="connsiteY2" fmla="*/ 375905 h 879144"/>
                    <a:gd name="connsiteX3" fmla="*/ 1630096 w 2136826"/>
                    <a:gd name="connsiteY3" fmla="*/ 711661 h 879144"/>
                    <a:gd name="connsiteX4" fmla="*/ 1348853 w 2136826"/>
                    <a:gd name="connsiteY4" fmla="*/ 879144 h 879144"/>
                    <a:gd name="connsiteX5" fmla="*/ 1367895 w 2136826"/>
                    <a:gd name="connsiteY5" fmla="*/ 751347 h 879144"/>
                    <a:gd name="connsiteX6" fmla="*/ 1059502 w 2136826"/>
                    <a:gd name="connsiteY6" fmla="*/ 756905 h 879144"/>
                    <a:gd name="connsiteX7" fmla="*/ 0 w 2136826"/>
                    <a:gd name="connsiteY7" fmla="*/ 363205 h 879144"/>
                    <a:gd name="connsiteX0" fmla="*/ 0 w 2136826"/>
                    <a:gd name="connsiteY0" fmla="*/ 370161 h 886100"/>
                    <a:gd name="connsiteX1" fmla="*/ 1055012 w 2136826"/>
                    <a:gd name="connsiteY1" fmla="*/ 26 h 886100"/>
                    <a:gd name="connsiteX2" fmla="*/ 2136775 w 2136826"/>
                    <a:gd name="connsiteY2" fmla="*/ 382861 h 886100"/>
                    <a:gd name="connsiteX3" fmla="*/ 1630096 w 2136826"/>
                    <a:gd name="connsiteY3" fmla="*/ 718617 h 886100"/>
                    <a:gd name="connsiteX4" fmla="*/ 1348853 w 2136826"/>
                    <a:gd name="connsiteY4" fmla="*/ 886100 h 886100"/>
                    <a:gd name="connsiteX5" fmla="*/ 1367895 w 2136826"/>
                    <a:gd name="connsiteY5" fmla="*/ 758303 h 886100"/>
                    <a:gd name="connsiteX6" fmla="*/ 1059502 w 2136826"/>
                    <a:gd name="connsiteY6" fmla="*/ 763861 h 886100"/>
                    <a:gd name="connsiteX7" fmla="*/ 0 w 2136826"/>
                    <a:gd name="connsiteY7" fmla="*/ 370161 h 886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36826" h="886100">
                      <a:moveTo>
                        <a:pt x="0" y="370161"/>
                      </a:moveTo>
                      <a:cubicBezTo>
                        <a:pt x="0" y="122517"/>
                        <a:pt x="698883" y="-2091"/>
                        <a:pt x="1055012" y="26"/>
                      </a:cubicBezTo>
                      <a:cubicBezTo>
                        <a:pt x="1411141" y="2143"/>
                        <a:pt x="2143919" y="129391"/>
                        <a:pt x="2136775" y="382861"/>
                      </a:cubicBezTo>
                      <a:cubicBezTo>
                        <a:pt x="2127250" y="612519"/>
                        <a:pt x="1740957" y="683957"/>
                        <a:pt x="1630096" y="718617"/>
                      </a:cubicBezTo>
                      <a:cubicBezTo>
                        <a:pt x="1549042" y="848529"/>
                        <a:pt x="1458755" y="861230"/>
                        <a:pt x="1348853" y="886100"/>
                      </a:cubicBezTo>
                      <a:cubicBezTo>
                        <a:pt x="1375841" y="841915"/>
                        <a:pt x="1413672" y="805663"/>
                        <a:pt x="1367895" y="758303"/>
                      </a:cubicBezTo>
                      <a:cubicBezTo>
                        <a:pt x="1208352" y="758568"/>
                        <a:pt x="1352395" y="761480"/>
                        <a:pt x="1059502" y="763861"/>
                      </a:cubicBezTo>
                      <a:cubicBezTo>
                        <a:pt x="475585" y="763861"/>
                        <a:pt x="0" y="617805"/>
                        <a:pt x="0" y="3701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Oval 7"/>
                <p:cNvSpPr/>
                <p:nvPr/>
              </p:nvSpPr>
              <p:spPr>
                <a:xfrm>
                  <a:off x="3852743" y="751149"/>
                  <a:ext cx="2130989" cy="849050"/>
                </a:xfrm>
                <a:custGeom>
                  <a:avLst/>
                  <a:gdLst>
                    <a:gd name="connsiteX0" fmla="*/ 0 w 2114550"/>
                    <a:gd name="connsiteY0" fmla="*/ 379413 h 758825"/>
                    <a:gd name="connsiteX1" fmla="*/ 1057275 w 2114550"/>
                    <a:gd name="connsiteY1" fmla="*/ 0 h 758825"/>
                    <a:gd name="connsiteX2" fmla="*/ 2114550 w 2114550"/>
                    <a:gd name="connsiteY2" fmla="*/ 379413 h 758825"/>
                    <a:gd name="connsiteX3" fmla="*/ 1057275 w 2114550"/>
                    <a:gd name="connsiteY3" fmla="*/ 758826 h 758825"/>
                    <a:gd name="connsiteX4" fmla="*/ 0 w 2114550"/>
                    <a:gd name="connsiteY4" fmla="*/ 379413 h 758825"/>
                    <a:gd name="connsiteX0" fmla="*/ 0 w 2118399"/>
                    <a:gd name="connsiteY0" fmla="*/ 379413 h 794999"/>
                    <a:gd name="connsiteX1" fmla="*/ 1057275 w 2118399"/>
                    <a:gd name="connsiteY1" fmla="*/ 0 h 794999"/>
                    <a:gd name="connsiteX2" fmla="*/ 2114550 w 2118399"/>
                    <a:gd name="connsiteY2" fmla="*/ 379413 h 794999"/>
                    <a:gd name="connsiteX3" fmla="*/ 1400174 w 2118399"/>
                    <a:gd name="connsiteY3" fmla="*/ 736600 h 794999"/>
                    <a:gd name="connsiteX4" fmla="*/ 1057275 w 2118399"/>
                    <a:gd name="connsiteY4" fmla="*/ 758826 h 794999"/>
                    <a:gd name="connsiteX5" fmla="*/ 0 w 2118399"/>
                    <a:gd name="connsiteY5" fmla="*/ 379413 h 794999"/>
                    <a:gd name="connsiteX0" fmla="*/ 0 w 2125194"/>
                    <a:gd name="connsiteY0" fmla="*/ 379413 h 782980"/>
                    <a:gd name="connsiteX1" fmla="*/ 1057275 w 2125194"/>
                    <a:gd name="connsiteY1" fmla="*/ 0 h 782980"/>
                    <a:gd name="connsiteX2" fmla="*/ 2114550 w 2125194"/>
                    <a:gd name="connsiteY2" fmla="*/ 379413 h 782980"/>
                    <a:gd name="connsiteX3" fmla="*/ 1590674 w 2125194"/>
                    <a:gd name="connsiteY3" fmla="*/ 673100 h 782980"/>
                    <a:gd name="connsiteX4" fmla="*/ 1400174 w 2125194"/>
                    <a:gd name="connsiteY4" fmla="*/ 736600 h 782980"/>
                    <a:gd name="connsiteX5" fmla="*/ 1057275 w 2125194"/>
                    <a:gd name="connsiteY5" fmla="*/ 758826 h 782980"/>
                    <a:gd name="connsiteX6" fmla="*/ 0 w 2125194"/>
                    <a:gd name="connsiteY6" fmla="*/ 379413 h 782980"/>
                    <a:gd name="connsiteX0" fmla="*/ 0 w 2125194"/>
                    <a:gd name="connsiteY0" fmla="*/ 379413 h 782980"/>
                    <a:gd name="connsiteX1" fmla="*/ 1057275 w 2125194"/>
                    <a:gd name="connsiteY1" fmla="*/ 0 h 782980"/>
                    <a:gd name="connsiteX2" fmla="*/ 2114550 w 2125194"/>
                    <a:gd name="connsiteY2" fmla="*/ 379413 h 782980"/>
                    <a:gd name="connsiteX3" fmla="*/ 1590674 w 2125194"/>
                    <a:gd name="connsiteY3" fmla="*/ 673100 h 782980"/>
                    <a:gd name="connsiteX4" fmla="*/ 1400174 w 2125194"/>
                    <a:gd name="connsiteY4" fmla="*/ 736600 h 782980"/>
                    <a:gd name="connsiteX5" fmla="*/ 1057275 w 2125194"/>
                    <a:gd name="connsiteY5" fmla="*/ 758826 h 782980"/>
                    <a:gd name="connsiteX6" fmla="*/ 0 w 2125194"/>
                    <a:gd name="connsiteY6" fmla="*/ 379413 h 782980"/>
                    <a:gd name="connsiteX0" fmla="*/ 0 w 2115970"/>
                    <a:gd name="connsiteY0" fmla="*/ 379413 h 782980"/>
                    <a:gd name="connsiteX1" fmla="*/ 1057275 w 2115970"/>
                    <a:gd name="connsiteY1" fmla="*/ 0 h 782980"/>
                    <a:gd name="connsiteX2" fmla="*/ 2114550 w 2115970"/>
                    <a:gd name="connsiteY2" fmla="*/ 379413 h 782980"/>
                    <a:gd name="connsiteX3" fmla="*/ 1590674 w 2115970"/>
                    <a:gd name="connsiteY3" fmla="*/ 673100 h 782980"/>
                    <a:gd name="connsiteX4" fmla="*/ 1400174 w 2115970"/>
                    <a:gd name="connsiteY4" fmla="*/ 736600 h 782980"/>
                    <a:gd name="connsiteX5" fmla="*/ 1057275 w 2115970"/>
                    <a:gd name="connsiteY5" fmla="*/ 758826 h 782980"/>
                    <a:gd name="connsiteX6" fmla="*/ 0 w 2115970"/>
                    <a:gd name="connsiteY6" fmla="*/ 379413 h 782980"/>
                    <a:gd name="connsiteX0" fmla="*/ 0 w 2118781"/>
                    <a:gd name="connsiteY0" fmla="*/ 379413 h 782980"/>
                    <a:gd name="connsiteX1" fmla="*/ 1057275 w 2118781"/>
                    <a:gd name="connsiteY1" fmla="*/ 0 h 782980"/>
                    <a:gd name="connsiteX2" fmla="*/ 2114550 w 2118781"/>
                    <a:gd name="connsiteY2" fmla="*/ 379413 h 782980"/>
                    <a:gd name="connsiteX3" fmla="*/ 1590674 w 2118781"/>
                    <a:gd name="connsiteY3" fmla="*/ 673100 h 782980"/>
                    <a:gd name="connsiteX4" fmla="*/ 1400174 w 2118781"/>
                    <a:gd name="connsiteY4" fmla="*/ 736600 h 782980"/>
                    <a:gd name="connsiteX5" fmla="*/ 1057275 w 2118781"/>
                    <a:gd name="connsiteY5" fmla="*/ 758826 h 782980"/>
                    <a:gd name="connsiteX6" fmla="*/ 0 w 2118781"/>
                    <a:gd name="connsiteY6" fmla="*/ 379413 h 782980"/>
                    <a:gd name="connsiteX0" fmla="*/ 0 w 2120439"/>
                    <a:gd name="connsiteY0" fmla="*/ 379413 h 782980"/>
                    <a:gd name="connsiteX1" fmla="*/ 1057275 w 2120439"/>
                    <a:gd name="connsiteY1" fmla="*/ 0 h 782980"/>
                    <a:gd name="connsiteX2" fmla="*/ 2114550 w 2120439"/>
                    <a:gd name="connsiteY2" fmla="*/ 379413 h 782980"/>
                    <a:gd name="connsiteX3" fmla="*/ 1590674 w 2120439"/>
                    <a:gd name="connsiteY3" fmla="*/ 673100 h 782980"/>
                    <a:gd name="connsiteX4" fmla="*/ 1400174 w 2120439"/>
                    <a:gd name="connsiteY4" fmla="*/ 736600 h 782980"/>
                    <a:gd name="connsiteX5" fmla="*/ 1057275 w 2120439"/>
                    <a:gd name="connsiteY5" fmla="*/ 758826 h 782980"/>
                    <a:gd name="connsiteX6" fmla="*/ 0 w 2120439"/>
                    <a:gd name="connsiteY6" fmla="*/ 379413 h 782980"/>
                    <a:gd name="connsiteX0" fmla="*/ 0 w 2142421"/>
                    <a:gd name="connsiteY0" fmla="*/ 379432 h 782999"/>
                    <a:gd name="connsiteX1" fmla="*/ 1057275 w 2142421"/>
                    <a:gd name="connsiteY1" fmla="*/ 19 h 782999"/>
                    <a:gd name="connsiteX2" fmla="*/ 2136775 w 2142421"/>
                    <a:gd name="connsiteY2" fmla="*/ 392132 h 782999"/>
                    <a:gd name="connsiteX3" fmla="*/ 1590674 w 2142421"/>
                    <a:gd name="connsiteY3" fmla="*/ 673119 h 782999"/>
                    <a:gd name="connsiteX4" fmla="*/ 1400174 w 2142421"/>
                    <a:gd name="connsiteY4" fmla="*/ 736619 h 782999"/>
                    <a:gd name="connsiteX5" fmla="*/ 1057275 w 2142421"/>
                    <a:gd name="connsiteY5" fmla="*/ 758845 h 782999"/>
                    <a:gd name="connsiteX6" fmla="*/ 0 w 2142421"/>
                    <a:gd name="connsiteY6" fmla="*/ 379432 h 782999"/>
                    <a:gd name="connsiteX0" fmla="*/ 0 w 2136844"/>
                    <a:gd name="connsiteY0" fmla="*/ 379432 h 782999"/>
                    <a:gd name="connsiteX1" fmla="*/ 1057275 w 2136844"/>
                    <a:gd name="connsiteY1" fmla="*/ 19 h 782999"/>
                    <a:gd name="connsiteX2" fmla="*/ 2136775 w 2136844"/>
                    <a:gd name="connsiteY2" fmla="*/ 392132 h 782999"/>
                    <a:gd name="connsiteX3" fmla="*/ 1590674 w 2136844"/>
                    <a:gd name="connsiteY3" fmla="*/ 673119 h 782999"/>
                    <a:gd name="connsiteX4" fmla="*/ 1400174 w 2136844"/>
                    <a:gd name="connsiteY4" fmla="*/ 736619 h 782999"/>
                    <a:gd name="connsiteX5" fmla="*/ 1057275 w 2136844"/>
                    <a:gd name="connsiteY5" fmla="*/ 758845 h 782999"/>
                    <a:gd name="connsiteX6" fmla="*/ 0 w 2136844"/>
                    <a:gd name="connsiteY6" fmla="*/ 379432 h 782999"/>
                    <a:gd name="connsiteX0" fmla="*/ 0 w 2136785"/>
                    <a:gd name="connsiteY0" fmla="*/ 379432 h 782999"/>
                    <a:gd name="connsiteX1" fmla="*/ 1057275 w 2136785"/>
                    <a:gd name="connsiteY1" fmla="*/ 19 h 782999"/>
                    <a:gd name="connsiteX2" fmla="*/ 2136775 w 2136785"/>
                    <a:gd name="connsiteY2" fmla="*/ 392132 h 782999"/>
                    <a:gd name="connsiteX3" fmla="*/ 1590674 w 2136785"/>
                    <a:gd name="connsiteY3" fmla="*/ 673119 h 782999"/>
                    <a:gd name="connsiteX4" fmla="*/ 1400174 w 2136785"/>
                    <a:gd name="connsiteY4" fmla="*/ 736619 h 782999"/>
                    <a:gd name="connsiteX5" fmla="*/ 1057275 w 2136785"/>
                    <a:gd name="connsiteY5" fmla="*/ 758845 h 782999"/>
                    <a:gd name="connsiteX6" fmla="*/ 0 w 2136785"/>
                    <a:gd name="connsiteY6" fmla="*/ 379432 h 782999"/>
                    <a:gd name="connsiteX0" fmla="*/ 0 w 2148020"/>
                    <a:gd name="connsiteY0" fmla="*/ 379432 h 782999"/>
                    <a:gd name="connsiteX1" fmla="*/ 1057275 w 2148020"/>
                    <a:gd name="connsiteY1" fmla="*/ 19 h 782999"/>
                    <a:gd name="connsiteX2" fmla="*/ 2136775 w 2148020"/>
                    <a:gd name="connsiteY2" fmla="*/ 392132 h 782999"/>
                    <a:gd name="connsiteX3" fmla="*/ 1609724 w 2148020"/>
                    <a:gd name="connsiteY3" fmla="*/ 730269 h 782999"/>
                    <a:gd name="connsiteX4" fmla="*/ 1400174 w 2148020"/>
                    <a:gd name="connsiteY4" fmla="*/ 736619 h 782999"/>
                    <a:gd name="connsiteX5" fmla="*/ 1057275 w 2148020"/>
                    <a:gd name="connsiteY5" fmla="*/ 758845 h 782999"/>
                    <a:gd name="connsiteX6" fmla="*/ 0 w 2148020"/>
                    <a:gd name="connsiteY6" fmla="*/ 379432 h 782999"/>
                    <a:gd name="connsiteX0" fmla="*/ 0 w 2136866"/>
                    <a:gd name="connsiteY0" fmla="*/ 379432 h 782999"/>
                    <a:gd name="connsiteX1" fmla="*/ 1057275 w 2136866"/>
                    <a:gd name="connsiteY1" fmla="*/ 19 h 782999"/>
                    <a:gd name="connsiteX2" fmla="*/ 2136775 w 2136866"/>
                    <a:gd name="connsiteY2" fmla="*/ 392132 h 782999"/>
                    <a:gd name="connsiteX3" fmla="*/ 1609724 w 2136866"/>
                    <a:gd name="connsiteY3" fmla="*/ 730269 h 782999"/>
                    <a:gd name="connsiteX4" fmla="*/ 1400174 w 2136866"/>
                    <a:gd name="connsiteY4" fmla="*/ 736619 h 782999"/>
                    <a:gd name="connsiteX5" fmla="*/ 1057275 w 2136866"/>
                    <a:gd name="connsiteY5" fmla="*/ 758845 h 782999"/>
                    <a:gd name="connsiteX6" fmla="*/ 0 w 2136866"/>
                    <a:gd name="connsiteY6" fmla="*/ 379432 h 782999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3004"/>
                    <a:gd name="connsiteX1" fmla="*/ 1057275 w 2136866"/>
                    <a:gd name="connsiteY1" fmla="*/ 24 h 783004"/>
                    <a:gd name="connsiteX2" fmla="*/ 2136775 w 2136866"/>
                    <a:gd name="connsiteY2" fmla="*/ 392137 h 783004"/>
                    <a:gd name="connsiteX3" fmla="*/ 1609724 w 2136866"/>
                    <a:gd name="connsiteY3" fmla="*/ 730274 h 783004"/>
                    <a:gd name="connsiteX4" fmla="*/ 1400174 w 2136866"/>
                    <a:gd name="connsiteY4" fmla="*/ 736624 h 783004"/>
                    <a:gd name="connsiteX5" fmla="*/ 1057275 w 2136866"/>
                    <a:gd name="connsiteY5" fmla="*/ 758850 h 783004"/>
                    <a:gd name="connsiteX6" fmla="*/ 0 w 2136866"/>
                    <a:gd name="connsiteY6" fmla="*/ 379437 h 783004"/>
                    <a:gd name="connsiteX0" fmla="*/ 0 w 2136866"/>
                    <a:gd name="connsiteY0" fmla="*/ 379437 h 780984"/>
                    <a:gd name="connsiteX1" fmla="*/ 1057275 w 2136866"/>
                    <a:gd name="connsiteY1" fmla="*/ 24 h 780984"/>
                    <a:gd name="connsiteX2" fmla="*/ 2136775 w 2136866"/>
                    <a:gd name="connsiteY2" fmla="*/ 392137 h 780984"/>
                    <a:gd name="connsiteX3" fmla="*/ 1609724 w 2136866"/>
                    <a:gd name="connsiteY3" fmla="*/ 730274 h 780984"/>
                    <a:gd name="connsiteX4" fmla="*/ 1485898 w 2136866"/>
                    <a:gd name="connsiteY4" fmla="*/ 742975 h 780984"/>
                    <a:gd name="connsiteX5" fmla="*/ 1400174 w 2136866"/>
                    <a:gd name="connsiteY5" fmla="*/ 736624 h 780984"/>
                    <a:gd name="connsiteX6" fmla="*/ 1057275 w 2136866"/>
                    <a:gd name="connsiteY6" fmla="*/ 758850 h 780984"/>
                    <a:gd name="connsiteX7" fmla="*/ 0 w 2136866"/>
                    <a:gd name="connsiteY7" fmla="*/ 379437 h 780984"/>
                    <a:gd name="connsiteX0" fmla="*/ 0 w 2136866"/>
                    <a:gd name="connsiteY0" fmla="*/ 379437 h 857281"/>
                    <a:gd name="connsiteX1" fmla="*/ 1057275 w 2136866"/>
                    <a:gd name="connsiteY1" fmla="*/ 24 h 857281"/>
                    <a:gd name="connsiteX2" fmla="*/ 2136775 w 2136866"/>
                    <a:gd name="connsiteY2" fmla="*/ 392137 h 857281"/>
                    <a:gd name="connsiteX3" fmla="*/ 1609724 w 2136866"/>
                    <a:gd name="connsiteY3" fmla="*/ 730274 h 857281"/>
                    <a:gd name="connsiteX4" fmla="*/ 1428748 w 2136866"/>
                    <a:gd name="connsiteY4" fmla="*/ 857275 h 857281"/>
                    <a:gd name="connsiteX5" fmla="*/ 1400174 w 2136866"/>
                    <a:gd name="connsiteY5" fmla="*/ 736624 h 857281"/>
                    <a:gd name="connsiteX6" fmla="*/ 1057275 w 2136866"/>
                    <a:gd name="connsiteY6" fmla="*/ 758850 h 857281"/>
                    <a:gd name="connsiteX7" fmla="*/ 0 w 2136866"/>
                    <a:gd name="connsiteY7" fmla="*/ 379437 h 857281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00174 w 2136866"/>
                    <a:gd name="connsiteY5" fmla="*/ 736624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00174 w 2136866"/>
                    <a:gd name="connsiteY5" fmla="*/ 736624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66"/>
                    <a:gd name="connsiteY0" fmla="*/ 379437 h 857275"/>
                    <a:gd name="connsiteX1" fmla="*/ 1057275 w 2136866"/>
                    <a:gd name="connsiteY1" fmla="*/ 24 h 857275"/>
                    <a:gd name="connsiteX2" fmla="*/ 2136775 w 2136866"/>
                    <a:gd name="connsiteY2" fmla="*/ 392137 h 857275"/>
                    <a:gd name="connsiteX3" fmla="*/ 1609724 w 2136866"/>
                    <a:gd name="connsiteY3" fmla="*/ 730274 h 857275"/>
                    <a:gd name="connsiteX4" fmla="*/ 1428748 w 2136866"/>
                    <a:gd name="connsiteY4" fmla="*/ 857275 h 857275"/>
                    <a:gd name="connsiteX5" fmla="*/ 1412080 w 2136866"/>
                    <a:gd name="connsiteY5" fmla="*/ 758055 h 857275"/>
                    <a:gd name="connsiteX6" fmla="*/ 1057275 w 2136866"/>
                    <a:gd name="connsiteY6" fmla="*/ 758850 h 857275"/>
                    <a:gd name="connsiteX7" fmla="*/ 0 w 2136866"/>
                    <a:gd name="connsiteY7" fmla="*/ 379437 h 857275"/>
                    <a:gd name="connsiteX0" fmla="*/ 0 w 2136827"/>
                    <a:gd name="connsiteY0" fmla="*/ 379437 h 857275"/>
                    <a:gd name="connsiteX1" fmla="*/ 1057275 w 2136827"/>
                    <a:gd name="connsiteY1" fmla="*/ 24 h 857275"/>
                    <a:gd name="connsiteX2" fmla="*/ 2136775 w 2136827"/>
                    <a:gd name="connsiteY2" fmla="*/ 392137 h 857275"/>
                    <a:gd name="connsiteX3" fmla="*/ 1609724 w 2136827"/>
                    <a:gd name="connsiteY3" fmla="*/ 730274 h 857275"/>
                    <a:gd name="connsiteX4" fmla="*/ 1428748 w 2136827"/>
                    <a:gd name="connsiteY4" fmla="*/ 857275 h 857275"/>
                    <a:gd name="connsiteX5" fmla="*/ 1412080 w 2136827"/>
                    <a:gd name="connsiteY5" fmla="*/ 758055 h 857275"/>
                    <a:gd name="connsiteX6" fmla="*/ 1057275 w 2136827"/>
                    <a:gd name="connsiteY6" fmla="*/ 758850 h 857275"/>
                    <a:gd name="connsiteX7" fmla="*/ 0 w 2136827"/>
                    <a:gd name="connsiteY7" fmla="*/ 379437 h 857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36827" h="857275">
                      <a:moveTo>
                        <a:pt x="0" y="379437"/>
                      </a:moveTo>
                      <a:cubicBezTo>
                        <a:pt x="0" y="131793"/>
                        <a:pt x="701146" y="-2093"/>
                        <a:pt x="1057275" y="24"/>
                      </a:cubicBezTo>
                      <a:cubicBezTo>
                        <a:pt x="1413404" y="2141"/>
                        <a:pt x="2143919" y="138667"/>
                        <a:pt x="2136775" y="392137"/>
                      </a:cubicBezTo>
                      <a:cubicBezTo>
                        <a:pt x="2127250" y="621795"/>
                        <a:pt x="1720585" y="695614"/>
                        <a:pt x="1609724" y="730274"/>
                      </a:cubicBezTo>
                      <a:cubicBezTo>
                        <a:pt x="1546489" y="795890"/>
                        <a:pt x="1589879" y="787160"/>
                        <a:pt x="1428748" y="857275"/>
                      </a:cubicBezTo>
                      <a:cubicBezTo>
                        <a:pt x="1455736" y="813090"/>
                        <a:pt x="1431129" y="791128"/>
                        <a:pt x="1412080" y="758055"/>
                      </a:cubicBezTo>
                      <a:cubicBezTo>
                        <a:pt x="1252537" y="758320"/>
                        <a:pt x="1350168" y="756469"/>
                        <a:pt x="1057275" y="758850"/>
                      </a:cubicBezTo>
                      <a:cubicBezTo>
                        <a:pt x="473358" y="758850"/>
                        <a:pt x="0" y="627081"/>
                        <a:pt x="0" y="3794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>
                  <a:off x="5528637" y="889695"/>
                  <a:ext cx="262707" cy="114230"/>
                </a:xfrm>
                <a:custGeom>
                  <a:avLst/>
                  <a:gdLst>
                    <a:gd name="connsiteX0" fmla="*/ 505 w 262707"/>
                    <a:gd name="connsiteY0" fmla="*/ 22324 h 114230"/>
                    <a:gd name="connsiteX1" fmla="*/ 102899 w 262707"/>
                    <a:gd name="connsiteY1" fmla="*/ 893 h 114230"/>
                    <a:gd name="connsiteX2" fmla="*/ 236249 w 262707"/>
                    <a:gd name="connsiteY2" fmla="*/ 43755 h 114230"/>
                    <a:gd name="connsiteX3" fmla="*/ 255299 w 262707"/>
                    <a:gd name="connsiteY3" fmla="*/ 100905 h 114230"/>
                    <a:gd name="connsiteX4" fmla="*/ 145761 w 262707"/>
                    <a:gd name="connsiteY4" fmla="*/ 108049 h 114230"/>
                    <a:gd name="connsiteX5" fmla="*/ 505 w 262707"/>
                    <a:gd name="connsiteY5" fmla="*/ 22324 h 114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2707" h="114230">
                      <a:moveTo>
                        <a:pt x="505" y="22324"/>
                      </a:moveTo>
                      <a:cubicBezTo>
                        <a:pt x="-6639" y="4465"/>
                        <a:pt x="63608" y="-2679"/>
                        <a:pt x="102899" y="893"/>
                      </a:cubicBezTo>
                      <a:cubicBezTo>
                        <a:pt x="142190" y="4465"/>
                        <a:pt x="210849" y="27086"/>
                        <a:pt x="236249" y="43755"/>
                      </a:cubicBezTo>
                      <a:cubicBezTo>
                        <a:pt x="261649" y="60424"/>
                        <a:pt x="270380" y="90189"/>
                        <a:pt x="255299" y="100905"/>
                      </a:cubicBezTo>
                      <a:cubicBezTo>
                        <a:pt x="240218" y="111621"/>
                        <a:pt x="188624" y="120749"/>
                        <a:pt x="145761" y="108049"/>
                      </a:cubicBezTo>
                      <a:cubicBezTo>
                        <a:pt x="102899" y="95349"/>
                        <a:pt x="7649" y="40183"/>
                        <a:pt x="505" y="223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3979557" y="1236805"/>
                  <a:ext cx="163698" cy="96887"/>
                </a:xfrm>
                <a:custGeom>
                  <a:avLst/>
                  <a:gdLst>
                    <a:gd name="connsiteX0" fmla="*/ 13679 w 163698"/>
                    <a:gd name="connsiteY0" fmla="*/ 1445 h 96887"/>
                    <a:gd name="connsiteX1" fmla="*/ 97023 w 163698"/>
                    <a:gd name="connsiteY1" fmla="*/ 18114 h 96887"/>
                    <a:gd name="connsiteX2" fmla="*/ 163698 w 163698"/>
                    <a:gd name="connsiteY2" fmla="*/ 65739 h 96887"/>
                    <a:gd name="connsiteX3" fmla="*/ 97023 w 163698"/>
                    <a:gd name="connsiteY3" fmla="*/ 96695 h 96887"/>
                    <a:gd name="connsiteX4" fmla="*/ 8916 w 163698"/>
                    <a:gd name="connsiteY4" fmla="*/ 51451 h 96887"/>
                    <a:gd name="connsiteX5" fmla="*/ 13679 w 163698"/>
                    <a:gd name="connsiteY5" fmla="*/ 1445 h 96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698" h="96887">
                      <a:moveTo>
                        <a:pt x="13679" y="1445"/>
                      </a:moveTo>
                      <a:cubicBezTo>
                        <a:pt x="28363" y="-4111"/>
                        <a:pt x="72020" y="7398"/>
                        <a:pt x="97023" y="18114"/>
                      </a:cubicBezTo>
                      <a:cubicBezTo>
                        <a:pt x="122026" y="28830"/>
                        <a:pt x="163698" y="52642"/>
                        <a:pt x="163698" y="65739"/>
                      </a:cubicBezTo>
                      <a:cubicBezTo>
                        <a:pt x="163698" y="78836"/>
                        <a:pt x="122820" y="99076"/>
                        <a:pt x="97023" y="96695"/>
                      </a:cubicBezTo>
                      <a:cubicBezTo>
                        <a:pt x="71226" y="94314"/>
                        <a:pt x="23600" y="66929"/>
                        <a:pt x="8916" y="51451"/>
                      </a:cubicBezTo>
                      <a:cubicBezTo>
                        <a:pt x="-5768" y="35973"/>
                        <a:pt x="-1005" y="7001"/>
                        <a:pt x="13679" y="14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1" name="Oval Callout 10"/>
              <p:cNvSpPr/>
              <p:nvPr/>
            </p:nvSpPr>
            <p:spPr>
              <a:xfrm>
                <a:off x="4124751" y="1068222"/>
                <a:ext cx="1516683" cy="937425"/>
              </a:xfrm>
              <a:prstGeom prst="wedgeEllipseCallout">
                <a:avLst>
                  <a:gd name="adj1" fmla="val -41937"/>
                  <a:gd name="adj2" fmla="val 63890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What is the basis of classification?</a:t>
                </a:r>
              </a:p>
            </p:txBody>
          </p:sp>
        </p:grpSp>
      </p:grpSp>
      <p:sp>
        <p:nvSpPr>
          <p:cNvPr id="16" name="Round Diagonal Corner Rectangle 15"/>
          <p:cNvSpPr/>
          <p:nvPr/>
        </p:nvSpPr>
        <p:spPr>
          <a:xfrm>
            <a:off x="2514600" y="392055"/>
            <a:ext cx="2371688" cy="408623"/>
          </a:xfrm>
          <a:prstGeom prst="round2DiagRect">
            <a:avLst/>
          </a:prstGeom>
          <a:solidFill>
            <a:srgbClr val="009999"/>
          </a:solidFill>
          <a:ln w="19050">
            <a:solidFill>
              <a:srgbClr val="F593A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DBFA"/>
                </a:solidFill>
                <a:latin typeface="Bookman Old Style" panose="02050604050505020204" pitchFamily="18" charset="0"/>
              </a:rPr>
              <a:t>Structure of cell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52601" y="1276350"/>
            <a:ext cx="1899536" cy="646331"/>
          </a:xfrm>
          <a:prstGeom prst="rect">
            <a:avLst/>
          </a:prstGeom>
          <a:solidFill>
            <a:srgbClr val="009999"/>
          </a:solidFill>
          <a:ln w="19050">
            <a:solidFill>
              <a:srgbClr val="F593A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DBFA"/>
                </a:solidFill>
                <a:latin typeface="Bookman Old Style" panose="02050604050505020204" pitchFamily="18" charset="0"/>
              </a:rPr>
              <a:t>Eukaryotic cell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38600" y="1276350"/>
            <a:ext cx="1817370" cy="646331"/>
          </a:xfrm>
          <a:prstGeom prst="rect">
            <a:avLst/>
          </a:prstGeom>
          <a:solidFill>
            <a:srgbClr val="009999"/>
          </a:solidFill>
          <a:ln w="19050">
            <a:solidFill>
              <a:srgbClr val="F593A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DBFA"/>
                </a:solidFill>
                <a:latin typeface="Bookman Old Style" panose="02050604050505020204" pitchFamily="18" charset="0"/>
              </a:rPr>
              <a:t>Prokaryotic cell </a:t>
            </a:r>
          </a:p>
        </p:txBody>
      </p:sp>
      <p:sp>
        <p:nvSpPr>
          <p:cNvPr id="19" name="Right Brace 18"/>
          <p:cNvSpPr/>
          <p:nvPr/>
        </p:nvSpPr>
        <p:spPr>
          <a:xfrm rot="16200000">
            <a:off x="3423538" y="-35942"/>
            <a:ext cx="457199" cy="2167385"/>
          </a:xfrm>
          <a:prstGeom prst="rightBrace">
            <a:avLst>
              <a:gd name="adj1" fmla="val 44376"/>
              <a:gd name="adj2" fmla="val 49759"/>
            </a:avLst>
          </a:prstGeom>
          <a:ln w="19050">
            <a:solidFill>
              <a:srgbClr val="000066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62000" y="2010392"/>
            <a:ext cx="3048000" cy="255389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A eukaryotic cell has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membrane-bound organelles</a:t>
            </a:r>
            <a:r>
              <a:rPr lang="en-US" dirty="0">
                <a:latin typeface="Bookman Old Style" panose="02050604050505020204" pitchFamily="18" charset="0"/>
              </a:rPr>
              <a:t>, including a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nucleus</a:t>
            </a:r>
            <a:r>
              <a:rPr lang="en-US" dirty="0">
                <a:latin typeface="Bookman Old Style" panose="02050604050505020204" pitchFamily="18" charset="0"/>
              </a:rPr>
              <a:t>, which allow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cellular processes </a:t>
            </a:r>
            <a:r>
              <a:rPr lang="en-US" dirty="0">
                <a:latin typeface="Bookman Old Style" panose="02050604050505020204" pitchFamily="18" charset="0"/>
              </a:rPr>
              <a:t>to be carried out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efficiently in isolation </a:t>
            </a:r>
            <a:r>
              <a:rPr lang="en-US" dirty="0">
                <a:latin typeface="Bookman Old Style" panose="02050604050505020204" pitchFamily="18" charset="0"/>
              </a:rPr>
              <a:t>from each other.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810000" y="2010392"/>
            <a:ext cx="3048000" cy="255389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Organisms which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do not have a clearly demarcated nucleus </a:t>
            </a:r>
            <a:r>
              <a:rPr lang="en-US" dirty="0">
                <a:latin typeface="Bookman Old Style" panose="02050604050505020204" pitchFamily="18" charset="0"/>
              </a:rPr>
              <a:t>and other organelles would need to have their biochemical pathways organised in very different ways.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0140" y="1954431"/>
            <a:ext cx="579926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Further, </a:t>
            </a:r>
            <a:r>
              <a:rPr lang="en-US" b="1" dirty="0">
                <a:solidFill>
                  <a:srgbClr val="3E3EFC"/>
                </a:solidFill>
                <a:latin typeface="Bookman Old Style" panose="02050604050505020204" pitchFamily="18" charset="0"/>
              </a:rPr>
              <a:t>nucleated cells </a:t>
            </a:r>
            <a:r>
              <a:rPr lang="en-US" dirty="0">
                <a:latin typeface="Bookman Old Style" panose="02050604050505020204" pitchFamily="18" charset="0"/>
              </a:rPr>
              <a:t>would have the </a:t>
            </a:r>
            <a:r>
              <a:rPr lang="en-US" dirty="0">
                <a:solidFill>
                  <a:srgbClr val="3E3EFC"/>
                </a:solidFill>
                <a:latin typeface="Bookman Old Style" panose="02050604050505020204" pitchFamily="18" charset="0"/>
              </a:rPr>
              <a:t>capacity</a:t>
            </a:r>
            <a:r>
              <a:rPr lang="en-US" dirty="0">
                <a:latin typeface="Bookman Old Style" panose="02050604050505020204" pitchFamily="18" charset="0"/>
              </a:rPr>
              <a:t> to participate in </a:t>
            </a:r>
            <a:r>
              <a:rPr lang="en-US" dirty="0">
                <a:solidFill>
                  <a:srgbClr val="3E3EFC"/>
                </a:solidFill>
                <a:latin typeface="Bookman Old Style" panose="02050604050505020204" pitchFamily="18" charset="0"/>
              </a:rPr>
              <a:t>making a multicellular organism </a:t>
            </a:r>
            <a:r>
              <a:rPr lang="en-US" dirty="0">
                <a:latin typeface="Bookman Old Style" panose="02050604050505020204" pitchFamily="18" charset="0"/>
              </a:rPr>
              <a:t>because they can take up specialised functions. 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Therefore, this is a </a:t>
            </a:r>
            <a:r>
              <a:rPr lang="en-US" dirty="0">
                <a:solidFill>
                  <a:srgbClr val="3E3EFC"/>
                </a:solidFill>
                <a:latin typeface="Bookman Old Style" panose="02050604050505020204" pitchFamily="18" charset="0"/>
              </a:rPr>
              <a:t>basic characteristic </a:t>
            </a:r>
            <a:r>
              <a:rPr lang="en-US" dirty="0">
                <a:latin typeface="Bookman Old Style" panose="02050604050505020204" pitchFamily="18" charset="0"/>
              </a:rPr>
              <a:t>of classification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7" r="48660" b="15548"/>
          <a:stretch/>
        </p:blipFill>
        <p:spPr>
          <a:xfrm>
            <a:off x="3817620" y="2178237"/>
            <a:ext cx="2628970" cy="2148114"/>
          </a:xfrm>
          <a:prstGeom prst="round2Same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26" t="17990" b="24902"/>
          <a:stretch/>
        </p:blipFill>
        <p:spPr>
          <a:xfrm>
            <a:off x="1035910" y="2208717"/>
            <a:ext cx="2547620" cy="2158365"/>
          </a:xfrm>
          <a:prstGeom prst="round2Same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247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133600" y="392055"/>
            <a:ext cx="3200400" cy="408623"/>
          </a:xfrm>
          <a:prstGeom prst="round2DiagRect">
            <a:avLst/>
          </a:prstGeom>
          <a:solidFill>
            <a:srgbClr val="009999"/>
          </a:solidFill>
          <a:ln w="19050">
            <a:solidFill>
              <a:srgbClr val="F593A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DBFA"/>
                </a:solidFill>
                <a:latin typeface="Bookman Old Style" panose="02050604050505020204" pitchFamily="18" charset="0"/>
              </a:rPr>
              <a:t>Structure of Organism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1" y="1276350"/>
            <a:ext cx="1899536" cy="369332"/>
          </a:xfrm>
          <a:prstGeom prst="rect">
            <a:avLst/>
          </a:prstGeom>
          <a:solidFill>
            <a:srgbClr val="009999"/>
          </a:solidFill>
          <a:ln w="19050">
            <a:solidFill>
              <a:srgbClr val="F593A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DBFA"/>
                </a:solidFill>
                <a:latin typeface="Bookman Old Style" panose="02050604050505020204" pitchFamily="18" charset="0"/>
              </a:rPr>
              <a:t>Unicellular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1276350"/>
            <a:ext cx="1817370" cy="369332"/>
          </a:xfrm>
          <a:prstGeom prst="rect">
            <a:avLst/>
          </a:prstGeom>
          <a:solidFill>
            <a:srgbClr val="009999"/>
          </a:solidFill>
          <a:ln w="19050">
            <a:solidFill>
              <a:srgbClr val="F593A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DBFA"/>
                </a:solidFill>
                <a:latin typeface="Bookman Old Style" panose="02050604050505020204" pitchFamily="18" charset="0"/>
              </a:rPr>
              <a:t>Multicellular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3423538" y="-35942"/>
            <a:ext cx="457199" cy="2167385"/>
          </a:xfrm>
          <a:prstGeom prst="rightBrace">
            <a:avLst>
              <a:gd name="adj1" fmla="val 44376"/>
              <a:gd name="adj2" fmla="val 49759"/>
            </a:avLst>
          </a:prstGeom>
          <a:ln w="19050">
            <a:solidFill>
              <a:srgbClr val="000066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2758875"/>
            <a:ext cx="6096000" cy="369332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Groups of cells will carry out </a:t>
            </a:r>
            <a:r>
              <a:rPr lang="en-US" dirty="0">
                <a:solidFill>
                  <a:srgbClr val="FFC000"/>
                </a:solidFill>
                <a:latin typeface="Bookman Old Style" panose="02050604050505020204" pitchFamily="18" charset="0"/>
              </a:rPr>
              <a:t>specialised functions</a:t>
            </a:r>
            <a:r>
              <a:rPr lang="en-US" dirty="0">
                <a:solidFill>
                  <a:srgbClr val="3E3EFC"/>
                </a:solidFill>
                <a:latin typeface="Bookman Old Style" panose="02050604050505020204" pitchFamily="18" charset="0"/>
              </a:rPr>
              <a:t>.</a:t>
            </a:r>
            <a:endParaRPr lang="en-US" dirty="0">
              <a:solidFill>
                <a:srgbClr val="3E3EF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450" y="3181350"/>
            <a:ext cx="4960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This makes a very basic distinction in the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body designs </a:t>
            </a:r>
            <a:r>
              <a:rPr lang="en-US" dirty="0">
                <a:latin typeface="Bookman Old Style" panose="02050604050505020204" pitchFamily="18" charset="0"/>
              </a:rPr>
              <a:t>of organisms.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95400" y="1702594"/>
            <a:ext cx="2563091" cy="40862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Cells occur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singly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31673" y="1702594"/>
            <a:ext cx="4433455" cy="10215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Cells that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group together </a:t>
            </a:r>
            <a:r>
              <a:rPr lang="en-US" dirty="0">
                <a:latin typeface="Bookman Old Style" panose="02050604050505020204" pitchFamily="18" charset="0"/>
              </a:rPr>
              <a:t>to form a single organism use the principle of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division of </a:t>
            </a:r>
            <a:r>
              <a:rPr lang="en-US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labour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61" y="906925"/>
            <a:ext cx="1982439" cy="1828800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19" y="906925"/>
            <a:ext cx="2463725" cy="1828800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Rectangle 12"/>
          <p:cNvSpPr/>
          <p:nvPr/>
        </p:nvSpPr>
        <p:spPr>
          <a:xfrm>
            <a:off x="594360" y="3827681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As a result, an 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Amoeba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and a </a:t>
            </a:r>
            <a:r>
              <a:rPr lang="en-US" b="1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worm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are very different in their body design.</a:t>
            </a:r>
          </a:p>
        </p:txBody>
      </p:sp>
    </p:spTree>
    <p:extLst>
      <p:ext uri="{BB962C8B-B14F-4D97-AF65-F5344CB8AC3E}">
        <p14:creationId xmlns:p14="http://schemas.microsoft.com/office/powerpoint/2010/main" val="23067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10" grpId="0"/>
      <p:bldP spid="11" grpId="0" animBg="1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335121" y="392055"/>
            <a:ext cx="2644959" cy="408623"/>
          </a:xfrm>
          <a:prstGeom prst="round2DiagRect">
            <a:avLst/>
          </a:prstGeom>
          <a:solidFill>
            <a:srgbClr val="009999"/>
          </a:solidFill>
          <a:ln w="19050">
            <a:solidFill>
              <a:srgbClr val="F593A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DBFA"/>
                </a:solidFill>
                <a:latin typeface="Bookman Old Style" panose="02050604050505020204" pitchFamily="18" charset="0"/>
              </a:rPr>
              <a:t>Mode of nutrition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1" y="1276350"/>
            <a:ext cx="1899536" cy="369332"/>
          </a:xfrm>
          <a:prstGeom prst="rect">
            <a:avLst/>
          </a:prstGeom>
          <a:solidFill>
            <a:srgbClr val="009999"/>
          </a:solidFill>
          <a:ln w="19050">
            <a:solidFill>
              <a:srgbClr val="F593A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DBFA"/>
                </a:solidFill>
                <a:latin typeface="Bookman Old Style" panose="02050604050505020204" pitchFamily="18" charset="0"/>
              </a:rPr>
              <a:t>Autotrophs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1276350"/>
            <a:ext cx="1817370" cy="369332"/>
          </a:xfrm>
          <a:prstGeom prst="rect">
            <a:avLst/>
          </a:prstGeom>
          <a:solidFill>
            <a:srgbClr val="009999"/>
          </a:solidFill>
          <a:ln w="19050">
            <a:solidFill>
              <a:srgbClr val="F593A8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DBFA"/>
                </a:solidFill>
                <a:latin typeface="Bookman Old Style" panose="02050604050505020204" pitchFamily="18" charset="0"/>
              </a:rPr>
              <a:t>Heterotrophs </a:t>
            </a:r>
          </a:p>
        </p:txBody>
      </p:sp>
      <p:sp>
        <p:nvSpPr>
          <p:cNvPr id="5" name="Right Brace 4"/>
          <p:cNvSpPr/>
          <p:nvPr/>
        </p:nvSpPr>
        <p:spPr>
          <a:xfrm rot="16200000">
            <a:off x="3423538" y="-35942"/>
            <a:ext cx="457199" cy="2167385"/>
          </a:xfrm>
          <a:prstGeom prst="rightBrace">
            <a:avLst>
              <a:gd name="adj1" fmla="val 44376"/>
              <a:gd name="adj2" fmla="val 49759"/>
            </a:avLst>
          </a:prstGeom>
          <a:ln w="19050">
            <a:solidFill>
              <a:srgbClr val="000066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3400" y="1702594"/>
            <a:ext cx="3325091" cy="10215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Organisms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produce their own food</a:t>
            </a:r>
            <a:r>
              <a:rPr lang="en-US" dirty="0">
                <a:latin typeface="Bookman Old Style" panose="02050604050505020204" pitchFamily="18" charset="0"/>
              </a:rPr>
              <a:t> through the process of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photosynthesis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5161" y="1702594"/>
            <a:ext cx="3330554" cy="102155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Organisms which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gets food </a:t>
            </a:r>
            <a:r>
              <a:rPr lang="en-US" dirty="0">
                <a:latin typeface="Bookman Old Style" panose="02050604050505020204" pitchFamily="18" charset="0"/>
              </a:rPr>
              <a:t>from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outside sources</a:t>
            </a: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6550"/>
            <a:ext cx="1905802" cy="1828800"/>
          </a:xfrm>
          <a:prstGeom prst="rect">
            <a:avLst/>
          </a:prstGeom>
          <a:ln w="28575" cap="sq" cmpd="thickThin">
            <a:solidFill>
              <a:srgbClr val="F593A8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876550"/>
            <a:ext cx="2906486" cy="1828800"/>
          </a:xfrm>
          <a:prstGeom prst="rect">
            <a:avLst/>
          </a:prstGeom>
          <a:ln w="28575" cap="sq" cmpd="thickThin">
            <a:solidFill>
              <a:srgbClr val="F593A8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3135629" y="1755414"/>
            <a:ext cx="2655571" cy="740136"/>
          </a:xfrm>
          <a:prstGeom prst="wedgeRoundRectCallout">
            <a:avLst>
              <a:gd name="adj1" fmla="val -76295"/>
              <a:gd name="adj2" fmla="val -73195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Auto = self</a:t>
            </a:r>
          </a:p>
          <a:p>
            <a:r>
              <a:rPr lang="en-US" b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Troph</a:t>
            </a: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= feeder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1798082"/>
            <a:ext cx="2590800" cy="773668"/>
          </a:xfrm>
          <a:prstGeom prst="wedgeRoundRectCallout">
            <a:avLst>
              <a:gd name="adj1" fmla="val -76295"/>
              <a:gd name="adj2" fmla="val -73195"/>
              <a:gd name="adj3" fmla="val 16667"/>
            </a:avLst>
          </a:prstGeom>
          <a:solidFill>
            <a:srgbClr val="FFFF8F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Hetero = different</a:t>
            </a:r>
          </a:p>
          <a:p>
            <a:r>
              <a:rPr lang="en-US" b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Troph</a:t>
            </a: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= feeder</a:t>
            </a:r>
          </a:p>
        </p:txBody>
      </p:sp>
    </p:spTree>
    <p:extLst>
      <p:ext uri="{BB962C8B-B14F-4D97-AF65-F5344CB8AC3E}">
        <p14:creationId xmlns:p14="http://schemas.microsoft.com/office/powerpoint/2010/main" val="356398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10286</TotalTime>
  <Words>195</Words>
  <Application>Microsoft Office PowerPoint</Application>
  <PresentationFormat>On-screen Show (16:9)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Debashish Nath</cp:lastModifiedBy>
  <cp:revision>962</cp:revision>
  <cp:lastPrinted>2024-01-23T12:10:35Z</cp:lastPrinted>
  <dcterms:created xsi:type="dcterms:W3CDTF">2013-07-31T12:47:49Z</dcterms:created>
  <dcterms:modified xsi:type="dcterms:W3CDTF">2024-01-23T12:10:39Z</dcterms:modified>
</cp:coreProperties>
</file>