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3.xml" ContentType="application/vnd.openxmlformats-officedocument.presentationml.notesSlide+xml"/>
  <Override PartName="/ppt/tags/tag72.xml" ContentType="application/vnd.openxmlformats-officedocument.presentationml.tags+xml"/>
  <Override PartName="/ppt/notesSlides/notesSlide4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5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6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7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notesSlides/notesSlide8.xml" ContentType="application/vnd.openxmlformats-officedocument.presentationml.notesSlide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notesSlides/notesSlide9.xml" ContentType="application/vnd.openxmlformats-officedocument.presentationml.notesSlide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notesSlides/notesSlide10.xml" ContentType="application/vnd.openxmlformats-officedocument.presentationml.notesSlide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notesSlides/notesSlide11.xml" ContentType="application/vnd.openxmlformats-officedocument.presentationml.notesSlid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notesSlides/notesSlide12.xml" ContentType="application/vnd.openxmlformats-officedocument.presentationml.notesSlide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notesSlides/notesSlide13.xml" ContentType="application/vnd.openxmlformats-officedocument.presentationml.notesSlide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notesSlides/notesSlide14.xml" ContentType="application/vnd.openxmlformats-officedocument.presentationml.notesSlide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notesSlides/notesSlide15.xml" ContentType="application/vnd.openxmlformats-officedocument.presentationml.notesSlide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notesSlides/notesSlide16.xml" ContentType="application/vnd.openxmlformats-officedocument.presentationml.notesSlide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notesSlides/notesSlide17.xml" ContentType="application/vnd.openxmlformats-officedocument.presentationml.notesSlide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notesSlides/notesSlide18.xml" ContentType="application/vnd.openxmlformats-officedocument.presentationml.notesSlide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notesSlides/notesSlide19.xml" ContentType="application/vnd.openxmlformats-officedocument.presentationml.notesSlide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notesSlides/notesSlide20.xml" ContentType="application/vnd.openxmlformats-officedocument.presentationml.notesSlide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notesSlides/notesSlide21.xml" ContentType="application/vnd.openxmlformats-officedocument.presentationml.notesSlide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notesSlides/notesSlide22.xml" ContentType="application/vnd.openxmlformats-officedocument.presentationml.notesSlide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notesSlides/notesSlide23.xml" ContentType="application/vnd.openxmlformats-officedocument.presentationml.notesSlide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notesSlides/notesSlide24.xml" ContentType="application/vnd.openxmlformats-officedocument.presentationml.notesSlide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notesSlides/notesSlide25.xml" ContentType="application/vnd.openxmlformats-officedocument.presentationml.notesSlide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notesSlides/notesSlide26.xml" ContentType="application/vnd.openxmlformats-officedocument.presentationml.notesSlide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notesSlides/notesSlide27.xml" ContentType="application/vnd.openxmlformats-officedocument.presentationml.notesSlide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notesSlides/notesSlide28.xml" ContentType="application/vnd.openxmlformats-officedocument.presentationml.notesSlide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notesSlides/notesSlide29.xml" ContentType="application/vnd.openxmlformats-officedocument.presentationml.notesSlide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notesSlides/notesSlide30.xml" ContentType="application/vnd.openxmlformats-officedocument.presentationml.notesSlide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notesSlides/notesSlide31.xml" ContentType="application/vnd.openxmlformats-officedocument.presentationml.notesSlide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notesSlides/notesSlide32.xml" ContentType="application/vnd.openxmlformats-officedocument.presentationml.notesSlide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notesSlides/notesSlide33.xml" ContentType="application/vnd.openxmlformats-officedocument.presentationml.notesSlide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notesSlides/notesSlide34.xml" ContentType="application/vnd.openxmlformats-officedocument.presentationml.notesSlide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notesSlides/notesSlide35.xml" ContentType="application/vnd.openxmlformats-officedocument.presentationml.notesSlide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notesSlides/notesSlide36.xml" ContentType="application/vnd.openxmlformats-officedocument.presentationml.notesSlide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6" r:id="rId2"/>
    <p:sldMasterId id="2147483749" r:id="rId3"/>
  </p:sldMasterIdLst>
  <p:notesMasterIdLst>
    <p:notesMasterId r:id="rId53"/>
  </p:notesMasterIdLst>
  <p:handoutMasterIdLst>
    <p:handoutMasterId r:id="rId54"/>
  </p:handoutMasterIdLst>
  <p:sldIdLst>
    <p:sldId id="260" r:id="rId4"/>
    <p:sldId id="344" r:id="rId5"/>
    <p:sldId id="345" r:id="rId6"/>
    <p:sldId id="347" r:id="rId7"/>
    <p:sldId id="349" r:id="rId8"/>
    <p:sldId id="350" r:id="rId9"/>
    <p:sldId id="262" r:id="rId10"/>
    <p:sldId id="266" r:id="rId11"/>
    <p:sldId id="267" r:id="rId12"/>
    <p:sldId id="268" r:id="rId13"/>
    <p:sldId id="270" r:id="rId14"/>
    <p:sldId id="272" r:id="rId15"/>
    <p:sldId id="273" r:id="rId16"/>
    <p:sldId id="274" r:id="rId17"/>
    <p:sldId id="276" r:id="rId18"/>
    <p:sldId id="278" r:id="rId19"/>
    <p:sldId id="287" r:id="rId20"/>
    <p:sldId id="282" r:id="rId21"/>
    <p:sldId id="283" r:id="rId22"/>
    <p:sldId id="284" r:id="rId23"/>
    <p:sldId id="285" r:id="rId24"/>
    <p:sldId id="281" r:id="rId25"/>
    <p:sldId id="288" r:id="rId26"/>
    <p:sldId id="265" r:id="rId27"/>
    <p:sldId id="289" r:id="rId28"/>
    <p:sldId id="296" r:id="rId29"/>
    <p:sldId id="297" r:id="rId30"/>
    <p:sldId id="298" r:id="rId31"/>
    <p:sldId id="299" r:id="rId32"/>
    <p:sldId id="305" r:id="rId33"/>
    <p:sldId id="306" r:id="rId34"/>
    <p:sldId id="308" r:id="rId35"/>
    <p:sldId id="309" r:id="rId36"/>
    <p:sldId id="315" r:id="rId37"/>
    <p:sldId id="316" r:id="rId38"/>
    <p:sldId id="318" r:id="rId39"/>
    <p:sldId id="319" r:id="rId40"/>
    <p:sldId id="321" r:id="rId41"/>
    <p:sldId id="322" r:id="rId42"/>
    <p:sldId id="323" r:id="rId43"/>
    <p:sldId id="324" r:id="rId44"/>
    <p:sldId id="325" r:id="rId45"/>
    <p:sldId id="326" r:id="rId46"/>
    <p:sldId id="328" r:id="rId47"/>
    <p:sldId id="329" r:id="rId48"/>
    <p:sldId id="330" r:id="rId49"/>
    <p:sldId id="331" r:id="rId50"/>
    <p:sldId id="332" r:id="rId51"/>
    <p:sldId id="333" r:id="rId52"/>
  </p:sldIdLst>
  <p:sldSz cx="9144000" cy="5143500" type="screen16x9"/>
  <p:notesSz cx="6858000" cy="9144000"/>
  <p:custDataLst>
    <p:tags r:id="rId5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66"/>
    <a:srgbClr val="0000FF"/>
    <a:srgbClr val="E52994"/>
    <a:srgbClr val="F5FEDA"/>
    <a:srgbClr val="00FFFF"/>
    <a:srgbClr val="D3FDF2"/>
    <a:srgbClr val="CC99FF"/>
    <a:srgbClr val="FEDAF7"/>
    <a:srgbClr val="FBDDED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8" autoAdjust="0"/>
    <p:restoredTop sz="91575" autoAdjust="0"/>
  </p:normalViewPr>
  <p:slideViewPr>
    <p:cSldViewPr>
      <p:cViewPr varScale="1">
        <p:scale>
          <a:sx n="100" d="100"/>
          <a:sy n="100" d="100"/>
        </p:scale>
        <p:origin x="1133" y="6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gs" Target="tags/tag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30A72-3431-4043-AEA0-3A026ED62FFD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4CFC5-19A5-4CDF-8EE1-A91D1C143C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220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3C289-6439-4BF9-B48D-6AD28F49E24B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B03F8-1C2E-4970-9043-FD0364F809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03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B03F8-1C2E-4970-9043-FD0364F809F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34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B03F8-1C2E-4970-9043-FD0364F809F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873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B03F8-1C2E-4970-9043-FD0364F809F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25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B03F8-1C2E-4970-9043-FD0364F809F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25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B03F8-1C2E-4970-9043-FD0364F809F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25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B03F8-1C2E-4970-9043-FD0364F809F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25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B03F8-1C2E-4970-9043-FD0364F809F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25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B03F8-1C2E-4970-9043-FD0364F809F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25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B03F8-1C2E-4970-9043-FD0364F809F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25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B03F8-1C2E-4970-9043-FD0364F809F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254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B03F8-1C2E-4970-9043-FD0364F809F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25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B03F8-1C2E-4970-9043-FD0364F809F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719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B03F8-1C2E-4970-9043-FD0364F809F4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25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B03F8-1C2E-4970-9043-FD0364F809F4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254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B03F8-1C2E-4970-9043-FD0364F809F4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254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B03F8-1C2E-4970-9043-FD0364F809F4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25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B03F8-1C2E-4970-9043-FD0364F809F4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254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B03F8-1C2E-4970-9043-FD0364F809F4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254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B03F8-1C2E-4970-9043-FD0364F809F4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254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B03F8-1C2E-4970-9043-FD0364F809F4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254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B03F8-1C2E-4970-9043-FD0364F809F4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254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B03F8-1C2E-4970-9043-FD0364F809F4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25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B03F8-1C2E-4970-9043-FD0364F809F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719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B03F8-1C2E-4970-9043-FD0364F809F4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254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B03F8-1C2E-4970-9043-FD0364F809F4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254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B03F8-1C2E-4970-9043-FD0364F809F4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538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B03F8-1C2E-4970-9043-FD0364F809F4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538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B03F8-1C2E-4970-9043-FD0364F809F4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254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B03F8-1C2E-4970-9043-FD0364F809F4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254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B03F8-1C2E-4970-9043-FD0364F809F4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254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B03F8-1C2E-4970-9043-FD0364F809F4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25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B03F8-1C2E-4970-9043-FD0364F809F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93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B03F8-1C2E-4970-9043-FD0364F809F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25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B03F8-1C2E-4970-9043-FD0364F809F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24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B03F8-1C2E-4970-9043-FD0364F809F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11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B03F8-1C2E-4970-9043-FD0364F809F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873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B03F8-1C2E-4970-9043-FD0364F809F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873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01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6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6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9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9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9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18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6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956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9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9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9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49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9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9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9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348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9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9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9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9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9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9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9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709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6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9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9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9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280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6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9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9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9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747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9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9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9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02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96536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13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0621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0105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1306"/>
            <a:ext cx="4038600" cy="2547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1306"/>
            <a:ext cx="4038600" cy="2547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6"/>
            <a:ext cx="2133600" cy="273843"/>
          </a:xfrm>
          <a:prstGeom prst="rect">
            <a:avLst/>
          </a:prstGeom>
        </p:spPr>
        <p:txBody>
          <a:bodyPr/>
          <a:lstStyle/>
          <a:p>
            <a:fld id="{829C632A-B643-44DA-A466-4077BA06C397}" type="datetimeFigureOut">
              <a:rPr lang="en-US" smtClean="0">
                <a:solidFill>
                  <a:prstClr val="black"/>
                </a:solidFill>
              </a:rPr>
              <a:pPr/>
              <a:t>1/29/2024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6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6"/>
            <a:ext cx="2133600" cy="273843"/>
          </a:xfrm>
          <a:prstGeom prst="rect">
            <a:avLst/>
          </a:prstGeom>
        </p:spPr>
        <p:txBody>
          <a:bodyPr/>
          <a:lstStyle/>
          <a:p>
            <a:fld id="{70372454-4FF4-494C-8D66-D7FE22B132E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5664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6"/>
            <a:ext cx="2133600" cy="273843"/>
          </a:xfrm>
          <a:prstGeom prst="rect">
            <a:avLst/>
          </a:prstGeom>
        </p:spPr>
        <p:txBody>
          <a:bodyPr/>
          <a:lstStyle/>
          <a:p>
            <a:fld id="{829C632A-B643-44DA-A466-4077BA06C397}" type="datetimeFigureOut">
              <a:rPr lang="en-US" smtClean="0">
                <a:solidFill>
                  <a:prstClr val="black"/>
                </a:solidFill>
              </a:rPr>
              <a:pPr/>
              <a:t>1/29/2024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6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6"/>
            <a:ext cx="2133600" cy="273843"/>
          </a:xfrm>
          <a:prstGeom prst="rect">
            <a:avLst/>
          </a:prstGeom>
        </p:spPr>
        <p:txBody>
          <a:bodyPr/>
          <a:lstStyle/>
          <a:p>
            <a:fld id="{70372454-4FF4-494C-8D66-D7FE22B132E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2338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6"/>
            <a:ext cx="2133600" cy="273843"/>
          </a:xfrm>
          <a:prstGeom prst="rect">
            <a:avLst/>
          </a:prstGeom>
        </p:spPr>
        <p:txBody>
          <a:bodyPr/>
          <a:lstStyle/>
          <a:p>
            <a:fld id="{829C632A-B643-44DA-A466-4077BA06C397}" type="datetimeFigureOut">
              <a:rPr lang="en-US" smtClean="0">
                <a:solidFill>
                  <a:prstClr val="black"/>
                </a:solidFill>
              </a:rPr>
              <a:pPr/>
              <a:t>1/29/2024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6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6"/>
            <a:ext cx="2133600" cy="273843"/>
          </a:xfrm>
          <a:prstGeom prst="rect">
            <a:avLst/>
          </a:prstGeom>
        </p:spPr>
        <p:txBody>
          <a:bodyPr/>
          <a:lstStyle/>
          <a:p>
            <a:fld id="{70372454-4FF4-494C-8D66-D7FE22B132E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404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6"/>
            <a:ext cx="2133600" cy="273843"/>
          </a:xfrm>
          <a:prstGeom prst="rect">
            <a:avLst/>
          </a:prstGeom>
        </p:spPr>
        <p:txBody>
          <a:bodyPr/>
          <a:lstStyle/>
          <a:p>
            <a:fld id="{829C632A-B643-44DA-A466-4077BA06C397}" type="datetimeFigureOut">
              <a:rPr lang="en-US" smtClean="0">
                <a:solidFill>
                  <a:prstClr val="black"/>
                </a:solidFill>
              </a:rPr>
              <a:pPr/>
              <a:t>1/29/2024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6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6"/>
            <a:ext cx="2133600" cy="273843"/>
          </a:xfrm>
          <a:prstGeom prst="rect">
            <a:avLst/>
          </a:prstGeom>
        </p:spPr>
        <p:txBody>
          <a:bodyPr/>
          <a:lstStyle/>
          <a:p>
            <a:fld id="{70372454-4FF4-494C-8D66-D7FE22B132E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700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90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7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6"/>
            <a:ext cx="2133600" cy="273843"/>
          </a:xfrm>
          <a:prstGeom prst="rect">
            <a:avLst/>
          </a:prstGeom>
        </p:spPr>
        <p:txBody>
          <a:bodyPr/>
          <a:lstStyle/>
          <a:p>
            <a:fld id="{829C632A-B643-44DA-A466-4077BA06C397}" type="datetimeFigureOut">
              <a:rPr lang="en-US" smtClean="0">
                <a:solidFill>
                  <a:prstClr val="black"/>
                </a:solidFill>
              </a:rPr>
              <a:pPr/>
              <a:t>1/29/2024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6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6"/>
            <a:ext cx="2133600" cy="273843"/>
          </a:xfrm>
          <a:prstGeom prst="rect">
            <a:avLst/>
          </a:prstGeom>
        </p:spPr>
        <p:txBody>
          <a:bodyPr/>
          <a:lstStyle/>
          <a:p>
            <a:fld id="{70372454-4FF4-494C-8D66-D7FE22B132E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807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3"/>
            <a:ext cx="5486400" cy="42505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6"/>
            <a:ext cx="2133600" cy="273843"/>
          </a:xfrm>
          <a:prstGeom prst="rect">
            <a:avLst/>
          </a:prstGeom>
        </p:spPr>
        <p:txBody>
          <a:bodyPr/>
          <a:lstStyle/>
          <a:p>
            <a:fld id="{829C632A-B643-44DA-A466-4077BA06C397}" type="datetimeFigureOut">
              <a:rPr lang="en-US" smtClean="0">
                <a:solidFill>
                  <a:prstClr val="black"/>
                </a:solidFill>
              </a:rPr>
              <a:pPr/>
              <a:t>1/29/2024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6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6"/>
            <a:ext cx="2133600" cy="273843"/>
          </a:xfrm>
          <a:prstGeom prst="rect">
            <a:avLst/>
          </a:prstGeom>
        </p:spPr>
        <p:txBody>
          <a:bodyPr/>
          <a:lstStyle/>
          <a:p>
            <a:fld id="{70372454-4FF4-494C-8D66-D7FE22B132E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6760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6"/>
            <a:ext cx="2133600" cy="273843"/>
          </a:xfrm>
          <a:prstGeom prst="rect">
            <a:avLst/>
          </a:prstGeom>
        </p:spPr>
        <p:txBody>
          <a:bodyPr/>
          <a:lstStyle/>
          <a:p>
            <a:fld id="{829C632A-B643-44DA-A466-4077BA06C397}" type="datetimeFigureOut">
              <a:rPr lang="en-US" smtClean="0">
                <a:solidFill>
                  <a:prstClr val="black"/>
                </a:solidFill>
              </a:rPr>
              <a:pPr/>
              <a:t>1/29/2024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6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6"/>
            <a:ext cx="2133600" cy="273843"/>
          </a:xfrm>
          <a:prstGeom prst="rect">
            <a:avLst/>
          </a:prstGeom>
        </p:spPr>
        <p:txBody>
          <a:bodyPr/>
          <a:lstStyle/>
          <a:p>
            <a:fld id="{70372454-4FF4-494C-8D66-D7FE22B132E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0686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4"/>
            <a:ext cx="2057400" cy="329445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4"/>
            <a:ext cx="6019800" cy="329445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6"/>
            <a:ext cx="2133600" cy="273843"/>
          </a:xfrm>
          <a:prstGeom prst="rect">
            <a:avLst/>
          </a:prstGeom>
        </p:spPr>
        <p:txBody>
          <a:bodyPr/>
          <a:lstStyle/>
          <a:p>
            <a:fld id="{829C632A-B643-44DA-A466-4077BA06C397}" type="datetimeFigureOut">
              <a:rPr lang="en-US" smtClean="0">
                <a:solidFill>
                  <a:prstClr val="black"/>
                </a:solidFill>
              </a:rPr>
              <a:pPr/>
              <a:t>1/29/2024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6"/>
            <a:ext cx="2895600" cy="273843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6"/>
            <a:ext cx="2133600" cy="273843"/>
          </a:xfrm>
          <a:prstGeom prst="rect">
            <a:avLst/>
          </a:prstGeom>
        </p:spPr>
        <p:txBody>
          <a:bodyPr/>
          <a:lstStyle/>
          <a:p>
            <a:fld id="{70372454-4FF4-494C-8D66-D7FE22B132E6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2500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408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27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293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310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44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9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9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9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9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08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6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9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9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9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6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81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44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9"/>
            <a:ext cx="2133600" cy="274637"/>
          </a:xfrm>
          <a:prstGeom prst="rect">
            <a:avLst/>
          </a:prstGeom>
        </p:spPr>
        <p:txBody>
          <a:bodyPr/>
          <a:lstStyle/>
          <a:p>
            <a:fld id="{4BD96E2F-C5B8-4607-B95F-8EC97B7DD28D}" type="datetimeFigureOut">
              <a:rPr lang="en-US" smtClean="0"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9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9"/>
            <a:ext cx="2133600" cy="274637"/>
          </a:xfrm>
          <a:prstGeom prst="rect">
            <a:avLst/>
          </a:prstGeom>
        </p:spPr>
        <p:txBody>
          <a:bodyPr/>
          <a:lstStyle/>
          <a:p>
            <a:fld id="{2C9162FC-3F9A-4D3C-B991-A6C4CCAC28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459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65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tags" Target="../tags/tag121.xml"/><Relationship Id="rId7" Type="http://schemas.openxmlformats.org/officeDocument/2006/relationships/tags" Target="../tags/tag125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1" Type="http://schemas.openxmlformats.org/officeDocument/2006/relationships/image" Target="../media/image1.jpeg"/><Relationship Id="rId5" Type="http://schemas.openxmlformats.org/officeDocument/2006/relationships/tags" Target="../tags/tag123.xml"/><Relationship Id="rId10" Type="http://schemas.openxmlformats.org/officeDocument/2006/relationships/image" Target="../media/image3.jpeg"/><Relationship Id="rId4" Type="http://schemas.openxmlformats.org/officeDocument/2006/relationships/tags" Target="../tags/tag122.xml"/><Relationship Id="rId9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13" Type="http://schemas.openxmlformats.org/officeDocument/2006/relationships/tags" Target="../tags/tag138.xml"/><Relationship Id="rId18" Type="http://schemas.openxmlformats.org/officeDocument/2006/relationships/tags" Target="../tags/tag143.xml"/><Relationship Id="rId3" Type="http://schemas.openxmlformats.org/officeDocument/2006/relationships/tags" Target="../tags/tag128.xml"/><Relationship Id="rId21" Type="http://schemas.openxmlformats.org/officeDocument/2006/relationships/image" Target="../media/image1.jpeg"/><Relationship Id="rId7" Type="http://schemas.openxmlformats.org/officeDocument/2006/relationships/tags" Target="../tags/tag132.xml"/><Relationship Id="rId12" Type="http://schemas.openxmlformats.org/officeDocument/2006/relationships/tags" Target="../tags/tag137.xml"/><Relationship Id="rId17" Type="http://schemas.openxmlformats.org/officeDocument/2006/relationships/tags" Target="../tags/tag142.xml"/><Relationship Id="rId2" Type="http://schemas.openxmlformats.org/officeDocument/2006/relationships/tags" Target="../tags/tag127.xml"/><Relationship Id="rId16" Type="http://schemas.openxmlformats.org/officeDocument/2006/relationships/tags" Target="../tags/tag141.xml"/><Relationship Id="rId20" Type="http://schemas.openxmlformats.org/officeDocument/2006/relationships/image" Target="../media/image3.jpeg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tags" Target="../tags/tag136.xml"/><Relationship Id="rId5" Type="http://schemas.openxmlformats.org/officeDocument/2006/relationships/tags" Target="../tags/tag130.xml"/><Relationship Id="rId15" Type="http://schemas.openxmlformats.org/officeDocument/2006/relationships/tags" Target="../tags/tag140.xml"/><Relationship Id="rId10" Type="http://schemas.openxmlformats.org/officeDocument/2006/relationships/tags" Target="../tags/tag135.xml"/><Relationship Id="rId19" Type="http://schemas.openxmlformats.org/officeDocument/2006/relationships/slideLayout" Target="../slideLayouts/slideLayout13.xml"/><Relationship Id="rId4" Type="http://schemas.openxmlformats.org/officeDocument/2006/relationships/tags" Target="../tags/tag129.xml"/><Relationship Id="rId9" Type="http://schemas.openxmlformats.org/officeDocument/2006/relationships/tags" Target="../tags/tag134.xml"/><Relationship Id="rId14" Type="http://schemas.openxmlformats.org/officeDocument/2006/relationships/tags" Target="../tags/tag13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51.xml"/><Relationship Id="rId3" Type="http://schemas.openxmlformats.org/officeDocument/2006/relationships/tags" Target="../tags/tag146.xml"/><Relationship Id="rId7" Type="http://schemas.openxmlformats.org/officeDocument/2006/relationships/tags" Target="../tags/tag150.xml"/><Relationship Id="rId12" Type="http://schemas.openxmlformats.org/officeDocument/2006/relationships/image" Target="../media/image1.jpeg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11" Type="http://schemas.openxmlformats.org/officeDocument/2006/relationships/image" Target="../media/image3.jpeg"/><Relationship Id="rId5" Type="http://schemas.openxmlformats.org/officeDocument/2006/relationships/tags" Target="../tags/tag148.xml"/><Relationship Id="rId10" Type="http://schemas.openxmlformats.org/officeDocument/2006/relationships/notesSlide" Target="../notesSlides/notesSlide7.xml"/><Relationship Id="rId4" Type="http://schemas.openxmlformats.org/officeDocument/2006/relationships/tags" Target="../tags/tag147.xml"/><Relationship Id="rId9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13" Type="http://schemas.openxmlformats.org/officeDocument/2006/relationships/tags" Target="../tags/tag164.xml"/><Relationship Id="rId18" Type="http://schemas.openxmlformats.org/officeDocument/2006/relationships/tags" Target="../tags/tag169.xml"/><Relationship Id="rId3" Type="http://schemas.openxmlformats.org/officeDocument/2006/relationships/tags" Target="../tags/tag154.xml"/><Relationship Id="rId21" Type="http://schemas.openxmlformats.org/officeDocument/2006/relationships/image" Target="../media/image3.jpeg"/><Relationship Id="rId7" Type="http://schemas.openxmlformats.org/officeDocument/2006/relationships/tags" Target="../tags/tag158.xml"/><Relationship Id="rId12" Type="http://schemas.openxmlformats.org/officeDocument/2006/relationships/tags" Target="../tags/tag163.xml"/><Relationship Id="rId17" Type="http://schemas.openxmlformats.org/officeDocument/2006/relationships/tags" Target="../tags/tag168.xml"/><Relationship Id="rId2" Type="http://schemas.openxmlformats.org/officeDocument/2006/relationships/tags" Target="../tags/tag153.xml"/><Relationship Id="rId16" Type="http://schemas.openxmlformats.org/officeDocument/2006/relationships/tags" Target="../tags/tag167.xml"/><Relationship Id="rId20" Type="http://schemas.openxmlformats.org/officeDocument/2006/relationships/slideLayout" Target="../slideLayouts/slideLayout1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11" Type="http://schemas.openxmlformats.org/officeDocument/2006/relationships/tags" Target="../tags/tag162.xml"/><Relationship Id="rId5" Type="http://schemas.openxmlformats.org/officeDocument/2006/relationships/tags" Target="../tags/tag156.xml"/><Relationship Id="rId15" Type="http://schemas.openxmlformats.org/officeDocument/2006/relationships/tags" Target="../tags/tag166.xml"/><Relationship Id="rId10" Type="http://schemas.openxmlformats.org/officeDocument/2006/relationships/tags" Target="../tags/tag161.xml"/><Relationship Id="rId19" Type="http://schemas.openxmlformats.org/officeDocument/2006/relationships/tags" Target="../tags/tag170.xml"/><Relationship Id="rId4" Type="http://schemas.openxmlformats.org/officeDocument/2006/relationships/tags" Target="../tags/tag155.xml"/><Relationship Id="rId9" Type="http://schemas.openxmlformats.org/officeDocument/2006/relationships/tags" Target="../tags/tag160.xml"/><Relationship Id="rId14" Type="http://schemas.openxmlformats.org/officeDocument/2006/relationships/tags" Target="../tags/tag165.xml"/><Relationship Id="rId22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183.xml"/><Relationship Id="rId18" Type="http://schemas.openxmlformats.org/officeDocument/2006/relationships/tags" Target="../tags/tag188.xml"/><Relationship Id="rId26" Type="http://schemas.openxmlformats.org/officeDocument/2006/relationships/tags" Target="../tags/tag196.xml"/><Relationship Id="rId39" Type="http://schemas.openxmlformats.org/officeDocument/2006/relationships/tags" Target="../tags/tag209.xml"/><Relationship Id="rId21" Type="http://schemas.openxmlformats.org/officeDocument/2006/relationships/tags" Target="../tags/tag191.xml"/><Relationship Id="rId34" Type="http://schemas.openxmlformats.org/officeDocument/2006/relationships/tags" Target="../tags/tag204.xml"/><Relationship Id="rId42" Type="http://schemas.openxmlformats.org/officeDocument/2006/relationships/notesSlide" Target="../notesSlides/notesSlide8.xml"/><Relationship Id="rId47" Type="http://schemas.openxmlformats.org/officeDocument/2006/relationships/tags" Target="../tags/tag173.xml"/><Relationship Id="rId50" Type="http://schemas.openxmlformats.org/officeDocument/2006/relationships/tags" Target="../tags/tag179.xml"/><Relationship Id="rId55" Type="http://schemas.openxmlformats.org/officeDocument/2006/relationships/image" Target="../media/image7.png"/><Relationship Id="rId7" Type="http://schemas.openxmlformats.org/officeDocument/2006/relationships/tags" Target="../tags/tag177.xml"/><Relationship Id="rId2" Type="http://schemas.openxmlformats.org/officeDocument/2006/relationships/tags" Target="../tags/tag172.xml"/><Relationship Id="rId16" Type="http://schemas.openxmlformats.org/officeDocument/2006/relationships/tags" Target="../tags/tag186.xml"/><Relationship Id="rId29" Type="http://schemas.openxmlformats.org/officeDocument/2006/relationships/tags" Target="../tags/tag199.xml"/><Relationship Id="rId11" Type="http://schemas.openxmlformats.org/officeDocument/2006/relationships/tags" Target="../tags/tag181.xml"/><Relationship Id="rId24" Type="http://schemas.openxmlformats.org/officeDocument/2006/relationships/tags" Target="../tags/tag194.xml"/><Relationship Id="rId32" Type="http://schemas.openxmlformats.org/officeDocument/2006/relationships/tags" Target="../tags/tag202.xml"/><Relationship Id="rId37" Type="http://schemas.openxmlformats.org/officeDocument/2006/relationships/tags" Target="../tags/tag207.xml"/><Relationship Id="rId40" Type="http://schemas.openxmlformats.org/officeDocument/2006/relationships/tags" Target="../tags/tag210.xml"/><Relationship Id="rId45" Type="http://schemas.openxmlformats.org/officeDocument/2006/relationships/tags" Target="../tags/tag171.xml"/><Relationship Id="rId53" Type="http://schemas.openxmlformats.org/officeDocument/2006/relationships/tags" Target="../tags/tag194.xml"/><Relationship Id="rId5" Type="http://schemas.openxmlformats.org/officeDocument/2006/relationships/tags" Target="../tags/tag175.xml"/><Relationship Id="rId10" Type="http://schemas.openxmlformats.org/officeDocument/2006/relationships/tags" Target="../tags/tag180.xml"/><Relationship Id="rId19" Type="http://schemas.openxmlformats.org/officeDocument/2006/relationships/tags" Target="../tags/tag189.xml"/><Relationship Id="rId31" Type="http://schemas.openxmlformats.org/officeDocument/2006/relationships/tags" Target="../tags/tag201.xml"/><Relationship Id="rId44" Type="http://schemas.openxmlformats.org/officeDocument/2006/relationships/image" Target="../media/image3.png"/><Relationship Id="rId52" Type="http://schemas.openxmlformats.org/officeDocument/2006/relationships/image" Target="../media/image1.jpeg"/><Relationship Id="rId4" Type="http://schemas.openxmlformats.org/officeDocument/2006/relationships/tags" Target="../tags/tag174.xml"/><Relationship Id="rId9" Type="http://schemas.openxmlformats.org/officeDocument/2006/relationships/tags" Target="../tags/tag179.xml"/><Relationship Id="rId14" Type="http://schemas.openxmlformats.org/officeDocument/2006/relationships/tags" Target="../tags/tag184.xml"/><Relationship Id="rId22" Type="http://schemas.openxmlformats.org/officeDocument/2006/relationships/tags" Target="../tags/tag192.xml"/><Relationship Id="rId27" Type="http://schemas.openxmlformats.org/officeDocument/2006/relationships/tags" Target="../tags/tag197.xml"/><Relationship Id="rId30" Type="http://schemas.openxmlformats.org/officeDocument/2006/relationships/tags" Target="../tags/tag200.xml"/><Relationship Id="rId35" Type="http://schemas.openxmlformats.org/officeDocument/2006/relationships/tags" Target="../tags/tag205.xml"/><Relationship Id="rId43" Type="http://schemas.openxmlformats.org/officeDocument/2006/relationships/image" Target="../media/image3.jpeg"/><Relationship Id="rId48" Type="http://schemas.openxmlformats.org/officeDocument/2006/relationships/image" Target="../media/image5.png"/><Relationship Id="rId8" Type="http://schemas.openxmlformats.org/officeDocument/2006/relationships/tags" Target="../tags/tag178.xml"/><Relationship Id="rId51" Type="http://schemas.openxmlformats.org/officeDocument/2006/relationships/image" Target="../media/image6.png"/><Relationship Id="rId3" Type="http://schemas.openxmlformats.org/officeDocument/2006/relationships/tags" Target="../tags/tag173.xml"/><Relationship Id="rId12" Type="http://schemas.openxmlformats.org/officeDocument/2006/relationships/tags" Target="../tags/tag182.xml"/><Relationship Id="rId17" Type="http://schemas.openxmlformats.org/officeDocument/2006/relationships/tags" Target="../tags/tag187.xml"/><Relationship Id="rId25" Type="http://schemas.openxmlformats.org/officeDocument/2006/relationships/tags" Target="../tags/tag195.xml"/><Relationship Id="rId33" Type="http://schemas.openxmlformats.org/officeDocument/2006/relationships/tags" Target="../tags/tag203.xml"/><Relationship Id="rId38" Type="http://schemas.openxmlformats.org/officeDocument/2006/relationships/tags" Target="../tags/tag208.xml"/><Relationship Id="rId46" Type="http://schemas.openxmlformats.org/officeDocument/2006/relationships/image" Target="../media/image4.png"/><Relationship Id="rId20" Type="http://schemas.openxmlformats.org/officeDocument/2006/relationships/tags" Target="../tags/tag190.xml"/><Relationship Id="rId41" Type="http://schemas.openxmlformats.org/officeDocument/2006/relationships/slideLayout" Target="../slideLayouts/slideLayout13.xml"/><Relationship Id="rId54" Type="http://schemas.openxmlformats.org/officeDocument/2006/relationships/tags" Target="../tags/tag199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5" Type="http://schemas.openxmlformats.org/officeDocument/2006/relationships/tags" Target="../tags/tag185.xml"/><Relationship Id="rId23" Type="http://schemas.openxmlformats.org/officeDocument/2006/relationships/tags" Target="../tags/tag193.xml"/><Relationship Id="rId28" Type="http://schemas.openxmlformats.org/officeDocument/2006/relationships/tags" Target="../tags/tag198.xml"/><Relationship Id="rId36" Type="http://schemas.openxmlformats.org/officeDocument/2006/relationships/tags" Target="../tags/tag206.xml"/><Relationship Id="rId49" Type="http://schemas.openxmlformats.org/officeDocument/2006/relationships/tags" Target="../tags/tag176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223.xml"/><Relationship Id="rId18" Type="http://schemas.openxmlformats.org/officeDocument/2006/relationships/tags" Target="../tags/tag228.xml"/><Relationship Id="rId26" Type="http://schemas.openxmlformats.org/officeDocument/2006/relationships/slideLayout" Target="../slideLayouts/slideLayout13.xml"/><Relationship Id="rId3" Type="http://schemas.openxmlformats.org/officeDocument/2006/relationships/tags" Target="../tags/tag213.xml"/><Relationship Id="rId21" Type="http://schemas.openxmlformats.org/officeDocument/2006/relationships/tags" Target="../tags/tag231.xml"/><Relationship Id="rId34" Type="http://schemas.openxmlformats.org/officeDocument/2006/relationships/image" Target="../media/image10.png"/><Relationship Id="rId7" Type="http://schemas.openxmlformats.org/officeDocument/2006/relationships/tags" Target="../tags/tag217.xml"/><Relationship Id="rId12" Type="http://schemas.openxmlformats.org/officeDocument/2006/relationships/tags" Target="../tags/tag222.xml"/><Relationship Id="rId17" Type="http://schemas.openxmlformats.org/officeDocument/2006/relationships/tags" Target="../tags/tag227.xml"/><Relationship Id="rId25" Type="http://schemas.openxmlformats.org/officeDocument/2006/relationships/tags" Target="../tags/tag235.xml"/><Relationship Id="rId33" Type="http://schemas.openxmlformats.org/officeDocument/2006/relationships/tags" Target="../tags/tag225.xml"/><Relationship Id="rId2" Type="http://schemas.openxmlformats.org/officeDocument/2006/relationships/tags" Target="../tags/tag212.xml"/><Relationship Id="rId16" Type="http://schemas.openxmlformats.org/officeDocument/2006/relationships/tags" Target="../tags/tag226.xml"/><Relationship Id="rId20" Type="http://schemas.openxmlformats.org/officeDocument/2006/relationships/tags" Target="../tags/tag230.xml"/><Relationship Id="rId29" Type="http://schemas.openxmlformats.org/officeDocument/2006/relationships/image" Target="../media/image3.jpeg"/><Relationship Id="rId1" Type="http://schemas.openxmlformats.org/officeDocument/2006/relationships/tags" Target="../tags/tag211.xml"/><Relationship Id="rId6" Type="http://schemas.openxmlformats.org/officeDocument/2006/relationships/tags" Target="../tags/tag216.xml"/><Relationship Id="rId11" Type="http://schemas.openxmlformats.org/officeDocument/2006/relationships/tags" Target="../tags/tag221.xml"/><Relationship Id="rId24" Type="http://schemas.openxmlformats.org/officeDocument/2006/relationships/tags" Target="../tags/tag234.xml"/><Relationship Id="rId32" Type="http://schemas.openxmlformats.org/officeDocument/2006/relationships/image" Target="../media/image9.png"/><Relationship Id="rId5" Type="http://schemas.openxmlformats.org/officeDocument/2006/relationships/tags" Target="../tags/tag215.xml"/><Relationship Id="rId15" Type="http://schemas.openxmlformats.org/officeDocument/2006/relationships/tags" Target="../tags/tag225.xml"/><Relationship Id="rId23" Type="http://schemas.openxmlformats.org/officeDocument/2006/relationships/tags" Target="../tags/tag233.xml"/><Relationship Id="rId28" Type="http://schemas.openxmlformats.org/officeDocument/2006/relationships/image" Target="../media/image8.png"/><Relationship Id="rId10" Type="http://schemas.openxmlformats.org/officeDocument/2006/relationships/tags" Target="../tags/tag220.xml"/><Relationship Id="rId19" Type="http://schemas.openxmlformats.org/officeDocument/2006/relationships/tags" Target="../tags/tag229.xml"/><Relationship Id="rId31" Type="http://schemas.openxmlformats.org/officeDocument/2006/relationships/tags" Target="../tags/tag222.xml"/><Relationship Id="rId4" Type="http://schemas.openxmlformats.org/officeDocument/2006/relationships/tags" Target="../tags/tag214.xml"/><Relationship Id="rId9" Type="http://schemas.openxmlformats.org/officeDocument/2006/relationships/tags" Target="../tags/tag219.xml"/><Relationship Id="rId14" Type="http://schemas.openxmlformats.org/officeDocument/2006/relationships/tags" Target="../tags/tag224.xml"/><Relationship Id="rId22" Type="http://schemas.openxmlformats.org/officeDocument/2006/relationships/tags" Target="../tags/tag232.xml"/><Relationship Id="rId27" Type="http://schemas.openxmlformats.org/officeDocument/2006/relationships/notesSlide" Target="../notesSlides/notesSlide9.xml"/><Relationship Id="rId30" Type="http://schemas.openxmlformats.org/officeDocument/2006/relationships/image" Target="../media/image1.jpeg"/><Relationship Id="rId8" Type="http://schemas.openxmlformats.org/officeDocument/2006/relationships/tags" Target="../tags/tag2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43.xml"/><Relationship Id="rId13" Type="http://schemas.openxmlformats.org/officeDocument/2006/relationships/notesSlide" Target="../notesSlides/notesSlide10.xml"/><Relationship Id="rId18" Type="http://schemas.openxmlformats.org/officeDocument/2006/relationships/tags" Target="../tags/tag241.xml"/><Relationship Id="rId3" Type="http://schemas.openxmlformats.org/officeDocument/2006/relationships/tags" Target="../tags/tag238.xml"/><Relationship Id="rId7" Type="http://schemas.openxmlformats.org/officeDocument/2006/relationships/tags" Target="../tags/tag242.xml"/><Relationship Id="rId12" Type="http://schemas.openxmlformats.org/officeDocument/2006/relationships/slideLayout" Target="../slideLayouts/slideLayout13.xml"/><Relationship Id="rId17" Type="http://schemas.openxmlformats.org/officeDocument/2006/relationships/image" Target="../media/image12.png"/><Relationship Id="rId2" Type="http://schemas.openxmlformats.org/officeDocument/2006/relationships/tags" Target="../tags/tag237.xml"/><Relationship Id="rId16" Type="http://schemas.openxmlformats.org/officeDocument/2006/relationships/tags" Target="../tags/tag236.xml"/><Relationship Id="rId20" Type="http://schemas.openxmlformats.org/officeDocument/2006/relationships/image" Target="../media/image1.jpeg"/><Relationship Id="rId1" Type="http://schemas.openxmlformats.org/officeDocument/2006/relationships/tags" Target="../tags/tag236.xml"/><Relationship Id="rId6" Type="http://schemas.openxmlformats.org/officeDocument/2006/relationships/tags" Target="../tags/tag241.xml"/><Relationship Id="rId11" Type="http://schemas.openxmlformats.org/officeDocument/2006/relationships/tags" Target="../tags/tag246.xml"/><Relationship Id="rId5" Type="http://schemas.openxmlformats.org/officeDocument/2006/relationships/tags" Target="../tags/tag240.xml"/><Relationship Id="rId15" Type="http://schemas.openxmlformats.org/officeDocument/2006/relationships/image" Target="../media/image11.png"/><Relationship Id="rId10" Type="http://schemas.openxmlformats.org/officeDocument/2006/relationships/tags" Target="../tags/tag245.xml"/><Relationship Id="rId19" Type="http://schemas.openxmlformats.org/officeDocument/2006/relationships/image" Target="../media/image13.png"/><Relationship Id="rId4" Type="http://schemas.openxmlformats.org/officeDocument/2006/relationships/tags" Target="../tags/tag239.xml"/><Relationship Id="rId9" Type="http://schemas.openxmlformats.org/officeDocument/2006/relationships/tags" Target="../tags/tag244.xml"/><Relationship Id="rId1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54.xml"/><Relationship Id="rId13" Type="http://schemas.openxmlformats.org/officeDocument/2006/relationships/slideLayout" Target="../slideLayouts/slideLayout13.xml"/><Relationship Id="rId3" Type="http://schemas.openxmlformats.org/officeDocument/2006/relationships/tags" Target="../tags/tag249.xml"/><Relationship Id="rId7" Type="http://schemas.openxmlformats.org/officeDocument/2006/relationships/tags" Target="../tags/tag253.xml"/><Relationship Id="rId12" Type="http://schemas.openxmlformats.org/officeDocument/2006/relationships/tags" Target="../tags/tag258.xml"/><Relationship Id="rId2" Type="http://schemas.openxmlformats.org/officeDocument/2006/relationships/tags" Target="../tags/tag248.xml"/><Relationship Id="rId16" Type="http://schemas.openxmlformats.org/officeDocument/2006/relationships/image" Target="../media/image1.jpeg"/><Relationship Id="rId1" Type="http://schemas.openxmlformats.org/officeDocument/2006/relationships/tags" Target="../tags/tag247.xml"/><Relationship Id="rId6" Type="http://schemas.openxmlformats.org/officeDocument/2006/relationships/tags" Target="../tags/tag252.xml"/><Relationship Id="rId11" Type="http://schemas.openxmlformats.org/officeDocument/2006/relationships/tags" Target="../tags/tag257.xml"/><Relationship Id="rId5" Type="http://schemas.openxmlformats.org/officeDocument/2006/relationships/tags" Target="../tags/tag251.xml"/><Relationship Id="rId15" Type="http://schemas.openxmlformats.org/officeDocument/2006/relationships/image" Target="../media/image3.jpeg"/><Relationship Id="rId10" Type="http://schemas.openxmlformats.org/officeDocument/2006/relationships/tags" Target="../tags/tag256.xml"/><Relationship Id="rId4" Type="http://schemas.openxmlformats.org/officeDocument/2006/relationships/tags" Target="../tags/tag250.xml"/><Relationship Id="rId9" Type="http://schemas.openxmlformats.org/officeDocument/2006/relationships/tags" Target="../tags/tag255.xml"/><Relationship Id="rId14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66.xml"/><Relationship Id="rId13" Type="http://schemas.openxmlformats.org/officeDocument/2006/relationships/slideLayout" Target="../slideLayouts/slideLayout13.xml"/><Relationship Id="rId3" Type="http://schemas.openxmlformats.org/officeDocument/2006/relationships/tags" Target="../tags/tag261.xml"/><Relationship Id="rId7" Type="http://schemas.openxmlformats.org/officeDocument/2006/relationships/tags" Target="../tags/tag265.xml"/><Relationship Id="rId12" Type="http://schemas.openxmlformats.org/officeDocument/2006/relationships/tags" Target="../tags/tag270.xml"/><Relationship Id="rId2" Type="http://schemas.openxmlformats.org/officeDocument/2006/relationships/tags" Target="../tags/tag260.xml"/><Relationship Id="rId16" Type="http://schemas.openxmlformats.org/officeDocument/2006/relationships/image" Target="../media/image1.jpeg"/><Relationship Id="rId1" Type="http://schemas.openxmlformats.org/officeDocument/2006/relationships/tags" Target="../tags/tag259.xml"/><Relationship Id="rId6" Type="http://schemas.openxmlformats.org/officeDocument/2006/relationships/tags" Target="../tags/tag264.xml"/><Relationship Id="rId11" Type="http://schemas.openxmlformats.org/officeDocument/2006/relationships/tags" Target="../tags/tag269.xml"/><Relationship Id="rId5" Type="http://schemas.openxmlformats.org/officeDocument/2006/relationships/tags" Target="../tags/tag263.xml"/><Relationship Id="rId15" Type="http://schemas.openxmlformats.org/officeDocument/2006/relationships/image" Target="../media/image3.jpeg"/><Relationship Id="rId10" Type="http://schemas.openxmlformats.org/officeDocument/2006/relationships/tags" Target="../tags/tag268.xml"/><Relationship Id="rId4" Type="http://schemas.openxmlformats.org/officeDocument/2006/relationships/tags" Target="../tags/tag262.xml"/><Relationship Id="rId9" Type="http://schemas.openxmlformats.org/officeDocument/2006/relationships/tags" Target="../tags/tag267.xml"/><Relationship Id="rId14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78.xml"/><Relationship Id="rId13" Type="http://schemas.openxmlformats.org/officeDocument/2006/relationships/tags" Target="../tags/tag283.xml"/><Relationship Id="rId18" Type="http://schemas.openxmlformats.org/officeDocument/2006/relationships/tags" Target="../tags/tag288.xml"/><Relationship Id="rId26" Type="http://schemas.openxmlformats.org/officeDocument/2006/relationships/image" Target="../media/image1.jpeg"/><Relationship Id="rId3" Type="http://schemas.openxmlformats.org/officeDocument/2006/relationships/tags" Target="../tags/tag273.xml"/><Relationship Id="rId21" Type="http://schemas.openxmlformats.org/officeDocument/2006/relationships/tags" Target="../tags/tag291.xml"/><Relationship Id="rId7" Type="http://schemas.openxmlformats.org/officeDocument/2006/relationships/tags" Target="../tags/tag277.xml"/><Relationship Id="rId12" Type="http://schemas.openxmlformats.org/officeDocument/2006/relationships/tags" Target="../tags/tag282.xml"/><Relationship Id="rId17" Type="http://schemas.openxmlformats.org/officeDocument/2006/relationships/tags" Target="../tags/tag287.xml"/><Relationship Id="rId25" Type="http://schemas.openxmlformats.org/officeDocument/2006/relationships/image" Target="../media/image3.jpeg"/><Relationship Id="rId2" Type="http://schemas.openxmlformats.org/officeDocument/2006/relationships/tags" Target="../tags/tag272.xml"/><Relationship Id="rId16" Type="http://schemas.openxmlformats.org/officeDocument/2006/relationships/tags" Target="../tags/tag286.xml"/><Relationship Id="rId20" Type="http://schemas.openxmlformats.org/officeDocument/2006/relationships/tags" Target="../tags/tag290.xml"/><Relationship Id="rId1" Type="http://schemas.openxmlformats.org/officeDocument/2006/relationships/tags" Target="../tags/tag271.xml"/><Relationship Id="rId6" Type="http://schemas.openxmlformats.org/officeDocument/2006/relationships/tags" Target="../tags/tag276.xml"/><Relationship Id="rId11" Type="http://schemas.openxmlformats.org/officeDocument/2006/relationships/tags" Target="../tags/tag281.xml"/><Relationship Id="rId24" Type="http://schemas.openxmlformats.org/officeDocument/2006/relationships/notesSlide" Target="../notesSlides/notesSlide13.xml"/><Relationship Id="rId5" Type="http://schemas.openxmlformats.org/officeDocument/2006/relationships/tags" Target="../tags/tag275.xml"/><Relationship Id="rId15" Type="http://schemas.openxmlformats.org/officeDocument/2006/relationships/tags" Target="../tags/tag285.xml"/><Relationship Id="rId23" Type="http://schemas.openxmlformats.org/officeDocument/2006/relationships/slideLayout" Target="../slideLayouts/slideLayout13.xml"/><Relationship Id="rId10" Type="http://schemas.openxmlformats.org/officeDocument/2006/relationships/tags" Target="../tags/tag280.xml"/><Relationship Id="rId19" Type="http://schemas.openxmlformats.org/officeDocument/2006/relationships/tags" Target="../tags/tag289.xml"/><Relationship Id="rId4" Type="http://schemas.openxmlformats.org/officeDocument/2006/relationships/tags" Target="../tags/tag274.xml"/><Relationship Id="rId9" Type="http://schemas.openxmlformats.org/officeDocument/2006/relationships/tags" Target="../tags/tag279.xml"/><Relationship Id="rId14" Type="http://schemas.openxmlformats.org/officeDocument/2006/relationships/tags" Target="../tags/tag284.xml"/><Relationship Id="rId22" Type="http://schemas.openxmlformats.org/officeDocument/2006/relationships/tags" Target="../tags/tag29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300.xml"/><Relationship Id="rId13" Type="http://schemas.openxmlformats.org/officeDocument/2006/relationships/tags" Target="../tags/tag305.xml"/><Relationship Id="rId3" Type="http://schemas.openxmlformats.org/officeDocument/2006/relationships/tags" Target="../tags/tag295.xml"/><Relationship Id="rId7" Type="http://schemas.openxmlformats.org/officeDocument/2006/relationships/tags" Target="../tags/tag299.xml"/><Relationship Id="rId12" Type="http://schemas.openxmlformats.org/officeDocument/2006/relationships/tags" Target="../tags/tag304.xml"/><Relationship Id="rId17" Type="http://schemas.openxmlformats.org/officeDocument/2006/relationships/image" Target="../media/image1.jpeg"/><Relationship Id="rId2" Type="http://schemas.openxmlformats.org/officeDocument/2006/relationships/tags" Target="../tags/tag294.xml"/><Relationship Id="rId16" Type="http://schemas.openxmlformats.org/officeDocument/2006/relationships/image" Target="../media/image3.jpeg"/><Relationship Id="rId1" Type="http://schemas.openxmlformats.org/officeDocument/2006/relationships/tags" Target="../tags/tag293.xml"/><Relationship Id="rId6" Type="http://schemas.openxmlformats.org/officeDocument/2006/relationships/tags" Target="../tags/tag298.xml"/><Relationship Id="rId11" Type="http://schemas.openxmlformats.org/officeDocument/2006/relationships/tags" Target="../tags/tag303.xml"/><Relationship Id="rId5" Type="http://schemas.openxmlformats.org/officeDocument/2006/relationships/tags" Target="../tags/tag297.xml"/><Relationship Id="rId15" Type="http://schemas.openxmlformats.org/officeDocument/2006/relationships/notesSlide" Target="../notesSlides/notesSlide14.xml"/><Relationship Id="rId10" Type="http://schemas.openxmlformats.org/officeDocument/2006/relationships/tags" Target="../tags/tag302.xml"/><Relationship Id="rId4" Type="http://schemas.openxmlformats.org/officeDocument/2006/relationships/tags" Target="../tags/tag296.xml"/><Relationship Id="rId9" Type="http://schemas.openxmlformats.org/officeDocument/2006/relationships/tags" Target="../tags/tag301.xml"/><Relationship Id="rId14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313.xml"/><Relationship Id="rId13" Type="http://schemas.openxmlformats.org/officeDocument/2006/relationships/tags" Target="../tags/tag318.xml"/><Relationship Id="rId18" Type="http://schemas.openxmlformats.org/officeDocument/2006/relationships/tags" Target="../tags/tag323.xml"/><Relationship Id="rId26" Type="http://schemas.openxmlformats.org/officeDocument/2006/relationships/image" Target="../media/image3.jpeg"/><Relationship Id="rId3" Type="http://schemas.openxmlformats.org/officeDocument/2006/relationships/tags" Target="../tags/tag308.xml"/><Relationship Id="rId21" Type="http://schemas.openxmlformats.org/officeDocument/2006/relationships/tags" Target="../tags/tag326.xml"/><Relationship Id="rId7" Type="http://schemas.openxmlformats.org/officeDocument/2006/relationships/tags" Target="../tags/tag312.xml"/><Relationship Id="rId12" Type="http://schemas.openxmlformats.org/officeDocument/2006/relationships/tags" Target="../tags/tag317.xml"/><Relationship Id="rId17" Type="http://schemas.openxmlformats.org/officeDocument/2006/relationships/tags" Target="../tags/tag322.xml"/><Relationship Id="rId25" Type="http://schemas.openxmlformats.org/officeDocument/2006/relationships/notesSlide" Target="../notesSlides/notesSlide15.xml"/><Relationship Id="rId2" Type="http://schemas.openxmlformats.org/officeDocument/2006/relationships/tags" Target="../tags/tag307.xml"/><Relationship Id="rId16" Type="http://schemas.openxmlformats.org/officeDocument/2006/relationships/tags" Target="../tags/tag321.xml"/><Relationship Id="rId20" Type="http://schemas.openxmlformats.org/officeDocument/2006/relationships/tags" Target="../tags/tag325.xml"/><Relationship Id="rId1" Type="http://schemas.openxmlformats.org/officeDocument/2006/relationships/tags" Target="../tags/tag306.xml"/><Relationship Id="rId6" Type="http://schemas.openxmlformats.org/officeDocument/2006/relationships/tags" Target="../tags/tag311.xml"/><Relationship Id="rId11" Type="http://schemas.openxmlformats.org/officeDocument/2006/relationships/tags" Target="../tags/tag316.xml"/><Relationship Id="rId24" Type="http://schemas.openxmlformats.org/officeDocument/2006/relationships/slideLayout" Target="../slideLayouts/slideLayout13.xml"/><Relationship Id="rId5" Type="http://schemas.openxmlformats.org/officeDocument/2006/relationships/tags" Target="../tags/tag310.xml"/><Relationship Id="rId15" Type="http://schemas.openxmlformats.org/officeDocument/2006/relationships/tags" Target="../tags/tag320.xml"/><Relationship Id="rId23" Type="http://schemas.openxmlformats.org/officeDocument/2006/relationships/tags" Target="../tags/tag328.xml"/><Relationship Id="rId10" Type="http://schemas.openxmlformats.org/officeDocument/2006/relationships/tags" Target="../tags/tag315.xml"/><Relationship Id="rId19" Type="http://schemas.openxmlformats.org/officeDocument/2006/relationships/tags" Target="../tags/tag324.xml"/><Relationship Id="rId4" Type="http://schemas.openxmlformats.org/officeDocument/2006/relationships/tags" Target="../tags/tag309.xml"/><Relationship Id="rId9" Type="http://schemas.openxmlformats.org/officeDocument/2006/relationships/tags" Target="../tags/tag314.xml"/><Relationship Id="rId14" Type="http://schemas.openxmlformats.org/officeDocument/2006/relationships/tags" Target="../tags/tag319.xml"/><Relationship Id="rId22" Type="http://schemas.openxmlformats.org/officeDocument/2006/relationships/tags" Target="../tags/tag327.xml"/><Relationship Id="rId27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tags" Target="../tags/tag331.xml"/><Relationship Id="rId7" Type="http://schemas.openxmlformats.org/officeDocument/2006/relationships/tags" Target="../tags/tag335.xml"/><Relationship Id="rId2" Type="http://schemas.openxmlformats.org/officeDocument/2006/relationships/tags" Target="../tags/tag330.xml"/><Relationship Id="rId1" Type="http://schemas.openxmlformats.org/officeDocument/2006/relationships/tags" Target="../tags/tag329.xml"/><Relationship Id="rId6" Type="http://schemas.openxmlformats.org/officeDocument/2006/relationships/tags" Target="../tags/tag334.xml"/><Relationship Id="rId11" Type="http://schemas.openxmlformats.org/officeDocument/2006/relationships/image" Target="../media/image1.jpeg"/><Relationship Id="rId5" Type="http://schemas.openxmlformats.org/officeDocument/2006/relationships/tags" Target="../tags/tag333.xml"/><Relationship Id="rId10" Type="http://schemas.openxmlformats.org/officeDocument/2006/relationships/image" Target="../media/image3.jpeg"/><Relationship Id="rId4" Type="http://schemas.openxmlformats.org/officeDocument/2006/relationships/tags" Target="../tags/tag332.xml"/><Relationship Id="rId9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343.xml"/><Relationship Id="rId13" Type="http://schemas.openxmlformats.org/officeDocument/2006/relationships/tags" Target="../tags/tag348.xml"/><Relationship Id="rId18" Type="http://schemas.openxmlformats.org/officeDocument/2006/relationships/slideLayout" Target="../slideLayouts/slideLayout13.xml"/><Relationship Id="rId3" Type="http://schemas.openxmlformats.org/officeDocument/2006/relationships/tags" Target="../tags/tag338.xml"/><Relationship Id="rId21" Type="http://schemas.openxmlformats.org/officeDocument/2006/relationships/image" Target="../media/image1.jpeg"/><Relationship Id="rId7" Type="http://schemas.openxmlformats.org/officeDocument/2006/relationships/tags" Target="../tags/tag342.xml"/><Relationship Id="rId12" Type="http://schemas.openxmlformats.org/officeDocument/2006/relationships/tags" Target="../tags/tag347.xml"/><Relationship Id="rId17" Type="http://schemas.openxmlformats.org/officeDocument/2006/relationships/tags" Target="../tags/tag352.xml"/><Relationship Id="rId2" Type="http://schemas.openxmlformats.org/officeDocument/2006/relationships/tags" Target="../tags/tag337.xml"/><Relationship Id="rId16" Type="http://schemas.openxmlformats.org/officeDocument/2006/relationships/tags" Target="../tags/tag351.xml"/><Relationship Id="rId20" Type="http://schemas.openxmlformats.org/officeDocument/2006/relationships/image" Target="../media/image3.jpeg"/><Relationship Id="rId1" Type="http://schemas.openxmlformats.org/officeDocument/2006/relationships/tags" Target="../tags/tag336.xml"/><Relationship Id="rId6" Type="http://schemas.openxmlformats.org/officeDocument/2006/relationships/tags" Target="../tags/tag341.xml"/><Relationship Id="rId11" Type="http://schemas.openxmlformats.org/officeDocument/2006/relationships/tags" Target="../tags/tag346.xml"/><Relationship Id="rId5" Type="http://schemas.openxmlformats.org/officeDocument/2006/relationships/tags" Target="../tags/tag340.xml"/><Relationship Id="rId15" Type="http://schemas.openxmlformats.org/officeDocument/2006/relationships/tags" Target="../tags/tag350.xml"/><Relationship Id="rId10" Type="http://schemas.openxmlformats.org/officeDocument/2006/relationships/tags" Target="../tags/tag345.xml"/><Relationship Id="rId19" Type="http://schemas.openxmlformats.org/officeDocument/2006/relationships/notesSlide" Target="../notesSlides/notesSlide17.xml"/><Relationship Id="rId4" Type="http://schemas.openxmlformats.org/officeDocument/2006/relationships/tags" Target="../tags/tag339.xml"/><Relationship Id="rId9" Type="http://schemas.openxmlformats.org/officeDocument/2006/relationships/tags" Target="../tags/tag344.xml"/><Relationship Id="rId14" Type="http://schemas.openxmlformats.org/officeDocument/2006/relationships/tags" Target="../tags/tag34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5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361.xml"/><Relationship Id="rId13" Type="http://schemas.openxmlformats.org/officeDocument/2006/relationships/tags" Target="../tags/tag366.xml"/><Relationship Id="rId18" Type="http://schemas.openxmlformats.org/officeDocument/2006/relationships/tags" Target="../tags/tag371.xml"/><Relationship Id="rId26" Type="http://schemas.openxmlformats.org/officeDocument/2006/relationships/tags" Target="../tags/tag379.xml"/><Relationship Id="rId3" Type="http://schemas.openxmlformats.org/officeDocument/2006/relationships/tags" Target="../tags/tag356.xml"/><Relationship Id="rId21" Type="http://schemas.openxmlformats.org/officeDocument/2006/relationships/tags" Target="../tags/tag374.xml"/><Relationship Id="rId7" Type="http://schemas.openxmlformats.org/officeDocument/2006/relationships/tags" Target="../tags/tag360.xml"/><Relationship Id="rId12" Type="http://schemas.openxmlformats.org/officeDocument/2006/relationships/tags" Target="../tags/tag365.xml"/><Relationship Id="rId17" Type="http://schemas.openxmlformats.org/officeDocument/2006/relationships/tags" Target="../tags/tag370.xml"/><Relationship Id="rId25" Type="http://schemas.openxmlformats.org/officeDocument/2006/relationships/tags" Target="../tags/tag378.xml"/><Relationship Id="rId2" Type="http://schemas.openxmlformats.org/officeDocument/2006/relationships/tags" Target="../tags/tag355.xml"/><Relationship Id="rId16" Type="http://schemas.openxmlformats.org/officeDocument/2006/relationships/tags" Target="../tags/tag369.xml"/><Relationship Id="rId20" Type="http://schemas.openxmlformats.org/officeDocument/2006/relationships/tags" Target="../tags/tag373.xml"/><Relationship Id="rId29" Type="http://schemas.openxmlformats.org/officeDocument/2006/relationships/image" Target="../media/image3.jpeg"/><Relationship Id="rId1" Type="http://schemas.openxmlformats.org/officeDocument/2006/relationships/tags" Target="../tags/tag354.xml"/><Relationship Id="rId6" Type="http://schemas.openxmlformats.org/officeDocument/2006/relationships/tags" Target="../tags/tag359.xml"/><Relationship Id="rId11" Type="http://schemas.openxmlformats.org/officeDocument/2006/relationships/tags" Target="../tags/tag364.xml"/><Relationship Id="rId24" Type="http://schemas.openxmlformats.org/officeDocument/2006/relationships/tags" Target="../tags/tag377.xml"/><Relationship Id="rId5" Type="http://schemas.openxmlformats.org/officeDocument/2006/relationships/tags" Target="../tags/tag358.xml"/><Relationship Id="rId15" Type="http://schemas.openxmlformats.org/officeDocument/2006/relationships/tags" Target="../tags/tag368.xml"/><Relationship Id="rId23" Type="http://schemas.openxmlformats.org/officeDocument/2006/relationships/tags" Target="../tags/tag376.xml"/><Relationship Id="rId28" Type="http://schemas.openxmlformats.org/officeDocument/2006/relationships/notesSlide" Target="../notesSlides/notesSlide18.xml"/><Relationship Id="rId10" Type="http://schemas.openxmlformats.org/officeDocument/2006/relationships/tags" Target="../tags/tag363.xml"/><Relationship Id="rId19" Type="http://schemas.openxmlformats.org/officeDocument/2006/relationships/tags" Target="../tags/tag372.xml"/><Relationship Id="rId4" Type="http://schemas.openxmlformats.org/officeDocument/2006/relationships/tags" Target="../tags/tag357.xml"/><Relationship Id="rId9" Type="http://schemas.openxmlformats.org/officeDocument/2006/relationships/tags" Target="../tags/tag362.xml"/><Relationship Id="rId14" Type="http://schemas.openxmlformats.org/officeDocument/2006/relationships/tags" Target="../tags/tag367.xml"/><Relationship Id="rId22" Type="http://schemas.openxmlformats.org/officeDocument/2006/relationships/tags" Target="../tags/tag375.xml"/><Relationship Id="rId27" Type="http://schemas.openxmlformats.org/officeDocument/2006/relationships/slideLayout" Target="../slideLayouts/slideLayout13.xml"/><Relationship Id="rId30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387.xml"/><Relationship Id="rId13" Type="http://schemas.openxmlformats.org/officeDocument/2006/relationships/tags" Target="../tags/tag392.xml"/><Relationship Id="rId18" Type="http://schemas.openxmlformats.org/officeDocument/2006/relationships/tags" Target="../tags/tag397.xml"/><Relationship Id="rId26" Type="http://schemas.openxmlformats.org/officeDocument/2006/relationships/tags" Target="../tags/tag405.xml"/><Relationship Id="rId3" Type="http://schemas.openxmlformats.org/officeDocument/2006/relationships/tags" Target="../tags/tag382.xml"/><Relationship Id="rId21" Type="http://schemas.openxmlformats.org/officeDocument/2006/relationships/tags" Target="../tags/tag400.xml"/><Relationship Id="rId7" Type="http://schemas.openxmlformats.org/officeDocument/2006/relationships/tags" Target="../tags/tag386.xml"/><Relationship Id="rId12" Type="http://schemas.openxmlformats.org/officeDocument/2006/relationships/tags" Target="../tags/tag391.xml"/><Relationship Id="rId17" Type="http://schemas.openxmlformats.org/officeDocument/2006/relationships/tags" Target="../tags/tag396.xml"/><Relationship Id="rId25" Type="http://schemas.openxmlformats.org/officeDocument/2006/relationships/tags" Target="../tags/tag404.xml"/><Relationship Id="rId2" Type="http://schemas.openxmlformats.org/officeDocument/2006/relationships/tags" Target="../tags/tag381.xml"/><Relationship Id="rId16" Type="http://schemas.openxmlformats.org/officeDocument/2006/relationships/tags" Target="../tags/tag395.xml"/><Relationship Id="rId20" Type="http://schemas.openxmlformats.org/officeDocument/2006/relationships/tags" Target="../tags/tag399.xml"/><Relationship Id="rId29" Type="http://schemas.openxmlformats.org/officeDocument/2006/relationships/image" Target="../media/image3.jpeg"/><Relationship Id="rId1" Type="http://schemas.openxmlformats.org/officeDocument/2006/relationships/tags" Target="../tags/tag380.xml"/><Relationship Id="rId6" Type="http://schemas.openxmlformats.org/officeDocument/2006/relationships/tags" Target="../tags/tag385.xml"/><Relationship Id="rId11" Type="http://schemas.openxmlformats.org/officeDocument/2006/relationships/tags" Target="../tags/tag390.xml"/><Relationship Id="rId24" Type="http://schemas.openxmlformats.org/officeDocument/2006/relationships/tags" Target="../tags/tag403.xml"/><Relationship Id="rId5" Type="http://schemas.openxmlformats.org/officeDocument/2006/relationships/tags" Target="../tags/tag384.xml"/><Relationship Id="rId15" Type="http://schemas.openxmlformats.org/officeDocument/2006/relationships/tags" Target="../tags/tag394.xml"/><Relationship Id="rId23" Type="http://schemas.openxmlformats.org/officeDocument/2006/relationships/tags" Target="../tags/tag402.xml"/><Relationship Id="rId28" Type="http://schemas.openxmlformats.org/officeDocument/2006/relationships/notesSlide" Target="../notesSlides/notesSlide19.xml"/><Relationship Id="rId10" Type="http://schemas.openxmlformats.org/officeDocument/2006/relationships/tags" Target="../tags/tag389.xml"/><Relationship Id="rId19" Type="http://schemas.openxmlformats.org/officeDocument/2006/relationships/tags" Target="../tags/tag398.xml"/><Relationship Id="rId4" Type="http://schemas.openxmlformats.org/officeDocument/2006/relationships/tags" Target="../tags/tag383.xml"/><Relationship Id="rId9" Type="http://schemas.openxmlformats.org/officeDocument/2006/relationships/tags" Target="../tags/tag388.xml"/><Relationship Id="rId14" Type="http://schemas.openxmlformats.org/officeDocument/2006/relationships/tags" Target="../tags/tag393.xml"/><Relationship Id="rId22" Type="http://schemas.openxmlformats.org/officeDocument/2006/relationships/tags" Target="../tags/tag401.xml"/><Relationship Id="rId27" Type="http://schemas.openxmlformats.org/officeDocument/2006/relationships/slideLayout" Target="../slideLayouts/slideLayout13.xml"/><Relationship Id="rId30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413.xml"/><Relationship Id="rId13" Type="http://schemas.openxmlformats.org/officeDocument/2006/relationships/tags" Target="../tags/tag418.xml"/><Relationship Id="rId18" Type="http://schemas.openxmlformats.org/officeDocument/2006/relationships/tags" Target="../tags/tag423.xml"/><Relationship Id="rId26" Type="http://schemas.openxmlformats.org/officeDocument/2006/relationships/notesSlide" Target="../notesSlides/notesSlide20.xml"/><Relationship Id="rId3" Type="http://schemas.openxmlformats.org/officeDocument/2006/relationships/tags" Target="../tags/tag408.xml"/><Relationship Id="rId21" Type="http://schemas.openxmlformats.org/officeDocument/2006/relationships/tags" Target="../tags/tag426.xml"/><Relationship Id="rId7" Type="http://schemas.openxmlformats.org/officeDocument/2006/relationships/tags" Target="../tags/tag412.xml"/><Relationship Id="rId12" Type="http://schemas.openxmlformats.org/officeDocument/2006/relationships/tags" Target="../tags/tag417.xml"/><Relationship Id="rId17" Type="http://schemas.openxmlformats.org/officeDocument/2006/relationships/tags" Target="../tags/tag422.xml"/><Relationship Id="rId25" Type="http://schemas.openxmlformats.org/officeDocument/2006/relationships/slideLayout" Target="../slideLayouts/slideLayout13.xml"/><Relationship Id="rId2" Type="http://schemas.openxmlformats.org/officeDocument/2006/relationships/tags" Target="../tags/tag407.xml"/><Relationship Id="rId16" Type="http://schemas.openxmlformats.org/officeDocument/2006/relationships/tags" Target="../tags/tag421.xml"/><Relationship Id="rId20" Type="http://schemas.openxmlformats.org/officeDocument/2006/relationships/tags" Target="../tags/tag425.xml"/><Relationship Id="rId1" Type="http://schemas.openxmlformats.org/officeDocument/2006/relationships/tags" Target="../tags/tag406.xml"/><Relationship Id="rId6" Type="http://schemas.openxmlformats.org/officeDocument/2006/relationships/tags" Target="../tags/tag411.xml"/><Relationship Id="rId11" Type="http://schemas.openxmlformats.org/officeDocument/2006/relationships/tags" Target="../tags/tag416.xml"/><Relationship Id="rId24" Type="http://schemas.openxmlformats.org/officeDocument/2006/relationships/tags" Target="../tags/tag429.xml"/><Relationship Id="rId5" Type="http://schemas.openxmlformats.org/officeDocument/2006/relationships/tags" Target="../tags/tag410.xml"/><Relationship Id="rId15" Type="http://schemas.openxmlformats.org/officeDocument/2006/relationships/tags" Target="../tags/tag420.xml"/><Relationship Id="rId23" Type="http://schemas.openxmlformats.org/officeDocument/2006/relationships/tags" Target="../tags/tag428.xml"/><Relationship Id="rId28" Type="http://schemas.openxmlformats.org/officeDocument/2006/relationships/image" Target="../media/image1.jpeg"/><Relationship Id="rId10" Type="http://schemas.openxmlformats.org/officeDocument/2006/relationships/tags" Target="../tags/tag415.xml"/><Relationship Id="rId19" Type="http://schemas.openxmlformats.org/officeDocument/2006/relationships/tags" Target="../tags/tag424.xml"/><Relationship Id="rId4" Type="http://schemas.openxmlformats.org/officeDocument/2006/relationships/tags" Target="../tags/tag409.xml"/><Relationship Id="rId9" Type="http://schemas.openxmlformats.org/officeDocument/2006/relationships/tags" Target="../tags/tag414.xml"/><Relationship Id="rId14" Type="http://schemas.openxmlformats.org/officeDocument/2006/relationships/tags" Target="../tags/tag419.xml"/><Relationship Id="rId22" Type="http://schemas.openxmlformats.org/officeDocument/2006/relationships/tags" Target="../tags/tag427.xml"/><Relationship Id="rId27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437.xml"/><Relationship Id="rId13" Type="http://schemas.openxmlformats.org/officeDocument/2006/relationships/tags" Target="../tags/tag442.xml"/><Relationship Id="rId18" Type="http://schemas.openxmlformats.org/officeDocument/2006/relationships/tags" Target="../tags/tag447.xml"/><Relationship Id="rId26" Type="http://schemas.openxmlformats.org/officeDocument/2006/relationships/tags" Target="../tags/tag455.xml"/><Relationship Id="rId3" Type="http://schemas.openxmlformats.org/officeDocument/2006/relationships/tags" Target="../tags/tag432.xml"/><Relationship Id="rId21" Type="http://schemas.openxmlformats.org/officeDocument/2006/relationships/tags" Target="../tags/tag450.xml"/><Relationship Id="rId7" Type="http://schemas.openxmlformats.org/officeDocument/2006/relationships/tags" Target="../tags/tag436.xml"/><Relationship Id="rId12" Type="http://schemas.openxmlformats.org/officeDocument/2006/relationships/tags" Target="../tags/tag441.xml"/><Relationship Id="rId17" Type="http://schemas.openxmlformats.org/officeDocument/2006/relationships/tags" Target="../tags/tag446.xml"/><Relationship Id="rId25" Type="http://schemas.openxmlformats.org/officeDocument/2006/relationships/tags" Target="../tags/tag454.xml"/><Relationship Id="rId2" Type="http://schemas.openxmlformats.org/officeDocument/2006/relationships/tags" Target="../tags/tag431.xml"/><Relationship Id="rId16" Type="http://schemas.openxmlformats.org/officeDocument/2006/relationships/tags" Target="../tags/tag445.xml"/><Relationship Id="rId20" Type="http://schemas.openxmlformats.org/officeDocument/2006/relationships/tags" Target="../tags/tag449.xml"/><Relationship Id="rId29" Type="http://schemas.openxmlformats.org/officeDocument/2006/relationships/image" Target="../media/image3.jpeg"/><Relationship Id="rId1" Type="http://schemas.openxmlformats.org/officeDocument/2006/relationships/tags" Target="../tags/tag430.xml"/><Relationship Id="rId6" Type="http://schemas.openxmlformats.org/officeDocument/2006/relationships/tags" Target="../tags/tag435.xml"/><Relationship Id="rId11" Type="http://schemas.openxmlformats.org/officeDocument/2006/relationships/tags" Target="../tags/tag440.xml"/><Relationship Id="rId24" Type="http://schemas.openxmlformats.org/officeDocument/2006/relationships/tags" Target="../tags/tag453.xml"/><Relationship Id="rId5" Type="http://schemas.openxmlformats.org/officeDocument/2006/relationships/tags" Target="../tags/tag434.xml"/><Relationship Id="rId15" Type="http://schemas.openxmlformats.org/officeDocument/2006/relationships/tags" Target="../tags/tag444.xml"/><Relationship Id="rId23" Type="http://schemas.openxmlformats.org/officeDocument/2006/relationships/tags" Target="../tags/tag452.xml"/><Relationship Id="rId28" Type="http://schemas.openxmlformats.org/officeDocument/2006/relationships/notesSlide" Target="../notesSlides/notesSlide21.xml"/><Relationship Id="rId10" Type="http://schemas.openxmlformats.org/officeDocument/2006/relationships/tags" Target="../tags/tag439.xml"/><Relationship Id="rId19" Type="http://schemas.openxmlformats.org/officeDocument/2006/relationships/tags" Target="../tags/tag448.xml"/><Relationship Id="rId4" Type="http://schemas.openxmlformats.org/officeDocument/2006/relationships/tags" Target="../tags/tag433.xml"/><Relationship Id="rId9" Type="http://schemas.openxmlformats.org/officeDocument/2006/relationships/tags" Target="../tags/tag438.xml"/><Relationship Id="rId14" Type="http://schemas.openxmlformats.org/officeDocument/2006/relationships/tags" Target="../tags/tag443.xml"/><Relationship Id="rId22" Type="http://schemas.openxmlformats.org/officeDocument/2006/relationships/tags" Target="../tags/tag451.xml"/><Relationship Id="rId27" Type="http://schemas.openxmlformats.org/officeDocument/2006/relationships/slideLayout" Target="../slideLayouts/slideLayout13.xml"/><Relationship Id="rId30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463.xml"/><Relationship Id="rId13" Type="http://schemas.openxmlformats.org/officeDocument/2006/relationships/tags" Target="../tags/tag468.xml"/><Relationship Id="rId18" Type="http://schemas.openxmlformats.org/officeDocument/2006/relationships/tags" Target="../tags/tag473.xml"/><Relationship Id="rId26" Type="http://schemas.openxmlformats.org/officeDocument/2006/relationships/notesSlide" Target="../notesSlides/notesSlide22.xml"/><Relationship Id="rId3" Type="http://schemas.openxmlformats.org/officeDocument/2006/relationships/tags" Target="../tags/tag458.xml"/><Relationship Id="rId21" Type="http://schemas.openxmlformats.org/officeDocument/2006/relationships/tags" Target="../tags/tag476.xml"/><Relationship Id="rId7" Type="http://schemas.openxmlformats.org/officeDocument/2006/relationships/tags" Target="../tags/tag462.xml"/><Relationship Id="rId12" Type="http://schemas.openxmlformats.org/officeDocument/2006/relationships/tags" Target="../tags/tag467.xml"/><Relationship Id="rId17" Type="http://schemas.openxmlformats.org/officeDocument/2006/relationships/tags" Target="../tags/tag472.xml"/><Relationship Id="rId25" Type="http://schemas.openxmlformats.org/officeDocument/2006/relationships/slideLayout" Target="../slideLayouts/slideLayout13.xml"/><Relationship Id="rId2" Type="http://schemas.openxmlformats.org/officeDocument/2006/relationships/tags" Target="../tags/tag457.xml"/><Relationship Id="rId16" Type="http://schemas.openxmlformats.org/officeDocument/2006/relationships/tags" Target="../tags/tag471.xml"/><Relationship Id="rId20" Type="http://schemas.openxmlformats.org/officeDocument/2006/relationships/tags" Target="../tags/tag475.xml"/><Relationship Id="rId1" Type="http://schemas.openxmlformats.org/officeDocument/2006/relationships/tags" Target="../tags/tag456.xml"/><Relationship Id="rId6" Type="http://schemas.openxmlformats.org/officeDocument/2006/relationships/tags" Target="../tags/tag461.xml"/><Relationship Id="rId11" Type="http://schemas.openxmlformats.org/officeDocument/2006/relationships/tags" Target="../tags/tag466.xml"/><Relationship Id="rId24" Type="http://schemas.openxmlformats.org/officeDocument/2006/relationships/tags" Target="../tags/tag479.xml"/><Relationship Id="rId5" Type="http://schemas.openxmlformats.org/officeDocument/2006/relationships/tags" Target="../tags/tag460.xml"/><Relationship Id="rId15" Type="http://schemas.openxmlformats.org/officeDocument/2006/relationships/tags" Target="../tags/tag470.xml"/><Relationship Id="rId23" Type="http://schemas.openxmlformats.org/officeDocument/2006/relationships/tags" Target="../tags/tag478.xml"/><Relationship Id="rId28" Type="http://schemas.openxmlformats.org/officeDocument/2006/relationships/image" Target="../media/image1.jpeg"/><Relationship Id="rId10" Type="http://schemas.openxmlformats.org/officeDocument/2006/relationships/tags" Target="../tags/tag465.xml"/><Relationship Id="rId19" Type="http://schemas.openxmlformats.org/officeDocument/2006/relationships/tags" Target="../tags/tag474.xml"/><Relationship Id="rId4" Type="http://schemas.openxmlformats.org/officeDocument/2006/relationships/tags" Target="../tags/tag459.xml"/><Relationship Id="rId9" Type="http://schemas.openxmlformats.org/officeDocument/2006/relationships/tags" Target="../tags/tag464.xml"/><Relationship Id="rId14" Type="http://schemas.openxmlformats.org/officeDocument/2006/relationships/tags" Target="../tags/tag469.xml"/><Relationship Id="rId22" Type="http://schemas.openxmlformats.org/officeDocument/2006/relationships/tags" Target="../tags/tag477.xml"/><Relationship Id="rId27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9" Type="http://schemas.openxmlformats.org/officeDocument/2006/relationships/image" Target="../media/image15.png"/><Relationship Id="rId21" Type="http://schemas.openxmlformats.org/officeDocument/2006/relationships/tags" Target="../tags/tag22.xml"/><Relationship Id="rId34" Type="http://schemas.openxmlformats.org/officeDocument/2006/relationships/tags" Target="../tags/tag35.xml"/><Relationship Id="rId42" Type="http://schemas.openxmlformats.org/officeDocument/2006/relationships/tags" Target="../tags/tag20.xml"/><Relationship Id="rId47" Type="http://schemas.openxmlformats.org/officeDocument/2006/relationships/image" Target="../media/image19.png"/><Relationship Id="rId50" Type="http://schemas.openxmlformats.org/officeDocument/2006/relationships/image" Target="../media/image20.png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9" Type="http://schemas.openxmlformats.org/officeDocument/2006/relationships/tags" Target="../tags/tag30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37" Type="http://schemas.openxmlformats.org/officeDocument/2006/relationships/notesSlide" Target="../notesSlides/notesSlide2.xml"/><Relationship Id="rId40" Type="http://schemas.openxmlformats.org/officeDocument/2006/relationships/tags" Target="../tags/tag19.xml"/><Relationship Id="rId45" Type="http://schemas.openxmlformats.org/officeDocument/2006/relationships/image" Target="../media/image18.png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slideLayout" Target="../slideLayouts/slideLayout13.xml"/><Relationship Id="rId49" Type="http://schemas.openxmlformats.org/officeDocument/2006/relationships/tags" Target="../tags/tag31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4" Type="http://schemas.openxmlformats.org/officeDocument/2006/relationships/tags" Target="../tags/tag2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43" Type="http://schemas.openxmlformats.org/officeDocument/2006/relationships/image" Target="../media/image17.png"/><Relationship Id="rId48" Type="http://schemas.openxmlformats.org/officeDocument/2006/relationships/image" Target="../media/image1.jpeg"/><Relationship Id="rId8" Type="http://schemas.openxmlformats.org/officeDocument/2006/relationships/tags" Target="../tags/tag9.xml"/><Relationship Id="rId51" Type="http://schemas.openxmlformats.org/officeDocument/2006/relationships/image" Target="../media/image2.jpeg"/><Relationship Id="rId3" Type="http://schemas.openxmlformats.org/officeDocument/2006/relationships/tags" Target="../tags/tag4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tags" Target="../tags/tag16.xml"/><Relationship Id="rId46" Type="http://schemas.openxmlformats.org/officeDocument/2006/relationships/tags" Target="../tags/tag22.xml"/><Relationship Id="rId20" Type="http://schemas.openxmlformats.org/officeDocument/2006/relationships/tags" Target="../tags/tag21.xml"/><Relationship Id="rId41" Type="http://schemas.openxmlformats.org/officeDocument/2006/relationships/image" Target="../media/image16.png"/><Relationship Id="rId1" Type="http://schemas.openxmlformats.org/officeDocument/2006/relationships/tags" Target="../tags/tag2.xml"/><Relationship Id="rId6" Type="http://schemas.openxmlformats.org/officeDocument/2006/relationships/tags" Target="../tags/tag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487.xml"/><Relationship Id="rId13" Type="http://schemas.openxmlformats.org/officeDocument/2006/relationships/tags" Target="../tags/tag492.xml"/><Relationship Id="rId18" Type="http://schemas.openxmlformats.org/officeDocument/2006/relationships/tags" Target="../tags/tag497.xml"/><Relationship Id="rId26" Type="http://schemas.openxmlformats.org/officeDocument/2006/relationships/tags" Target="../tags/tag505.xml"/><Relationship Id="rId3" Type="http://schemas.openxmlformats.org/officeDocument/2006/relationships/tags" Target="../tags/tag482.xml"/><Relationship Id="rId21" Type="http://schemas.openxmlformats.org/officeDocument/2006/relationships/tags" Target="../tags/tag500.xml"/><Relationship Id="rId7" Type="http://schemas.openxmlformats.org/officeDocument/2006/relationships/tags" Target="../tags/tag486.xml"/><Relationship Id="rId12" Type="http://schemas.openxmlformats.org/officeDocument/2006/relationships/tags" Target="../tags/tag491.xml"/><Relationship Id="rId17" Type="http://schemas.openxmlformats.org/officeDocument/2006/relationships/tags" Target="../tags/tag496.xml"/><Relationship Id="rId25" Type="http://schemas.openxmlformats.org/officeDocument/2006/relationships/tags" Target="../tags/tag504.xml"/><Relationship Id="rId2" Type="http://schemas.openxmlformats.org/officeDocument/2006/relationships/tags" Target="../tags/tag481.xml"/><Relationship Id="rId16" Type="http://schemas.openxmlformats.org/officeDocument/2006/relationships/tags" Target="../tags/tag495.xml"/><Relationship Id="rId20" Type="http://schemas.openxmlformats.org/officeDocument/2006/relationships/tags" Target="../tags/tag499.xml"/><Relationship Id="rId29" Type="http://schemas.openxmlformats.org/officeDocument/2006/relationships/notesSlide" Target="../notesSlides/notesSlide23.xml"/><Relationship Id="rId1" Type="http://schemas.openxmlformats.org/officeDocument/2006/relationships/tags" Target="../tags/tag480.xml"/><Relationship Id="rId6" Type="http://schemas.openxmlformats.org/officeDocument/2006/relationships/tags" Target="../tags/tag485.xml"/><Relationship Id="rId11" Type="http://schemas.openxmlformats.org/officeDocument/2006/relationships/tags" Target="../tags/tag490.xml"/><Relationship Id="rId24" Type="http://schemas.openxmlformats.org/officeDocument/2006/relationships/tags" Target="../tags/tag503.xml"/><Relationship Id="rId5" Type="http://schemas.openxmlformats.org/officeDocument/2006/relationships/tags" Target="../tags/tag484.xml"/><Relationship Id="rId15" Type="http://schemas.openxmlformats.org/officeDocument/2006/relationships/tags" Target="../tags/tag494.xml"/><Relationship Id="rId23" Type="http://schemas.openxmlformats.org/officeDocument/2006/relationships/tags" Target="../tags/tag502.xml"/><Relationship Id="rId28" Type="http://schemas.openxmlformats.org/officeDocument/2006/relationships/slideLayout" Target="../slideLayouts/slideLayout13.xml"/><Relationship Id="rId10" Type="http://schemas.openxmlformats.org/officeDocument/2006/relationships/tags" Target="../tags/tag489.xml"/><Relationship Id="rId19" Type="http://schemas.openxmlformats.org/officeDocument/2006/relationships/tags" Target="../tags/tag498.xml"/><Relationship Id="rId31" Type="http://schemas.openxmlformats.org/officeDocument/2006/relationships/image" Target="../media/image1.jpeg"/><Relationship Id="rId4" Type="http://schemas.openxmlformats.org/officeDocument/2006/relationships/tags" Target="../tags/tag483.xml"/><Relationship Id="rId9" Type="http://schemas.openxmlformats.org/officeDocument/2006/relationships/tags" Target="../tags/tag488.xml"/><Relationship Id="rId14" Type="http://schemas.openxmlformats.org/officeDocument/2006/relationships/tags" Target="../tags/tag493.xml"/><Relationship Id="rId22" Type="http://schemas.openxmlformats.org/officeDocument/2006/relationships/tags" Target="../tags/tag501.xml"/><Relationship Id="rId27" Type="http://schemas.openxmlformats.org/officeDocument/2006/relationships/tags" Target="../tags/tag506.xml"/><Relationship Id="rId30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514.xml"/><Relationship Id="rId13" Type="http://schemas.openxmlformats.org/officeDocument/2006/relationships/tags" Target="../tags/tag519.xml"/><Relationship Id="rId18" Type="http://schemas.openxmlformats.org/officeDocument/2006/relationships/tags" Target="../tags/tag524.xml"/><Relationship Id="rId26" Type="http://schemas.openxmlformats.org/officeDocument/2006/relationships/tags" Target="../tags/tag532.xml"/><Relationship Id="rId3" Type="http://schemas.openxmlformats.org/officeDocument/2006/relationships/tags" Target="../tags/tag509.xml"/><Relationship Id="rId21" Type="http://schemas.openxmlformats.org/officeDocument/2006/relationships/tags" Target="../tags/tag527.xml"/><Relationship Id="rId7" Type="http://schemas.openxmlformats.org/officeDocument/2006/relationships/tags" Target="../tags/tag513.xml"/><Relationship Id="rId12" Type="http://schemas.openxmlformats.org/officeDocument/2006/relationships/tags" Target="../tags/tag518.xml"/><Relationship Id="rId17" Type="http://schemas.openxmlformats.org/officeDocument/2006/relationships/tags" Target="../tags/tag523.xml"/><Relationship Id="rId25" Type="http://schemas.openxmlformats.org/officeDocument/2006/relationships/tags" Target="../tags/tag531.xml"/><Relationship Id="rId2" Type="http://schemas.openxmlformats.org/officeDocument/2006/relationships/tags" Target="../tags/tag508.xml"/><Relationship Id="rId16" Type="http://schemas.openxmlformats.org/officeDocument/2006/relationships/tags" Target="../tags/tag522.xml"/><Relationship Id="rId20" Type="http://schemas.openxmlformats.org/officeDocument/2006/relationships/tags" Target="../tags/tag526.xml"/><Relationship Id="rId29" Type="http://schemas.openxmlformats.org/officeDocument/2006/relationships/notesSlide" Target="../notesSlides/notesSlide24.xml"/><Relationship Id="rId1" Type="http://schemas.openxmlformats.org/officeDocument/2006/relationships/tags" Target="../tags/tag507.xml"/><Relationship Id="rId6" Type="http://schemas.openxmlformats.org/officeDocument/2006/relationships/tags" Target="../tags/tag512.xml"/><Relationship Id="rId11" Type="http://schemas.openxmlformats.org/officeDocument/2006/relationships/tags" Target="../tags/tag517.xml"/><Relationship Id="rId24" Type="http://schemas.openxmlformats.org/officeDocument/2006/relationships/tags" Target="../tags/tag530.xml"/><Relationship Id="rId5" Type="http://schemas.openxmlformats.org/officeDocument/2006/relationships/tags" Target="../tags/tag511.xml"/><Relationship Id="rId15" Type="http://schemas.openxmlformats.org/officeDocument/2006/relationships/tags" Target="../tags/tag521.xml"/><Relationship Id="rId23" Type="http://schemas.openxmlformats.org/officeDocument/2006/relationships/tags" Target="../tags/tag529.xml"/><Relationship Id="rId28" Type="http://schemas.openxmlformats.org/officeDocument/2006/relationships/slideLayout" Target="../slideLayouts/slideLayout13.xml"/><Relationship Id="rId10" Type="http://schemas.openxmlformats.org/officeDocument/2006/relationships/tags" Target="../tags/tag516.xml"/><Relationship Id="rId19" Type="http://schemas.openxmlformats.org/officeDocument/2006/relationships/tags" Target="../tags/tag525.xml"/><Relationship Id="rId31" Type="http://schemas.openxmlformats.org/officeDocument/2006/relationships/image" Target="../media/image1.jpeg"/><Relationship Id="rId4" Type="http://schemas.openxmlformats.org/officeDocument/2006/relationships/tags" Target="../tags/tag510.xml"/><Relationship Id="rId9" Type="http://schemas.openxmlformats.org/officeDocument/2006/relationships/tags" Target="../tags/tag515.xml"/><Relationship Id="rId14" Type="http://schemas.openxmlformats.org/officeDocument/2006/relationships/tags" Target="../tags/tag520.xml"/><Relationship Id="rId22" Type="http://schemas.openxmlformats.org/officeDocument/2006/relationships/tags" Target="../tags/tag528.xml"/><Relationship Id="rId27" Type="http://schemas.openxmlformats.org/officeDocument/2006/relationships/tags" Target="../tags/tag533.xml"/><Relationship Id="rId30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tags" Target="../tags/tag546.xml"/><Relationship Id="rId18" Type="http://schemas.openxmlformats.org/officeDocument/2006/relationships/tags" Target="../tags/tag551.xml"/><Relationship Id="rId26" Type="http://schemas.openxmlformats.org/officeDocument/2006/relationships/tags" Target="../tags/tag559.xml"/><Relationship Id="rId21" Type="http://schemas.openxmlformats.org/officeDocument/2006/relationships/tags" Target="../tags/tag554.xml"/><Relationship Id="rId34" Type="http://schemas.openxmlformats.org/officeDocument/2006/relationships/tags" Target="../tags/tag567.xml"/><Relationship Id="rId7" Type="http://schemas.openxmlformats.org/officeDocument/2006/relationships/tags" Target="../tags/tag540.xml"/><Relationship Id="rId12" Type="http://schemas.openxmlformats.org/officeDocument/2006/relationships/tags" Target="../tags/tag545.xml"/><Relationship Id="rId17" Type="http://schemas.openxmlformats.org/officeDocument/2006/relationships/tags" Target="../tags/tag550.xml"/><Relationship Id="rId25" Type="http://schemas.openxmlformats.org/officeDocument/2006/relationships/tags" Target="../tags/tag558.xml"/><Relationship Id="rId33" Type="http://schemas.openxmlformats.org/officeDocument/2006/relationships/tags" Target="../tags/tag566.xml"/><Relationship Id="rId38" Type="http://schemas.openxmlformats.org/officeDocument/2006/relationships/image" Target="../media/image1.jpeg"/><Relationship Id="rId2" Type="http://schemas.openxmlformats.org/officeDocument/2006/relationships/tags" Target="../tags/tag535.xml"/><Relationship Id="rId16" Type="http://schemas.openxmlformats.org/officeDocument/2006/relationships/tags" Target="../tags/tag549.xml"/><Relationship Id="rId20" Type="http://schemas.openxmlformats.org/officeDocument/2006/relationships/tags" Target="../tags/tag553.xml"/><Relationship Id="rId29" Type="http://schemas.openxmlformats.org/officeDocument/2006/relationships/tags" Target="../tags/tag562.xml"/><Relationship Id="rId1" Type="http://schemas.openxmlformats.org/officeDocument/2006/relationships/tags" Target="../tags/tag534.xml"/><Relationship Id="rId6" Type="http://schemas.openxmlformats.org/officeDocument/2006/relationships/tags" Target="../tags/tag539.xml"/><Relationship Id="rId11" Type="http://schemas.openxmlformats.org/officeDocument/2006/relationships/tags" Target="../tags/tag544.xml"/><Relationship Id="rId24" Type="http://schemas.openxmlformats.org/officeDocument/2006/relationships/tags" Target="../tags/tag557.xml"/><Relationship Id="rId32" Type="http://schemas.openxmlformats.org/officeDocument/2006/relationships/tags" Target="../tags/tag565.xml"/><Relationship Id="rId37" Type="http://schemas.openxmlformats.org/officeDocument/2006/relationships/image" Target="../media/image3.jpeg"/><Relationship Id="rId5" Type="http://schemas.openxmlformats.org/officeDocument/2006/relationships/tags" Target="../tags/tag538.xml"/><Relationship Id="rId15" Type="http://schemas.openxmlformats.org/officeDocument/2006/relationships/tags" Target="../tags/tag548.xml"/><Relationship Id="rId23" Type="http://schemas.openxmlformats.org/officeDocument/2006/relationships/tags" Target="../tags/tag556.xml"/><Relationship Id="rId28" Type="http://schemas.openxmlformats.org/officeDocument/2006/relationships/tags" Target="../tags/tag561.xml"/><Relationship Id="rId36" Type="http://schemas.openxmlformats.org/officeDocument/2006/relationships/notesSlide" Target="../notesSlides/notesSlide25.xml"/><Relationship Id="rId10" Type="http://schemas.openxmlformats.org/officeDocument/2006/relationships/tags" Target="../tags/tag543.xml"/><Relationship Id="rId19" Type="http://schemas.openxmlformats.org/officeDocument/2006/relationships/tags" Target="../tags/tag552.xml"/><Relationship Id="rId31" Type="http://schemas.openxmlformats.org/officeDocument/2006/relationships/tags" Target="../tags/tag564.xml"/><Relationship Id="rId4" Type="http://schemas.openxmlformats.org/officeDocument/2006/relationships/tags" Target="../tags/tag537.xml"/><Relationship Id="rId9" Type="http://schemas.openxmlformats.org/officeDocument/2006/relationships/tags" Target="../tags/tag542.xml"/><Relationship Id="rId14" Type="http://schemas.openxmlformats.org/officeDocument/2006/relationships/tags" Target="../tags/tag547.xml"/><Relationship Id="rId22" Type="http://schemas.openxmlformats.org/officeDocument/2006/relationships/tags" Target="../tags/tag555.xml"/><Relationship Id="rId27" Type="http://schemas.openxmlformats.org/officeDocument/2006/relationships/tags" Target="../tags/tag560.xml"/><Relationship Id="rId30" Type="http://schemas.openxmlformats.org/officeDocument/2006/relationships/tags" Target="../tags/tag563.xml"/><Relationship Id="rId35" Type="http://schemas.openxmlformats.org/officeDocument/2006/relationships/slideLayout" Target="../slideLayouts/slideLayout13.xml"/><Relationship Id="rId8" Type="http://schemas.openxmlformats.org/officeDocument/2006/relationships/tags" Target="../tags/tag541.xml"/><Relationship Id="rId3" Type="http://schemas.openxmlformats.org/officeDocument/2006/relationships/tags" Target="../tags/tag53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575.xml"/><Relationship Id="rId13" Type="http://schemas.openxmlformats.org/officeDocument/2006/relationships/tags" Target="../tags/tag580.xml"/><Relationship Id="rId3" Type="http://schemas.openxmlformats.org/officeDocument/2006/relationships/tags" Target="../tags/tag570.xml"/><Relationship Id="rId7" Type="http://schemas.openxmlformats.org/officeDocument/2006/relationships/tags" Target="../tags/tag574.xml"/><Relationship Id="rId12" Type="http://schemas.openxmlformats.org/officeDocument/2006/relationships/tags" Target="../tags/tag579.xml"/><Relationship Id="rId17" Type="http://schemas.openxmlformats.org/officeDocument/2006/relationships/image" Target="../media/image3.jpeg"/><Relationship Id="rId2" Type="http://schemas.openxmlformats.org/officeDocument/2006/relationships/tags" Target="../tags/tag569.xml"/><Relationship Id="rId16" Type="http://schemas.openxmlformats.org/officeDocument/2006/relationships/notesSlide" Target="../notesSlides/notesSlide26.xml"/><Relationship Id="rId1" Type="http://schemas.openxmlformats.org/officeDocument/2006/relationships/tags" Target="../tags/tag568.xml"/><Relationship Id="rId6" Type="http://schemas.openxmlformats.org/officeDocument/2006/relationships/tags" Target="../tags/tag573.xml"/><Relationship Id="rId11" Type="http://schemas.openxmlformats.org/officeDocument/2006/relationships/tags" Target="../tags/tag578.xml"/><Relationship Id="rId32" Type="http://schemas.openxmlformats.org/officeDocument/2006/relationships/image" Target="../media/image1.jpeg"/><Relationship Id="rId5" Type="http://schemas.openxmlformats.org/officeDocument/2006/relationships/tags" Target="../tags/tag572.xml"/><Relationship Id="rId15" Type="http://schemas.openxmlformats.org/officeDocument/2006/relationships/slideLayout" Target="../slideLayouts/slideLayout13.xml"/><Relationship Id="rId10" Type="http://schemas.openxmlformats.org/officeDocument/2006/relationships/tags" Target="../tags/tag577.xml"/><Relationship Id="rId31" Type="http://schemas.openxmlformats.org/officeDocument/2006/relationships/image" Target="../media/image14.png"/><Relationship Id="rId4" Type="http://schemas.openxmlformats.org/officeDocument/2006/relationships/tags" Target="../tags/tag571.xml"/><Relationship Id="rId9" Type="http://schemas.openxmlformats.org/officeDocument/2006/relationships/tags" Target="../tags/tag576.xml"/><Relationship Id="rId14" Type="http://schemas.openxmlformats.org/officeDocument/2006/relationships/tags" Target="../tags/tag58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589.xml"/><Relationship Id="rId13" Type="http://schemas.openxmlformats.org/officeDocument/2006/relationships/tags" Target="../tags/tag594.xml"/><Relationship Id="rId18" Type="http://schemas.openxmlformats.org/officeDocument/2006/relationships/tags" Target="../tags/tag599.xml"/><Relationship Id="rId26" Type="http://schemas.openxmlformats.org/officeDocument/2006/relationships/tags" Target="../tags/tag607.xml"/><Relationship Id="rId3" Type="http://schemas.openxmlformats.org/officeDocument/2006/relationships/tags" Target="../tags/tag584.xml"/><Relationship Id="rId21" Type="http://schemas.openxmlformats.org/officeDocument/2006/relationships/tags" Target="../tags/tag602.xml"/><Relationship Id="rId7" Type="http://schemas.openxmlformats.org/officeDocument/2006/relationships/tags" Target="../tags/tag588.xml"/><Relationship Id="rId12" Type="http://schemas.openxmlformats.org/officeDocument/2006/relationships/tags" Target="../tags/tag593.xml"/><Relationship Id="rId17" Type="http://schemas.openxmlformats.org/officeDocument/2006/relationships/tags" Target="../tags/tag598.xml"/><Relationship Id="rId25" Type="http://schemas.openxmlformats.org/officeDocument/2006/relationships/tags" Target="../tags/tag606.xml"/><Relationship Id="rId2" Type="http://schemas.openxmlformats.org/officeDocument/2006/relationships/tags" Target="../tags/tag583.xml"/><Relationship Id="rId16" Type="http://schemas.openxmlformats.org/officeDocument/2006/relationships/tags" Target="../tags/tag597.xml"/><Relationship Id="rId20" Type="http://schemas.openxmlformats.org/officeDocument/2006/relationships/tags" Target="../tags/tag601.xml"/><Relationship Id="rId29" Type="http://schemas.openxmlformats.org/officeDocument/2006/relationships/slideLayout" Target="../slideLayouts/slideLayout13.xml"/><Relationship Id="rId1" Type="http://schemas.openxmlformats.org/officeDocument/2006/relationships/tags" Target="../tags/tag582.xml"/><Relationship Id="rId6" Type="http://schemas.openxmlformats.org/officeDocument/2006/relationships/tags" Target="../tags/tag587.xml"/><Relationship Id="rId11" Type="http://schemas.openxmlformats.org/officeDocument/2006/relationships/tags" Target="../tags/tag592.xml"/><Relationship Id="rId24" Type="http://schemas.openxmlformats.org/officeDocument/2006/relationships/tags" Target="../tags/tag605.xml"/><Relationship Id="rId32" Type="http://schemas.openxmlformats.org/officeDocument/2006/relationships/image" Target="../media/image1.jpeg"/><Relationship Id="rId5" Type="http://schemas.openxmlformats.org/officeDocument/2006/relationships/tags" Target="../tags/tag586.xml"/><Relationship Id="rId15" Type="http://schemas.openxmlformats.org/officeDocument/2006/relationships/tags" Target="../tags/tag596.xml"/><Relationship Id="rId23" Type="http://schemas.openxmlformats.org/officeDocument/2006/relationships/tags" Target="../tags/tag604.xml"/><Relationship Id="rId28" Type="http://schemas.openxmlformats.org/officeDocument/2006/relationships/tags" Target="../tags/tag609.xml"/><Relationship Id="rId10" Type="http://schemas.openxmlformats.org/officeDocument/2006/relationships/tags" Target="../tags/tag591.xml"/><Relationship Id="rId19" Type="http://schemas.openxmlformats.org/officeDocument/2006/relationships/tags" Target="../tags/tag600.xml"/><Relationship Id="rId31" Type="http://schemas.openxmlformats.org/officeDocument/2006/relationships/image" Target="../media/image3.jpeg"/><Relationship Id="rId4" Type="http://schemas.openxmlformats.org/officeDocument/2006/relationships/tags" Target="../tags/tag585.xml"/><Relationship Id="rId9" Type="http://schemas.openxmlformats.org/officeDocument/2006/relationships/tags" Target="../tags/tag590.xml"/><Relationship Id="rId14" Type="http://schemas.openxmlformats.org/officeDocument/2006/relationships/tags" Target="../tags/tag595.xml"/><Relationship Id="rId22" Type="http://schemas.openxmlformats.org/officeDocument/2006/relationships/tags" Target="../tags/tag603.xml"/><Relationship Id="rId27" Type="http://schemas.openxmlformats.org/officeDocument/2006/relationships/tags" Target="../tags/tag608.xml"/><Relationship Id="rId30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617.xml"/><Relationship Id="rId13" Type="http://schemas.openxmlformats.org/officeDocument/2006/relationships/tags" Target="../tags/tag622.xml"/><Relationship Id="rId18" Type="http://schemas.openxmlformats.org/officeDocument/2006/relationships/tags" Target="../tags/tag627.xml"/><Relationship Id="rId3" Type="http://schemas.openxmlformats.org/officeDocument/2006/relationships/tags" Target="../tags/tag612.xml"/><Relationship Id="rId21" Type="http://schemas.openxmlformats.org/officeDocument/2006/relationships/notesSlide" Target="../notesSlides/notesSlide28.xml"/><Relationship Id="rId7" Type="http://schemas.openxmlformats.org/officeDocument/2006/relationships/tags" Target="../tags/tag616.xml"/><Relationship Id="rId12" Type="http://schemas.openxmlformats.org/officeDocument/2006/relationships/tags" Target="../tags/tag621.xml"/><Relationship Id="rId17" Type="http://schemas.openxmlformats.org/officeDocument/2006/relationships/tags" Target="../tags/tag626.xml"/><Relationship Id="rId2" Type="http://schemas.openxmlformats.org/officeDocument/2006/relationships/tags" Target="../tags/tag611.xml"/><Relationship Id="rId16" Type="http://schemas.openxmlformats.org/officeDocument/2006/relationships/tags" Target="../tags/tag625.xml"/><Relationship Id="rId20" Type="http://schemas.openxmlformats.org/officeDocument/2006/relationships/slideLayout" Target="../slideLayouts/slideLayout13.xml"/><Relationship Id="rId1" Type="http://schemas.openxmlformats.org/officeDocument/2006/relationships/tags" Target="../tags/tag610.xml"/><Relationship Id="rId6" Type="http://schemas.openxmlformats.org/officeDocument/2006/relationships/tags" Target="../tags/tag615.xml"/><Relationship Id="rId11" Type="http://schemas.openxmlformats.org/officeDocument/2006/relationships/tags" Target="../tags/tag620.xml"/><Relationship Id="rId5" Type="http://schemas.openxmlformats.org/officeDocument/2006/relationships/tags" Target="../tags/tag614.xml"/><Relationship Id="rId15" Type="http://schemas.openxmlformats.org/officeDocument/2006/relationships/tags" Target="../tags/tag624.xml"/><Relationship Id="rId23" Type="http://schemas.openxmlformats.org/officeDocument/2006/relationships/image" Target="../media/image1.jpeg"/><Relationship Id="rId10" Type="http://schemas.openxmlformats.org/officeDocument/2006/relationships/tags" Target="../tags/tag619.xml"/><Relationship Id="rId19" Type="http://schemas.openxmlformats.org/officeDocument/2006/relationships/tags" Target="../tags/tag628.xml"/><Relationship Id="rId4" Type="http://schemas.openxmlformats.org/officeDocument/2006/relationships/tags" Target="../tags/tag613.xml"/><Relationship Id="rId9" Type="http://schemas.openxmlformats.org/officeDocument/2006/relationships/tags" Target="../tags/tag618.xml"/><Relationship Id="rId14" Type="http://schemas.openxmlformats.org/officeDocument/2006/relationships/tags" Target="../tags/tag623.xml"/><Relationship Id="rId22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636.xml"/><Relationship Id="rId13" Type="http://schemas.openxmlformats.org/officeDocument/2006/relationships/tags" Target="../tags/tag641.xml"/><Relationship Id="rId18" Type="http://schemas.openxmlformats.org/officeDocument/2006/relationships/tags" Target="../tags/tag646.xml"/><Relationship Id="rId26" Type="http://schemas.openxmlformats.org/officeDocument/2006/relationships/tags" Target="../tags/tag654.xml"/><Relationship Id="rId3" Type="http://schemas.openxmlformats.org/officeDocument/2006/relationships/tags" Target="../tags/tag631.xml"/><Relationship Id="rId21" Type="http://schemas.openxmlformats.org/officeDocument/2006/relationships/tags" Target="../tags/tag649.xml"/><Relationship Id="rId7" Type="http://schemas.openxmlformats.org/officeDocument/2006/relationships/tags" Target="../tags/tag635.xml"/><Relationship Id="rId12" Type="http://schemas.openxmlformats.org/officeDocument/2006/relationships/tags" Target="../tags/tag640.xml"/><Relationship Id="rId17" Type="http://schemas.openxmlformats.org/officeDocument/2006/relationships/tags" Target="../tags/tag645.xml"/><Relationship Id="rId25" Type="http://schemas.openxmlformats.org/officeDocument/2006/relationships/tags" Target="../tags/tag653.xml"/><Relationship Id="rId2" Type="http://schemas.openxmlformats.org/officeDocument/2006/relationships/tags" Target="../tags/tag630.xml"/><Relationship Id="rId16" Type="http://schemas.openxmlformats.org/officeDocument/2006/relationships/tags" Target="../tags/tag644.xml"/><Relationship Id="rId20" Type="http://schemas.openxmlformats.org/officeDocument/2006/relationships/tags" Target="../tags/tag648.xml"/><Relationship Id="rId29" Type="http://schemas.openxmlformats.org/officeDocument/2006/relationships/slideLayout" Target="../slideLayouts/slideLayout13.xml"/><Relationship Id="rId1" Type="http://schemas.openxmlformats.org/officeDocument/2006/relationships/tags" Target="../tags/tag629.xml"/><Relationship Id="rId6" Type="http://schemas.openxmlformats.org/officeDocument/2006/relationships/tags" Target="../tags/tag634.xml"/><Relationship Id="rId11" Type="http://schemas.openxmlformats.org/officeDocument/2006/relationships/tags" Target="../tags/tag639.xml"/><Relationship Id="rId24" Type="http://schemas.openxmlformats.org/officeDocument/2006/relationships/tags" Target="../tags/tag652.xml"/><Relationship Id="rId32" Type="http://schemas.openxmlformats.org/officeDocument/2006/relationships/image" Target="../media/image1.jpeg"/><Relationship Id="rId5" Type="http://schemas.openxmlformats.org/officeDocument/2006/relationships/tags" Target="../tags/tag633.xml"/><Relationship Id="rId15" Type="http://schemas.openxmlformats.org/officeDocument/2006/relationships/tags" Target="../tags/tag643.xml"/><Relationship Id="rId23" Type="http://schemas.openxmlformats.org/officeDocument/2006/relationships/tags" Target="../tags/tag651.xml"/><Relationship Id="rId28" Type="http://schemas.openxmlformats.org/officeDocument/2006/relationships/tags" Target="../tags/tag656.xml"/><Relationship Id="rId10" Type="http://schemas.openxmlformats.org/officeDocument/2006/relationships/tags" Target="../tags/tag638.xml"/><Relationship Id="rId19" Type="http://schemas.openxmlformats.org/officeDocument/2006/relationships/tags" Target="../tags/tag647.xml"/><Relationship Id="rId31" Type="http://schemas.openxmlformats.org/officeDocument/2006/relationships/image" Target="../media/image3.jpeg"/><Relationship Id="rId4" Type="http://schemas.openxmlformats.org/officeDocument/2006/relationships/tags" Target="../tags/tag632.xml"/><Relationship Id="rId9" Type="http://schemas.openxmlformats.org/officeDocument/2006/relationships/tags" Target="../tags/tag637.xml"/><Relationship Id="rId14" Type="http://schemas.openxmlformats.org/officeDocument/2006/relationships/tags" Target="../tags/tag642.xml"/><Relationship Id="rId22" Type="http://schemas.openxmlformats.org/officeDocument/2006/relationships/tags" Target="../tags/tag650.xml"/><Relationship Id="rId27" Type="http://schemas.openxmlformats.org/officeDocument/2006/relationships/tags" Target="../tags/tag655.xml"/><Relationship Id="rId30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664.xml"/><Relationship Id="rId13" Type="http://schemas.openxmlformats.org/officeDocument/2006/relationships/tags" Target="../tags/tag669.xml"/><Relationship Id="rId18" Type="http://schemas.openxmlformats.org/officeDocument/2006/relationships/tags" Target="../tags/tag674.xml"/><Relationship Id="rId3" Type="http://schemas.openxmlformats.org/officeDocument/2006/relationships/tags" Target="../tags/tag659.xml"/><Relationship Id="rId21" Type="http://schemas.openxmlformats.org/officeDocument/2006/relationships/notesSlide" Target="../notesSlides/notesSlide30.xml"/><Relationship Id="rId7" Type="http://schemas.openxmlformats.org/officeDocument/2006/relationships/tags" Target="../tags/tag663.xml"/><Relationship Id="rId12" Type="http://schemas.openxmlformats.org/officeDocument/2006/relationships/tags" Target="../tags/tag668.xml"/><Relationship Id="rId17" Type="http://schemas.openxmlformats.org/officeDocument/2006/relationships/tags" Target="../tags/tag673.xml"/><Relationship Id="rId2" Type="http://schemas.openxmlformats.org/officeDocument/2006/relationships/tags" Target="../tags/tag658.xml"/><Relationship Id="rId16" Type="http://schemas.openxmlformats.org/officeDocument/2006/relationships/tags" Target="../tags/tag672.xml"/><Relationship Id="rId20" Type="http://schemas.openxmlformats.org/officeDocument/2006/relationships/slideLayout" Target="../slideLayouts/slideLayout13.xml"/><Relationship Id="rId1" Type="http://schemas.openxmlformats.org/officeDocument/2006/relationships/tags" Target="../tags/tag657.xml"/><Relationship Id="rId6" Type="http://schemas.openxmlformats.org/officeDocument/2006/relationships/tags" Target="../tags/tag662.xml"/><Relationship Id="rId11" Type="http://schemas.openxmlformats.org/officeDocument/2006/relationships/tags" Target="../tags/tag667.xml"/><Relationship Id="rId5" Type="http://schemas.openxmlformats.org/officeDocument/2006/relationships/tags" Target="../tags/tag661.xml"/><Relationship Id="rId15" Type="http://schemas.openxmlformats.org/officeDocument/2006/relationships/tags" Target="../tags/tag671.xml"/><Relationship Id="rId23" Type="http://schemas.openxmlformats.org/officeDocument/2006/relationships/image" Target="../media/image1.jpeg"/><Relationship Id="rId10" Type="http://schemas.openxmlformats.org/officeDocument/2006/relationships/tags" Target="../tags/tag666.xml"/><Relationship Id="rId19" Type="http://schemas.openxmlformats.org/officeDocument/2006/relationships/tags" Target="../tags/tag675.xml"/><Relationship Id="rId4" Type="http://schemas.openxmlformats.org/officeDocument/2006/relationships/tags" Target="../tags/tag660.xml"/><Relationship Id="rId9" Type="http://schemas.openxmlformats.org/officeDocument/2006/relationships/tags" Target="../tags/tag665.xml"/><Relationship Id="rId14" Type="http://schemas.openxmlformats.org/officeDocument/2006/relationships/tags" Target="../tags/tag670.xml"/><Relationship Id="rId22" Type="http://schemas.openxmlformats.org/officeDocument/2006/relationships/image" Target="../media/image3.jpeg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tags" Target="../tags/tag688.xml"/><Relationship Id="rId18" Type="http://schemas.openxmlformats.org/officeDocument/2006/relationships/tags" Target="../tags/tag693.xml"/><Relationship Id="rId26" Type="http://schemas.openxmlformats.org/officeDocument/2006/relationships/tags" Target="../tags/tag701.xml"/><Relationship Id="rId21" Type="http://schemas.openxmlformats.org/officeDocument/2006/relationships/tags" Target="../tags/tag696.xml"/><Relationship Id="rId34" Type="http://schemas.openxmlformats.org/officeDocument/2006/relationships/tags" Target="../tags/tag691.xml"/><Relationship Id="rId7" Type="http://schemas.openxmlformats.org/officeDocument/2006/relationships/tags" Target="../tags/tag682.xml"/><Relationship Id="rId12" Type="http://schemas.openxmlformats.org/officeDocument/2006/relationships/tags" Target="../tags/tag687.xml"/><Relationship Id="rId17" Type="http://schemas.openxmlformats.org/officeDocument/2006/relationships/tags" Target="../tags/tag692.xml"/><Relationship Id="rId25" Type="http://schemas.openxmlformats.org/officeDocument/2006/relationships/tags" Target="../tags/tag700.xml"/><Relationship Id="rId33" Type="http://schemas.openxmlformats.org/officeDocument/2006/relationships/image" Target="../media/image21.png"/><Relationship Id="rId2" Type="http://schemas.openxmlformats.org/officeDocument/2006/relationships/tags" Target="../tags/tag677.xml"/><Relationship Id="rId16" Type="http://schemas.openxmlformats.org/officeDocument/2006/relationships/tags" Target="../tags/tag691.xml"/><Relationship Id="rId20" Type="http://schemas.openxmlformats.org/officeDocument/2006/relationships/tags" Target="../tags/tag695.xml"/><Relationship Id="rId29" Type="http://schemas.openxmlformats.org/officeDocument/2006/relationships/slideLayout" Target="../slideLayouts/slideLayout13.xml"/><Relationship Id="rId1" Type="http://schemas.openxmlformats.org/officeDocument/2006/relationships/tags" Target="../tags/tag676.xml"/><Relationship Id="rId6" Type="http://schemas.openxmlformats.org/officeDocument/2006/relationships/tags" Target="../tags/tag681.xml"/><Relationship Id="rId11" Type="http://schemas.openxmlformats.org/officeDocument/2006/relationships/tags" Target="../tags/tag686.xml"/><Relationship Id="rId24" Type="http://schemas.openxmlformats.org/officeDocument/2006/relationships/tags" Target="../tags/tag699.xml"/><Relationship Id="rId32" Type="http://schemas.openxmlformats.org/officeDocument/2006/relationships/tags" Target="../tags/tag682.xml"/><Relationship Id="rId37" Type="http://schemas.openxmlformats.org/officeDocument/2006/relationships/image" Target="../media/image5.jpeg"/><Relationship Id="rId5" Type="http://schemas.openxmlformats.org/officeDocument/2006/relationships/tags" Target="../tags/tag680.xml"/><Relationship Id="rId15" Type="http://schemas.openxmlformats.org/officeDocument/2006/relationships/tags" Target="../tags/tag690.xml"/><Relationship Id="rId23" Type="http://schemas.openxmlformats.org/officeDocument/2006/relationships/tags" Target="../tags/tag698.xml"/><Relationship Id="rId28" Type="http://schemas.openxmlformats.org/officeDocument/2006/relationships/tags" Target="../tags/tag703.xml"/><Relationship Id="rId36" Type="http://schemas.openxmlformats.org/officeDocument/2006/relationships/image" Target="../media/image4.jpeg"/><Relationship Id="rId10" Type="http://schemas.openxmlformats.org/officeDocument/2006/relationships/tags" Target="../tags/tag685.xml"/><Relationship Id="rId19" Type="http://schemas.openxmlformats.org/officeDocument/2006/relationships/tags" Target="../tags/tag694.xml"/><Relationship Id="rId31" Type="http://schemas.openxmlformats.org/officeDocument/2006/relationships/image" Target="../media/image3.jpeg"/><Relationship Id="rId4" Type="http://schemas.openxmlformats.org/officeDocument/2006/relationships/tags" Target="../tags/tag679.xml"/><Relationship Id="rId9" Type="http://schemas.openxmlformats.org/officeDocument/2006/relationships/tags" Target="../tags/tag684.xml"/><Relationship Id="rId14" Type="http://schemas.openxmlformats.org/officeDocument/2006/relationships/tags" Target="../tags/tag689.xml"/><Relationship Id="rId22" Type="http://schemas.openxmlformats.org/officeDocument/2006/relationships/tags" Target="../tags/tag697.xml"/><Relationship Id="rId27" Type="http://schemas.openxmlformats.org/officeDocument/2006/relationships/tags" Target="../tags/tag702.xml"/><Relationship Id="rId30" Type="http://schemas.openxmlformats.org/officeDocument/2006/relationships/notesSlide" Target="../notesSlides/notesSlide31.xml"/><Relationship Id="rId35" Type="http://schemas.openxmlformats.org/officeDocument/2006/relationships/image" Target="../media/image31.png"/><Relationship Id="rId8" Type="http://schemas.openxmlformats.org/officeDocument/2006/relationships/tags" Target="../tags/tag683.xml"/><Relationship Id="rId3" Type="http://schemas.openxmlformats.org/officeDocument/2006/relationships/tags" Target="../tags/tag67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04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49.xml"/><Relationship Id="rId18" Type="http://schemas.openxmlformats.org/officeDocument/2006/relationships/tags" Target="../tags/tag54.xml"/><Relationship Id="rId26" Type="http://schemas.openxmlformats.org/officeDocument/2006/relationships/tags" Target="../tags/tag62.xml"/><Relationship Id="rId39" Type="http://schemas.openxmlformats.org/officeDocument/2006/relationships/image" Target="../media/image22.png"/><Relationship Id="rId21" Type="http://schemas.openxmlformats.org/officeDocument/2006/relationships/tags" Target="../tags/tag57.xml"/><Relationship Id="rId34" Type="http://schemas.openxmlformats.org/officeDocument/2006/relationships/tags" Target="../tags/tag70.xml"/><Relationship Id="rId42" Type="http://schemas.openxmlformats.org/officeDocument/2006/relationships/tags" Target="../tags/tag55.xml"/><Relationship Id="rId47" Type="http://schemas.openxmlformats.org/officeDocument/2006/relationships/image" Target="../media/image26.png"/><Relationship Id="rId50" Type="http://schemas.openxmlformats.org/officeDocument/2006/relationships/image" Target="../media/image27.png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6" Type="http://schemas.openxmlformats.org/officeDocument/2006/relationships/tags" Target="../tags/tag52.xml"/><Relationship Id="rId29" Type="http://schemas.openxmlformats.org/officeDocument/2006/relationships/tags" Target="../tags/tag65.xml"/><Relationship Id="rId11" Type="http://schemas.openxmlformats.org/officeDocument/2006/relationships/tags" Target="../tags/tag47.xml"/><Relationship Id="rId24" Type="http://schemas.openxmlformats.org/officeDocument/2006/relationships/tags" Target="../tags/tag60.xml"/><Relationship Id="rId32" Type="http://schemas.openxmlformats.org/officeDocument/2006/relationships/tags" Target="../tags/tag68.xml"/><Relationship Id="rId37" Type="http://schemas.openxmlformats.org/officeDocument/2006/relationships/notesSlide" Target="../notesSlides/notesSlide3.xml"/><Relationship Id="rId40" Type="http://schemas.openxmlformats.org/officeDocument/2006/relationships/tags" Target="../tags/tag54.xml"/><Relationship Id="rId45" Type="http://schemas.openxmlformats.org/officeDocument/2006/relationships/image" Target="../media/image25.png"/><Relationship Id="rId5" Type="http://schemas.openxmlformats.org/officeDocument/2006/relationships/tags" Target="../tags/tag41.xml"/><Relationship Id="rId15" Type="http://schemas.openxmlformats.org/officeDocument/2006/relationships/tags" Target="../tags/tag51.xml"/><Relationship Id="rId23" Type="http://schemas.openxmlformats.org/officeDocument/2006/relationships/tags" Target="../tags/tag59.xml"/><Relationship Id="rId28" Type="http://schemas.openxmlformats.org/officeDocument/2006/relationships/tags" Target="../tags/tag64.xml"/><Relationship Id="rId36" Type="http://schemas.openxmlformats.org/officeDocument/2006/relationships/slideLayout" Target="../slideLayouts/slideLayout13.xml"/><Relationship Id="rId49" Type="http://schemas.openxmlformats.org/officeDocument/2006/relationships/tags" Target="../tags/tag66.xml"/><Relationship Id="rId10" Type="http://schemas.openxmlformats.org/officeDocument/2006/relationships/tags" Target="../tags/tag46.xml"/><Relationship Id="rId19" Type="http://schemas.openxmlformats.org/officeDocument/2006/relationships/tags" Target="../tags/tag55.xml"/><Relationship Id="rId31" Type="http://schemas.openxmlformats.org/officeDocument/2006/relationships/tags" Target="../tags/tag67.xml"/><Relationship Id="rId44" Type="http://schemas.openxmlformats.org/officeDocument/2006/relationships/tags" Target="../tags/tag56.xml"/><Relationship Id="rId4" Type="http://schemas.openxmlformats.org/officeDocument/2006/relationships/tags" Target="../tags/tag40.xml"/><Relationship Id="rId9" Type="http://schemas.openxmlformats.org/officeDocument/2006/relationships/tags" Target="../tags/tag45.xml"/><Relationship Id="rId14" Type="http://schemas.openxmlformats.org/officeDocument/2006/relationships/tags" Target="../tags/tag50.xml"/><Relationship Id="rId22" Type="http://schemas.openxmlformats.org/officeDocument/2006/relationships/tags" Target="../tags/tag58.xml"/><Relationship Id="rId27" Type="http://schemas.openxmlformats.org/officeDocument/2006/relationships/tags" Target="../tags/tag63.xml"/><Relationship Id="rId30" Type="http://schemas.openxmlformats.org/officeDocument/2006/relationships/tags" Target="../tags/tag66.xml"/><Relationship Id="rId35" Type="http://schemas.openxmlformats.org/officeDocument/2006/relationships/tags" Target="../tags/tag71.xml"/><Relationship Id="rId43" Type="http://schemas.openxmlformats.org/officeDocument/2006/relationships/image" Target="../media/image24.png"/><Relationship Id="rId48" Type="http://schemas.openxmlformats.org/officeDocument/2006/relationships/image" Target="../media/image1.jpeg"/><Relationship Id="rId8" Type="http://schemas.openxmlformats.org/officeDocument/2006/relationships/tags" Target="../tags/tag44.xml"/><Relationship Id="rId51" Type="http://schemas.openxmlformats.org/officeDocument/2006/relationships/image" Target="../media/image2.jpeg"/><Relationship Id="rId3" Type="http://schemas.openxmlformats.org/officeDocument/2006/relationships/tags" Target="../tags/tag39.xml"/><Relationship Id="rId12" Type="http://schemas.openxmlformats.org/officeDocument/2006/relationships/tags" Target="../tags/tag48.xml"/><Relationship Id="rId17" Type="http://schemas.openxmlformats.org/officeDocument/2006/relationships/tags" Target="../tags/tag53.xml"/><Relationship Id="rId25" Type="http://schemas.openxmlformats.org/officeDocument/2006/relationships/tags" Target="../tags/tag61.xml"/><Relationship Id="rId33" Type="http://schemas.openxmlformats.org/officeDocument/2006/relationships/tags" Target="../tags/tag69.xml"/><Relationship Id="rId38" Type="http://schemas.openxmlformats.org/officeDocument/2006/relationships/tags" Target="../tags/tag51.xml"/><Relationship Id="rId46" Type="http://schemas.openxmlformats.org/officeDocument/2006/relationships/tags" Target="../tags/tag57.xml"/><Relationship Id="rId20" Type="http://schemas.openxmlformats.org/officeDocument/2006/relationships/tags" Target="../tags/tag56.xml"/><Relationship Id="rId41" Type="http://schemas.openxmlformats.org/officeDocument/2006/relationships/image" Target="../media/image23.png"/><Relationship Id="rId1" Type="http://schemas.openxmlformats.org/officeDocument/2006/relationships/tags" Target="../tags/tag37.xml"/><Relationship Id="rId6" Type="http://schemas.openxmlformats.org/officeDocument/2006/relationships/tags" Target="../tags/tag4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712.xml"/><Relationship Id="rId3" Type="http://schemas.openxmlformats.org/officeDocument/2006/relationships/tags" Target="../tags/tag707.xml"/><Relationship Id="rId7" Type="http://schemas.openxmlformats.org/officeDocument/2006/relationships/tags" Target="../tags/tag711.xml"/><Relationship Id="rId2" Type="http://schemas.openxmlformats.org/officeDocument/2006/relationships/tags" Target="../tags/tag706.xml"/><Relationship Id="rId1" Type="http://schemas.openxmlformats.org/officeDocument/2006/relationships/tags" Target="../tags/tag705.xml"/><Relationship Id="rId6" Type="http://schemas.openxmlformats.org/officeDocument/2006/relationships/tags" Target="../tags/tag710.xml"/><Relationship Id="rId11" Type="http://schemas.openxmlformats.org/officeDocument/2006/relationships/image" Target="../media/image1.jpeg"/><Relationship Id="rId5" Type="http://schemas.openxmlformats.org/officeDocument/2006/relationships/tags" Target="../tags/tag709.xml"/><Relationship Id="rId10" Type="http://schemas.openxmlformats.org/officeDocument/2006/relationships/image" Target="../media/image3.jpeg"/><Relationship Id="rId4" Type="http://schemas.openxmlformats.org/officeDocument/2006/relationships/tags" Target="../tags/tag708.xml"/><Relationship Id="rId9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720.xml"/><Relationship Id="rId13" Type="http://schemas.openxmlformats.org/officeDocument/2006/relationships/tags" Target="../tags/tag725.xml"/><Relationship Id="rId18" Type="http://schemas.openxmlformats.org/officeDocument/2006/relationships/slideLayout" Target="../slideLayouts/slideLayout13.xml"/><Relationship Id="rId3" Type="http://schemas.openxmlformats.org/officeDocument/2006/relationships/tags" Target="../tags/tag715.xml"/><Relationship Id="rId7" Type="http://schemas.openxmlformats.org/officeDocument/2006/relationships/tags" Target="../tags/tag719.xml"/><Relationship Id="rId12" Type="http://schemas.openxmlformats.org/officeDocument/2006/relationships/tags" Target="../tags/tag724.xml"/><Relationship Id="rId17" Type="http://schemas.openxmlformats.org/officeDocument/2006/relationships/tags" Target="../tags/tag729.xml"/><Relationship Id="rId2" Type="http://schemas.openxmlformats.org/officeDocument/2006/relationships/tags" Target="../tags/tag714.xml"/><Relationship Id="rId16" Type="http://schemas.openxmlformats.org/officeDocument/2006/relationships/tags" Target="../tags/tag728.xml"/><Relationship Id="rId20" Type="http://schemas.openxmlformats.org/officeDocument/2006/relationships/image" Target="../media/image1.jpeg"/><Relationship Id="rId1" Type="http://schemas.openxmlformats.org/officeDocument/2006/relationships/tags" Target="../tags/tag713.xml"/><Relationship Id="rId6" Type="http://schemas.openxmlformats.org/officeDocument/2006/relationships/tags" Target="../tags/tag718.xml"/><Relationship Id="rId11" Type="http://schemas.openxmlformats.org/officeDocument/2006/relationships/tags" Target="../tags/tag723.xml"/><Relationship Id="rId5" Type="http://schemas.openxmlformats.org/officeDocument/2006/relationships/tags" Target="../tags/tag717.xml"/><Relationship Id="rId15" Type="http://schemas.openxmlformats.org/officeDocument/2006/relationships/tags" Target="../tags/tag727.xml"/><Relationship Id="rId10" Type="http://schemas.openxmlformats.org/officeDocument/2006/relationships/tags" Target="../tags/tag722.xml"/><Relationship Id="rId19" Type="http://schemas.openxmlformats.org/officeDocument/2006/relationships/image" Target="../media/image3.jpeg"/><Relationship Id="rId4" Type="http://schemas.openxmlformats.org/officeDocument/2006/relationships/tags" Target="../tags/tag716.xml"/><Relationship Id="rId9" Type="http://schemas.openxmlformats.org/officeDocument/2006/relationships/tags" Target="../tags/tag721.xml"/><Relationship Id="rId14" Type="http://schemas.openxmlformats.org/officeDocument/2006/relationships/tags" Target="../tags/tag726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737.xml"/><Relationship Id="rId13" Type="http://schemas.openxmlformats.org/officeDocument/2006/relationships/tags" Target="../tags/tag742.xml"/><Relationship Id="rId18" Type="http://schemas.openxmlformats.org/officeDocument/2006/relationships/tags" Target="../tags/tag747.xml"/><Relationship Id="rId3" Type="http://schemas.openxmlformats.org/officeDocument/2006/relationships/tags" Target="../tags/tag732.xml"/><Relationship Id="rId21" Type="http://schemas.openxmlformats.org/officeDocument/2006/relationships/tags" Target="../tags/tag750.xml"/><Relationship Id="rId7" Type="http://schemas.openxmlformats.org/officeDocument/2006/relationships/tags" Target="../tags/tag736.xml"/><Relationship Id="rId12" Type="http://schemas.openxmlformats.org/officeDocument/2006/relationships/tags" Target="../tags/tag741.xml"/><Relationship Id="rId17" Type="http://schemas.openxmlformats.org/officeDocument/2006/relationships/tags" Target="../tags/tag746.xml"/><Relationship Id="rId25" Type="http://schemas.openxmlformats.org/officeDocument/2006/relationships/image" Target="../media/image1.jpeg"/><Relationship Id="rId2" Type="http://schemas.openxmlformats.org/officeDocument/2006/relationships/tags" Target="../tags/tag731.xml"/><Relationship Id="rId16" Type="http://schemas.openxmlformats.org/officeDocument/2006/relationships/tags" Target="../tags/tag745.xml"/><Relationship Id="rId20" Type="http://schemas.openxmlformats.org/officeDocument/2006/relationships/tags" Target="../tags/tag749.xml"/><Relationship Id="rId1" Type="http://schemas.openxmlformats.org/officeDocument/2006/relationships/tags" Target="../tags/tag730.xml"/><Relationship Id="rId6" Type="http://schemas.openxmlformats.org/officeDocument/2006/relationships/tags" Target="../tags/tag735.xml"/><Relationship Id="rId11" Type="http://schemas.openxmlformats.org/officeDocument/2006/relationships/tags" Target="../tags/tag740.xml"/><Relationship Id="rId24" Type="http://schemas.openxmlformats.org/officeDocument/2006/relationships/image" Target="../media/image3.jpeg"/><Relationship Id="rId5" Type="http://schemas.openxmlformats.org/officeDocument/2006/relationships/tags" Target="../tags/tag734.xml"/><Relationship Id="rId15" Type="http://schemas.openxmlformats.org/officeDocument/2006/relationships/tags" Target="../tags/tag744.xml"/><Relationship Id="rId23" Type="http://schemas.openxmlformats.org/officeDocument/2006/relationships/slideLayout" Target="../slideLayouts/slideLayout13.xml"/><Relationship Id="rId10" Type="http://schemas.openxmlformats.org/officeDocument/2006/relationships/tags" Target="../tags/tag739.xml"/><Relationship Id="rId19" Type="http://schemas.openxmlformats.org/officeDocument/2006/relationships/tags" Target="../tags/tag748.xml"/><Relationship Id="rId4" Type="http://schemas.openxmlformats.org/officeDocument/2006/relationships/tags" Target="../tags/tag733.xml"/><Relationship Id="rId9" Type="http://schemas.openxmlformats.org/officeDocument/2006/relationships/tags" Target="../tags/tag738.xml"/><Relationship Id="rId14" Type="http://schemas.openxmlformats.org/officeDocument/2006/relationships/tags" Target="../tags/tag743.xml"/><Relationship Id="rId22" Type="http://schemas.openxmlformats.org/officeDocument/2006/relationships/tags" Target="../tags/tag751.xml"/></Relationships>
</file>

<file path=ppt/slides/_rels/slide43.xml.rels><?xml version="1.0" encoding="UTF-8" standalone="yes"?>
<Relationships xmlns="http://schemas.openxmlformats.org/package/2006/relationships"><Relationship Id="rId26" Type="http://schemas.openxmlformats.org/officeDocument/2006/relationships/tags" Target="../tags/tag777.xml"/><Relationship Id="rId21" Type="http://schemas.openxmlformats.org/officeDocument/2006/relationships/tags" Target="../tags/tag772.xml"/><Relationship Id="rId42" Type="http://schemas.openxmlformats.org/officeDocument/2006/relationships/tags" Target="../tags/tag793.xml"/><Relationship Id="rId47" Type="http://schemas.openxmlformats.org/officeDocument/2006/relationships/tags" Target="../tags/tag798.xml"/><Relationship Id="rId63" Type="http://schemas.openxmlformats.org/officeDocument/2006/relationships/image" Target="../media/image240.png"/><Relationship Id="rId68" Type="http://schemas.openxmlformats.org/officeDocument/2006/relationships/tags" Target="../tags/tag774.xml"/><Relationship Id="rId2" Type="http://schemas.openxmlformats.org/officeDocument/2006/relationships/tags" Target="../tags/tag753.xml"/><Relationship Id="rId16" Type="http://schemas.openxmlformats.org/officeDocument/2006/relationships/tags" Target="../tags/tag767.xml"/><Relationship Id="rId29" Type="http://schemas.openxmlformats.org/officeDocument/2006/relationships/tags" Target="../tags/tag780.xml"/><Relationship Id="rId11" Type="http://schemas.openxmlformats.org/officeDocument/2006/relationships/tags" Target="../tags/tag762.xml"/><Relationship Id="rId24" Type="http://schemas.openxmlformats.org/officeDocument/2006/relationships/tags" Target="../tags/tag775.xml"/><Relationship Id="rId32" Type="http://schemas.openxmlformats.org/officeDocument/2006/relationships/tags" Target="../tags/tag783.xml"/><Relationship Id="rId37" Type="http://schemas.openxmlformats.org/officeDocument/2006/relationships/tags" Target="../tags/tag788.xml"/><Relationship Id="rId40" Type="http://schemas.openxmlformats.org/officeDocument/2006/relationships/tags" Target="../tags/tag791.xml"/><Relationship Id="rId45" Type="http://schemas.openxmlformats.org/officeDocument/2006/relationships/tags" Target="../tags/tag796.xml"/><Relationship Id="rId53" Type="http://schemas.microsoft.com/office/2007/relationships/hdphoto" Target="../media/hdphoto1.wdp"/><Relationship Id="rId58" Type="http://schemas.openxmlformats.org/officeDocument/2006/relationships/tags" Target="../tags/tag760.xml"/><Relationship Id="rId66" Type="http://schemas.openxmlformats.org/officeDocument/2006/relationships/tags" Target="../tags/tag773.xml"/><Relationship Id="rId5" Type="http://schemas.openxmlformats.org/officeDocument/2006/relationships/tags" Target="../tags/tag756.xml"/><Relationship Id="rId61" Type="http://schemas.openxmlformats.org/officeDocument/2006/relationships/image" Target="../media/image230.png"/><Relationship Id="rId19" Type="http://schemas.openxmlformats.org/officeDocument/2006/relationships/tags" Target="../tags/tag770.xml"/><Relationship Id="rId14" Type="http://schemas.openxmlformats.org/officeDocument/2006/relationships/tags" Target="../tags/tag765.xml"/><Relationship Id="rId22" Type="http://schemas.openxmlformats.org/officeDocument/2006/relationships/tags" Target="../tags/tag773.xml"/><Relationship Id="rId27" Type="http://schemas.openxmlformats.org/officeDocument/2006/relationships/tags" Target="../tags/tag778.xml"/><Relationship Id="rId30" Type="http://schemas.openxmlformats.org/officeDocument/2006/relationships/tags" Target="../tags/tag781.xml"/><Relationship Id="rId35" Type="http://schemas.openxmlformats.org/officeDocument/2006/relationships/tags" Target="../tags/tag786.xml"/><Relationship Id="rId43" Type="http://schemas.openxmlformats.org/officeDocument/2006/relationships/tags" Target="../tags/tag794.xml"/><Relationship Id="rId48" Type="http://schemas.openxmlformats.org/officeDocument/2006/relationships/slideLayout" Target="../slideLayouts/slideLayout13.xml"/><Relationship Id="rId56" Type="http://schemas.openxmlformats.org/officeDocument/2006/relationships/tags" Target="../tags/tag759.xml"/><Relationship Id="rId64" Type="http://schemas.openxmlformats.org/officeDocument/2006/relationships/tags" Target="../tags/tag772.xml"/><Relationship Id="rId69" Type="http://schemas.openxmlformats.org/officeDocument/2006/relationships/image" Target="../media/image270.png"/><Relationship Id="rId8" Type="http://schemas.openxmlformats.org/officeDocument/2006/relationships/tags" Target="../tags/tag759.xml"/><Relationship Id="rId51" Type="http://schemas.openxmlformats.org/officeDocument/2006/relationships/image" Target="../media/image1.jpeg"/><Relationship Id="rId72" Type="http://schemas.openxmlformats.org/officeDocument/2006/relationships/tags" Target="../tags/tag778.xml"/><Relationship Id="rId3" Type="http://schemas.openxmlformats.org/officeDocument/2006/relationships/tags" Target="../tags/tag754.xml"/><Relationship Id="rId12" Type="http://schemas.openxmlformats.org/officeDocument/2006/relationships/tags" Target="../tags/tag763.xml"/><Relationship Id="rId17" Type="http://schemas.openxmlformats.org/officeDocument/2006/relationships/tags" Target="../tags/tag768.xml"/><Relationship Id="rId25" Type="http://schemas.openxmlformats.org/officeDocument/2006/relationships/tags" Target="../tags/tag776.xml"/><Relationship Id="rId33" Type="http://schemas.openxmlformats.org/officeDocument/2006/relationships/tags" Target="../tags/tag784.xml"/><Relationship Id="rId38" Type="http://schemas.openxmlformats.org/officeDocument/2006/relationships/tags" Target="../tags/tag789.xml"/><Relationship Id="rId46" Type="http://schemas.openxmlformats.org/officeDocument/2006/relationships/tags" Target="../tags/tag797.xml"/><Relationship Id="rId59" Type="http://schemas.openxmlformats.org/officeDocument/2006/relationships/image" Target="../media/image220.png"/><Relationship Id="rId67" Type="http://schemas.openxmlformats.org/officeDocument/2006/relationships/image" Target="../media/image260.png"/><Relationship Id="rId20" Type="http://schemas.openxmlformats.org/officeDocument/2006/relationships/tags" Target="../tags/tag771.xml"/><Relationship Id="rId41" Type="http://schemas.openxmlformats.org/officeDocument/2006/relationships/tags" Target="../tags/tag792.xml"/><Relationship Id="rId54" Type="http://schemas.openxmlformats.org/officeDocument/2006/relationships/tags" Target="../tags/tag758.xml"/><Relationship Id="rId62" Type="http://schemas.openxmlformats.org/officeDocument/2006/relationships/tags" Target="../tags/tag764.xml"/><Relationship Id="rId70" Type="http://schemas.openxmlformats.org/officeDocument/2006/relationships/tags" Target="../tags/tag775.xml"/><Relationship Id="rId1" Type="http://schemas.openxmlformats.org/officeDocument/2006/relationships/tags" Target="../tags/tag752.xml"/><Relationship Id="rId6" Type="http://schemas.openxmlformats.org/officeDocument/2006/relationships/tags" Target="../tags/tag757.xml"/><Relationship Id="rId15" Type="http://schemas.openxmlformats.org/officeDocument/2006/relationships/tags" Target="../tags/tag766.xml"/><Relationship Id="rId23" Type="http://schemas.openxmlformats.org/officeDocument/2006/relationships/tags" Target="../tags/tag774.xml"/><Relationship Id="rId28" Type="http://schemas.openxmlformats.org/officeDocument/2006/relationships/tags" Target="../tags/tag779.xml"/><Relationship Id="rId36" Type="http://schemas.openxmlformats.org/officeDocument/2006/relationships/tags" Target="../tags/tag787.xml"/><Relationship Id="rId49" Type="http://schemas.openxmlformats.org/officeDocument/2006/relationships/notesSlide" Target="../notesSlides/notesSlide32.xml"/><Relationship Id="rId57" Type="http://schemas.openxmlformats.org/officeDocument/2006/relationships/image" Target="../media/image210.png"/><Relationship Id="rId10" Type="http://schemas.openxmlformats.org/officeDocument/2006/relationships/tags" Target="../tags/tag761.xml"/><Relationship Id="rId31" Type="http://schemas.openxmlformats.org/officeDocument/2006/relationships/tags" Target="../tags/tag782.xml"/><Relationship Id="rId44" Type="http://schemas.openxmlformats.org/officeDocument/2006/relationships/tags" Target="../tags/tag795.xml"/><Relationship Id="rId52" Type="http://schemas.openxmlformats.org/officeDocument/2006/relationships/image" Target="../media/image32.png"/><Relationship Id="rId60" Type="http://schemas.openxmlformats.org/officeDocument/2006/relationships/tags" Target="../tags/tag761.xml"/><Relationship Id="rId65" Type="http://schemas.openxmlformats.org/officeDocument/2006/relationships/image" Target="../media/image250.png"/><Relationship Id="rId73" Type="http://schemas.openxmlformats.org/officeDocument/2006/relationships/image" Target="../media/image290.png"/><Relationship Id="rId4" Type="http://schemas.openxmlformats.org/officeDocument/2006/relationships/tags" Target="../tags/tag755.xml"/><Relationship Id="rId9" Type="http://schemas.openxmlformats.org/officeDocument/2006/relationships/tags" Target="../tags/tag760.xml"/><Relationship Id="rId13" Type="http://schemas.openxmlformats.org/officeDocument/2006/relationships/tags" Target="../tags/tag764.xml"/><Relationship Id="rId18" Type="http://schemas.openxmlformats.org/officeDocument/2006/relationships/tags" Target="../tags/tag769.xml"/><Relationship Id="rId39" Type="http://schemas.openxmlformats.org/officeDocument/2006/relationships/tags" Target="../tags/tag790.xml"/><Relationship Id="rId34" Type="http://schemas.openxmlformats.org/officeDocument/2006/relationships/tags" Target="../tags/tag785.xml"/><Relationship Id="rId50" Type="http://schemas.openxmlformats.org/officeDocument/2006/relationships/image" Target="../media/image3.jpeg"/><Relationship Id="rId55" Type="http://schemas.openxmlformats.org/officeDocument/2006/relationships/image" Target="../media/image200.png"/><Relationship Id="rId7" Type="http://schemas.openxmlformats.org/officeDocument/2006/relationships/tags" Target="../tags/tag758.xml"/><Relationship Id="rId71" Type="http://schemas.openxmlformats.org/officeDocument/2006/relationships/image" Target="../media/image28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806.xml"/><Relationship Id="rId13" Type="http://schemas.openxmlformats.org/officeDocument/2006/relationships/tags" Target="../tags/tag811.xml"/><Relationship Id="rId18" Type="http://schemas.openxmlformats.org/officeDocument/2006/relationships/notesSlide" Target="../notesSlides/notesSlide33.xml"/><Relationship Id="rId3" Type="http://schemas.openxmlformats.org/officeDocument/2006/relationships/tags" Target="../tags/tag801.xml"/><Relationship Id="rId7" Type="http://schemas.openxmlformats.org/officeDocument/2006/relationships/tags" Target="../tags/tag805.xml"/><Relationship Id="rId12" Type="http://schemas.openxmlformats.org/officeDocument/2006/relationships/tags" Target="../tags/tag810.xml"/><Relationship Id="rId17" Type="http://schemas.openxmlformats.org/officeDocument/2006/relationships/slideLayout" Target="../slideLayouts/slideLayout13.xml"/><Relationship Id="rId2" Type="http://schemas.openxmlformats.org/officeDocument/2006/relationships/tags" Target="../tags/tag800.xml"/><Relationship Id="rId16" Type="http://schemas.openxmlformats.org/officeDocument/2006/relationships/tags" Target="../tags/tag814.xml"/><Relationship Id="rId20" Type="http://schemas.openxmlformats.org/officeDocument/2006/relationships/image" Target="../media/image1.jpeg"/><Relationship Id="rId1" Type="http://schemas.openxmlformats.org/officeDocument/2006/relationships/tags" Target="../tags/tag799.xml"/><Relationship Id="rId6" Type="http://schemas.openxmlformats.org/officeDocument/2006/relationships/tags" Target="../tags/tag804.xml"/><Relationship Id="rId11" Type="http://schemas.openxmlformats.org/officeDocument/2006/relationships/tags" Target="../tags/tag809.xml"/><Relationship Id="rId5" Type="http://schemas.openxmlformats.org/officeDocument/2006/relationships/tags" Target="../tags/tag803.xml"/><Relationship Id="rId15" Type="http://schemas.openxmlformats.org/officeDocument/2006/relationships/tags" Target="../tags/tag813.xml"/><Relationship Id="rId10" Type="http://schemas.openxmlformats.org/officeDocument/2006/relationships/tags" Target="../tags/tag808.xml"/><Relationship Id="rId19" Type="http://schemas.openxmlformats.org/officeDocument/2006/relationships/image" Target="../media/image3.jpeg"/><Relationship Id="rId4" Type="http://schemas.openxmlformats.org/officeDocument/2006/relationships/tags" Target="../tags/tag802.xml"/><Relationship Id="rId9" Type="http://schemas.openxmlformats.org/officeDocument/2006/relationships/tags" Target="../tags/tag807.xml"/><Relationship Id="rId14" Type="http://schemas.openxmlformats.org/officeDocument/2006/relationships/tags" Target="../tags/tag81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822.xml"/><Relationship Id="rId13" Type="http://schemas.openxmlformats.org/officeDocument/2006/relationships/tags" Target="../tags/tag827.xml"/><Relationship Id="rId18" Type="http://schemas.openxmlformats.org/officeDocument/2006/relationships/image" Target="../media/image1.jpeg"/><Relationship Id="rId3" Type="http://schemas.openxmlformats.org/officeDocument/2006/relationships/tags" Target="../tags/tag817.xml"/><Relationship Id="rId7" Type="http://schemas.openxmlformats.org/officeDocument/2006/relationships/tags" Target="../tags/tag821.xml"/><Relationship Id="rId12" Type="http://schemas.openxmlformats.org/officeDocument/2006/relationships/tags" Target="../tags/tag826.xml"/><Relationship Id="rId17" Type="http://schemas.openxmlformats.org/officeDocument/2006/relationships/image" Target="../media/image3.jpeg"/><Relationship Id="rId2" Type="http://schemas.openxmlformats.org/officeDocument/2006/relationships/tags" Target="../tags/tag816.xml"/><Relationship Id="rId16" Type="http://schemas.openxmlformats.org/officeDocument/2006/relationships/slideLayout" Target="../slideLayouts/slideLayout13.xml"/><Relationship Id="rId1" Type="http://schemas.openxmlformats.org/officeDocument/2006/relationships/tags" Target="../tags/tag815.xml"/><Relationship Id="rId6" Type="http://schemas.openxmlformats.org/officeDocument/2006/relationships/tags" Target="../tags/tag820.xml"/><Relationship Id="rId11" Type="http://schemas.openxmlformats.org/officeDocument/2006/relationships/tags" Target="../tags/tag825.xml"/><Relationship Id="rId5" Type="http://schemas.openxmlformats.org/officeDocument/2006/relationships/tags" Target="../tags/tag819.xml"/><Relationship Id="rId15" Type="http://schemas.openxmlformats.org/officeDocument/2006/relationships/tags" Target="../tags/tag829.xml"/><Relationship Id="rId10" Type="http://schemas.openxmlformats.org/officeDocument/2006/relationships/tags" Target="../tags/tag824.xml"/><Relationship Id="rId4" Type="http://schemas.openxmlformats.org/officeDocument/2006/relationships/tags" Target="../tags/tag818.xml"/><Relationship Id="rId9" Type="http://schemas.openxmlformats.org/officeDocument/2006/relationships/tags" Target="../tags/tag823.xml"/><Relationship Id="rId14" Type="http://schemas.openxmlformats.org/officeDocument/2006/relationships/tags" Target="../tags/tag828.xml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tags" Target="../tags/tag842.xml"/><Relationship Id="rId18" Type="http://schemas.openxmlformats.org/officeDocument/2006/relationships/tags" Target="../tags/tag847.xml"/><Relationship Id="rId26" Type="http://schemas.openxmlformats.org/officeDocument/2006/relationships/tags" Target="../tags/tag855.xml"/><Relationship Id="rId3" Type="http://schemas.openxmlformats.org/officeDocument/2006/relationships/tags" Target="../tags/tag832.xml"/><Relationship Id="rId21" Type="http://schemas.openxmlformats.org/officeDocument/2006/relationships/tags" Target="../tags/tag850.xml"/><Relationship Id="rId34" Type="http://schemas.openxmlformats.org/officeDocument/2006/relationships/image" Target="../media/image1.jpeg"/><Relationship Id="rId7" Type="http://schemas.openxmlformats.org/officeDocument/2006/relationships/tags" Target="../tags/tag836.xml"/><Relationship Id="rId12" Type="http://schemas.openxmlformats.org/officeDocument/2006/relationships/tags" Target="../tags/tag841.xml"/><Relationship Id="rId17" Type="http://schemas.openxmlformats.org/officeDocument/2006/relationships/tags" Target="../tags/tag846.xml"/><Relationship Id="rId25" Type="http://schemas.openxmlformats.org/officeDocument/2006/relationships/tags" Target="../tags/tag854.xml"/><Relationship Id="rId33" Type="http://schemas.openxmlformats.org/officeDocument/2006/relationships/image" Target="../media/image3.jpeg"/><Relationship Id="rId2" Type="http://schemas.openxmlformats.org/officeDocument/2006/relationships/tags" Target="../tags/tag831.xml"/><Relationship Id="rId16" Type="http://schemas.openxmlformats.org/officeDocument/2006/relationships/tags" Target="../tags/tag845.xml"/><Relationship Id="rId20" Type="http://schemas.openxmlformats.org/officeDocument/2006/relationships/tags" Target="../tags/tag849.xml"/><Relationship Id="rId29" Type="http://schemas.openxmlformats.org/officeDocument/2006/relationships/tags" Target="../tags/tag858.xml"/><Relationship Id="rId1" Type="http://schemas.openxmlformats.org/officeDocument/2006/relationships/tags" Target="../tags/tag830.xml"/><Relationship Id="rId6" Type="http://schemas.openxmlformats.org/officeDocument/2006/relationships/tags" Target="../tags/tag835.xml"/><Relationship Id="rId11" Type="http://schemas.openxmlformats.org/officeDocument/2006/relationships/tags" Target="../tags/tag840.xml"/><Relationship Id="rId24" Type="http://schemas.openxmlformats.org/officeDocument/2006/relationships/tags" Target="../tags/tag853.xml"/><Relationship Id="rId32" Type="http://schemas.openxmlformats.org/officeDocument/2006/relationships/notesSlide" Target="../notesSlides/notesSlide34.xml"/><Relationship Id="rId5" Type="http://schemas.openxmlformats.org/officeDocument/2006/relationships/tags" Target="../tags/tag834.xml"/><Relationship Id="rId15" Type="http://schemas.openxmlformats.org/officeDocument/2006/relationships/tags" Target="../tags/tag844.xml"/><Relationship Id="rId23" Type="http://schemas.openxmlformats.org/officeDocument/2006/relationships/tags" Target="../tags/tag852.xml"/><Relationship Id="rId28" Type="http://schemas.openxmlformats.org/officeDocument/2006/relationships/tags" Target="../tags/tag857.xml"/><Relationship Id="rId10" Type="http://schemas.openxmlformats.org/officeDocument/2006/relationships/tags" Target="../tags/tag839.xml"/><Relationship Id="rId19" Type="http://schemas.openxmlformats.org/officeDocument/2006/relationships/tags" Target="../tags/tag848.xml"/><Relationship Id="rId31" Type="http://schemas.openxmlformats.org/officeDocument/2006/relationships/slideLayout" Target="../slideLayouts/slideLayout13.xml"/><Relationship Id="rId4" Type="http://schemas.openxmlformats.org/officeDocument/2006/relationships/tags" Target="../tags/tag833.xml"/><Relationship Id="rId9" Type="http://schemas.openxmlformats.org/officeDocument/2006/relationships/tags" Target="../tags/tag838.xml"/><Relationship Id="rId14" Type="http://schemas.openxmlformats.org/officeDocument/2006/relationships/tags" Target="../tags/tag843.xml"/><Relationship Id="rId22" Type="http://schemas.openxmlformats.org/officeDocument/2006/relationships/tags" Target="../tags/tag851.xml"/><Relationship Id="rId27" Type="http://schemas.openxmlformats.org/officeDocument/2006/relationships/tags" Target="../tags/tag856.xml"/><Relationship Id="rId30" Type="http://schemas.openxmlformats.org/officeDocument/2006/relationships/tags" Target="../tags/tag859.xml"/><Relationship Id="rId8" Type="http://schemas.openxmlformats.org/officeDocument/2006/relationships/tags" Target="../tags/tag83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867.xml"/><Relationship Id="rId13" Type="http://schemas.openxmlformats.org/officeDocument/2006/relationships/tags" Target="../tags/tag872.xml"/><Relationship Id="rId3" Type="http://schemas.openxmlformats.org/officeDocument/2006/relationships/tags" Target="../tags/tag862.xml"/><Relationship Id="rId7" Type="http://schemas.openxmlformats.org/officeDocument/2006/relationships/tags" Target="../tags/tag866.xml"/><Relationship Id="rId12" Type="http://schemas.openxmlformats.org/officeDocument/2006/relationships/tags" Target="../tags/tag871.xml"/><Relationship Id="rId17" Type="http://schemas.openxmlformats.org/officeDocument/2006/relationships/image" Target="../media/image1.jpeg"/><Relationship Id="rId2" Type="http://schemas.openxmlformats.org/officeDocument/2006/relationships/tags" Target="../tags/tag861.xml"/><Relationship Id="rId16" Type="http://schemas.openxmlformats.org/officeDocument/2006/relationships/image" Target="../media/image3.jpeg"/><Relationship Id="rId1" Type="http://schemas.openxmlformats.org/officeDocument/2006/relationships/tags" Target="../tags/tag860.xml"/><Relationship Id="rId6" Type="http://schemas.openxmlformats.org/officeDocument/2006/relationships/tags" Target="../tags/tag865.xml"/><Relationship Id="rId11" Type="http://schemas.openxmlformats.org/officeDocument/2006/relationships/tags" Target="../tags/tag870.xml"/><Relationship Id="rId5" Type="http://schemas.openxmlformats.org/officeDocument/2006/relationships/tags" Target="../tags/tag864.xml"/><Relationship Id="rId15" Type="http://schemas.openxmlformats.org/officeDocument/2006/relationships/notesSlide" Target="../notesSlides/notesSlide35.xml"/><Relationship Id="rId10" Type="http://schemas.openxmlformats.org/officeDocument/2006/relationships/tags" Target="../tags/tag869.xml"/><Relationship Id="rId4" Type="http://schemas.openxmlformats.org/officeDocument/2006/relationships/tags" Target="../tags/tag863.xml"/><Relationship Id="rId9" Type="http://schemas.openxmlformats.org/officeDocument/2006/relationships/tags" Target="../tags/tag868.xml"/><Relationship Id="rId14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880.xml"/><Relationship Id="rId13" Type="http://schemas.openxmlformats.org/officeDocument/2006/relationships/tags" Target="../tags/tag885.xml"/><Relationship Id="rId18" Type="http://schemas.openxmlformats.org/officeDocument/2006/relationships/tags" Target="../tags/tag890.xml"/><Relationship Id="rId26" Type="http://schemas.openxmlformats.org/officeDocument/2006/relationships/notesSlide" Target="../notesSlides/notesSlide36.xml"/><Relationship Id="rId3" Type="http://schemas.openxmlformats.org/officeDocument/2006/relationships/tags" Target="../tags/tag875.xml"/><Relationship Id="rId21" Type="http://schemas.openxmlformats.org/officeDocument/2006/relationships/tags" Target="../tags/tag893.xml"/><Relationship Id="rId7" Type="http://schemas.openxmlformats.org/officeDocument/2006/relationships/tags" Target="../tags/tag879.xml"/><Relationship Id="rId12" Type="http://schemas.openxmlformats.org/officeDocument/2006/relationships/tags" Target="../tags/tag884.xml"/><Relationship Id="rId17" Type="http://schemas.openxmlformats.org/officeDocument/2006/relationships/tags" Target="../tags/tag889.xml"/><Relationship Id="rId25" Type="http://schemas.openxmlformats.org/officeDocument/2006/relationships/slideLayout" Target="../slideLayouts/slideLayout13.xml"/><Relationship Id="rId2" Type="http://schemas.openxmlformats.org/officeDocument/2006/relationships/tags" Target="../tags/tag874.xml"/><Relationship Id="rId16" Type="http://schemas.openxmlformats.org/officeDocument/2006/relationships/tags" Target="../tags/tag888.xml"/><Relationship Id="rId20" Type="http://schemas.openxmlformats.org/officeDocument/2006/relationships/tags" Target="../tags/tag892.xml"/><Relationship Id="rId1" Type="http://schemas.openxmlformats.org/officeDocument/2006/relationships/tags" Target="../tags/tag873.xml"/><Relationship Id="rId6" Type="http://schemas.openxmlformats.org/officeDocument/2006/relationships/tags" Target="../tags/tag878.xml"/><Relationship Id="rId11" Type="http://schemas.openxmlformats.org/officeDocument/2006/relationships/tags" Target="../tags/tag883.xml"/><Relationship Id="rId24" Type="http://schemas.openxmlformats.org/officeDocument/2006/relationships/tags" Target="../tags/tag896.xml"/><Relationship Id="rId5" Type="http://schemas.openxmlformats.org/officeDocument/2006/relationships/tags" Target="../tags/tag877.xml"/><Relationship Id="rId15" Type="http://schemas.openxmlformats.org/officeDocument/2006/relationships/tags" Target="../tags/tag887.xml"/><Relationship Id="rId23" Type="http://schemas.openxmlformats.org/officeDocument/2006/relationships/tags" Target="../tags/tag895.xml"/><Relationship Id="rId28" Type="http://schemas.openxmlformats.org/officeDocument/2006/relationships/image" Target="../media/image1.jpeg"/><Relationship Id="rId10" Type="http://schemas.openxmlformats.org/officeDocument/2006/relationships/tags" Target="../tags/tag882.xml"/><Relationship Id="rId19" Type="http://schemas.openxmlformats.org/officeDocument/2006/relationships/tags" Target="../tags/tag891.xml"/><Relationship Id="rId4" Type="http://schemas.openxmlformats.org/officeDocument/2006/relationships/tags" Target="../tags/tag876.xml"/><Relationship Id="rId9" Type="http://schemas.openxmlformats.org/officeDocument/2006/relationships/tags" Target="../tags/tag881.xml"/><Relationship Id="rId14" Type="http://schemas.openxmlformats.org/officeDocument/2006/relationships/tags" Target="../tags/tag886.xml"/><Relationship Id="rId22" Type="http://schemas.openxmlformats.org/officeDocument/2006/relationships/tags" Target="../tags/tag894.xml"/><Relationship Id="rId27" Type="http://schemas.openxmlformats.org/officeDocument/2006/relationships/image" Target="../media/image3.jpeg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tags" Target="../tags/tag909.xml"/><Relationship Id="rId18" Type="http://schemas.openxmlformats.org/officeDocument/2006/relationships/tags" Target="../tags/tag914.xml"/><Relationship Id="rId26" Type="http://schemas.openxmlformats.org/officeDocument/2006/relationships/tags" Target="../tags/tag922.xml"/><Relationship Id="rId21" Type="http://schemas.openxmlformats.org/officeDocument/2006/relationships/tags" Target="../tags/tag917.xml"/><Relationship Id="rId34" Type="http://schemas.openxmlformats.org/officeDocument/2006/relationships/tags" Target="../tags/tag930.xml"/><Relationship Id="rId7" Type="http://schemas.openxmlformats.org/officeDocument/2006/relationships/tags" Target="../tags/tag903.xml"/><Relationship Id="rId12" Type="http://schemas.openxmlformats.org/officeDocument/2006/relationships/tags" Target="../tags/tag908.xml"/><Relationship Id="rId17" Type="http://schemas.openxmlformats.org/officeDocument/2006/relationships/tags" Target="../tags/tag913.xml"/><Relationship Id="rId25" Type="http://schemas.openxmlformats.org/officeDocument/2006/relationships/tags" Target="../tags/tag921.xml"/><Relationship Id="rId33" Type="http://schemas.openxmlformats.org/officeDocument/2006/relationships/tags" Target="../tags/tag929.xml"/><Relationship Id="rId38" Type="http://schemas.openxmlformats.org/officeDocument/2006/relationships/image" Target="../media/image1.jpeg"/><Relationship Id="rId2" Type="http://schemas.openxmlformats.org/officeDocument/2006/relationships/tags" Target="../tags/tag898.xml"/><Relationship Id="rId16" Type="http://schemas.openxmlformats.org/officeDocument/2006/relationships/tags" Target="../tags/tag912.xml"/><Relationship Id="rId20" Type="http://schemas.openxmlformats.org/officeDocument/2006/relationships/tags" Target="../tags/tag916.xml"/><Relationship Id="rId29" Type="http://schemas.openxmlformats.org/officeDocument/2006/relationships/tags" Target="../tags/tag925.xml"/><Relationship Id="rId1" Type="http://schemas.openxmlformats.org/officeDocument/2006/relationships/tags" Target="../tags/tag897.xml"/><Relationship Id="rId6" Type="http://schemas.openxmlformats.org/officeDocument/2006/relationships/tags" Target="../tags/tag902.xml"/><Relationship Id="rId11" Type="http://schemas.openxmlformats.org/officeDocument/2006/relationships/tags" Target="../tags/tag907.xml"/><Relationship Id="rId24" Type="http://schemas.openxmlformats.org/officeDocument/2006/relationships/tags" Target="../tags/tag920.xml"/><Relationship Id="rId32" Type="http://schemas.openxmlformats.org/officeDocument/2006/relationships/tags" Target="../tags/tag928.xml"/><Relationship Id="rId37" Type="http://schemas.openxmlformats.org/officeDocument/2006/relationships/image" Target="../media/image3.jpeg"/><Relationship Id="rId5" Type="http://schemas.openxmlformats.org/officeDocument/2006/relationships/tags" Target="../tags/tag901.xml"/><Relationship Id="rId15" Type="http://schemas.openxmlformats.org/officeDocument/2006/relationships/tags" Target="../tags/tag911.xml"/><Relationship Id="rId23" Type="http://schemas.openxmlformats.org/officeDocument/2006/relationships/tags" Target="../tags/tag919.xml"/><Relationship Id="rId28" Type="http://schemas.openxmlformats.org/officeDocument/2006/relationships/tags" Target="../tags/tag924.xml"/><Relationship Id="rId36" Type="http://schemas.openxmlformats.org/officeDocument/2006/relationships/notesSlide" Target="../notesSlides/notesSlide37.xml"/><Relationship Id="rId10" Type="http://schemas.openxmlformats.org/officeDocument/2006/relationships/tags" Target="../tags/tag906.xml"/><Relationship Id="rId19" Type="http://schemas.openxmlformats.org/officeDocument/2006/relationships/tags" Target="../tags/tag915.xml"/><Relationship Id="rId31" Type="http://schemas.openxmlformats.org/officeDocument/2006/relationships/tags" Target="../tags/tag927.xml"/><Relationship Id="rId4" Type="http://schemas.openxmlformats.org/officeDocument/2006/relationships/tags" Target="../tags/tag900.xml"/><Relationship Id="rId9" Type="http://schemas.openxmlformats.org/officeDocument/2006/relationships/tags" Target="../tags/tag905.xml"/><Relationship Id="rId14" Type="http://schemas.openxmlformats.org/officeDocument/2006/relationships/tags" Target="../tags/tag910.xml"/><Relationship Id="rId22" Type="http://schemas.openxmlformats.org/officeDocument/2006/relationships/tags" Target="../tags/tag918.xml"/><Relationship Id="rId27" Type="http://schemas.openxmlformats.org/officeDocument/2006/relationships/tags" Target="../tags/tag923.xml"/><Relationship Id="rId30" Type="http://schemas.openxmlformats.org/officeDocument/2006/relationships/tags" Target="../tags/tag926.xml"/><Relationship Id="rId35" Type="http://schemas.openxmlformats.org/officeDocument/2006/relationships/slideLayout" Target="../slideLayouts/slideLayout13.xml"/><Relationship Id="rId8" Type="http://schemas.openxmlformats.org/officeDocument/2006/relationships/tags" Target="../tags/tag904.xml"/><Relationship Id="rId3" Type="http://schemas.openxmlformats.org/officeDocument/2006/relationships/tags" Target="../tags/tag89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2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3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13" Type="http://schemas.openxmlformats.org/officeDocument/2006/relationships/tags" Target="../tags/tag86.xml"/><Relationship Id="rId18" Type="http://schemas.openxmlformats.org/officeDocument/2006/relationships/notesSlide" Target="../notesSlides/notesSlide5.xml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12" Type="http://schemas.openxmlformats.org/officeDocument/2006/relationships/tags" Target="../tags/tag85.xml"/><Relationship Id="rId17" Type="http://schemas.openxmlformats.org/officeDocument/2006/relationships/slideLayout" Target="../slideLayouts/slideLayout13.xml"/><Relationship Id="rId2" Type="http://schemas.openxmlformats.org/officeDocument/2006/relationships/tags" Target="../tags/tag75.xml"/><Relationship Id="rId16" Type="http://schemas.openxmlformats.org/officeDocument/2006/relationships/tags" Target="../tags/tag89.xml"/><Relationship Id="rId20" Type="http://schemas.openxmlformats.org/officeDocument/2006/relationships/image" Target="../media/image1.jpeg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tags" Target="../tags/tag84.xml"/><Relationship Id="rId5" Type="http://schemas.openxmlformats.org/officeDocument/2006/relationships/tags" Target="../tags/tag78.xml"/><Relationship Id="rId15" Type="http://schemas.openxmlformats.org/officeDocument/2006/relationships/tags" Target="../tags/tag88.xml"/><Relationship Id="rId10" Type="http://schemas.openxmlformats.org/officeDocument/2006/relationships/tags" Target="../tags/tag83.xml"/><Relationship Id="rId19" Type="http://schemas.openxmlformats.org/officeDocument/2006/relationships/image" Target="../media/image3.jpeg"/><Relationship Id="rId4" Type="http://schemas.openxmlformats.org/officeDocument/2006/relationships/tags" Target="../tags/tag77.xml"/><Relationship Id="rId9" Type="http://schemas.openxmlformats.org/officeDocument/2006/relationships/tags" Target="../tags/tag82.xml"/><Relationship Id="rId14" Type="http://schemas.openxmlformats.org/officeDocument/2006/relationships/tags" Target="../tags/tag8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13" Type="http://schemas.openxmlformats.org/officeDocument/2006/relationships/image" Target="../media/image3.jpeg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12" Type="http://schemas.openxmlformats.org/officeDocument/2006/relationships/slideLayout" Target="../slideLayouts/slideLayout13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tags" Target="../tags/tag100.xml"/><Relationship Id="rId5" Type="http://schemas.openxmlformats.org/officeDocument/2006/relationships/tags" Target="../tags/tag94.xml"/><Relationship Id="rId10" Type="http://schemas.openxmlformats.org/officeDocument/2006/relationships/tags" Target="../tags/tag99.xml"/><Relationship Id="rId4" Type="http://schemas.openxmlformats.org/officeDocument/2006/relationships/tags" Target="../tags/tag93.xml"/><Relationship Id="rId9" Type="http://schemas.openxmlformats.org/officeDocument/2006/relationships/tags" Target="../tags/tag98.xml"/><Relationship Id="rId1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13" Type="http://schemas.openxmlformats.org/officeDocument/2006/relationships/tags" Target="../tags/tag113.xml"/><Relationship Id="rId18" Type="http://schemas.openxmlformats.org/officeDocument/2006/relationships/tags" Target="../tags/tag118.xml"/><Relationship Id="rId3" Type="http://schemas.openxmlformats.org/officeDocument/2006/relationships/tags" Target="../tags/tag103.xml"/><Relationship Id="rId21" Type="http://schemas.openxmlformats.org/officeDocument/2006/relationships/image" Target="../media/image1.jpeg"/><Relationship Id="rId7" Type="http://schemas.openxmlformats.org/officeDocument/2006/relationships/tags" Target="../tags/tag107.xml"/><Relationship Id="rId12" Type="http://schemas.openxmlformats.org/officeDocument/2006/relationships/tags" Target="../tags/tag112.xml"/><Relationship Id="rId17" Type="http://schemas.openxmlformats.org/officeDocument/2006/relationships/tags" Target="../tags/tag117.xml"/><Relationship Id="rId2" Type="http://schemas.openxmlformats.org/officeDocument/2006/relationships/tags" Target="../tags/tag102.xml"/><Relationship Id="rId16" Type="http://schemas.openxmlformats.org/officeDocument/2006/relationships/tags" Target="../tags/tag116.xml"/><Relationship Id="rId20" Type="http://schemas.openxmlformats.org/officeDocument/2006/relationships/image" Target="../media/image3.jpeg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tags" Target="../tags/tag111.xml"/><Relationship Id="rId5" Type="http://schemas.openxmlformats.org/officeDocument/2006/relationships/tags" Target="../tags/tag105.xml"/><Relationship Id="rId15" Type="http://schemas.openxmlformats.org/officeDocument/2006/relationships/tags" Target="../tags/tag115.xml"/><Relationship Id="rId10" Type="http://schemas.openxmlformats.org/officeDocument/2006/relationships/tags" Target="../tags/tag110.xml"/><Relationship Id="rId19" Type="http://schemas.openxmlformats.org/officeDocument/2006/relationships/slideLayout" Target="../slideLayouts/slideLayout13.xml"/><Relationship Id="rId4" Type="http://schemas.openxmlformats.org/officeDocument/2006/relationships/tags" Target="../tags/tag104.xml"/><Relationship Id="rId9" Type="http://schemas.openxmlformats.org/officeDocument/2006/relationships/tags" Target="../tags/tag109.xml"/><Relationship Id="rId14" Type="http://schemas.openxmlformats.org/officeDocument/2006/relationships/tags" Target="../tags/tag1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8100" y="241935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Module 12</a:t>
            </a:r>
          </a:p>
        </p:txBody>
      </p:sp>
    </p:spTree>
    <p:extLst>
      <p:ext uri="{BB962C8B-B14F-4D97-AF65-F5344CB8AC3E}">
        <p14:creationId xmlns:p14="http://schemas.microsoft.com/office/powerpoint/2010/main" val="334346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83506" y="326975"/>
            <a:ext cx="6603101" cy="519928"/>
            <a:chOff x="1240361" y="2070880"/>
            <a:chExt cx="6603101" cy="519928"/>
          </a:xfrm>
        </p:grpSpPr>
        <p:sp>
          <p:nvSpPr>
            <p:cNvPr id="35" name="Rounded Rectangle 34"/>
            <p:cNvSpPr/>
            <p:nvPr/>
          </p:nvSpPr>
          <p:spPr>
            <a:xfrm>
              <a:off x="1584780" y="2070880"/>
              <a:ext cx="6258682" cy="519928"/>
            </a:xfrm>
            <a:prstGeom prst="roundRect">
              <a:avLst/>
            </a:prstGeom>
            <a:gradFill flip="none" rotWithShape="1">
              <a:gsLst>
                <a:gs pos="0">
                  <a:srgbClr val="CCFF66">
                    <a:tint val="66000"/>
                    <a:satMod val="160000"/>
                  </a:srgbClr>
                </a:gs>
                <a:gs pos="50000">
                  <a:srgbClr val="CCFF66">
                    <a:tint val="44500"/>
                    <a:satMod val="160000"/>
                  </a:srgbClr>
                </a:gs>
                <a:gs pos="100000">
                  <a:srgbClr val="CCFF6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schemeClr val="accent3">
                  <a:lumMod val="7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240361" y="2142471"/>
              <a:ext cx="422279" cy="422279"/>
              <a:chOff x="1240361" y="2142471"/>
              <a:chExt cx="422279" cy="422279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240361" y="2142471"/>
                <a:ext cx="422279" cy="4222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279034" y="2181144"/>
                <a:ext cx="348991" cy="34899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92213" y="2167068"/>
                <a:ext cx="336952" cy="36899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b="1" dirty="0">
                    <a:latin typeface="Benguiat Bk BT" pitchFamily="18" charset="0"/>
                  </a:rPr>
                  <a:t>2</a:t>
                </a:r>
                <a:endParaRPr lang="en-IN" b="1" dirty="0">
                  <a:latin typeface="Benguiat Bk BT" pitchFamily="18" charset="0"/>
                </a:endParaRPr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888816" y="292253"/>
            <a:ext cx="63501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Simplify and express the result in power notation with positive exponent :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530828" y="1452578"/>
            <a:ext cx="6542564" cy="3320884"/>
          </a:xfrm>
          <a:prstGeom prst="roundRect">
            <a:avLst>
              <a:gd name="adj" fmla="val 1565"/>
            </a:avLst>
          </a:prstGeom>
          <a:blipFill>
            <a:blip r:embed="rId10"/>
            <a:tile tx="0" ty="0" sx="100000" sy="100000" flip="none" algn="tl"/>
          </a:blipFill>
          <a:ln w="19050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530828" y="886886"/>
            <a:ext cx="6589640" cy="573479"/>
            <a:chOff x="-118535" y="683016"/>
            <a:chExt cx="6589640" cy="573479"/>
          </a:xfrm>
        </p:grpSpPr>
        <p:sp>
          <p:nvSpPr>
            <p:cNvPr id="112" name="Rounded Rectangle 111"/>
            <p:cNvSpPr/>
            <p:nvPr/>
          </p:nvSpPr>
          <p:spPr>
            <a:xfrm>
              <a:off x="-84667" y="688191"/>
              <a:ext cx="6555772" cy="540165"/>
            </a:xfrm>
            <a:prstGeom prst="roundRect">
              <a:avLst/>
            </a:prstGeom>
            <a:solidFill>
              <a:srgbClr val="D3FDF2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-118535" y="683016"/>
              <a:ext cx="1831373" cy="573479"/>
              <a:chOff x="-118535" y="683016"/>
              <a:chExt cx="1831373" cy="573479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-118535" y="773769"/>
                <a:ext cx="144108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latin typeface="Bookman Old Style" pitchFamily="18" charset="0"/>
                  </a:rPr>
                  <a:t>(iii) (– 3)</a:t>
                </a:r>
                <a:r>
                  <a:rPr lang="en-US" sz="1400" b="1" baseline="30000" dirty="0">
                    <a:latin typeface="Bookman Old Style" pitchFamily="18" charset="0"/>
                  </a:rPr>
                  <a:t>4 </a:t>
                </a:r>
                <a:r>
                  <a:rPr lang="pt-BR" sz="1400" b="1" dirty="0">
                    <a:solidFill>
                      <a:prstClr val="black"/>
                    </a:solidFill>
                    <a:latin typeface="Bookman Old Style" pitchFamily="18" charset="0"/>
                    <a:ea typeface="Cambria Math" panose="02040503050406030204" pitchFamily="18" charset="0"/>
                  </a:rPr>
                  <a:t>×</a:t>
                </a:r>
                <a:endParaRPr lang="en-US" sz="1400" b="1" baseline="30000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</a:endParaRPr>
              </a:p>
            </p:txBody>
          </p:sp>
          <p:grpSp>
            <p:nvGrpSpPr>
              <p:cNvPr id="141" name="Group 140"/>
              <p:cNvGrpSpPr/>
              <p:nvPr/>
            </p:nvGrpSpPr>
            <p:grpSpPr>
              <a:xfrm>
                <a:off x="1054543" y="683016"/>
                <a:ext cx="658295" cy="573479"/>
                <a:chOff x="1545058" y="4284271"/>
                <a:chExt cx="658295" cy="573479"/>
              </a:xfrm>
            </p:grpSpPr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1621927" y="4588487"/>
                  <a:ext cx="22907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TextBox 142"/>
                <p:cNvSpPr txBox="1"/>
                <p:nvPr/>
              </p:nvSpPr>
              <p:spPr>
                <a:xfrm>
                  <a:off x="1579652" y="4549973"/>
                  <a:ext cx="3032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prstClr val="black"/>
                      </a:solidFill>
                      <a:latin typeface="Bookman Old Style" panose="02050604050505020204" pitchFamily="18" charset="0"/>
                    </a:rPr>
                    <a:t>3</a:t>
                  </a: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1849349" y="4284271"/>
                  <a:ext cx="35400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515938" algn="l"/>
                    </a:tabLst>
                    <a:defRPr/>
                  </a:pPr>
                  <a:r>
                    <a:rPr lang="en-US" sz="1100" b="1" kern="0" dirty="0">
                      <a:solidFill>
                        <a:prstClr val="black"/>
                      </a:solidFill>
                      <a:latin typeface="Bookman Old Style" pitchFamily="18" charset="0"/>
                      <a:cs typeface="Agent Orange" pitchFamily="2" charset="0"/>
                    </a:rPr>
                    <a:t>4</a:t>
                  </a:r>
                  <a:endParaRPr lang="en-US" sz="1600" b="1" i="1" kern="0" dirty="0">
                    <a:solidFill>
                      <a:prstClr val="black"/>
                    </a:solidFill>
                    <a:latin typeface="Bookman Old Style" pitchFamily="18" charset="0"/>
                    <a:cs typeface="Agent Orange" pitchFamily="2" charset="0"/>
                  </a:endParaRPr>
                </a:p>
              </p:txBody>
            </p:sp>
            <p:sp>
              <p:nvSpPr>
                <p:cNvPr id="157" name="Right Bracket 156"/>
                <p:cNvSpPr/>
                <p:nvPr/>
              </p:nvSpPr>
              <p:spPr>
                <a:xfrm flipH="1">
                  <a:off x="1545058" y="4380690"/>
                  <a:ext cx="91529" cy="411480"/>
                </a:xfrm>
                <a:prstGeom prst="rightBracket">
                  <a:avLst>
                    <a:gd name="adj" fmla="val 16323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3" name="Right Bracket 172"/>
                <p:cNvSpPr/>
                <p:nvPr/>
              </p:nvSpPr>
              <p:spPr>
                <a:xfrm>
                  <a:off x="1813471" y="4380690"/>
                  <a:ext cx="91529" cy="411480"/>
                </a:xfrm>
                <a:prstGeom prst="rightBracket">
                  <a:avLst>
                    <a:gd name="adj" fmla="val 16323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1585561" y="4305948"/>
                  <a:ext cx="3032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prstClr val="black"/>
                      </a:solidFill>
                      <a:latin typeface="Bookman Old Style" pitchFamily="18" charset="0"/>
                    </a:rPr>
                    <a:t>5</a:t>
                  </a:r>
                </a:p>
              </p:txBody>
            </p:sp>
          </p:grpSp>
        </p:grpSp>
      </p:grpSp>
      <p:grpSp>
        <p:nvGrpSpPr>
          <p:cNvPr id="184" name="Group 183"/>
          <p:cNvGrpSpPr/>
          <p:nvPr/>
        </p:nvGrpSpPr>
        <p:grpSpPr>
          <a:xfrm>
            <a:off x="1115030" y="1513795"/>
            <a:ext cx="1475771" cy="573479"/>
            <a:chOff x="237067" y="683016"/>
            <a:chExt cx="1475771" cy="573479"/>
          </a:xfrm>
        </p:grpSpPr>
        <p:sp>
          <p:nvSpPr>
            <p:cNvPr id="185" name="Rectangle 184"/>
            <p:cNvSpPr/>
            <p:nvPr/>
          </p:nvSpPr>
          <p:spPr>
            <a:xfrm>
              <a:off x="237067" y="773769"/>
              <a:ext cx="87463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latin typeface="Bookman Old Style" pitchFamily="18" charset="0"/>
                </a:rPr>
                <a:t>(– 3)</a:t>
              </a:r>
              <a:r>
                <a:rPr lang="en-US" sz="1400" b="1" baseline="30000" dirty="0">
                  <a:latin typeface="Bookman Old Style" pitchFamily="18" charset="0"/>
                </a:rPr>
                <a:t>4 </a:t>
              </a:r>
              <a:r>
                <a:rPr lang="pt-BR" sz="1400" b="1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</a:rPr>
                <a:t>×</a:t>
              </a:r>
              <a:endParaRPr lang="en-US" sz="1400" b="1" baseline="30000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186" name="Group 185"/>
            <p:cNvGrpSpPr/>
            <p:nvPr/>
          </p:nvGrpSpPr>
          <p:grpSpPr>
            <a:xfrm>
              <a:off x="1054543" y="683016"/>
              <a:ext cx="658295" cy="573479"/>
              <a:chOff x="1545058" y="4284271"/>
              <a:chExt cx="658295" cy="573479"/>
            </a:xfrm>
          </p:grpSpPr>
          <p:cxnSp>
            <p:nvCxnSpPr>
              <p:cNvPr id="187" name="Straight Connector 186"/>
              <p:cNvCxnSpPr/>
              <p:nvPr/>
            </p:nvCxnSpPr>
            <p:spPr>
              <a:xfrm>
                <a:off x="1621927" y="4588487"/>
                <a:ext cx="229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Box 187"/>
              <p:cNvSpPr txBox="1"/>
              <p:nvPr/>
            </p:nvSpPr>
            <p:spPr>
              <a:xfrm>
                <a:off x="1579652" y="4549973"/>
                <a:ext cx="3032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3</a:t>
                </a: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1849349" y="4284271"/>
                <a:ext cx="3540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15938" algn="l"/>
                  </a:tabLst>
                  <a:defRPr/>
                </a:pPr>
                <a:r>
                  <a:rPr lang="en-US" sz="1100" b="1" kern="0" dirty="0">
                    <a:solidFill>
                      <a:prstClr val="black"/>
                    </a:solidFill>
                    <a:latin typeface="Bookman Old Style" pitchFamily="18" charset="0"/>
                    <a:cs typeface="Agent Orange" pitchFamily="2" charset="0"/>
                  </a:rPr>
                  <a:t>4</a:t>
                </a:r>
                <a:endParaRPr lang="en-US" sz="1600" b="1" i="1" kern="0" dirty="0">
                  <a:solidFill>
                    <a:prstClr val="black"/>
                  </a:solidFill>
                  <a:latin typeface="Bookman Old Style" pitchFamily="18" charset="0"/>
                  <a:cs typeface="Agent Orange" pitchFamily="2" charset="0"/>
                </a:endParaRPr>
              </a:p>
            </p:txBody>
          </p:sp>
          <p:sp>
            <p:nvSpPr>
              <p:cNvPr id="190" name="Right Bracket 189"/>
              <p:cNvSpPr/>
              <p:nvPr/>
            </p:nvSpPr>
            <p:spPr>
              <a:xfrm flipH="1">
                <a:off x="1545058" y="4380690"/>
                <a:ext cx="91529" cy="411480"/>
              </a:xfrm>
              <a:prstGeom prst="rightBracket">
                <a:avLst>
                  <a:gd name="adj" fmla="val 1632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Right Bracket 190"/>
              <p:cNvSpPr/>
              <p:nvPr/>
            </p:nvSpPr>
            <p:spPr>
              <a:xfrm>
                <a:off x="1813471" y="4380690"/>
                <a:ext cx="91529" cy="411480"/>
              </a:xfrm>
              <a:prstGeom prst="rightBracket">
                <a:avLst>
                  <a:gd name="adj" fmla="val 1632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1585561" y="4305948"/>
                <a:ext cx="3032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</a:rPr>
                  <a:t>5</a:t>
                </a:r>
              </a:p>
            </p:txBody>
          </p:sp>
        </p:grpSp>
      </p:grpSp>
      <p:sp>
        <p:nvSpPr>
          <p:cNvPr id="212" name="Rectangle 211"/>
          <p:cNvSpPr/>
          <p:nvPr>
            <p:custDataLst>
              <p:tags r:id="rId1"/>
            </p:custDataLst>
          </p:nvPr>
        </p:nvSpPr>
        <p:spPr>
          <a:xfrm>
            <a:off x="2463539" y="1640411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213" name="Rectangle 212"/>
          <p:cNvSpPr/>
          <p:nvPr>
            <p:custDataLst>
              <p:tags r:id="rId2"/>
            </p:custDataLst>
          </p:nvPr>
        </p:nvSpPr>
        <p:spPr>
          <a:xfrm>
            <a:off x="2778215" y="1640411"/>
            <a:ext cx="569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(– 3)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214" name="Rectangle 213"/>
          <p:cNvSpPr/>
          <p:nvPr>
            <p:custDataLst>
              <p:tags r:id="rId3"/>
            </p:custDataLst>
          </p:nvPr>
        </p:nvSpPr>
        <p:spPr>
          <a:xfrm>
            <a:off x="3264160" y="1640411"/>
            <a:ext cx="312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×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215" name="Left Bracket 214"/>
          <p:cNvSpPr/>
          <p:nvPr/>
        </p:nvSpPr>
        <p:spPr>
          <a:xfrm>
            <a:off x="2837772" y="1576558"/>
            <a:ext cx="75644" cy="403372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16" name="Left Bracket 215"/>
          <p:cNvSpPr/>
          <p:nvPr/>
        </p:nvSpPr>
        <p:spPr>
          <a:xfrm flipH="1">
            <a:off x="3872061" y="1576558"/>
            <a:ext cx="75644" cy="403372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17" name="Group 216"/>
          <p:cNvGrpSpPr/>
          <p:nvPr/>
        </p:nvGrpSpPr>
        <p:grpSpPr>
          <a:xfrm>
            <a:off x="3569155" y="1535350"/>
            <a:ext cx="312332" cy="522431"/>
            <a:chOff x="1579652" y="4327812"/>
            <a:chExt cx="312332" cy="522431"/>
          </a:xfrm>
        </p:grpSpPr>
        <p:cxnSp>
          <p:nvCxnSpPr>
            <p:cNvPr id="218" name="Straight Connector 217"/>
            <p:cNvCxnSpPr/>
            <p:nvPr/>
          </p:nvCxnSpPr>
          <p:spPr>
            <a:xfrm>
              <a:off x="1621927" y="4588487"/>
              <a:ext cx="2290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/>
            <p:cNvSpPr txBox="1"/>
            <p:nvPr/>
          </p:nvSpPr>
          <p:spPr>
            <a:xfrm>
              <a:off x="1579652" y="4542466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</a:p>
          </p:txBody>
        </p:sp>
        <p:sp>
          <p:nvSpPr>
            <p:cNvPr id="220" name="Right Bracket 219"/>
            <p:cNvSpPr/>
            <p:nvPr/>
          </p:nvSpPr>
          <p:spPr>
            <a:xfrm flipH="1">
              <a:off x="1582266" y="4399394"/>
              <a:ext cx="75644" cy="374073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1" name="Right Bracket 220"/>
            <p:cNvSpPr/>
            <p:nvPr/>
          </p:nvSpPr>
          <p:spPr>
            <a:xfrm>
              <a:off x="1816340" y="4399394"/>
              <a:ext cx="75644" cy="374073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1585561" y="4327812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5</a:t>
              </a:r>
            </a:p>
          </p:txBody>
        </p:sp>
      </p:grpSp>
      <p:sp>
        <p:nvSpPr>
          <p:cNvPr id="223" name="TextBox 222"/>
          <p:cNvSpPr txBox="1"/>
          <p:nvPr/>
        </p:nvSpPr>
        <p:spPr>
          <a:xfrm>
            <a:off x="3908554" y="1464177"/>
            <a:ext cx="263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1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rPr>
              <a:t>4</a:t>
            </a:r>
            <a:endParaRPr lang="en-US" sz="16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183023" y="1867805"/>
            <a:ext cx="1518364" cy="307777"/>
            <a:chOff x="3048600" y="2238599"/>
            <a:chExt cx="1518364" cy="307777"/>
          </a:xfrm>
        </p:grpSpPr>
        <p:sp>
          <p:nvSpPr>
            <p:cNvPr id="47" name="Rounded Rectangle 46"/>
            <p:cNvSpPr/>
            <p:nvPr>
              <p:custDataLst>
                <p:tags r:id="rId6"/>
              </p:custDataLst>
            </p:nvPr>
          </p:nvSpPr>
          <p:spPr>
            <a:xfrm>
              <a:off x="3074088" y="2255406"/>
              <a:ext cx="1436680" cy="270874"/>
            </a:xfrm>
            <a:prstGeom prst="roundRect">
              <a:avLst/>
            </a:prstGeom>
            <a:blipFill>
              <a:blip r:embed="rId1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48" name="TextBox 47"/>
            <p:cNvSpPr txBox="1"/>
            <p:nvPr>
              <p:custDataLst>
                <p:tags r:id="rId7"/>
              </p:custDataLst>
            </p:nvPr>
          </p:nvSpPr>
          <p:spPr>
            <a:xfrm>
              <a:off x="3048600" y="2238599"/>
              <a:ext cx="151836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× </a:t>
              </a:r>
              <a:r>
                <a:rPr lang="en-US" sz="1400" b="1" dirty="0" err="1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b</a:t>
              </a:r>
              <a:r>
                <a:rPr lang="en-US" sz="1400" b="1" baseline="50000" dirty="0" err="1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= (</a:t>
              </a:r>
              <a:r>
                <a:rPr lang="en-US" sz="1400" b="1" dirty="0" err="1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ab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)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2463539" y="246381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773088" y="2463816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[(-1)</a:t>
            </a:r>
            <a:r>
              <a:rPr lang="pt-BR" sz="1400" b="1" baseline="30000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4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64160" y="2461675"/>
            <a:ext cx="309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×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500034" y="2461675"/>
            <a:ext cx="4972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(5)</a:t>
            </a:r>
            <a:r>
              <a:rPr lang="pt-BR" sz="1400" b="1" baseline="30000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4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835830" y="2452159"/>
            <a:ext cx="2391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]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463539" y="279742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743200" y="2797424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997209" y="2797424"/>
            <a:ext cx="309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×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268958" y="2797424"/>
            <a:ext cx="4972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(5)</a:t>
            </a:r>
            <a:r>
              <a:rPr lang="pt-BR" sz="1400" b="1" baseline="30000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4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 rot="20700000" flipH="1">
            <a:off x="3657383" y="1868620"/>
            <a:ext cx="152903" cy="578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20700000" flipH="1">
            <a:off x="3052887" y="1765030"/>
            <a:ext cx="152903" cy="578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4243772" y="2513966"/>
            <a:ext cx="1346280" cy="307777"/>
            <a:chOff x="3004719" y="2079533"/>
            <a:chExt cx="1346280" cy="307777"/>
          </a:xfrm>
        </p:grpSpPr>
        <p:sp>
          <p:nvSpPr>
            <p:cNvPr id="68" name="Rounded Rectangle 67"/>
            <p:cNvSpPr/>
            <p:nvPr>
              <p:custDataLst>
                <p:tags r:id="rId4"/>
              </p:custDataLst>
            </p:nvPr>
          </p:nvSpPr>
          <p:spPr>
            <a:xfrm>
              <a:off x="3022905" y="2101889"/>
              <a:ext cx="1296918" cy="270874"/>
            </a:xfrm>
            <a:prstGeom prst="roundRect">
              <a:avLst/>
            </a:prstGeom>
            <a:blipFill>
              <a:blip r:embed="rId1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69" name="TextBox 68"/>
            <p:cNvSpPr txBox="1"/>
            <p:nvPr>
              <p:custDataLst>
                <p:tags r:id="rId5"/>
              </p:custDataLst>
            </p:nvPr>
          </p:nvSpPr>
          <p:spPr>
            <a:xfrm>
              <a:off x="3004719" y="2079533"/>
              <a:ext cx="13462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(</a:t>
              </a:r>
              <a:r>
                <a:rPr lang="en-US" sz="1400" b="1" dirty="0" err="1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ab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)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= 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 </a:t>
              </a:r>
              <a:r>
                <a:rPr lang="en-US" sz="1400" b="1" dirty="0" err="1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b</a:t>
              </a:r>
              <a:r>
                <a:rPr lang="en-US" sz="1400" b="1" baseline="50000" dirty="0" err="1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</p:grpSp>
      <p:sp>
        <p:nvSpPr>
          <p:cNvPr id="73" name="Rounded Rectangle 72"/>
          <p:cNvSpPr/>
          <p:nvPr/>
        </p:nvSpPr>
        <p:spPr>
          <a:xfrm>
            <a:off x="2857394" y="2102941"/>
            <a:ext cx="1108766" cy="2742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463539" y="208316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819822" y="2083166"/>
            <a:ext cx="5588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[(-1)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264160" y="2083166"/>
            <a:ext cx="309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×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547629" y="2083166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5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700029" y="2083166"/>
            <a:ext cx="317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]</a:t>
            </a:r>
            <a:r>
              <a:rPr lang="pt-BR" sz="1400" b="1" baseline="30000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4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1172894" y="3165561"/>
            <a:ext cx="2037057" cy="493938"/>
          </a:xfrm>
          <a:prstGeom prst="roundRect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  <p:sp>
        <p:nvSpPr>
          <p:cNvPr id="87" name="TextBox 86"/>
          <p:cNvSpPr txBox="1"/>
          <p:nvPr/>
        </p:nvSpPr>
        <p:spPr>
          <a:xfrm>
            <a:off x="609600" y="3221330"/>
            <a:ext cx="382504" cy="29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3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  <a:sym typeface="Symbol"/>
              </a:rPr>
              <a:t></a:t>
            </a:r>
            <a:endParaRPr lang="en-US" sz="13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463539" y="322445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729020" y="3224450"/>
            <a:ext cx="4972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(5)</a:t>
            </a:r>
            <a:r>
              <a:rPr lang="pt-BR" sz="1400" b="1" baseline="30000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4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1133807" y="3113020"/>
            <a:ext cx="1475771" cy="573479"/>
            <a:chOff x="237067" y="683016"/>
            <a:chExt cx="1475771" cy="573479"/>
          </a:xfrm>
        </p:grpSpPr>
        <p:sp>
          <p:nvSpPr>
            <p:cNvPr id="91" name="Rectangle 90"/>
            <p:cNvSpPr/>
            <p:nvPr/>
          </p:nvSpPr>
          <p:spPr>
            <a:xfrm>
              <a:off x="237067" y="773769"/>
              <a:ext cx="87463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latin typeface="Bookman Old Style" pitchFamily="18" charset="0"/>
                </a:rPr>
                <a:t>(– 3)</a:t>
              </a:r>
              <a:r>
                <a:rPr lang="en-US" sz="1400" b="1" baseline="30000" dirty="0">
                  <a:latin typeface="Bookman Old Style" pitchFamily="18" charset="0"/>
                </a:rPr>
                <a:t>4 </a:t>
              </a:r>
              <a:r>
                <a:rPr lang="pt-BR" sz="1400" b="1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</a:rPr>
                <a:t>×</a:t>
              </a:r>
              <a:endParaRPr lang="en-US" sz="1400" b="1" baseline="30000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1054543" y="683016"/>
              <a:ext cx="658295" cy="573479"/>
              <a:chOff x="1545058" y="4284271"/>
              <a:chExt cx="658295" cy="573479"/>
            </a:xfrm>
          </p:grpSpPr>
          <p:cxnSp>
            <p:nvCxnSpPr>
              <p:cNvPr id="93" name="Straight Connector 92"/>
              <p:cNvCxnSpPr/>
              <p:nvPr/>
            </p:nvCxnSpPr>
            <p:spPr>
              <a:xfrm>
                <a:off x="1621927" y="4588487"/>
                <a:ext cx="229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/>
              <p:cNvSpPr txBox="1"/>
              <p:nvPr/>
            </p:nvSpPr>
            <p:spPr>
              <a:xfrm>
                <a:off x="1579652" y="4549973"/>
                <a:ext cx="3032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3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849349" y="4284271"/>
                <a:ext cx="35400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15938" algn="l"/>
                  </a:tabLst>
                  <a:defRPr/>
                </a:pPr>
                <a:r>
                  <a:rPr lang="en-US" sz="1100" b="1" kern="0" dirty="0">
                    <a:solidFill>
                      <a:prstClr val="black"/>
                    </a:solidFill>
                    <a:latin typeface="Bookman Old Style" pitchFamily="18" charset="0"/>
                    <a:cs typeface="Agent Orange" pitchFamily="2" charset="0"/>
                  </a:rPr>
                  <a:t>4</a:t>
                </a:r>
                <a:endParaRPr lang="en-US" sz="1600" b="1" i="1" kern="0" dirty="0">
                  <a:solidFill>
                    <a:prstClr val="black"/>
                  </a:solidFill>
                  <a:latin typeface="Bookman Old Style" pitchFamily="18" charset="0"/>
                  <a:cs typeface="Agent Orange" pitchFamily="2" charset="0"/>
                </a:endParaRPr>
              </a:p>
            </p:txBody>
          </p:sp>
          <p:sp>
            <p:nvSpPr>
              <p:cNvPr id="100" name="Right Bracket 99"/>
              <p:cNvSpPr/>
              <p:nvPr/>
            </p:nvSpPr>
            <p:spPr>
              <a:xfrm flipH="1">
                <a:off x="1545058" y="4380690"/>
                <a:ext cx="91529" cy="411480"/>
              </a:xfrm>
              <a:prstGeom prst="rightBracket">
                <a:avLst>
                  <a:gd name="adj" fmla="val 1632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Right Bracket 100"/>
              <p:cNvSpPr/>
              <p:nvPr/>
            </p:nvSpPr>
            <p:spPr>
              <a:xfrm>
                <a:off x="1813471" y="4380690"/>
                <a:ext cx="91529" cy="411480"/>
              </a:xfrm>
              <a:prstGeom prst="rightBracket">
                <a:avLst>
                  <a:gd name="adj" fmla="val 1632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585561" y="4305948"/>
                <a:ext cx="3032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</a:rPr>
                  <a:t>5</a:t>
                </a:r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488575" y="1402811"/>
            <a:ext cx="622780" cy="374571"/>
            <a:chOff x="477621" y="1230419"/>
            <a:chExt cx="622780" cy="374571"/>
          </a:xfrm>
        </p:grpSpPr>
        <p:sp>
          <p:nvSpPr>
            <p:cNvPr id="82" name="TextBox 81"/>
            <p:cNvSpPr txBox="1"/>
            <p:nvPr/>
          </p:nvSpPr>
          <p:spPr>
            <a:xfrm>
              <a:off x="534296" y="1294014"/>
              <a:ext cx="509430" cy="274277"/>
            </a:xfrm>
            <a:prstGeom prst="roundRect">
              <a:avLst/>
            </a:prstGeom>
            <a:solidFill>
              <a:srgbClr val="7030A0"/>
            </a:solidFill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4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77621" y="1230419"/>
              <a:ext cx="622780" cy="37457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Sol.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601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212" grpId="0"/>
      <p:bldP spid="213" grpId="0"/>
      <p:bldP spid="214" grpId="0"/>
      <p:bldP spid="215" grpId="0" animBg="1"/>
      <p:bldP spid="216" grpId="0" animBg="1"/>
      <p:bldP spid="22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73" grpId="0" animBg="1"/>
      <p:bldP spid="73" grpId="1" animBg="1"/>
      <p:bldP spid="49" grpId="0"/>
      <p:bldP spid="50" grpId="0"/>
      <p:bldP spid="51" grpId="0"/>
      <p:bldP spid="52" grpId="0"/>
      <p:bldP spid="53" grpId="0"/>
      <p:bldP spid="103" grpId="0" animBg="1"/>
      <p:bldP spid="87" grpId="0"/>
      <p:bldP spid="88" grpId="0"/>
      <p:bldP spid="8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30828" y="1195003"/>
            <a:ext cx="6542564" cy="3652700"/>
          </a:xfrm>
          <a:prstGeom prst="roundRect">
            <a:avLst>
              <a:gd name="adj" fmla="val 1565"/>
            </a:avLst>
          </a:prstGeom>
          <a:blipFill>
            <a:blip r:embed="rId20"/>
            <a:tile tx="0" ty="0" sx="100000" sy="100000" flip="none" algn="tl"/>
          </a:blipFill>
          <a:ln w="19050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83506" y="326975"/>
            <a:ext cx="6603101" cy="519928"/>
            <a:chOff x="1240361" y="2070880"/>
            <a:chExt cx="6603101" cy="519928"/>
          </a:xfrm>
        </p:grpSpPr>
        <p:sp>
          <p:nvSpPr>
            <p:cNvPr id="35" name="Rounded Rectangle 34"/>
            <p:cNvSpPr/>
            <p:nvPr/>
          </p:nvSpPr>
          <p:spPr>
            <a:xfrm>
              <a:off x="1584780" y="2070880"/>
              <a:ext cx="6258682" cy="519928"/>
            </a:xfrm>
            <a:prstGeom prst="roundRect">
              <a:avLst/>
            </a:prstGeom>
            <a:gradFill flip="none" rotWithShape="1">
              <a:gsLst>
                <a:gs pos="0">
                  <a:srgbClr val="CCFF66">
                    <a:tint val="66000"/>
                    <a:satMod val="160000"/>
                  </a:srgbClr>
                </a:gs>
                <a:gs pos="50000">
                  <a:srgbClr val="CCFF66">
                    <a:tint val="44500"/>
                    <a:satMod val="160000"/>
                  </a:srgbClr>
                </a:gs>
                <a:gs pos="100000">
                  <a:srgbClr val="CCFF6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schemeClr val="accent3">
                  <a:lumMod val="7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240361" y="2142471"/>
              <a:ext cx="422279" cy="422279"/>
              <a:chOff x="1240361" y="2142471"/>
              <a:chExt cx="422279" cy="422279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240361" y="2142471"/>
                <a:ext cx="422279" cy="4222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279034" y="2181144"/>
                <a:ext cx="348991" cy="34899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92213" y="2167068"/>
                <a:ext cx="336952" cy="36899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b="1" dirty="0">
                    <a:latin typeface="Benguiat Bk BT" pitchFamily="18" charset="0"/>
                  </a:rPr>
                  <a:t>2</a:t>
                </a:r>
                <a:endParaRPr lang="en-IN" b="1" dirty="0">
                  <a:latin typeface="Benguiat Bk BT" pitchFamily="18" charset="0"/>
                </a:endParaRPr>
              </a:p>
            </p:txBody>
          </p:sp>
        </p:grpSp>
      </p:grpSp>
      <p:sp>
        <p:nvSpPr>
          <p:cNvPr id="40" name="Rounded Rectangle 39"/>
          <p:cNvSpPr/>
          <p:nvPr/>
        </p:nvSpPr>
        <p:spPr>
          <a:xfrm>
            <a:off x="530828" y="898858"/>
            <a:ext cx="6555772" cy="282529"/>
          </a:xfrm>
          <a:prstGeom prst="roundRect">
            <a:avLst/>
          </a:prstGeom>
          <a:solidFill>
            <a:srgbClr val="D3FDF2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30829" y="883503"/>
            <a:ext cx="21474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(iv) (3</a:t>
            </a:r>
            <a:r>
              <a:rPr lang="en-US" sz="1400" b="1" baseline="30000" dirty="0">
                <a:latin typeface="Bookman Old Style" pitchFamily="18" charset="0"/>
              </a:rPr>
              <a:t>– 7</a:t>
            </a:r>
            <a:r>
              <a:rPr lang="en-US" sz="1400" b="1" dirty="0">
                <a:latin typeface="Bookman Old Style" pitchFamily="18" charset="0"/>
              </a:rPr>
              <a:t> ÷ 3</a:t>
            </a:r>
            <a:r>
              <a:rPr lang="en-US" sz="1400" b="1" baseline="30000" dirty="0">
                <a:latin typeface="Bookman Old Style" pitchFamily="18" charset="0"/>
              </a:rPr>
              <a:t>– 10</a:t>
            </a:r>
            <a:r>
              <a:rPr lang="en-US" sz="1400" b="1" dirty="0">
                <a:latin typeface="Bookman Old Style" pitchFamily="18" charset="0"/>
              </a:rPr>
              <a:t>) × 3</a:t>
            </a:r>
            <a:r>
              <a:rPr lang="en-US" sz="1400" b="1" baseline="30000" dirty="0">
                <a:latin typeface="Bookman Old Style" pitchFamily="18" charset="0"/>
              </a:rPr>
              <a:t>– 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88816" y="292253"/>
            <a:ext cx="63501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Simplify and express the result in power notation with positive exponent :</a:t>
            </a:r>
          </a:p>
        </p:txBody>
      </p:sp>
      <p:sp>
        <p:nvSpPr>
          <p:cNvPr id="68" name="Rectangle 67"/>
          <p:cNvSpPr/>
          <p:nvPr>
            <p:custDataLst>
              <p:tags r:id="rId1"/>
            </p:custDataLst>
          </p:nvPr>
        </p:nvSpPr>
        <p:spPr>
          <a:xfrm>
            <a:off x="1031389" y="1276126"/>
            <a:ext cx="1717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(3</a:t>
            </a:r>
            <a:r>
              <a:rPr lang="en-US" sz="1400" b="1" baseline="30000" dirty="0">
                <a:latin typeface="Bookman Old Style" pitchFamily="18" charset="0"/>
              </a:rPr>
              <a:t>– 7</a:t>
            </a:r>
            <a:r>
              <a:rPr lang="en-US" sz="1400" b="1" dirty="0">
                <a:latin typeface="Bookman Old Style" pitchFamily="18" charset="0"/>
              </a:rPr>
              <a:t> ÷ 3</a:t>
            </a:r>
            <a:r>
              <a:rPr lang="en-US" sz="1400" b="1" baseline="30000" dirty="0">
                <a:latin typeface="Bookman Old Style" pitchFamily="18" charset="0"/>
              </a:rPr>
              <a:t>– 10</a:t>
            </a:r>
            <a:r>
              <a:rPr lang="en-US" sz="1400" b="1" dirty="0">
                <a:latin typeface="Bookman Old Style" pitchFamily="18" charset="0"/>
              </a:rPr>
              <a:t>) × 3</a:t>
            </a:r>
            <a:r>
              <a:rPr lang="en-US" sz="1400" b="1" baseline="30000" dirty="0">
                <a:latin typeface="Bookman Old Style" pitchFamily="18" charset="0"/>
              </a:rPr>
              <a:t>– 5</a:t>
            </a:r>
          </a:p>
        </p:txBody>
      </p:sp>
      <p:sp>
        <p:nvSpPr>
          <p:cNvPr id="69" name="Rectangle 68"/>
          <p:cNvSpPr/>
          <p:nvPr>
            <p:custDataLst>
              <p:tags r:id="rId2"/>
            </p:custDataLst>
          </p:nvPr>
        </p:nvSpPr>
        <p:spPr>
          <a:xfrm>
            <a:off x="2645055" y="127612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876325" y="1276126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3106604" y="1305411"/>
            <a:ext cx="680573" cy="1523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033376" y="1298386"/>
            <a:ext cx="835485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– 7 – (– 10)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5542382" y="1613384"/>
            <a:ext cx="1449436" cy="307777"/>
            <a:chOff x="3048600" y="2089176"/>
            <a:chExt cx="1449436" cy="307777"/>
          </a:xfrm>
        </p:grpSpPr>
        <p:sp>
          <p:nvSpPr>
            <p:cNvPr id="107" name="Rounded Rectangle 106"/>
            <p:cNvSpPr/>
            <p:nvPr>
              <p:custDataLst>
                <p:tags r:id="rId17"/>
              </p:custDataLst>
            </p:nvPr>
          </p:nvSpPr>
          <p:spPr>
            <a:xfrm>
              <a:off x="3066536" y="2101889"/>
              <a:ext cx="1351304" cy="270874"/>
            </a:xfrm>
            <a:prstGeom prst="roundRect">
              <a:avLst/>
            </a:prstGeom>
            <a:blipFill>
              <a:blip r:embed="rId2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11" name="TextBox 110"/>
            <p:cNvSpPr txBox="1"/>
            <p:nvPr>
              <p:custDataLst>
                <p:tags r:id="rId18"/>
              </p:custDataLst>
            </p:nvPr>
          </p:nvSpPr>
          <p:spPr>
            <a:xfrm>
              <a:off x="3048600" y="2089176"/>
              <a:ext cx="1449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÷ 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n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= 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m–n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 </a:t>
              </a:r>
            </a:p>
          </p:txBody>
        </p:sp>
      </p:grpSp>
      <p:sp>
        <p:nvSpPr>
          <p:cNvPr id="93" name="Rectangle 92"/>
          <p:cNvSpPr/>
          <p:nvPr>
            <p:custDataLst>
              <p:tags r:id="rId3"/>
            </p:custDataLst>
          </p:nvPr>
        </p:nvSpPr>
        <p:spPr>
          <a:xfrm>
            <a:off x="2645055" y="165003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876325" y="1650035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4" name="Rectangle 113"/>
          <p:cNvSpPr/>
          <p:nvPr>
            <p:custDataLst>
              <p:tags r:id="rId4"/>
            </p:custDataLst>
          </p:nvPr>
        </p:nvSpPr>
        <p:spPr>
          <a:xfrm>
            <a:off x="3755751" y="1276126"/>
            <a:ext cx="649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× 3</a:t>
            </a:r>
            <a:r>
              <a:rPr lang="en-US" sz="1400" b="1" baseline="30000" dirty="0">
                <a:latin typeface="Bookman Old Style" pitchFamily="18" charset="0"/>
              </a:rPr>
              <a:t>– 5</a:t>
            </a:r>
          </a:p>
        </p:txBody>
      </p:sp>
      <p:sp>
        <p:nvSpPr>
          <p:cNvPr id="142" name="Rectangle 141"/>
          <p:cNvSpPr/>
          <p:nvPr>
            <p:custDataLst>
              <p:tags r:id="rId5"/>
            </p:custDataLst>
          </p:nvPr>
        </p:nvSpPr>
        <p:spPr>
          <a:xfrm>
            <a:off x="3624984" y="1650035"/>
            <a:ext cx="649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× 3</a:t>
            </a:r>
            <a:r>
              <a:rPr lang="en-US" sz="1400" b="1" baseline="30000" dirty="0">
                <a:latin typeface="Bookman Old Style" pitchFamily="18" charset="0"/>
              </a:rPr>
              <a:t>– 5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5181606" y="2070538"/>
            <a:ext cx="1041899" cy="511147"/>
            <a:chOff x="3040508" y="2032027"/>
            <a:chExt cx="1041899" cy="511147"/>
          </a:xfrm>
        </p:grpSpPr>
        <p:grpSp>
          <p:nvGrpSpPr>
            <p:cNvPr id="181" name="Group 180"/>
            <p:cNvGrpSpPr/>
            <p:nvPr/>
          </p:nvGrpSpPr>
          <p:grpSpPr>
            <a:xfrm>
              <a:off x="3040508" y="2043480"/>
              <a:ext cx="983742" cy="436245"/>
              <a:chOff x="3040508" y="2043480"/>
              <a:chExt cx="983742" cy="436245"/>
            </a:xfrm>
          </p:grpSpPr>
          <p:sp>
            <p:nvSpPr>
              <p:cNvPr id="185" name="Rounded Rectangle 184"/>
              <p:cNvSpPr/>
              <p:nvPr>
                <p:custDataLst>
                  <p:tags r:id="rId14"/>
                </p:custDataLst>
              </p:nvPr>
            </p:nvSpPr>
            <p:spPr>
              <a:xfrm>
                <a:off x="3090688" y="2043480"/>
                <a:ext cx="933562" cy="436245"/>
              </a:xfrm>
              <a:prstGeom prst="roundRect">
                <a:avLst/>
              </a:prstGeom>
              <a:blipFill>
                <a:blip r:embed="rId21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a:blip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b="1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86" name="TextBox 185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3040508" y="2082283"/>
                <a:ext cx="50847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a</a:t>
                </a:r>
                <a:r>
                  <a:rPr lang="en-US" sz="1400" b="1" baseline="50000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– m</a:t>
                </a:r>
                <a:endParaRPr lang="en-IN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endParaRPr>
              </a:p>
            </p:txBody>
          </p:sp>
          <p:sp>
            <p:nvSpPr>
              <p:cNvPr id="187" name="TextBox 186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3401290" y="2121077"/>
                <a:ext cx="292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=</a:t>
                </a:r>
              </a:p>
            </p:txBody>
          </p:sp>
        </p:grpSp>
        <p:sp>
          <p:nvSpPr>
            <p:cNvPr id="182" name="TextBox 181"/>
            <p:cNvSpPr txBox="1"/>
            <p:nvPr/>
          </p:nvSpPr>
          <p:spPr>
            <a:xfrm>
              <a:off x="3704108" y="2032027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183" name="Straight Connector 182"/>
            <p:cNvCxnSpPr/>
            <p:nvPr/>
          </p:nvCxnSpPr>
          <p:spPr>
            <a:xfrm>
              <a:off x="3746242" y="2281021"/>
              <a:ext cx="23502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3673321" y="2235397"/>
              <a:ext cx="409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a</a:t>
              </a:r>
              <a:r>
                <a:rPr lang="en-US" sz="1400" b="1" baseline="30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m</a:t>
              </a:r>
            </a:p>
          </p:txBody>
        </p:sp>
      </p:grpSp>
      <p:sp>
        <p:nvSpPr>
          <p:cNvPr id="188" name="Rounded Rectangle 187"/>
          <p:cNvSpPr/>
          <p:nvPr/>
        </p:nvSpPr>
        <p:spPr>
          <a:xfrm>
            <a:off x="2925481" y="2644206"/>
            <a:ext cx="390249" cy="2311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189" name="Rounded Rectangle 188"/>
          <p:cNvSpPr/>
          <p:nvPr/>
        </p:nvSpPr>
        <p:spPr>
          <a:xfrm>
            <a:off x="1114837" y="2905479"/>
            <a:ext cx="2189918" cy="389926"/>
          </a:xfrm>
          <a:prstGeom prst="roundRect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  <p:sp>
        <p:nvSpPr>
          <p:cNvPr id="190" name="Rectangle 189"/>
          <p:cNvSpPr/>
          <p:nvPr>
            <p:custDataLst>
              <p:tags r:id="rId6"/>
            </p:custDataLst>
          </p:nvPr>
        </p:nvSpPr>
        <p:spPr>
          <a:xfrm>
            <a:off x="2645055" y="2939047"/>
            <a:ext cx="292068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2934874" y="2858264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92" name="Rectangle 191"/>
          <p:cNvSpPr/>
          <p:nvPr>
            <p:custDataLst>
              <p:tags r:id="rId7"/>
            </p:custDataLst>
          </p:nvPr>
        </p:nvSpPr>
        <p:spPr>
          <a:xfrm>
            <a:off x="1053337" y="2939047"/>
            <a:ext cx="1717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(3</a:t>
            </a:r>
            <a:r>
              <a:rPr lang="en-US" sz="1400" b="1" baseline="30000" dirty="0">
                <a:latin typeface="Bookman Old Style" pitchFamily="18" charset="0"/>
              </a:rPr>
              <a:t>– 7</a:t>
            </a:r>
            <a:r>
              <a:rPr lang="en-US" sz="1400" b="1" dirty="0">
                <a:latin typeface="Bookman Old Style" pitchFamily="18" charset="0"/>
              </a:rPr>
              <a:t> ÷ 3</a:t>
            </a:r>
            <a:r>
              <a:rPr lang="en-US" sz="1400" b="1" baseline="30000" dirty="0">
                <a:latin typeface="Bookman Old Style" pitchFamily="18" charset="0"/>
              </a:rPr>
              <a:t>– 10</a:t>
            </a:r>
            <a:r>
              <a:rPr lang="en-US" sz="1400" b="1" dirty="0">
                <a:latin typeface="Bookman Old Style" pitchFamily="18" charset="0"/>
              </a:rPr>
              <a:t>) × 3</a:t>
            </a:r>
            <a:r>
              <a:rPr lang="en-US" sz="1400" b="1" baseline="30000" dirty="0">
                <a:latin typeface="Bookman Old Style" pitchFamily="18" charset="0"/>
              </a:rPr>
              <a:t>– 5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631545" y="2939050"/>
            <a:ext cx="382504" cy="29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3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  <a:sym typeface="Symbol"/>
              </a:rPr>
              <a:t></a:t>
            </a:r>
            <a:endParaRPr lang="en-US" sz="13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cxnSp>
        <p:nvCxnSpPr>
          <p:cNvPr id="194" name="Straight Connector 193"/>
          <p:cNvCxnSpPr/>
          <p:nvPr/>
        </p:nvCxnSpPr>
        <p:spPr>
          <a:xfrm>
            <a:off x="2948866" y="3102825"/>
            <a:ext cx="2963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2902915" y="3062548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196" name="Rounded Rectangle 195"/>
          <p:cNvSpPr/>
          <p:nvPr/>
        </p:nvSpPr>
        <p:spPr>
          <a:xfrm>
            <a:off x="3092351" y="1669687"/>
            <a:ext cx="543632" cy="15948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033373" y="1678564"/>
            <a:ext cx="671979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– 7 + 10</a:t>
            </a:r>
          </a:p>
        </p:txBody>
      </p:sp>
      <p:grpSp>
        <p:nvGrpSpPr>
          <p:cNvPr id="197" name="Group 196"/>
          <p:cNvGrpSpPr/>
          <p:nvPr/>
        </p:nvGrpSpPr>
        <p:grpSpPr>
          <a:xfrm>
            <a:off x="4274515" y="3125243"/>
            <a:ext cx="1468672" cy="307777"/>
            <a:chOff x="3048600" y="2089176"/>
            <a:chExt cx="1468672" cy="307777"/>
          </a:xfrm>
        </p:grpSpPr>
        <p:sp>
          <p:nvSpPr>
            <p:cNvPr id="198" name="Rounded Rectangle 197"/>
            <p:cNvSpPr/>
            <p:nvPr>
              <p:custDataLst>
                <p:tags r:id="rId12"/>
              </p:custDataLst>
            </p:nvPr>
          </p:nvSpPr>
          <p:spPr>
            <a:xfrm>
              <a:off x="3066536" y="2101889"/>
              <a:ext cx="1351304" cy="270874"/>
            </a:xfrm>
            <a:prstGeom prst="roundRect">
              <a:avLst/>
            </a:prstGeom>
            <a:blipFill>
              <a:blip r:embed="rId2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99" name="TextBox 198"/>
            <p:cNvSpPr txBox="1"/>
            <p:nvPr>
              <p:custDataLst>
                <p:tags r:id="rId13"/>
              </p:custDataLst>
            </p:nvPr>
          </p:nvSpPr>
          <p:spPr>
            <a:xfrm>
              <a:off x="3048600" y="2089176"/>
              <a:ext cx="14686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× 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n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= </a:t>
              </a:r>
              <a:r>
                <a:rPr lang="en-US" sz="1400" b="1" dirty="0" err="1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a</a:t>
              </a:r>
              <a:r>
                <a:rPr lang="en-US" sz="1400" b="1" baseline="50000" dirty="0" err="1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m+n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 </a:t>
              </a:r>
            </a:p>
          </p:txBody>
        </p:sp>
      </p:grpSp>
      <p:sp>
        <p:nvSpPr>
          <p:cNvPr id="200" name="Rounded Rectangle 199"/>
          <p:cNvSpPr/>
          <p:nvPr/>
        </p:nvSpPr>
        <p:spPr>
          <a:xfrm>
            <a:off x="2926240" y="2063724"/>
            <a:ext cx="858275" cy="22089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99" name="Rectangle 98"/>
          <p:cNvSpPr/>
          <p:nvPr>
            <p:custDataLst>
              <p:tags r:id="rId8"/>
            </p:custDataLst>
          </p:nvPr>
        </p:nvSpPr>
        <p:spPr>
          <a:xfrm>
            <a:off x="2645055" y="204150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873244" y="204150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015659" y="2064650"/>
            <a:ext cx="263214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143" name="Rectangle 142"/>
          <p:cNvSpPr/>
          <p:nvPr>
            <p:custDataLst>
              <p:tags r:id="rId9"/>
            </p:custDataLst>
          </p:nvPr>
        </p:nvSpPr>
        <p:spPr>
          <a:xfrm>
            <a:off x="3193091" y="2041500"/>
            <a:ext cx="6495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× 3</a:t>
            </a:r>
            <a:r>
              <a:rPr lang="en-US" sz="1400" b="1" baseline="30000" dirty="0">
                <a:latin typeface="Bookman Old Style" pitchFamily="18" charset="0"/>
              </a:rPr>
              <a:t>– 5</a:t>
            </a:r>
          </a:p>
        </p:txBody>
      </p:sp>
      <p:sp>
        <p:nvSpPr>
          <p:cNvPr id="201" name="Rectangle 200"/>
          <p:cNvSpPr/>
          <p:nvPr>
            <p:custDataLst>
              <p:tags r:id="rId10"/>
            </p:custDataLst>
          </p:nvPr>
        </p:nvSpPr>
        <p:spPr>
          <a:xfrm>
            <a:off x="2642782" y="235476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2870971" y="2354765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4" name="Rectangle 203"/>
          <p:cNvSpPr/>
          <p:nvPr>
            <p:custDataLst>
              <p:tags r:id="rId11"/>
            </p:custDataLst>
          </p:nvPr>
        </p:nvSpPr>
        <p:spPr>
          <a:xfrm>
            <a:off x="2642782" y="262228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2870971" y="262228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3013386" y="2645427"/>
            <a:ext cx="362600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– 2</a:t>
            </a:r>
          </a:p>
        </p:txBody>
      </p:sp>
      <p:sp>
        <p:nvSpPr>
          <p:cNvPr id="207" name="Rounded Rectangle 206"/>
          <p:cNvSpPr/>
          <p:nvPr/>
        </p:nvSpPr>
        <p:spPr>
          <a:xfrm>
            <a:off x="3068532" y="2363556"/>
            <a:ext cx="504146" cy="15948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3013392" y="2377918"/>
            <a:ext cx="630301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3 + (–5)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88575" y="1140134"/>
            <a:ext cx="622780" cy="374571"/>
            <a:chOff x="477621" y="1230419"/>
            <a:chExt cx="622780" cy="374571"/>
          </a:xfrm>
        </p:grpSpPr>
        <p:sp>
          <p:nvSpPr>
            <p:cNvPr id="61" name="TextBox 60"/>
            <p:cNvSpPr txBox="1"/>
            <p:nvPr/>
          </p:nvSpPr>
          <p:spPr>
            <a:xfrm>
              <a:off x="534296" y="1294014"/>
              <a:ext cx="509430" cy="274277"/>
            </a:xfrm>
            <a:prstGeom prst="roundRect">
              <a:avLst/>
            </a:prstGeom>
            <a:solidFill>
              <a:srgbClr val="7030A0"/>
            </a:solidFill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77621" y="1230419"/>
              <a:ext cx="622780" cy="37457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Sol.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1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0" grpId="0" animBg="1"/>
      <p:bldP spid="43" grpId="0"/>
      <p:bldP spid="68" grpId="0"/>
      <p:bldP spid="69" grpId="0"/>
      <p:bldP spid="81" grpId="0"/>
      <p:bldP spid="105" grpId="0" animBg="1"/>
      <p:bldP spid="105" grpId="1" animBg="1"/>
      <p:bldP spid="91" grpId="0"/>
      <p:bldP spid="93" grpId="0"/>
      <p:bldP spid="94" grpId="0"/>
      <p:bldP spid="114" grpId="0"/>
      <p:bldP spid="142" grpId="0"/>
      <p:bldP spid="188" grpId="0" animBg="1"/>
      <p:bldP spid="188" grpId="1" animBg="1"/>
      <p:bldP spid="189" grpId="0" animBg="1"/>
      <p:bldP spid="190" grpId="0"/>
      <p:bldP spid="191" grpId="0"/>
      <p:bldP spid="192" grpId="0"/>
      <p:bldP spid="193" grpId="0"/>
      <p:bldP spid="195" grpId="0"/>
      <p:bldP spid="196" grpId="0" animBg="1"/>
      <p:bldP spid="196" grpId="1" animBg="1"/>
      <p:bldP spid="113" grpId="0"/>
      <p:bldP spid="200" grpId="0" animBg="1"/>
      <p:bldP spid="200" grpId="1" animBg="1"/>
      <p:bldP spid="99" grpId="0"/>
      <p:bldP spid="106" grpId="0"/>
      <p:bldP spid="112" grpId="0"/>
      <p:bldP spid="143" grpId="0"/>
      <p:bldP spid="201" grpId="0"/>
      <p:bldP spid="202" grpId="0"/>
      <p:bldP spid="204" grpId="0"/>
      <p:bldP spid="205" grpId="0"/>
      <p:bldP spid="206" grpId="0"/>
      <p:bldP spid="207" grpId="0" animBg="1"/>
      <p:bldP spid="207" grpId="1" animBg="1"/>
      <p:bldP spid="20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30828" y="1195003"/>
            <a:ext cx="6542564" cy="3652700"/>
          </a:xfrm>
          <a:prstGeom prst="roundRect">
            <a:avLst>
              <a:gd name="adj" fmla="val 1565"/>
            </a:avLst>
          </a:prstGeom>
          <a:blipFill>
            <a:blip r:embed="rId11"/>
            <a:tile tx="0" ty="0" sx="100000" sy="100000" flip="none" algn="tl"/>
          </a:blipFill>
          <a:ln w="19050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83506" y="326975"/>
            <a:ext cx="6603101" cy="519928"/>
            <a:chOff x="1240361" y="2070880"/>
            <a:chExt cx="6603101" cy="519928"/>
          </a:xfrm>
        </p:grpSpPr>
        <p:sp>
          <p:nvSpPr>
            <p:cNvPr id="35" name="Rounded Rectangle 34"/>
            <p:cNvSpPr/>
            <p:nvPr/>
          </p:nvSpPr>
          <p:spPr>
            <a:xfrm>
              <a:off x="1584780" y="2070880"/>
              <a:ext cx="6258682" cy="519928"/>
            </a:xfrm>
            <a:prstGeom prst="roundRect">
              <a:avLst/>
            </a:prstGeom>
            <a:gradFill flip="none" rotWithShape="1">
              <a:gsLst>
                <a:gs pos="0">
                  <a:srgbClr val="CCFF66">
                    <a:tint val="66000"/>
                    <a:satMod val="160000"/>
                  </a:srgbClr>
                </a:gs>
                <a:gs pos="50000">
                  <a:srgbClr val="CCFF66">
                    <a:tint val="44500"/>
                    <a:satMod val="160000"/>
                  </a:srgbClr>
                </a:gs>
                <a:gs pos="100000">
                  <a:srgbClr val="CCFF6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schemeClr val="accent3">
                  <a:lumMod val="7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240361" y="2142471"/>
              <a:ext cx="422279" cy="422279"/>
              <a:chOff x="1240361" y="2142471"/>
              <a:chExt cx="422279" cy="422279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240361" y="2142471"/>
                <a:ext cx="422279" cy="4222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279034" y="2181144"/>
                <a:ext cx="348991" cy="34899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92213" y="2167068"/>
                <a:ext cx="336952" cy="36899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b="1" dirty="0">
                    <a:latin typeface="Benguiat Bk BT" pitchFamily="18" charset="0"/>
                  </a:rPr>
                  <a:t>2</a:t>
                </a:r>
                <a:endParaRPr lang="en-IN" b="1" dirty="0">
                  <a:latin typeface="Benguiat Bk BT" pitchFamily="18" charset="0"/>
                </a:endParaRPr>
              </a:p>
            </p:txBody>
          </p:sp>
        </p:grpSp>
      </p:grpSp>
      <p:sp>
        <p:nvSpPr>
          <p:cNvPr id="40" name="Rounded Rectangle 39"/>
          <p:cNvSpPr/>
          <p:nvPr/>
        </p:nvSpPr>
        <p:spPr>
          <a:xfrm>
            <a:off x="530828" y="898858"/>
            <a:ext cx="6555772" cy="282529"/>
          </a:xfrm>
          <a:prstGeom prst="roundRect">
            <a:avLst/>
          </a:prstGeom>
          <a:solidFill>
            <a:srgbClr val="D3FDF2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30829" y="883503"/>
            <a:ext cx="21474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(v) 2</a:t>
            </a:r>
            <a:r>
              <a:rPr lang="en-US" sz="1400" b="1" baseline="30000" dirty="0">
                <a:latin typeface="Bookman Old Style" pitchFamily="18" charset="0"/>
              </a:rPr>
              <a:t>– 3</a:t>
            </a:r>
            <a:r>
              <a:rPr lang="en-US" sz="1400" b="1" dirty="0">
                <a:latin typeface="Bookman Old Style" pitchFamily="18" charset="0"/>
              </a:rPr>
              <a:t> × (– 7)</a:t>
            </a:r>
            <a:r>
              <a:rPr lang="en-US" sz="1400" b="1" baseline="30000" dirty="0">
                <a:latin typeface="Bookman Old Style" pitchFamily="18" charset="0"/>
              </a:rPr>
              <a:t>– 3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88816" y="292253"/>
            <a:ext cx="63501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Simplify and express the result in power notation with positive exponent :</a:t>
            </a:r>
          </a:p>
        </p:txBody>
      </p:sp>
      <p:sp>
        <p:nvSpPr>
          <p:cNvPr id="68" name="Rectangle 67"/>
          <p:cNvSpPr/>
          <p:nvPr>
            <p:custDataLst>
              <p:tags r:id="rId1"/>
            </p:custDataLst>
          </p:nvPr>
        </p:nvSpPr>
        <p:spPr>
          <a:xfrm>
            <a:off x="1241501" y="1276126"/>
            <a:ext cx="1273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2</a:t>
            </a:r>
            <a:r>
              <a:rPr lang="en-US" sz="1400" b="1" baseline="30000" dirty="0">
                <a:latin typeface="Bookman Old Style" pitchFamily="18" charset="0"/>
              </a:rPr>
              <a:t>– 3</a:t>
            </a:r>
            <a:r>
              <a:rPr lang="en-US" sz="1400" b="1" dirty="0">
                <a:latin typeface="Bookman Old Style" pitchFamily="18" charset="0"/>
              </a:rPr>
              <a:t> × (– 7)</a:t>
            </a:r>
            <a:r>
              <a:rPr lang="en-US" sz="1400" b="1" baseline="30000" dirty="0">
                <a:latin typeface="Bookman Old Style" pitchFamily="18" charset="0"/>
              </a:rPr>
              <a:t>– 3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1249592" y="2100125"/>
            <a:ext cx="2295572" cy="397763"/>
          </a:xfrm>
          <a:prstGeom prst="roundRect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  <p:sp>
        <p:nvSpPr>
          <p:cNvPr id="103" name="Rectangle 102"/>
          <p:cNvSpPr/>
          <p:nvPr>
            <p:custDataLst>
              <p:tags r:id="rId2"/>
            </p:custDataLst>
          </p:nvPr>
        </p:nvSpPr>
        <p:spPr>
          <a:xfrm>
            <a:off x="1262521" y="2124836"/>
            <a:ext cx="1273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2</a:t>
            </a:r>
            <a:r>
              <a:rPr lang="en-US" sz="1400" b="1" baseline="30000" dirty="0">
                <a:latin typeface="Bookman Old Style" pitchFamily="18" charset="0"/>
              </a:rPr>
              <a:t>– 3</a:t>
            </a:r>
            <a:r>
              <a:rPr lang="en-US" sz="1400" b="1" dirty="0">
                <a:latin typeface="Bookman Old Style" pitchFamily="18" charset="0"/>
              </a:rPr>
              <a:t> × (– 7)</a:t>
            </a:r>
            <a:r>
              <a:rPr lang="en-US" sz="1400" b="1" baseline="30000" dirty="0">
                <a:latin typeface="Bookman Old Style" pitchFamily="18" charset="0"/>
              </a:rPr>
              <a:t>– 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31545" y="2124839"/>
            <a:ext cx="382504" cy="29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3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  <a:sym typeface="Symbol"/>
              </a:rPr>
              <a:t></a:t>
            </a:r>
            <a:endParaRPr lang="en-US" sz="13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sp>
        <p:nvSpPr>
          <p:cNvPr id="90" name="Rectangle 89"/>
          <p:cNvSpPr/>
          <p:nvPr>
            <p:custDataLst>
              <p:tags r:id="rId3"/>
            </p:custDataLst>
          </p:nvPr>
        </p:nvSpPr>
        <p:spPr>
          <a:xfrm>
            <a:off x="2514600" y="2124836"/>
            <a:ext cx="292068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964881" y="203835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95" name="Straight Connector 94"/>
          <p:cNvCxnSpPr/>
          <p:nvPr/>
        </p:nvCxnSpPr>
        <p:spPr>
          <a:xfrm>
            <a:off x="2805518" y="2282911"/>
            <a:ext cx="6677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753716" y="2242956"/>
            <a:ext cx="766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(– 14)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4162003" y="1060893"/>
            <a:ext cx="1518364" cy="307777"/>
            <a:chOff x="3048600" y="2238599"/>
            <a:chExt cx="1518364" cy="307777"/>
          </a:xfrm>
        </p:grpSpPr>
        <p:sp>
          <p:nvSpPr>
            <p:cNvPr id="110" name="Rounded Rectangle 109"/>
            <p:cNvSpPr/>
            <p:nvPr>
              <p:custDataLst>
                <p:tags r:id="rId7"/>
              </p:custDataLst>
            </p:nvPr>
          </p:nvSpPr>
          <p:spPr>
            <a:xfrm>
              <a:off x="3074088" y="2255406"/>
              <a:ext cx="1436680" cy="270874"/>
            </a:xfrm>
            <a:prstGeom prst="roundRect">
              <a:avLst/>
            </a:prstGeom>
            <a:blipFill>
              <a:blip r:embed="rId1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15" name="TextBox 114"/>
            <p:cNvSpPr txBox="1"/>
            <p:nvPr>
              <p:custDataLst>
                <p:tags r:id="rId8"/>
              </p:custDataLst>
            </p:nvPr>
          </p:nvSpPr>
          <p:spPr>
            <a:xfrm>
              <a:off x="3048600" y="2238599"/>
              <a:ext cx="151836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× </a:t>
              </a:r>
              <a:r>
                <a:rPr lang="en-US" sz="1400" b="1" dirty="0" err="1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b</a:t>
              </a:r>
              <a:r>
                <a:rPr lang="en-US" sz="1400" b="1" baseline="50000" dirty="0" err="1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= (</a:t>
              </a:r>
              <a:r>
                <a:rPr lang="en-US" sz="1400" b="1" dirty="0" err="1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ab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)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</p:grpSp>
      <p:sp>
        <p:nvSpPr>
          <p:cNvPr id="116" name="Rectangle 115"/>
          <p:cNvSpPr/>
          <p:nvPr/>
        </p:nvSpPr>
        <p:spPr>
          <a:xfrm>
            <a:off x="2442519" y="165690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21" name="Rounded Rectangle 120"/>
          <p:cNvSpPr/>
          <p:nvPr/>
        </p:nvSpPr>
        <p:spPr>
          <a:xfrm>
            <a:off x="2872150" y="1294208"/>
            <a:ext cx="1261880" cy="28535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2442519" y="127625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798802" y="1276254"/>
            <a:ext cx="5588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[ 2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113690" y="1276254"/>
            <a:ext cx="309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×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365635" y="1276254"/>
            <a:ext cx="5693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(– 7)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786574" y="1276254"/>
            <a:ext cx="417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1400" b="1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]</a:t>
            </a:r>
            <a:r>
              <a:rPr lang="pt-BR" sz="1400" b="1" baseline="3000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– 3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5181606" y="2070538"/>
            <a:ext cx="1041899" cy="511147"/>
            <a:chOff x="3040508" y="2032027"/>
            <a:chExt cx="1041899" cy="511147"/>
          </a:xfrm>
        </p:grpSpPr>
        <p:grpSp>
          <p:nvGrpSpPr>
            <p:cNvPr id="128" name="Group 127"/>
            <p:cNvGrpSpPr/>
            <p:nvPr/>
          </p:nvGrpSpPr>
          <p:grpSpPr>
            <a:xfrm>
              <a:off x="3040508" y="2043480"/>
              <a:ext cx="983742" cy="436245"/>
              <a:chOff x="3040508" y="2043480"/>
              <a:chExt cx="983742" cy="436245"/>
            </a:xfrm>
          </p:grpSpPr>
          <p:sp>
            <p:nvSpPr>
              <p:cNvPr id="132" name="Rounded Rectangle 131"/>
              <p:cNvSpPr/>
              <p:nvPr>
                <p:custDataLst>
                  <p:tags r:id="rId4"/>
                </p:custDataLst>
              </p:nvPr>
            </p:nvSpPr>
            <p:spPr>
              <a:xfrm>
                <a:off x="3090688" y="2043480"/>
                <a:ext cx="933562" cy="436245"/>
              </a:xfrm>
              <a:prstGeom prst="roundRect">
                <a:avLst/>
              </a:prstGeom>
              <a:blipFill>
                <a:blip r:embed="rId1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a:blip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b="1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33" name="TextBox 132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3040508" y="2082283"/>
                <a:ext cx="50847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a</a:t>
                </a:r>
                <a:r>
                  <a:rPr lang="en-US" sz="1400" b="1" baseline="50000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– m</a:t>
                </a:r>
                <a:endParaRPr lang="en-IN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endParaRPr>
              </a:p>
            </p:txBody>
          </p:sp>
          <p:sp>
            <p:nvSpPr>
              <p:cNvPr id="134" name="TextBox 133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401290" y="2121077"/>
                <a:ext cx="292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=</a:t>
                </a:r>
              </a:p>
            </p:txBody>
          </p:sp>
        </p:grpSp>
        <p:sp>
          <p:nvSpPr>
            <p:cNvPr id="129" name="TextBox 128"/>
            <p:cNvSpPr txBox="1"/>
            <p:nvPr/>
          </p:nvSpPr>
          <p:spPr>
            <a:xfrm>
              <a:off x="3704108" y="2032027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130" name="Straight Connector 129"/>
            <p:cNvCxnSpPr/>
            <p:nvPr/>
          </p:nvCxnSpPr>
          <p:spPr>
            <a:xfrm>
              <a:off x="3746242" y="2281021"/>
              <a:ext cx="23502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3673321" y="2235397"/>
              <a:ext cx="409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a</a:t>
              </a:r>
              <a:r>
                <a:rPr lang="en-US" sz="1400" b="1" baseline="30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m</a:t>
              </a:r>
            </a:p>
          </p:txBody>
        </p:sp>
      </p:grpSp>
      <p:sp>
        <p:nvSpPr>
          <p:cNvPr id="135" name="Rounded Rectangle 134"/>
          <p:cNvSpPr/>
          <p:nvPr/>
        </p:nvSpPr>
        <p:spPr>
          <a:xfrm>
            <a:off x="2872628" y="1684887"/>
            <a:ext cx="705246" cy="2742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2752074" y="1656904"/>
            <a:ext cx="8659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 (–14)</a:t>
            </a:r>
            <a:r>
              <a:rPr lang="pt-BR" sz="1400" b="1" baseline="30000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– 3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488575" y="1140134"/>
            <a:ext cx="622780" cy="374571"/>
            <a:chOff x="477621" y="1230419"/>
            <a:chExt cx="622780" cy="374571"/>
          </a:xfrm>
        </p:grpSpPr>
        <p:sp>
          <p:nvSpPr>
            <p:cNvPr id="46" name="TextBox 45"/>
            <p:cNvSpPr txBox="1"/>
            <p:nvPr/>
          </p:nvSpPr>
          <p:spPr>
            <a:xfrm>
              <a:off x="534296" y="1294014"/>
              <a:ext cx="509430" cy="274277"/>
            </a:xfrm>
            <a:prstGeom prst="roundRect">
              <a:avLst/>
            </a:prstGeom>
            <a:solidFill>
              <a:srgbClr val="7030A0"/>
            </a:solidFill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7621" y="1230419"/>
              <a:ext cx="622780" cy="37457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Sol.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635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0" grpId="0" animBg="1"/>
      <p:bldP spid="43" grpId="0"/>
      <p:bldP spid="68" grpId="0"/>
      <p:bldP spid="102" grpId="0" animBg="1"/>
      <p:bldP spid="103" grpId="0"/>
      <p:bldP spid="104" grpId="0"/>
      <p:bldP spid="90" grpId="0"/>
      <p:bldP spid="92" grpId="0"/>
      <p:bldP spid="96" grpId="0"/>
      <p:bldP spid="116" grpId="0"/>
      <p:bldP spid="121" grpId="0" animBg="1"/>
      <p:bldP spid="121" grpId="1" animBg="1"/>
      <p:bldP spid="122" grpId="0"/>
      <p:bldP spid="123" grpId="0"/>
      <p:bldP spid="124" grpId="0"/>
      <p:bldP spid="125" grpId="0"/>
      <p:bldP spid="126" grpId="0"/>
      <p:bldP spid="135" grpId="0" animBg="1"/>
      <p:bldP spid="135" grpId="1" animBg="1"/>
      <p:bldP spid="1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30828" y="1002856"/>
            <a:ext cx="6542564" cy="3839825"/>
          </a:xfrm>
          <a:prstGeom prst="roundRect">
            <a:avLst>
              <a:gd name="adj" fmla="val 1565"/>
            </a:avLst>
          </a:prstGeom>
          <a:blipFill>
            <a:blip r:embed="rId21"/>
            <a:tile tx="0" ty="0" sx="100000" sy="100000" flip="none" algn="tl"/>
          </a:blipFill>
          <a:ln w="19050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83506" y="269566"/>
            <a:ext cx="6603101" cy="422279"/>
            <a:chOff x="1240361" y="2142471"/>
            <a:chExt cx="6603101" cy="422279"/>
          </a:xfrm>
        </p:grpSpPr>
        <p:sp>
          <p:nvSpPr>
            <p:cNvPr id="35" name="Rounded Rectangle 34"/>
            <p:cNvSpPr/>
            <p:nvPr/>
          </p:nvSpPr>
          <p:spPr>
            <a:xfrm>
              <a:off x="1584780" y="2170539"/>
              <a:ext cx="6258682" cy="361293"/>
            </a:xfrm>
            <a:prstGeom prst="roundRect">
              <a:avLst/>
            </a:prstGeom>
            <a:gradFill flip="none" rotWithShape="1">
              <a:gsLst>
                <a:gs pos="0">
                  <a:srgbClr val="CCFF66">
                    <a:tint val="66000"/>
                    <a:satMod val="160000"/>
                  </a:srgbClr>
                </a:gs>
                <a:gs pos="50000">
                  <a:srgbClr val="CCFF66">
                    <a:tint val="44500"/>
                    <a:satMod val="160000"/>
                  </a:srgbClr>
                </a:gs>
                <a:gs pos="100000">
                  <a:srgbClr val="CCFF6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schemeClr val="accent3">
                  <a:lumMod val="7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240361" y="2142471"/>
              <a:ext cx="422279" cy="422279"/>
              <a:chOff x="1240361" y="2142471"/>
              <a:chExt cx="422279" cy="422279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240361" y="2142471"/>
                <a:ext cx="422279" cy="4222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279034" y="2181144"/>
                <a:ext cx="348991" cy="34899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92213" y="2167068"/>
                <a:ext cx="336952" cy="36899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b="1" dirty="0">
                    <a:latin typeface="Benguiat Bk BT" pitchFamily="18" charset="0"/>
                  </a:rPr>
                  <a:t>3</a:t>
                </a:r>
                <a:endParaRPr lang="en-IN" b="1" dirty="0">
                  <a:latin typeface="Benguiat Bk BT" pitchFamily="18" charset="0"/>
                </a:endParaRPr>
              </a:p>
            </p:txBody>
          </p:sp>
        </p:grpSp>
      </p:grpSp>
      <p:sp>
        <p:nvSpPr>
          <p:cNvPr id="40" name="Rounded Rectangle 39"/>
          <p:cNvSpPr/>
          <p:nvPr/>
        </p:nvSpPr>
        <p:spPr>
          <a:xfrm>
            <a:off x="530828" y="696661"/>
            <a:ext cx="6555772" cy="282529"/>
          </a:xfrm>
          <a:prstGeom prst="roundRect">
            <a:avLst/>
          </a:prstGeom>
          <a:solidFill>
            <a:srgbClr val="D3FDF2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30828" y="681303"/>
            <a:ext cx="20482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(</a:t>
            </a:r>
            <a:r>
              <a:rPr lang="en-US" sz="1400" b="1" dirty="0" err="1">
                <a:latin typeface="Bookman Old Style" pitchFamily="18" charset="0"/>
              </a:rPr>
              <a:t>i</a:t>
            </a:r>
            <a:r>
              <a:rPr lang="en-US" sz="1400" b="1" dirty="0">
                <a:latin typeface="Bookman Old Style" pitchFamily="18" charset="0"/>
              </a:rPr>
              <a:t>) (3</a:t>
            </a:r>
            <a:r>
              <a:rPr lang="en-US" sz="1400" b="1" baseline="30000" dirty="0">
                <a:latin typeface="Bookman Old Style" pitchFamily="18" charset="0"/>
              </a:rPr>
              <a:t>0</a:t>
            </a:r>
            <a:r>
              <a:rPr lang="en-US" sz="1400" b="1" dirty="0">
                <a:latin typeface="Bookman Old Style" pitchFamily="18" charset="0"/>
              </a:rPr>
              <a:t> + 4</a:t>
            </a:r>
            <a:r>
              <a:rPr lang="en-US" sz="1400" b="1" baseline="30000" dirty="0">
                <a:latin typeface="Bookman Old Style" pitchFamily="18" charset="0"/>
              </a:rPr>
              <a:t>– 1</a:t>
            </a:r>
            <a:r>
              <a:rPr lang="en-US" sz="1400" b="1" dirty="0">
                <a:latin typeface="Bookman Old Style" pitchFamily="18" charset="0"/>
              </a:rPr>
              <a:t>) × 2</a:t>
            </a:r>
            <a:r>
              <a:rPr lang="en-US" sz="1400" b="1" baseline="30000" dirty="0">
                <a:latin typeface="Bookman Old Style" pitchFamily="18" charset="0"/>
              </a:rPr>
              <a:t>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88816" y="301502"/>
            <a:ext cx="35072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Find the value of :</a:t>
            </a:r>
          </a:p>
        </p:txBody>
      </p:sp>
      <p:sp>
        <p:nvSpPr>
          <p:cNvPr id="69" name="Rectangle 68"/>
          <p:cNvSpPr/>
          <p:nvPr>
            <p:custDataLst>
              <p:tags r:id="rId1"/>
            </p:custDataLst>
          </p:nvPr>
        </p:nvSpPr>
        <p:spPr>
          <a:xfrm>
            <a:off x="2527332" y="106858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4939360" y="2268178"/>
            <a:ext cx="1033083" cy="495758"/>
            <a:chOff x="3040508" y="2032027"/>
            <a:chExt cx="1033083" cy="495758"/>
          </a:xfrm>
        </p:grpSpPr>
        <p:grpSp>
          <p:nvGrpSpPr>
            <p:cNvPr id="79" name="Group 78"/>
            <p:cNvGrpSpPr/>
            <p:nvPr/>
          </p:nvGrpSpPr>
          <p:grpSpPr>
            <a:xfrm>
              <a:off x="3040508" y="2043480"/>
              <a:ext cx="983742" cy="436245"/>
              <a:chOff x="3040508" y="2043480"/>
              <a:chExt cx="983742" cy="436245"/>
            </a:xfrm>
          </p:grpSpPr>
          <p:sp>
            <p:nvSpPr>
              <p:cNvPr id="75" name="Rounded Rectangle 74"/>
              <p:cNvSpPr/>
              <p:nvPr>
                <p:custDataLst>
                  <p:tags r:id="rId17"/>
                </p:custDataLst>
              </p:nvPr>
            </p:nvSpPr>
            <p:spPr>
              <a:xfrm>
                <a:off x="3090688" y="2043480"/>
                <a:ext cx="933562" cy="436245"/>
              </a:xfrm>
              <a:prstGeom prst="roundRect">
                <a:avLst/>
              </a:prstGeom>
              <a:blipFill>
                <a:blip r:embed="rId2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a:blip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b="1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76" name="TextBox 75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3040508" y="2082283"/>
                <a:ext cx="50847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a</a:t>
                </a:r>
                <a:r>
                  <a:rPr lang="en-US" sz="1400" b="1" baseline="50000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– m</a:t>
                </a:r>
                <a:endParaRPr lang="en-IN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endParaRPr>
              </a:p>
            </p:txBody>
          </p:sp>
          <p:sp>
            <p:nvSpPr>
              <p:cNvPr id="78" name="TextBox 77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3401290" y="2121077"/>
                <a:ext cx="292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=</a:t>
                </a:r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3704108" y="2032027"/>
              <a:ext cx="29527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3746242" y="2281021"/>
              <a:ext cx="23502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3682137" y="2235397"/>
              <a:ext cx="39145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a</a:t>
              </a:r>
              <a:r>
                <a:rPr lang="en-US" sz="1300" b="1" baseline="30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m</a:t>
              </a:r>
            </a:p>
          </p:txBody>
        </p:sp>
      </p:grpSp>
      <p:sp>
        <p:nvSpPr>
          <p:cNvPr id="72" name="Rounded Rectangle 71"/>
          <p:cNvSpPr/>
          <p:nvPr/>
        </p:nvSpPr>
        <p:spPr>
          <a:xfrm>
            <a:off x="1694658" y="1099262"/>
            <a:ext cx="346035" cy="222996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272074" y="1099352"/>
            <a:ext cx="248403" cy="222996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7" name="Rectangle 76"/>
          <p:cNvSpPr/>
          <p:nvPr>
            <p:custDataLst>
              <p:tags r:id="rId2"/>
            </p:custDataLst>
          </p:nvPr>
        </p:nvSpPr>
        <p:spPr>
          <a:xfrm>
            <a:off x="3564899" y="1068588"/>
            <a:ext cx="62869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×  2</a:t>
            </a:r>
            <a:r>
              <a:rPr lang="pt-BR" sz="1400" b="1" baseline="30000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2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98" name="Rectangle 97"/>
          <p:cNvSpPr/>
          <p:nvPr>
            <p:custDataLst>
              <p:tags r:id="rId3"/>
            </p:custDataLst>
          </p:nvPr>
        </p:nvSpPr>
        <p:spPr>
          <a:xfrm>
            <a:off x="3029512" y="1019676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+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99" name="Rectangle 98"/>
          <p:cNvSpPr/>
          <p:nvPr>
            <p:custDataLst>
              <p:tags r:id="rId4"/>
            </p:custDataLst>
          </p:nvPr>
        </p:nvSpPr>
        <p:spPr>
          <a:xfrm>
            <a:off x="2834742" y="1019676"/>
            <a:ext cx="30328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68" name="Rectangle 67"/>
          <p:cNvSpPr/>
          <p:nvPr>
            <p:custDataLst>
              <p:tags r:id="rId5"/>
            </p:custDataLst>
          </p:nvPr>
        </p:nvSpPr>
        <p:spPr>
          <a:xfrm>
            <a:off x="1147630" y="1068588"/>
            <a:ext cx="1449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(3</a:t>
            </a:r>
            <a:r>
              <a:rPr lang="en-US" sz="1400" b="1" baseline="30000" dirty="0">
                <a:latin typeface="Bookman Old Style" pitchFamily="18" charset="0"/>
              </a:rPr>
              <a:t>0</a:t>
            </a:r>
            <a:r>
              <a:rPr lang="en-US" sz="1400" b="1" dirty="0">
                <a:latin typeface="Bookman Old Style" pitchFamily="18" charset="0"/>
              </a:rPr>
              <a:t> + 4</a:t>
            </a:r>
            <a:r>
              <a:rPr lang="en-US" sz="1400" b="1" baseline="30000" dirty="0">
                <a:latin typeface="Bookman Old Style" pitchFamily="18" charset="0"/>
              </a:rPr>
              <a:t>– 1</a:t>
            </a:r>
            <a:r>
              <a:rPr lang="en-US" sz="1400" b="1" dirty="0">
                <a:latin typeface="Bookman Old Style" pitchFamily="18" charset="0"/>
              </a:rPr>
              <a:t>) × 2</a:t>
            </a:r>
            <a:r>
              <a:rPr lang="en-US" sz="1400" b="1" baseline="30000" dirty="0">
                <a:latin typeface="Bookman Old Style" pitchFamily="18" charset="0"/>
              </a:rPr>
              <a:t>2</a:t>
            </a:r>
          </a:p>
        </p:txBody>
      </p:sp>
      <p:cxnSp>
        <p:nvCxnSpPr>
          <p:cNvPr id="111" name="Straight Connector 110"/>
          <p:cNvCxnSpPr/>
          <p:nvPr/>
        </p:nvCxnSpPr>
        <p:spPr>
          <a:xfrm>
            <a:off x="3309256" y="1218965"/>
            <a:ext cx="229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3266981" y="1172947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</a:p>
        </p:txBody>
      </p:sp>
      <p:sp>
        <p:nvSpPr>
          <p:cNvPr id="114" name="Right Bracket 113"/>
          <p:cNvSpPr/>
          <p:nvPr/>
        </p:nvSpPr>
        <p:spPr>
          <a:xfrm flipH="1">
            <a:off x="2871346" y="1031761"/>
            <a:ext cx="91529" cy="411480"/>
          </a:xfrm>
          <a:prstGeom prst="rightBracket">
            <a:avLst>
              <a:gd name="adj" fmla="val 1632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5" name="Right Bracket 114"/>
          <p:cNvSpPr/>
          <p:nvPr/>
        </p:nvSpPr>
        <p:spPr>
          <a:xfrm>
            <a:off x="3505201" y="1031761"/>
            <a:ext cx="91529" cy="411480"/>
          </a:xfrm>
          <a:prstGeom prst="rightBracket">
            <a:avLst>
              <a:gd name="adj" fmla="val 1632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272890" y="958293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26" name="Rectangle 125"/>
          <p:cNvSpPr/>
          <p:nvPr>
            <p:custDataLst>
              <p:tags r:id="rId6"/>
            </p:custDataLst>
          </p:nvPr>
        </p:nvSpPr>
        <p:spPr>
          <a:xfrm>
            <a:off x="2514600" y="171343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27" name="Rectangle 126"/>
          <p:cNvSpPr/>
          <p:nvPr>
            <p:custDataLst>
              <p:tags r:id="rId7"/>
            </p:custDataLst>
          </p:nvPr>
        </p:nvSpPr>
        <p:spPr>
          <a:xfrm>
            <a:off x="3564899" y="1713434"/>
            <a:ext cx="62869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×  2</a:t>
            </a:r>
            <a:r>
              <a:rPr lang="pt-BR" sz="1400" b="1" baseline="30000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2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28" name="Rectangle 127"/>
          <p:cNvSpPr/>
          <p:nvPr>
            <p:custDataLst>
              <p:tags r:id="rId8"/>
            </p:custDataLst>
          </p:nvPr>
        </p:nvSpPr>
        <p:spPr>
          <a:xfrm>
            <a:off x="3041522" y="1603136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+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29" name="Rectangle 128"/>
          <p:cNvSpPr/>
          <p:nvPr>
            <p:custDataLst>
              <p:tags r:id="rId9"/>
            </p:custDataLst>
          </p:nvPr>
        </p:nvSpPr>
        <p:spPr>
          <a:xfrm>
            <a:off x="2846752" y="1603136"/>
            <a:ext cx="30328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4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>
            <a:off x="2900720" y="1863811"/>
            <a:ext cx="57668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031698" y="1817793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</a:p>
        </p:txBody>
      </p:sp>
      <p:sp>
        <p:nvSpPr>
          <p:cNvPr id="132" name="Right Bracket 131"/>
          <p:cNvSpPr/>
          <p:nvPr/>
        </p:nvSpPr>
        <p:spPr>
          <a:xfrm flipH="1">
            <a:off x="2858614" y="1676610"/>
            <a:ext cx="91529" cy="411480"/>
          </a:xfrm>
          <a:prstGeom prst="rightBracket">
            <a:avLst>
              <a:gd name="adj" fmla="val 1632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3" name="Right Bracket 132"/>
          <p:cNvSpPr/>
          <p:nvPr/>
        </p:nvSpPr>
        <p:spPr>
          <a:xfrm>
            <a:off x="3443834" y="1676610"/>
            <a:ext cx="91529" cy="411480"/>
          </a:xfrm>
          <a:prstGeom prst="rightBracket">
            <a:avLst>
              <a:gd name="adj" fmla="val 1632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210128" y="1603136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4771839" y="1266070"/>
            <a:ext cx="694421" cy="307777"/>
            <a:chOff x="3048600" y="2089176"/>
            <a:chExt cx="694421" cy="307777"/>
          </a:xfrm>
        </p:grpSpPr>
        <p:sp>
          <p:nvSpPr>
            <p:cNvPr id="136" name="Rounded Rectangle 135"/>
            <p:cNvSpPr/>
            <p:nvPr>
              <p:custDataLst>
                <p:tags r:id="rId15"/>
              </p:custDataLst>
            </p:nvPr>
          </p:nvSpPr>
          <p:spPr>
            <a:xfrm>
              <a:off x="3058056" y="2096390"/>
              <a:ext cx="679769" cy="281873"/>
            </a:xfrm>
            <a:prstGeom prst="roundRect">
              <a:avLst/>
            </a:prstGeom>
            <a:blipFill>
              <a:blip r:embed="rId2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37" name="TextBox 136"/>
            <p:cNvSpPr txBox="1"/>
            <p:nvPr>
              <p:custDataLst>
                <p:tags r:id="rId16"/>
              </p:custDataLst>
            </p:nvPr>
          </p:nvSpPr>
          <p:spPr>
            <a:xfrm>
              <a:off x="3048600" y="2089176"/>
              <a:ext cx="69442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0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= 1</a:t>
              </a:r>
            </a:p>
          </p:txBody>
        </p:sp>
      </p:grpSp>
      <p:sp>
        <p:nvSpPr>
          <p:cNvPr id="140" name="Rectangle 139"/>
          <p:cNvSpPr/>
          <p:nvPr>
            <p:custDataLst>
              <p:tags r:id="rId10"/>
            </p:custDataLst>
          </p:nvPr>
        </p:nvSpPr>
        <p:spPr>
          <a:xfrm>
            <a:off x="2497264" y="231201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41" name="Rectangle 140"/>
          <p:cNvSpPr/>
          <p:nvPr>
            <p:custDataLst>
              <p:tags r:id="rId11"/>
            </p:custDataLst>
          </p:nvPr>
        </p:nvSpPr>
        <p:spPr>
          <a:xfrm>
            <a:off x="3172640" y="2312017"/>
            <a:ext cx="550151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×  4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cxnSp>
        <p:nvCxnSpPr>
          <p:cNvPr id="173" name="Straight Connector 172"/>
          <p:cNvCxnSpPr/>
          <p:nvPr/>
        </p:nvCxnSpPr>
        <p:spPr>
          <a:xfrm>
            <a:off x="2916991" y="2462394"/>
            <a:ext cx="229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2874716" y="2416373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880625" y="2201719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5</a:t>
            </a:r>
          </a:p>
        </p:txBody>
      </p:sp>
      <p:cxnSp>
        <p:nvCxnSpPr>
          <p:cNvPr id="179" name="Straight Connector 178"/>
          <p:cNvCxnSpPr/>
          <p:nvPr/>
        </p:nvCxnSpPr>
        <p:spPr>
          <a:xfrm rot="20700000" flipH="1">
            <a:off x="3473837" y="2447167"/>
            <a:ext cx="168193" cy="3953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rot="20700000" flipH="1">
            <a:off x="2927799" y="2547582"/>
            <a:ext cx="168193" cy="3953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>
            <a:off x="2826198" y="1229096"/>
            <a:ext cx="290464" cy="284693"/>
            <a:chOff x="58842" y="4054338"/>
            <a:chExt cx="290464" cy="284693"/>
          </a:xfrm>
        </p:grpSpPr>
        <p:cxnSp>
          <p:nvCxnSpPr>
            <p:cNvPr id="182" name="Straight Connector 181"/>
            <p:cNvCxnSpPr/>
            <p:nvPr/>
          </p:nvCxnSpPr>
          <p:spPr>
            <a:xfrm>
              <a:off x="123036" y="4087940"/>
              <a:ext cx="175839" cy="0"/>
            </a:xfrm>
            <a:prstGeom prst="line">
              <a:avLst/>
            </a:prstGeom>
            <a:ln w="19050">
              <a:solidFill>
                <a:srgbClr val="33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58842" y="4054338"/>
              <a:ext cx="290464" cy="284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50" b="1" dirty="0">
                  <a:solidFill>
                    <a:srgbClr val="3333CC"/>
                  </a:solidFill>
                  <a:latin typeface="Bookman Old Style" panose="02050604050505020204" pitchFamily="18" charset="0"/>
                </a:rPr>
                <a:t>1</a:t>
              </a:r>
            </a:p>
          </p:txBody>
        </p:sp>
      </p:grpSp>
      <p:cxnSp>
        <p:nvCxnSpPr>
          <p:cNvPr id="184" name="Straight Connector 183"/>
          <p:cNvCxnSpPr/>
          <p:nvPr/>
        </p:nvCxnSpPr>
        <p:spPr>
          <a:xfrm>
            <a:off x="3011764" y="1197235"/>
            <a:ext cx="341550" cy="157505"/>
          </a:xfrm>
          <a:prstGeom prst="line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>
            <a:off x="3046654" y="1187674"/>
            <a:ext cx="281636" cy="201930"/>
          </a:xfrm>
          <a:prstGeom prst="line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3025863" y="1335308"/>
            <a:ext cx="342987" cy="0"/>
          </a:xfrm>
          <a:prstGeom prst="line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Oval 186"/>
          <p:cNvSpPr/>
          <p:nvPr/>
        </p:nvSpPr>
        <p:spPr>
          <a:xfrm>
            <a:off x="3143050" y="1303597"/>
            <a:ext cx="101020" cy="97079"/>
          </a:xfrm>
          <a:prstGeom prst="ellipse">
            <a:avLst/>
          </a:prstGeom>
          <a:solidFill>
            <a:srgbClr val="2AFEA8"/>
          </a:solidFill>
          <a:ln w="127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3D1601"/>
                </a:solidFill>
                <a:latin typeface="Bookman Old Style" panose="02050604050505020204" pitchFamily="18" charset="0"/>
              </a:rPr>
              <a:t>×</a:t>
            </a:r>
          </a:p>
        </p:txBody>
      </p:sp>
      <p:sp>
        <p:nvSpPr>
          <p:cNvPr id="188" name="Oval 187"/>
          <p:cNvSpPr/>
          <p:nvPr/>
        </p:nvSpPr>
        <p:spPr>
          <a:xfrm>
            <a:off x="3060261" y="1206039"/>
            <a:ext cx="101020" cy="97079"/>
          </a:xfrm>
          <a:prstGeom prst="ellipse">
            <a:avLst/>
          </a:prstGeom>
          <a:solidFill>
            <a:srgbClr val="2AFEA8"/>
          </a:solidFill>
          <a:ln w="127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3D1601"/>
                </a:solidFill>
                <a:latin typeface="Bookman Old Style" panose="02050604050505020204" pitchFamily="18" charset="0"/>
              </a:rPr>
              <a:t>×</a:t>
            </a:r>
          </a:p>
        </p:txBody>
      </p:sp>
      <p:sp>
        <p:nvSpPr>
          <p:cNvPr id="189" name="Oval 188"/>
          <p:cNvSpPr/>
          <p:nvPr/>
        </p:nvSpPr>
        <p:spPr>
          <a:xfrm>
            <a:off x="3181427" y="1351729"/>
            <a:ext cx="101020" cy="97079"/>
          </a:xfrm>
          <a:prstGeom prst="ellipse">
            <a:avLst/>
          </a:prstGeom>
          <a:solidFill>
            <a:srgbClr val="2AFEA8"/>
          </a:solidFill>
          <a:ln w="12700"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3D1601"/>
                </a:solidFill>
                <a:latin typeface="Bookman Old Style" panose="02050604050505020204" pitchFamily="18" charset="0"/>
              </a:rPr>
              <a:t>×</a:t>
            </a:r>
          </a:p>
        </p:txBody>
      </p:sp>
      <p:sp>
        <p:nvSpPr>
          <p:cNvPr id="198" name="Rounded Rectangle 197"/>
          <p:cNvSpPr/>
          <p:nvPr/>
        </p:nvSpPr>
        <p:spPr>
          <a:xfrm>
            <a:off x="1108516" y="2808322"/>
            <a:ext cx="1990835" cy="327354"/>
          </a:xfrm>
          <a:prstGeom prst="roundRect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  <p:sp>
        <p:nvSpPr>
          <p:cNvPr id="192" name="TextBox 191"/>
          <p:cNvSpPr txBox="1"/>
          <p:nvPr/>
        </p:nvSpPr>
        <p:spPr>
          <a:xfrm>
            <a:off x="593453" y="2804100"/>
            <a:ext cx="382504" cy="29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3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  <a:sym typeface="Symbol"/>
              </a:rPr>
              <a:t></a:t>
            </a:r>
            <a:endParaRPr lang="en-US" sz="13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sp>
        <p:nvSpPr>
          <p:cNvPr id="195" name="Rectangle 194"/>
          <p:cNvSpPr/>
          <p:nvPr>
            <p:custDataLst>
              <p:tags r:id="rId12"/>
            </p:custDataLst>
          </p:nvPr>
        </p:nvSpPr>
        <p:spPr>
          <a:xfrm>
            <a:off x="1060574" y="2804097"/>
            <a:ext cx="14494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(3</a:t>
            </a:r>
            <a:r>
              <a:rPr lang="en-US" sz="1400" b="1" baseline="30000" dirty="0">
                <a:latin typeface="Bookman Old Style" pitchFamily="18" charset="0"/>
              </a:rPr>
              <a:t>0</a:t>
            </a:r>
            <a:r>
              <a:rPr lang="en-US" sz="1400" b="1" dirty="0">
                <a:latin typeface="Bookman Old Style" pitchFamily="18" charset="0"/>
              </a:rPr>
              <a:t> + 4</a:t>
            </a:r>
            <a:r>
              <a:rPr lang="en-US" sz="1400" b="1" baseline="30000" dirty="0">
                <a:latin typeface="Bookman Old Style" pitchFamily="18" charset="0"/>
              </a:rPr>
              <a:t>– 1</a:t>
            </a:r>
            <a:r>
              <a:rPr lang="en-US" sz="1400" b="1" dirty="0">
                <a:latin typeface="Bookman Old Style" pitchFamily="18" charset="0"/>
              </a:rPr>
              <a:t>) × 2</a:t>
            </a:r>
            <a:r>
              <a:rPr lang="en-US" sz="1400" b="1" baseline="30000" dirty="0">
                <a:latin typeface="Bookman Old Style" pitchFamily="18" charset="0"/>
              </a:rPr>
              <a:t>2</a:t>
            </a:r>
          </a:p>
        </p:txBody>
      </p:sp>
      <p:sp>
        <p:nvSpPr>
          <p:cNvPr id="196" name="Rectangle 195"/>
          <p:cNvSpPr/>
          <p:nvPr>
            <p:custDataLst>
              <p:tags r:id="rId13"/>
            </p:custDataLst>
          </p:nvPr>
        </p:nvSpPr>
        <p:spPr>
          <a:xfrm>
            <a:off x="2501152" y="280409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97" name="Rectangle 196"/>
          <p:cNvSpPr/>
          <p:nvPr>
            <p:custDataLst>
              <p:tags r:id="rId14"/>
            </p:custDataLst>
          </p:nvPr>
        </p:nvSpPr>
        <p:spPr>
          <a:xfrm>
            <a:off x="2786528" y="2804097"/>
            <a:ext cx="30328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5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488575" y="947274"/>
            <a:ext cx="622780" cy="374571"/>
            <a:chOff x="477621" y="1230419"/>
            <a:chExt cx="622780" cy="374571"/>
          </a:xfrm>
        </p:grpSpPr>
        <p:sp>
          <p:nvSpPr>
            <p:cNvPr id="71" name="TextBox 70"/>
            <p:cNvSpPr txBox="1"/>
            <p:nvPr/>
          </p:nvSpPr>
          <p:spPr>
            <a:xfrm>
              <a:off x="534296" y="1294014"/>
              <a:ext cx="509430" cy="274277"/>
            </a:xfrm>
            <a:prstGeom prst="roundRect">
              <a:avLst/>
            </a:prstGeom>
            <a:solidFill>
              <a:srgbClr val="7030A0"/>
            </a:solidFill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4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77621" y="1230419"/>
              <a:ext cx="622780" cy="37457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Sol.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890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0" grpId="0" animBg="1"/>
      <p:bldP spid="43" grpId="0"/>
      <p:bldP spid="45" grpId="0"/>
      <p:bldP spid="69" grpId="0"/>
      <p:bldP spid="72" grpId="0" animBg="1"/>
      <p:bldP spid="72" grpId="1" animBg="1"/>
      <p:bldP spid="73" grpId="0" animBg="1"/>
      <p:bldP spid="73" grpId="1" animBg="1"/>
      <p:bldP spid="77" grpId="0"/>
      <p:bldP spid="98" grpId="0"/>
      <p:bldP spid="99" grpId="0"/>
      <p:bldP spid="68" grpId="0"/>
      <p:bldP spid="112" grpId="0"/>
      <p:bldP spid="114" grpId="0" animBg="1"/>
      <p:bldP spid="115" grpId="0" animBg="1"/>
      <p:bldP spid="116" grpId="0"/>
      <p:bldP spid="126" grpId="0"/>
      <p:bldP spid="127" grpId="0"/>
      <p:bldP spid="128" grpId="0"/>
      <p:bldP spid="129" grpId="0"/>
      <p:bldP spid="131" grpId="0"/>
      <p:bldP spid="132" grpId="0" animBg="1"/>
      <p:bldP spid="133" grpId="0" animBg="1"/>
      <p:bldP spid="134" grpId="0"/>
      <p:bldP spid="140" grpId="0"/>
      <p:bldP spid="141" grpId="0"/>
      <p:bldP spid="174" grpId="0"/>
      <p:bldP spid="175" grpId="0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98" grpId="0" animBg="1"/>
      <p:bldP spid="192" grpId="0"/>
      <p:bldP spid="195" grpId="0"/>
      <p:bldP spid="196" grpId="0"/>
      <p:bldP spid="19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30828" y="1002856"/>
            <a:ext cx="6542564" cy="3839825"/>
          </a:xfrm>
          <a:prstGeom prst="roundRect">
            <a:avLst>
              <a:gd name="adj" fmla="val 1565"/>
            </a:avLst>
          </a:prstGeom>
          <a:blipFill>
            <a:blip r:embed="rId43"/>
            <a:tile tx="0" ty="0" sx="100000" sy="100000" flip="none" algn="tl"/>
          </a:blipFill>
          <a:ln w="19050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83506" y="269566"/>
            <a:ext cx="6603101" cy="422279"/>
            <a:chOff x="1240361" y="2142471"/>
            <a:chExt cx="6603101" cy="422279"/>
          </a:xfrm>
        </p:grpSpPr>
        <p:sp>
          <p:nvSpPr>
            <p:cNvPr id="35" name="Rounded Rectangle 34"/>
            <p:cNvSpPr/>
            <p:nvPr/>
          </p:nvSpPr>
          <p:spPr>
            <a:xfrm>
              <a:off x="1584780" y="2170539"/>
              <a:ext cx="6258682" cy="361293"/>
            </a:xfrm>
            <a:prstGeom prst="roundRect">
              <a:avLst/>
            </a:prstGeom>
            <a:gradFill flip="none" rotWithShape="1">
              <a:gsLst>
                <a:gs pos="0">
                  <a:srgbClr val="CCFF66">
                    <a:tint val="66000"/>
                    <a:satMod val="160000"/>
                  </a:srgbClr>
                </a:gs>
                <a:gs pos="50000">
                  <a:srgbClr val="CCFF66">
                    <a:tint val="44500"/>
                    <a:satMod val="160000"/>
                  </a:srgbClr>
                </a:gs>
                <a:gs pos="100000">
                  <a:srgbClr val="CCFF6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schemeClr val="accent3">
                  <a:lumMod val="7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240361" y="2142471"/>
              <a:ext cx="422279" cy="422279"/>
              <a:chOff x="1240361" y="2142471"/>
              <a:chExt cx="422279" cy="422279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240361" y="2142471"/>
                <a:ext cx="422279" cy="4222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279034" y="2181144"/>
                <a:ext cx="348991" cy="34899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92213" y="2167068"/>
                <a:ext cx="336952" cy="36899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b="1" dirty="0">
                    <a:latin typeface="Benguiat Bk BT" pitchFamily="18" charset="0"/>
                  </a:rPr>
                  <a:t>3</a:t>
                </a:r>
                <a:endParaRPr lang="en-IN" b="1" dirty="0">
                  <a:latin typeface="Benguiat Bk BT" pitchFamily="18" charset="0"/>
                </a:endParaRPr>
              </a:p>
            </p:txBody>
          </p:sp>
        </p:grpSp>
      </p:grpSp>
      <p:sp>
        <p:nvSpPr>
          <p:cNvPr id="40" name="Rounded Rectangle 39"/>
          <p:cNvSpPr/>
          <p:nvPr/>
        </p:nvSpPr>
        <p:spPr>
          <a:xfrm>
            <a:off x="530828" y="696661"/>
            <a:ext cx="6555772" cy="282529"/>
          </a:xfrm>
          <a:prstGeom prst="roundRect">
            <a:avLst/>
          </a:prstGeom>
          <a:solidFill>
            <a:srgbClr val="D3FDF2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30830" y="681303"/>
                <a:ext cx="211158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latin typeface="Bookman Old Style" pitchFamily="18" charset="0"/>
                  </a:rPr>
                  <a:t>(ii) </a:t>
                </a:r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  <a:ea typeface="Cambria Math" panose="02040503050406030204" pitchFamily="18" charset="0"/>
                  </a:rPr>
                  <a:t>(2</a:t>
                </a:r>
                <a:r>
                  <a:rPr lang="en-US" sz="1400" b="1" baseline="30000" dirty="0">
                    <a:solidFill>
                      <a:prstClr val="black"/>
                    </a:solidFill>
                    <a:latin typeface="Bookman Old Style" pitchFamily="18" charset="0"/>
                    <a:ea typeface="Cambria Math" panose="02040503050406030204" pitchFamily="18" charset="0"/>
                  </a:rPr>
                  <a:t>– 1  </a:t>
                </a:r>
                <a:r>
                  <a:rPr lang="pt-BR" sz="1400" b="1" dirty="0">
                    <a:solidFill>
                      <a:prstClr val="black"/>
                    </a:solidFill>
                    <a:latin typeface="Bookman Old Style" pitchFamily="18" charset="0"/>
                    <a:ea typeface="Cambria Math" panose="02040503050406030204" pitchFamily="18" charset="0"/>
                  </a:rPr>
                  <a:t>×  4</a:t>
                </a:r>
                <a:r>
                  <a:rPr lang="en-US" sz="1400" b="1" baseline="30000" dirty="0">
                    <a:solidFill>
                      <a:prstClr val="black"/>
                    </a:solidFill>
                    <a:latin typeface="Bookman Old Style" pitchFamily="18" charset="0"/>
                    <a:ea typeface="Cambria Math" panose="02040503050406030204" pitchFamily="18" charset="0"/>
                  </a:rPr>
                  <a:t>– </a:t>
                </a:r>
                <a:r>
                  <a:rPr lang="pt-BR" sz="1400" b="1" baseline="30000" dirty="0">
                    <a:solidFill>
                      <a:prstClr val="black"/>
                    </a:solidFill>
                    <a:latin typeface="Bookman Old Style" pitchFamily="18" charset="0"/>
                    <a:ea typeface="Cambria Math" panose="02040503050406030204" pitchFamily="18" charset="0"/>
                  </a:rPr>
                  <a:t>1</a:t>
                </a:r>
                <a:r>
                  <a:rPr lang="pt-BR" sz="1400" b="1" dirty="0">
                    <a:solidFill>
                      <a:prstClr val="black"/>
                    </a:solidFill>
                    <a:latin typeface="Bookman Old Style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1400" b="1" dirty="0">
                        <a:solidFill>
                          <a:prstClr val="black"/>
                        </a:solidFill>
                        <a:latin typeface="Bookman Old Style" pitchFamily="18" charset="0"/>
                        <a:ea typeface="Cambria Math"/>
                      </a:rPr>
                      <m:t>÷</m:t>
                    </m:r>
                  </m:oMath>
                </a14:m>
                <a:r>
                  <a:rPr lang="pt-BR" sz="1400" b="1" dirty="0">
                    <a:solidFill>
                      <a:prstClr val="black"/>
                    </a:solidFill>
                    <a:latin typeface="Bookman Old Style" pitchFamily="18" charset="0"/>
                    <a:ea typeface="Cambria Math" panose="02040503050406030204" pitchFamily="18" charset="0"/>
                  </a:rPr>
                  <a:t> 2</a:t>
                </a:r>
                <a:r>
                  <a:rPr lang="pt-BR" sz="1400" b="1" baseline="30000" dirty="0">
                    <a:solidFill>
                      <a:prstClr val="black"/>
                    </a:solidFill>
                    <a:latin typeface="Bookman Old Style" pitchFamily="18" charset="0"/>
                    <a:ea typeface="Cambria Math" panose="02040503050406030204" pitchFamily="18" charset="0"/>
                  </a:rPr>
                  <a:t>– 2</a:t>
                </a:r>
                <a:endParaRPr lang="en-US" sz="1400" b="1" baseline="30000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27" y="681303"/>
                <a:ext cx="2111589" cy="307777"/>
              </a:xfrm>
              <a:prstGeom prst="rect">
                <a:avLst/>
              </a:prstGeom>
              <a:blipFill rotWithShape="1">
                <a:blip r:embed="rId44"/>
                <a:stretch>
                  <a:fillRect l="-578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888816" y="301502"/>
            <a:ext cx="35072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Find the value of :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1288576" y="1130307"/>
            <a:ext cx="965340" cy="268277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/>
              <p:cNvSpPr/>
              <p:nvPr>
                <p:custDataLst>
                  <p:tags r:id="rId1"/>
                </p:custDataLst>
              </p:nvPr>
            </p:nvSpPr>
            <p:spPr>
              <a:xfrm>
                <a:off x="1219200" y="1103368"/>
                <a:ext cx="1693092" cy="307777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  <a:ea typeface="Cambria Math" panose="02040503050406030204" pitchFamily="18" charset="0"/>
                  </a:rPr>
                  <a:t>(2</a:t>
                </a:r>
                <a:r>
                  <a:rPr lang="en-US" sz="1400" b="1" baseline="30000" dirty="0">
                    <a:solidFill>
                      <a:prstClr val="black"/>
                    </a:solidFill>
                    <a:latin typeface="Bookman Old Style" pitchFamily="18" charset="0"/>
                    <a:ea typeface="Cambria Math" panose="02040503050406030204" pitchFamily="18" charset="0"/>
                  </a:rPr>
                  <a:t>–1  </a:t>
                </a:r>
                <a:r>
                  <a:rPr lang="pt-BR" sz="1400" b="1" dirty="0">
                    <a:solidFill>
                      <a:prstClr val="black"/>
                    </a:solidFill>
                    <a:latin typeface="Bookman Old Style" pitchFamily="18" charset="0"/>
                    <a:ea typeface="Cambria Math" panose="02040503050406030204" pitchFamily="18" charset="0"/>
                  </a:rPr>
                  <a:t>×  4</a:t>
                </a:r>
                <a:r>
                  <a:rPr lang="pt-BR" sz="1400" b="1" baseline="30000" dirty="0">
                    <a:solidFill>
                      <a:prstClr val="black"/>
                    </a:solidFill>
                    <a:latin typeface="Bookman Old Style" pitchFamily="18" charset="0"/>
                    <a:ea typeface="Cambria Math" panose="02040503050406030204" pitchFamily="18" charset="0"/>
                  </a:rPr>
                  <a:t>– 1</a:t>
                </a:r>
                <a:r>
                  <a:rPr lang="pt-BR" sz="1400" b="1" dirty="0">
                    <a:solidFill>
                      <a:prstClr val="black"/>
                    </a:solidFill>
                    <a:latin typeface="Bookman Old Style" pitchFamily="18" charset="0"/>
                    <a:ea typeface="Cambria Math" panose="020405030504060302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1400" b="1" i="0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nor/>
                      </m:rPr>
                      <a:rPr lang="pt-BR" sz="1400" b="1" dirty="0">
                        <a:solidFill>
                          <a:prstClr val="black"/>
                        </a:solidFill>
                        <a:latin typeface="Bookman Old Style" pitchFamily="18" charset="0"/>
                        <a:ea typeface="Cambria Math"/>
                      </a:rPr>
                      <m:t>÷</m:t>
                    </m:r>
                  </m:oMath>
                </a14:m>
                <a:r>
                  <a:rPr lang="pt-BR" sz="1400" b="1" dirty="0">
                    <a:solidFill>
                      <a:prstClr val="black"/>
                    </a:solidFill>
                    <a:latin typeface="Bookman Old Style" pitchFamily="18" charset="0"/>
                    <a:ea typeface="Cambria Math" panose="02040503050406030204" pitchFamily="18" charset="0"/>
                  </a:rPr>
                  <a:t> 2</a:t>
                </a:r>
                <a:r>
                  <a:rPr lang="pt-BR" sz="1400" b="1" baseline="30000" dirty="0">
                    <a:solidFill>
                      <a:prstClr val="black"/>
                    </a:solidFill>
                    <a:latin typeface="Bookman Old Style" pitchFamily="18" charset="0"/>
                    <a:ea typeface="Cambria Math" panose="02040503050406030204" pitchFamily="18" charset="0"/>
                  </a:rPr>
                  <a:t>– 2</a:t>
                </a:r>
                <a:endParaRPr lang="en-US" sz="1400" b="1" baseline="30000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5"/>
                </p:custDataLst>
              </p:nvPr>
            </p:nvSpPr>
            <p:spPr>
              <a:xfrm>
                <a:off x="1219200" y="1103368"/>
                <a:ext cx="1693092" cy="307777"/>
              </a:xfrm>
              <a:prstGeom prst="rect">
                <a:avLst/>
              </a:prstGeom>
              <a:blipFill rotWithShape="1">
                <a:blip r:embed="rId46"/>
                <a:stretch>
                  <a:fillRect l="-719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ctangle 91"/>
          <p:cNvSpPr/>
          <p:nvPr>
            <p:custDataLst>
              <p:tags r:id="rId2"/>
            </p:custDataLst>
          </p:nvPr>
        </p:nvSpPr>
        <p:spPr>
          <a:xfrm>
            <a:off x="2797072" y="1103368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/>
              <p:cNvSpPr/>
              <p:nvPr>
                <p:custDataLst>
                  <p:tags r:id="rId3"/>
                </p:custDataLst>
              </p:nvPr>
            </p:nvSpPr>
            <p:spPr>
              <a:xfrm>
                <a:off x="3947627" y="1105837"/>
                <a:ext cx="359393" cy="30284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÷</m:t>
                      </m:r>
                    </m:oMath>
                  </m:oMathPara>
                </a14:m>
                <a:endParaRPr lang="en-US" sz="1400" b="1" baseline="30000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94" name="Rectangle 9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7"/>
                </p:custDataLst>
              </p:nvPr>
            </p:nvSpPr>
            <p:spPr>
              <a:xfrm>
                <a:off x="3947621" y="1105837"/>
                <a:ext cx="359393" cy="302840"/>
              </a:xfrm>
              <a:prstGeom prst="rect">
                <a:avLst/>
              </a:prstGeom>
              <a:blipFill rotWithShape="1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ectangle 94"/>
          <p:cNvSpPr/>
          <p:nvPr>
            <p:custDataLst>
              <p:tags r:id="rId4"/>
            </p:custDataLst>
          </p:nvPr>
        </p:nvSpPr>
        <p:spPr>
          <a:xfrm>
            <a:off x="4223084" y="1103368"/>
            <a:ext cx="481222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2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– 2</a:t>
            </a:r>
          </a:p>
        </p:txBody>
      </p:sp>
      <p:sp>
        <p:nvSpPr>
          <p:cNvPr id="96" name="Rectangle 95"/>
          <p:cNvSpPr/>
          <p:nvPr>
            <p:custDataLst>
              <p:tags r:id="rId5"/>
            </p:custDataLst>
          </p:nvPr>
        </p:nvSpPr>
        <p:spPr>
          <a:xfrm>
            <a:off x="2797072" y="1455348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/>
              <p:cNvSpPr/>
              <p:nvPr>
                <p:custDataLst>
                  <p:tags r:id="rId6"/>
                </p:custDataLst>
              </p:nvPr>
            </p:nvSpPr>
            <p:spPr>
              <a:xfrm>
                <a:off x="4088876" y="1457817"/>
                <a:ext cx="359393" cy="30284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÷</m:t>
                      </m:r>
                    </m:oMath>
                  </m:oMathPara>
                </a14:m>
                <a:endParaRPr lang="en-US" sz="1400" b="1" baseline="30000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9"/>
                </p:custDataLst>
              </p:nvPr>
            </p:nvSpPr>
            <p:spPr>
              <a:xfrm>
                <a:off x="4088870" y="1457817"/>
                <a:ext cx="359393" cy="302840"/>
              </a:xfrm>
              <a:prstGeom prst="rect">
                <a:avLst/>
              </a:prstGeom>
              <a:blipFill rotWithShape="1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100"/>
          <p:cNvSpPr/>
          <p:nvPr>
            <p:custDataLst>
              <p:tags r:id="rId7"/>
            </p:custDataLst>
          </p:nvPr>
        </p:nvSpPr>
        <p:spPr>
          <a:xfrm>
            <a:off x="4364333" y="1455348"/>
            <a:ext cx="481222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2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– 2</a:t>
            </a:r>
          </a:p>
        </p:txBody>
      </p:sp>
      <p:sp>
        <p:nvSpPr>
          <p:cNvPr id="102" name="Rectangle 101"/>
          <p:cNvSpPr/>
          <p:nvPr>
            <p:custDataLst>
              <p:tags r:id="rId8"/>
            </p:custDataLst>
          </p:nvPr>
        </p:nvSpPr>
        <p:spPr>
          <a:xfrm>
            <a:off x="2797072" y="1780923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/>
              <p:cNvSpPr/>
              <p:nvPr>
                <p:custDataLst>
                  <p:tags r:id="rId9"/>
                </p:custDataLst>
              </p:nvPr>
            </p:nvSpPr>
            <p:spPr>
              <a:xfrm>
                <a:off x="3886206" y="1783389"/>
                <a:ext cx="359393" cy="30284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÷</m:t>
                      </m:r>
                    </m:oMath>
                  </m:oMathPara>
                </a14:m>
                <a:endParaRPr lang="en-US" sz="1400" b="1" baseline="30000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0"/>
                </p:custDataLst>
              </p:nvPr>
            </p:nvSpPr>
            <p:spPr>
              <a:xfrm>
                <a:off x="3886200" y="1783389"/>
                <a:ext cx="359393" cy="302840"/>
              </a:xfrm>
              <a:prstGeom prst="rect">
                <a:avLst/>
              </a:prstGeom>
              <a:blipFill rotWithShape="1"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Rectangle 104"/>
          <p:cNvSpPr/>
          <p:nvPr>
            <p:custDataLst>
              <p:tags r:id="rId10"/>
            </p:custDataLst>
          </p:nvPr>
        </p:nvSpPr>
        <p:spPr>
          <a:xfrm>
            <a:off x="4169283" y="1780923"/>
            <a:ext cx="481222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2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– 2</a:t>
            </a:r>
          </a:p>
        </p:txBody>
      </p:sp>
      <p:sp>
        <p:nvSpPr>
          <p:cNvPr id="106" name="Rectangle 105"/>
          <p:cNvSpPr/>
          <p:nvPr>
            <p:custDataLst>
              <p:tags r:id="rId11"/>
            </p:custDataLst>
          </p:nvPr>
        </p:nvSpPr>
        <p:spPr>
          <a:xfrm>
            <a:off x="2797072" y="2085441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10" name="Rectangle 109"/>
          <p:cNvSpPr/>
          <p:nvPr>
            <p:custDataLst>
              <p:tags r:id="rId12"/>
            </p:custDataLst>
          </p:nvPr>
        </p:nvSpPr>
        <p:spPr>
          <a:xfrm>
            <a:off x="2797072" y="2414579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17" name="Rectangle 116"/>
          <p:cNvSpPr/>
          <p:nvPr>
            <p:custDataLst>
              <p:tags r:id="rId13"/>
            </p:custDataLst>
          </p:nvPr>
        </p:nvSpPr>
        <p:spPr>
          <a:xfrm>
            <a:off x="2797072" y="2992133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21" name="Rectangle 120"/>
          <p:cNvSpPr/>
          <p:nvPr>
            <p:custDataLst>
              <p:tags r:id="rId14"/>
            </p:custDataLst>
          </p:nvPr>
        </p:nvSpPr>
        <p:spPr>
          <a:xfrm>
            <a:off x="2797072" y="2700068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22" name="Rectangle 121"/>
          <p:cNvSpPr/>
          <p:nvPr>
            <p:custDataLst>
              <p:tags r:id="rId15"/>
            </p:custDataLst>
          </p:nvPr>
        </p:nvSpPr>
        <p:spPr>
          <a:xfrm>
            <a:off x="3110147" y="2700068"/>
            <a:ext cx="418704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(2)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grpSp>
        <p:nvGrpSpPr>
          <p:cNvPr id="155" name="Group 154"/>
          <p:cNvGrpSpPr/>
          <p:nvPr/>
        </p:nvGrpSpPr>
        <p:grpSpPr>
          <a:xfrm>
            <a:off x="5029200" y="1226707"/>
            <a:ext cx="1518364" cy="307777"/>
            <a:chOff x="3048600" y="2238599"/>
            <a:chExt cx="1518364" cy="307777"/>
          </a:xfrm>
        </p:grpSpPr>
        <p:sp>
          <p:nvSpPr>
            <p:cNvPr id="156" name="Rounded Rectangle 155"/>
            <p:cNvSpPr/>
            <p:nvPr>
              <p:custDataLst>
                <p:tags r:id="rId39"/>
              </p:custDataLst>
            </p:nvPr>
          </p:nvSpPr>
          <p:spPr>
            <a:xfrm>
              <a:off x="3074088" y="2255406"/>
              <a:ext cx="1436680" cy="270874"/>
            </a:xfrm>
            <a:prstGeom prst="roundRect">
              <a:avLst/>
            </a:prstGeom>
            <a:blipFill>
              <a:blip r:embed="rId5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57" name="TextBox 156"/>
            <p:cNvSpPr txBox="1"/>
            <p:nvPr>
              <p:custDataLst>
                <p:tags r:id="rId40"/>
              </p:custDataLst>
            </p:nvPr>
          </p:nvSpPr>
          <p:spPr>
            <a:xfrm>
              <a:off x="3048600" y="2238599"/>
              <a:ext cx="151836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× </a:t>
              </a:r>
              <a:r>
                <a:rPr lang="en-US" sz="1400" b="1" dirty="0" err="1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b</a:t>
              </a:r>
              <a:r>
                <a:rPr lang="en-US" sz="1400" b="1" baseline="50000" dirty="0" err="1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= (</a:t>
              </a:r>
              <a:r>
                <a:rPr lang="en-US" sz="1400" b="1" dirty="0" err="1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ab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)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</p:grpSp>
      <p:grpSp>
        <p:nvGrpSpPr>
          <p:cNvPr id="169" name="Group 168"/>
          <p:cNvGrpSpPr/>
          <p:nvPr/>
        </p:nvGrpSpPr>
        <p:grpSpPr>
          <a:xfrm>
            <a:off x="5022696" y="1589650"/>
            <a:ext cx="1468672" cy="307777"/>
            <a:chOff x="3048600" y="2089176"/>
            <a:chExt cx="1468672" cy="307777"/>
          </a:xfrm>
        </p:grpSpPr>
        <p:sp>
          <p:nvSpPr>
            <p:cNvPr id="170" name="Rounded Rectangle 169"/>
            <p:cNvSpPr/>
            <p:nvPr>
              <p:custDataLst>
                <p:tags r:id="rId37"/>
              </p:custDataLst>
            </p:nvPr>
          </p:nvSpPr>
          <p:spPr>
            <a:xfrm>
              <a:off x="3066536" y="2101889"/>
              <a:ext cx="1351304" cy="270874"/>
            </a:xfrm>
            <a:prstGeom prst="roundRect">
              <a:avLst/>
            </a:prstGeom>
            <a:blipFill>
              <a:blip r:embed="rId5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71" name="TextBox 170"/>
            <p:cNvSpPr txBox="1"/>
            <p:nvPr>
              <p:custDataLst>
                <p:tags r:id="rId38"/>
              </p:custDataLst>
            </p:nvPr>
          </p:nvSpPr>
          <p:spPr>
            <a:xfrm>
              <a:off x="3048600" y="2089176"/>
              <a:ext cx="14686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× 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n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= </a:t>
              </a:r>
              <a:r>
                <a:rPr lang="en-US" sz="1400" b="1" dirty="0" err="1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a</a:t>
              </a:r>
              <a:r>
                <a:rPr lang="en-US" sz="1400" b="1" baseline="50000" dirty="0" err="1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m+n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 </a:t>
              </a: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5011231" y="1944587"/>
            <a:ext cx="1449436" cy="307777"/>
            <a:chOff x="3048600" y="2089176"/>
            <a:chExt cx="1449436" cy="307777"/>
          </a:xfrm>
        </p:grpSpPr>
        <p:sp>
          <p:nvSpPr>
            <p:cNvPr id="176" name="Rounded Rectangle 175"/>
            <p:cNvSpPr/>
            <p:nvPr>
              <p:custDataLst>
                <p:tags r:id="rId35"/>
              </p:custDataLst>
            </p:nvPr>
          </p:nvSpPr>
          <p:spPr>
            <a:xfrm>
              <a:off x="3066536" y="2101889"/>
              <a:ext cx="1351304" cy="270874"/>
            </a:xfrm>
            <a:prstGeom prst="roundRect">
              <a:avLst/>
            </a:prstGeom>
            <a:blipFill>
              <a:blip r:embed="rId5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77" name="TextBox 176"/>
            <p:cNvSpPr txBox="1"/>
            <p:nvPr>
              <p:custDataLst>
                <p:tags r:id="rId36"/>
              </p:custDataLst>
            </p:nvPr>
          </p:nvSpPr>
          <p:spPr>
            <a:xfrm>
              <a:off x="3048600" y="2089176"/>
              <a:ext cx="1449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÷ 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n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= 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m–n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 </a:t>
              </a:r>
            </a:p>
          </p:txBody>
        </p:sp>
      </p:grpSp>
      <p:sp>
        <p:nvSpPr>
          <p:cNvPr id="193" name="Rounded Rectangle 192"/>
          <p:cNvSpPr/>
          <p:nvPr/>
        </p:nvSpPr>
        <p:spPr>
          <a:xfrm>
            <a:off x="3214275" y="1153646"/>
            <a:ext cx="190988" cy="234371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94" name="Rounded Rectangle 193"/>
          <p:cNvSpPr/>
          <p:nvPr/>
        </p:nvSpPr>
        <p:spPr>
          <a:xfrm>
            <a:off x="3581739" y="1158880"/>
            <a:ext cx="192897" cy="221716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93" name="Rectangle 92"/>
          <p:cNvSpPr/>
          <p:nvPr>
            <p:custDataLst>
              <p:tags r:id="rId16"/>
            </p:custDataLst>
          </p:nvPr>
        </p:nvSpPr>
        <p:spPr>
          <a:xfrm>
            <a:off x="3102883" y="1103368"/>
            <a:ext cx="96212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(2 × 4)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– 1</a:t>
            </a:r>
          </a:p>
        </p:txBody>
      </p:sp>
      <p:sp>
        <p:nvSpPr>
          <p:cNvPr id="200" name="Rounded Rectangle 199"/>
          <p:cNvSpPr/>
          <p:nvPr/>
        </p:nvSpPr>
        <p:spPr>
          <a:xfrm>
            <a:off x="3186967" y="1499652"/>
            <a:ext cx="774340" cy="243887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97" name="Rectangle 96"/>
          <p:cNvSpPr/>
          <p:nvPr>
            <p:custDataLst>
              <p:tags r:id="rId17"/>
            </p:custDataLst>
          </p:nvPr>
        </p:nvSpPr>
        <p:spPr>
          <a:xfrm>
            <a:off x="3102527" y="1455348"/>
            <a:ext cx="439544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(2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78" name="Rectangle 177"/>
          <p:cNvSpPr/>
          <p:nvPr>
            <p:custDataLst>
              <p:tags r:id="rId18"/>
            </p:custDataLst>
          </p:nvPr>
        </p:nvSpPr>
        <p:spPr>
          <a:xfrm>
            <a:off x="3389868" y="1455348"/>
            <a:ext cx="309700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×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90" name="Rectangle 189"/>
          <p:cNvSpPr/>
          <p:nvPr>
            <p:custDataLst>
              <p:tags r:id="rId19"/>
            </p:custDataLst>
          </p:nvPr>
        </p:nvSpPr>
        <p:spPr>
          <a:xfrm>
            <a:off x="3563159" y="1455348"/>
            <a:ext cx="381836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2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191" name="Rectangle 190"/>
          <p:cNvSpPr/>
          <p:nvPr>
            <p:custDataLst>
              <p:tags r:id="rId20"/>
            </p:custDataLst>
          </p:nvPr>
        </p:nvSpPr>
        <p:spPr>
          <a:xfrm>
            <a:off x="3812233" y="1455348"/>
            <a:ext cx="42030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)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– 1</a:t>
            </a:r>
          </a:p>
        </p:txBody>
      </p:sp>
      <p:sp>
        <p:nvSpPr>
          <p:cNvPr id="201" name="Rounded Rectangle 200"/>
          <p:cNvSpPr/>
          <p:nvPr/>
        </p:nvSpPr>
        <p:spPr>
          <a:xfrm>
            <a:off x="3171943" y="1828373"/>
            <a:ext cx="774339" cy="225225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03" name="Rectangle 102"/>
          <p:cNvSpPr/>
          <p:nvPr>
            <p:custDataLst>
              <p:tags r:id="rId21"/>
            </p:custDataLst>
          </p:nvPr>
        </p:nvSpPr>
        <p:spPr>
          <a:xfrm>
            <a:off x="3102527" y="1780923"/>
            <a:ext cx="728084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(2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1 + 2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)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99" name="Rectangle 198"/>
          <p:cNvSpPr/>
          <p:nvPr>
            <p:custDataLst>
              <p:tags r:id="rId22"/>
            </p:custDataLst>
          </p:nvPr>
        </p:nvSpPr>
        <p:spPr>
          <a:xfrm>
            <a:off x="3658186" y="1852735"/>
            <a:ext cx="362600" cy="23596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– 1</a:t>
            </a:r>
          </a:p>
        </p:txBody>
      </p:sp>
      <p:sp>
        <p:nvSpPr>
          <p:cNvPr id="202" name="Rounded Rectangle 201"/>
          <p:cNvSpPr/>
          <p:nvPr/>
        </p:nvSpPr>
        <p:spPr>
          <a:xfrm>
            <a:off x="3157290" y="2115493"/>
            <a:ext cx="1034975" cy="248789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07" name="Rectangle 106"/>
          <p:cNvSpPr/>
          <p:nvPr>
            <p:custDataLst>
              <p:tags r:id="rId23"/>
            </p:custDataLst>
          </p:nvPr>
        </p:nvSpPr>
        <p:spPr>
          <a:xfrm>
            <a:off x="3110146" y="2085441"/>
            <a:ext cx="59663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(2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– 3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)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>
                <p:custDataLst>
                  <p:tags r:id="rId24"/>
                </p:custDataLst>
              </p:nvPr>
            </p:nvSpPr>
            <p:spPr>
              <a:xfrm>
                <a:off x="3548554" y="2085438"/>
                <a:ext cx="359393" cy="30284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÷</m:t>
                      </m:r>
                    </m:oMath>
                  </m:oMathPara>
                </a14:m>
                <a:endParaRPr lang="en-US" sz="1400" b="1" baseline="30000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3"/>
                </p:custDataLst>
              </p:nvPr>
            </p:nvSpPr>
            <p:spPr>
              <a:xfrm>
                <a:off x="3548548" y="2085438"/>
                <a:ext cx="359393" cy="302840"/>
              </a:xfrm>
              <a:prstGeom prst="rect">
                <a:avLst/>
              </a:prstGeom>
              <a:blipFill rotWithShape="1"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Rectangle 108"/>
          <p:cNvSpPr/>
          <p:nvPr>
            <p:custDataLst>
              <p:tags r:id="rId25"/>
            </p:custDataLst>
          </p:nvPr>
        </p:nvSpPr>
        <p:spPr>
          <a:xfrm>
            <a:off x="3769749" y="2085441"/>
            <a:ext cx="481222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2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– 2</a:t>
            </a:r>
          </a:p>
        </p:txBody>
      </p:sp>
      <p:sp>
        <p:nvSpPr>
          <p:cNvPr id="203" name="Rounded Rectangle 202"/>
          <p:cNvSpPr/>
          <p:nvPr/>
        </p:nvSpPr>
        <p:spPr>
          <a:xfrm>
            <a:off x="3416188" y="2458641"/>
            <a:ext cx="599400" cy="171625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13" name="Rectangle 112"/>
          <p:cNvSpPr/>
          <p:nvPr>
            <p:custDataLst>
              <p:tags r:id="rId26"/>
            </p:custDataLst>
          </p:nvPr>
        </p:nvSpPr>
        <p:spPr>
          <a:xfrm>
            <a:off x="3110153" y="2414579"/>
            <a:ext cx="990977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(2)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– 3 – (– 2)</a:t>
            </a:r>
          </a:p>
        </p:txBody>
      </p:sp>
      <p:sp>
        <p:nvSpPr>
          <p:cNvPr id="206" name="Rounded Rectangle 205"/>
          <p:cNvSpPr/>
          <p:nvPr/>
        </p:nvSpPr>
        <p:spPr>
          <a:xfrm>
            <a:off x="3414725" y="2748415"/>
            <a:ext cx="443322" cy="151435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04" name="Rectangle 203"/>
          <p:cNvSpPr/>
          <p:nvPr>
            <p:custDataLst>
              <p:tags r:id="rId27"/>
            </p:custDataLst>
          </p:nvPr>
        </p:nvSpPr>
        <p:spPr>
          <a:xfrm>
            <a:off x="3346646" y="2753859"/>
            <a:ext cx="593432" cy="23596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– 3 + 2</a:t>
            </a:r>
          </a:p>
        </p:txBody>
      </p:sp>
      <p:grpSp>
        <p:nvGrpSpPr>
          <p:cNvPr id="208" name="Group 207"/>
          <p:cNvGrpSpPr/>
          <p:nvPr/>
        </p:nvGrpSpPr>
        <p:grpSpPr>
          <a:xfrm>
            <a:off x="4169397" y="2785635"/>
            <a:ext cx="1041899" cy="511147"/>
            <a:chOff x="3040508" y="2032027"/>
            <a:chExt cx="1041899" cy="511147"/>
          </a:xfrm>
        </p:grpSpPr>
        <p:grpSp>
          <p:nvGrpSpPr>
            <p:cNvPr id="209" name="Group 208"/>
            <p:cNvGrpSpPr/>
            <p:nvPr/>
          </p:nvGrpSpPr>
          <p:grpSpPr>
            <a:xfrm>
              <a:off x="3040508" y="2043480"/>
              <a:ext cx="983742" cy="436245"/>
              <a:chOff x="3040508" y="2043480"/>
              <a:chExt cx="983742" cy="436245"/>
            </a:xfrm>
          </p:grpSpPr>
          <p:sp>
            <p:nvSpPr>
              <p:cNvPr id="213" name="Rounded Rectangle 212"/>
              <p:cNvSpPr/>
              <p:nvPr>
                <p:custDataLst>
                  <p:tags r:id="rId32"/>
                </p:custDataLst>
              </p:nvPr>
            </p:nvSpPr>
            <p:spPr>
              <a:xfrm>
                <a:off x="3090688" y="2043480"/>
                <a:ext cx="933562" cy="436245"/>
              </a:xfrm>
              <a:prstGeom prst="roundRect">
                <a:avLst/>
              </a:prstGeom>
              <a:blipFill>
                <a:blip r:embed="rId5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a:blip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b="1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14" name="TextBox 213"/>
              <p:cNvSpPr txBox="1"/>
              <p:nvPr>
                <p:custDataLst>
                  <p:tags r:id="rId33"/>
                </p:custDataLst>
              </p:nvPr>
            </p:nvSpPr>
            <p:spPr>
              <a:xfrm>
                <a:off x="3040508" y="2082283"/>
                <a:ext cx="50847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a</a:t>
                </a:r>
                <a:r>
                  <a:rPr lang="en-US" sz="1400" b="1" baseline="50000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– m</a:t>
                </a:r>
                <a:endParaRPr lang="en-IN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endParaRPr>
              </a:p>
            </p:txBody>
          </p:sp>
          <p:sp>
            <p:nvSpPr>
              <p:cNvPr id="215" name="TextBox 214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3401290" y="2121077"/>
                <a:ext cx="292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=</a:t>
                </a:r>
              </a:p>
            </p:txBody>
          </p:sp>
        </p:grpSp>
        <p:sp>
          <p:nvSpPr>
            <p:cNvPr id="210" name="TextBox 209"/>
            <p:cNvSpPr txBox="1"/>
            <p:nvPr/>
          </p:nvSpPr>
          <p:spPr>
            <a:xfrm>
              <a:off x="3704108" y="2032027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211" name="Straight Connector 210"/>
            <p:cNvCxnSpPr/>
            <p:nvPr/>
          </p:nvCxnSpPr>
          <p:spPr>
            <a:xfrm>
              <a:off x="3746242" y="2281021"/>
              <a:ext cx="23502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extBox 211"/>
            <p:cNvSpPr txBox="1"/>
            <p:nvPr/>
          </p:nvSpPr>
          <p:spPr>
            <a:xfrm>
              <a:off x="3673321" y="2235397"/>
              <a:ext cx="409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a</a:t>
              </a:r>
              <a:r>
                <a:rPr lang="en-US" sz="1400" b="1" baseline="30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m</a:t>
              </a:r>
            </a:p>
          </p:txBody>
        </p:sp>
      </p:grpSp>
      <p:sp>
        <p:nvSpPr>
          <p:cNvPr id="216" name="Rounded Rectangle 215"/>
          <p:cNvSpPr/>
          <p:nvPr/>
        </p:nvSpPr>
        <p:spPr>
          <a:xfrm>
            <a:off x="3218168" y="3033915"/>
            <a:ext cx="416650" cy="23118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217" name="Rounded Rectangle 216"/>
          <p:cNvSpPr/>
          <p:nvPr/>
        </p:nvSpPr>
        <p:spPr>
          <a:xfrm>
            <a:off x="1266854" y="3402304"/>
            <a:ext cx="2189918" cy="389926"/>
          </a:xfrm>
          <a:prstGeom prst="roundRect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  <p:sp>
        <p:nvSpPr>
          <p:cNvPr id="218" name="Rectangle 217"/>
          <p:cNvSpPr/>
          <p:nvPr>
            <p:custDataLst>
              <p:tags r:id="rId28"/>
            </p:custDataLst>
          </p:nvPr>
        </p:nvSpPr>
        <p:spPr>
          <a:xfrm>
            <a:off x="2797072" y="3435872"/>
            <a:ext cx="292068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086891" y="3355089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Rectangle 219"/>
              <p:cNvSpPr/>
              <p:nvPr>
                <p:custDataLst>
                  <p:tags r:id="rId29"/>
                </p:custDataLst>
              </p:nvPr>
            </p:nvSpPr>
            <p:spPr>
              <a:xfrm>
                <a:off x="1205354" y="3435872"/>
                <a:ext cx="160492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  <a:ea typeface="Cambria Math" panose="02040503050406030204" pitchFamily="18" charset="0"/>
                  </a:rPr>
                  <a:t>(2</a:t>
                </a:r>
                <a:r>
                  <a:rPr lang="en-US" sz="1400" b="1" baseline="30000" dirty="0">
                    <a:solidFill>
                      <a:prstClr val="black"/>
                    </a:solidFill>
                    <a:latin typeface="Bookman Old Style" pitchFamily="18" charset="0"/>
                    <a:ea typeface="Cambria Math" panose="02040503050406030204" pitchFamily="18" charset="0"/>
                  </a:rPr>
                  <a:t>-1  </a:t>
                </a:r>
                <a:r>
                  <a:rPr lang="pt-BR" sz="1400" b="1" dirty="0">
                    <a:solidFill>
                      <a:prstClr val="black"/>
                    </a:solidFill>
                    <a:latin typeface="Bookman Old Style" pitchFamily="18" charset="0"/>
                    <a:ea typeface="Cambria Math" panose="02040503050406030204" pitchFamily="18" charset="0"/>
                  </a:rPr>
                  <a:t>×  4</a:t>
                </a:r>
                <a:r>
                  <a:rPr lang="pt-BR" sz="1400" b="1" baseline="30000" dirty="0">
                    <a:solidFill>
                      <a:prstClr val="black"/>
                    </a:solidFill>
                    <a:latin typeface="Bookman Old Style" pitchFamily="18" charset="0"/>
                    <a:ea typeface="Cambria Math" panose="02040503050406030204" pitchFamily="18" charset="0"/>
                  </a:rPr>
                  <a:t>-1</a:t>
                </a:r>
                <a:r>
                  <a:rPr lang="pt-BR" sz="1400" b="1" dirty="0">
                    <a:solidFill>
                      <a:prstClr val="black"/>
                    </a:solidFill>
                    <a:latin typeface="Bookman Old Style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1400" b="1" i="0" dirty="0">
                        <a:solidFill>
                          <a:prstClr val="black"/>
                        </a:solidFill>
                        <a:latin typeface="Bookman Old Style" pitchFamily="18" charset="0"/>
                        <a:ea typeface="Cambria Math"/>
                      </a:rPr>
                      <m:t>÷</m:t>
                    </m:r>
                  </m:oMath>
                </a14:m>
                <a:r>
                  <a:rPr lang="pt-BR" sz="1400" b="1" dirty="0">
                    <a:solidFill>
                      <a:prstClr val="black"/>
                    </a:solidFill>
                    <a:latin typeface="Bookman Old Style" pitchFamily="18" charset="0"/>
                    <a:ea typeface="Cambria Math" panose="02040503050406030204" pitchFamily="18" charset="0"/>
                  </a:rPr>
                  <a:t> 2</a:t>
                </a:r>
                <a:r>
                  <a:rPr lang="pt-BR" sz="1400" b="1" baseline="30000" dirty="0">
                    <a:solidFill>
                      <a:prstClr val="black"/>
                    </a:solidFill>
                    <a:latin typeface="Bookman Old Style" pitchFamily="18" charset="0"/>
                    <a:ea typeface="Cambria Math" panose="02040503050406030204" pitchFamily="18" charset="0"/>
                  </a:rPr>
                  <a:t>-2</a:t>
                </a:r>
                <a:endParaRPr lang="en-US" sz="1400" b="1" baseline="30000" dirty="0">
                  <a:solidFill>
                    <a:prstClr val="black"/>
                  </a:solidFill>
                  <a:latin typeface="Bookman Old Style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220" name="Rectangle 219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4"/>
                </p:custDataLst>
              </p:nvPr>
            </p:nvSpPr>
            <p:spPr>
              <a:xfrm>
                <a:off x="1205348" y="3435872"/>
                <a:ext cx="1604927" cy="307777"/>
              </a:xfrm>
              <a:prstGeom prst="rect">
                <a:avLst/>
              </a:prstGeom>
              <a:blipFill rotWithShape="1">
                <a:blip r:embed="rId55"/>
                <a:stretch>
                  <a:fillRect l="-1141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1" name="TextBox 220"/>
          <p:cNvSpPr txBox="1"/>
          <p:nvPr/>
        </p:nvSpPr>
        <p:spPr>
          <a:xfrm>
            <a:off x="783562" y="3435875"/>
            <a:ext cx="382504" cy="29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3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  <a:sym typeface="Symbol"/>
              </a:rPr>
              <a:t></a:t>
            </a:r>
            <a:endParaRPr lang="en-US" sz="13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cxnSp>
        <p:nvCxnSpPr>
          <p:cNvPr id="222" name="Straight Connector 221"/>
          <p:cNvCxnSpPr/>
          <p:nvPr/>
        </p:nvCxnSpPr>
        <p:spPr>
          <a:xfrm>
            <a:off x="3100883" y="3599650"/>
            <a:ext cx="2963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3094206" y="3559376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7" name="Rectangle 206"/>
          <p:cNvSpPr/>
          <p:nvPr>
            <p:custDataLst>
              <p:tags r:id="rId30"/>
            </p:custDataLst>
          </p:nvPr>
        </p:nvSpPr>
        <p:spPr>
          <a:xfrm>
            <a:off x="3253369" y="2982730"/>
            <a:ext cx="423514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 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– 1</a:t>
            </a:r>
          </a:p>
        </p:txBody>
      </p:sp>
      <p:sp>
        <p:nvSpPr>
          <p:cNvPr id="118" name="Rectangle 117"/>
          <p:cNvSpPr/>
          <p:nvPr>
            <p:custDataLst>
              <p:tags r:id="rId31"/>
            </p:custDataLst>
          </p:nvPr>
        </p:nvSpPr>
        <p:spPr>
          <a:xfrm>
            <a:off x="3113325" y="2992133"/>
            <a:ext cx="364202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 2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488575" y="947274"/>
            <a:ext cx="622780" cy="374571"/>
            <a:chOff x="477621" y="1230419"/>
            <a:chExt cx="622780" cy="374571"/>
          </a:xfrm>
        </p:grpSpPr>
        <p:sp>
          <p:nvSpPr>
            <p:cNvPr id="78" name="TextBox 77"/>
            <p:cNvSpPr txBox="1"/>
            <p:nvPr/>
          </p:nvSpPr>
          <p:spPr>
            <a:xfrm>
              <a:off x="534296" y="1294014"/>
              <a:ext cx="509430" cy="274277"/>
            </a:xfrm>
            <a:prstGeom prst="roundRect">
              <a:avLst/>
            </a:prstGeom>
            <a:solidFill>
              <a:srgbClr val="7030A0"/>
            </a:solidFill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4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77621" y="1230419"/>
              <a:ext cx="622780" cy="37457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Sol.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27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8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9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0" grpId="0" animBg="1"/>
      <p:bldP spid="43" grpId="0"/>
      <p:bldP spid="71" grpId="0" animBg="1"/>
      <p:bldP spid="71" grpId="1" animBg="1"/>
      <p:bldP spid="91" grpId="0"/>
      <p:bldP spid="92" grpId="0"/>
      <p:bldP spid="94" grpId="0"/>
      <p:bldP spid="95" grpId="0"/>
      <p:bldP spid="96" grpId="0"/>
      <p:bldP spid="100" grpId="0"/>
      <p:bldP spid="101" grpId="0"/>
      <p:bldP spid="102" grpId="0"/>
      <p:bldP spid="104" grpId="0"/>
      <p:bldP spid="105" grpId="0"/>
      <p:bldP spid="106" grpId="0"/>
      <p:bldP spid="110" grpId="0"/>
      <p:bldP spid="117" grpId="0"/>
      <p:bldP spid="121" grpId="0"/>
      <p:bldP spid="122" grpId="0"/>
      <p:bldP spid="193" grpId="0" animBg="1"/>
      <p:bldP spid="193" grpId="1" animBg="1"/>
      <p:bldP spid="194" grpId="0" animBg="1"/>
      <p:bldP spid="194" grpId="1" animBg="1"/>
      <p:bldP spid="93" grpId="0"/>
      <p:bldP spid="200" grpId="0" animBg="1"/>
      <p:bldP spid="200" grpId="1" animBg="1"/>
      <p:bldP spid="97" grpId="0"/>
      <p:bldP spid="178" grpId="0"/>
      <p:bldP spid="190" grpId="0"/>
      <p:bldP spid="191" grpId="0"/>
      <p:bldP spid="201" grpId="0" animBg="1"/>
      <p:bldP spid="201" grpId="1" animBg="1"/>
      <p:bldP spid="103" grpId="0"/>
      <p:bldP spid="199" grpId="0"/>
      <p:bldP spid="202" grpId="0" animBg="1"/>
      <p:bldP spid="202" grpId="1" animBg="1"/>
      <p:bldP spid="107" grpId="0"/>
      <p:bldP spid="108" grpId="0"/>
      <p:bldP spid="109" grpId="0"/>
      <p:bldP spid="203" grpId="0" animBg="1"/>
      <p:bldP spid="203" grpId="1" animBg="1"/>
      <p:bldP spid="113" grpId="0"/>
      <p:bldP spid="206" grpId="0" animBg="1"/>
      <p:bldP spid="206" grpId="1" animBg="1"/>
      <p:bldP spid="204" grpId="0"/>
      <p:bldP spid="216" grpId="0" animBg="1"/>
      <p:bldP spid="216" grpId="1" animBg="1"/>
      <p:bldP spid="217" grpId="0" animBg="1"/>
      <p:bldP spid="218" grpId="0"/>
      <p:bldP spid="219" grpId="0"/>
      <p:bldP spid="220" grpId="0"/>
      <p:bldP spid="221" grpId="0"/>
      <p:bldP spid="223" grpId="0"/>
      <p:bldP spid="207" grpId="0"/>
      <p:bldP spid="1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83506" y="269566"/>
            <a:ext cx="6603101" cy="422279"/>
            <a:chOff x="1240361" y="2142471"/>
            <a:chExt cx="6603101" cy="422279"/>
          </a:xfrm>
        </p:grpSpPr>
        <p:sp>
          <p:nvSpPr>
            <p:cNvPr id="35" name="Rounded Rectangle 34"/>
            <p:cNvSpPr/>
            <p:nvPr/>
          </p:nvSpPr>
          <p:spPr>
            <a:xfrm>
              <a:off x="1584780" y="2170539"/>
              <a:ext cx="6258682" cy="361293"/>
            </a:xfrm>
            <a:prstGeom prst="roundRect">
              <a:avLst/>
            </a:prstGeom>
            <a:gradFill flip="none" rotWithShape="1">
              <a:gsLst>
                <a:gs pos="0">
                  <a:srgbClr val="CCFF66">
                    <a:tint val="66000"/>
                    <a:satMod val="160000"/>
                  </a:srgbClr>
                </a:gs>
                <a:gs pos="50000">
                  <a:srgbClr val="CCFF66">
                    <a:tint val="44500"/>
                    <a:satMod val="160000"/>
                  </a:srgbClr>
                </a:gs>
                <a:gs pos="100000">
                  <a:srgbClr val="CCFF6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schemeClr val="accent3">
                  <a:lumMod val="7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240361" y="2142471"/>
              <a:ext cx="422279" cy="422279"/>
              <a:chOff x="1240361" y="2142471"/>
              <a:chExt cx="422279" cy="422279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240361" y="2142471"/>
                <a:ext cx="422279" cy="4222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279034" y="2181144"/>
                <a:ext cx="348991" cy="34899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92213" y="2167068"/>
                <a:ext cx="336952" cy="36899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b="1" dirty="0">
                    <a:latin typeface="Benguiat Bk BT" pitchFamily="18" charset="0"/>
                  </a:rPr>
                  <a:t>3</a:t>
                </a:r>
                <a:endParaRPr lang="en-IN" b="1" dirty="0">
                  <a:latin typeface="Benguiat Bk BT" pitchFamily="18" charset="0"/>
                </a:endParaRPr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888816" y="301502"/>
            <a:ext cx="35072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Find the value of :</a:t>
            </a:r>
          </a:p>
        </p:txBody>
      </p:sp>
      <p:sp>
        <p:nvSpPr>
          <p:cNvPr id="114" name="Rounded Rectangle 113"/>
          <p:cNvSpPr/>
          <p:nvPr/>
        </p:nvSpPr>
        <p:spPr>
          <a:xfrm>
            <a:off x="530828" y="694795"/>
            <a:ext cx="6555772" cy="444422"/>
          </a:xfrm>
          <a:prstGeom prst="roundRect">
            <a:avLst/>
          </a:prstGeom>
          <a:solidFill>
            <a:srgbClr val="D3FDF2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/>
              <p:cNvSpPr/>
              <p:nvPr/>
            </p:nvSpPr>
            <p:spPr>
              <a:xfrm>
                <a:off x="530826" y="681303"/>
                <a:ext cx="3050574" cy="617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latin typeface="Bookman Old Style" pitchFamily="18" charset="0"/>
                  </a:rPr>
                  <a:t>(iii)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400" b="1" dirty="0">
                                <a:latin typeface="Bookman Old Style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400" b="1" dirty="0">
                                <a:latin typeface="Bookman Old Style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sz="1400" b="1" baseline="80000" dirty="0">
                        <a:latin typeface="Bookman Old Style" pitchFamily="18" charset="0"/>
                        <a:ea typeface="Cambria Math" pitchFamily="18" charset="0"/>
                      </a:rPr>
                      <m:t>– 2</m:t>
                    </m:r>
                    <m:r>
                      <m:rPr>
                        <m:nor/>
                      </m:rPr>
                      <a:rPr lang="en-US" sz="1400" b="1" i="0" baseline="80000" dirty="0" smtClean="0">
                        <a:latin typeface="Bookman Old Style" pitchFamily="18" charset="0"/>
                        <a:ea typeface="Cambria Math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sz="1400" b="1" dirty="0">
                        <a:solidFill>
                          <a:prstClr val="black"/>
                        </a:solidFill>
                        <a:latin typeface="Bookman Old Style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b="1" i="1" dirty="0" smtClean="0">
                        <a:solidFill>
                          <a:prstClr val="black"/>
                        </a:solidFill>
                        <a:latin typeface="Cambria Math"/>
                        <a:ea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400" b="1" dirty="0">
                                <a:latin typeface="Bookman Old Style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400" b="1" i="0" dirty="0" smtClean="0">
                                <a:latin typeface="Bookman Old Style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sz="1400" b="1" baseline="80000" dirty="0">
                        <a:latin typeface="Bookman Old Style" pitchFamily="18" charset="0"/>
                        <a:ea typeface="Cambria Math" pitchFamily="18" charset="0"/>
                      </a:rPr>
                      <m:t>– 2</m:t>
                    </m:r>
                  </m:oMath>
                </a14:m>
                <a:r>
                  <a:rPr lang="en-US" sz="1400" b="1" baseline="30000" dirty="0">
                    <a:latin typeface="Bookman Old Style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1400" b="1" dirty="0">
                        <a:solidFill>
                          <a:prstClr val="black"/>
                        </a:solidFill>
                        <a:latin typeface="Bookman Old Style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b="1" i="1" dirty="0">
                        <a:solidFill>
                          <a:prstClr val="black"/>
                        </a:solidFill>
                        <a:latin typeface="Cambria Math"/>
                        <a:ea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400" b="1" dirty="0">
                                <a:latin typeface="Bookman Old Style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400" b="1" i="0" dirty="0" smtClean="0">
                                <a:latin typeface="Bookman Old Style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sz="1400" b="1" baseline="80000" dirty="0">
                        <a:latin typeface="Bookman Old Style" pitchFamily="18" charset="0"/>
                        <a:ea typeface="Cambria Math" pitchFamily="18" charset="0"/>
                      </a:rPr>
                      <m:t>– 2</m:t>
                    </m:r>
                  </m:oMath>
                </a14:m>
                <a:endParaRPr lang="en-US" sz="1400" b="1" baseline="30000" dirty="0">
                  <a:latin typeface="Bookman Old Style" pitchFamily="18" charset="0"/>
                  <a:ea typeface="Cambria Math" pitchFamily="18" charset="0"/>
                </a:endParaRPr>
              </a:p>
              <a:p>
                <a:endParaRPr lang="en-US" sz="1400" b="1" baseline="30000" dirty="0">
                  <a:latin typeface="Bookman Old Style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26" y="681303"/>
                <a:ext cx="3050574" cy="617926"/>
              </a:xfrm>
              <a:prstGeom prst="rect">
                <a:avLst/>
              </a:prstGeom>
              <a:blipFill rotWithShape="1">
                <a:blip r:embed="rId28"/>
                <a:stretch>
                  <a:fillRect l="-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ounded Rectangle 115"/>
          <p:cNvSpPr/>
          <p:nvPr/>
        </p:nvSpPr>
        <p:spPr>
          <a:xfrm>
            <a:off x="530828" y="1170325"/>
            <a:ext cx="6542564" cy="3687425"/>
          </a:xfrm>
          <a:prstGeom prst="roundRect">
            <a:avLst>
              <a:gd name="adj" fmla="val 1565"/>
            </a:avLst>
          </a:prstGeom>
          <a:blipFill>
            <a:blip r:embed="rId29"/>
            <a:tile tx="0" ty="0" sx="100000" sy="100000" flip="none" algn="tl"/>
          </a:blipFill>
          <a:ln w="19050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32" name="Rectangle 131"/>
          <p:cNvSpPr/>
          <p:nvPr>
            <p:custDataLst>
              <p:tags r:id="rId1"/>
            </p:custDataLst>
          </p:nvPr>
        </p:nvSpPr>
        <p:spPr>
          <a:xfrm>
            <a:off x="3286026" y="127635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5698360" y="2033579"/>
            <a:ext cx="1033083" cy="495758"/>
            <a:chOff x="3040508" y="2032027"/>
            <a:chExt cx="1033083" cy="495758"/>
          </a:xfrm>
        </p:grpSpPr>
        <p:grpSp>
          <p:nvGrpSpPr>
            <p:cNvPr id="135" name="Group 134"/>
            <p:cNvGrpSpPr/>
            <p:nvPr/>
          </p:nvGrpSpPr>
          <p:grpSpPr>
            <a:xfrm>
              <a:off x="3040508" y="2043480"/>
              <a:ext cx="983742" cy="436245"/>
              <a:chOff x="3040508" y="2043480"/>
              <a:chExt cx="983742" cy="436245"/>
            </a:xfrm>
          </p:grpSpPr>
          <p:sp>
            <p:nvSpPr>
              <p:cNvPr id="139" name="Rounded Rectangle 138"/>
              <p:cNvSpPr/>
              <p:nvPr>
                <p:custDataLst>
                  <p:tags r:id="rId23"/>
                </p:custDataLst>
              </p:nvPr>
            </p:nvSpPr>
            <p:spPr>
              <a:xfrm>
                <a:off x="3090688" y="2043480"/>
                <a:ext cx="933562" cy="436245"/>
              </a:xfrm>
              <a:prstGeom prst="roundRect">
                <a:avLst/>
              </a:prstGeom>
              <a:blipFill>
                <a:blip r:embed="rId30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a:blip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b="1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40" name="TextBox 139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3040508" y="2082283"/>
                <a:ext cx="50847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a</a:t>
                </a:r>
                <a:r>
                  <a:rPr lang="en-US" sz="1400" b="1" baseline="50000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– m</a:t>
                </a:r>
                <a:endParaRPr lang="en-IN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endParaRPr>
              </a:p>
            </p:txBody>
          </p:sp>
          <p:sp>
            <p:nvSpPr>
              <p:cNvPr id="141" name="TextBox 140"/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3401290" y="2121077"/>
                <a:ext cx="292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=</a:t>
                </a:r>
              </a:p>
            </p:txBody>
          </p:sp>
        </p:grpSp>
        <p:sp>
          <p:nvSpPr>
            <p:cNvPr id="136" name="TextBox 135"/>
            <p:cNvSpPr txBox="1"/>
            <p:nvPr/>
          </p:nvSpPr>
          <p:spPr>
            <a:xfrm>
              <a:off x="3704108" y="2032027"/>
              <a:ext cx="29527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137" name="Straight Connector 136"/>
            <p:cNvCxnSpPr/>
            <p:nvPr/>
          </p:nvCxnSpPr>
          <p:spPr>
            <a:xfrm>
              <a:off x="3746242" y="2281021"/>
              <a:ext cx="23502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3682137" y="2235397"/>
              <a:ext cx="39145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a</a:t>
              </a:r>
              <a:r>
                <a:rPr lang="en-US" sz="1300" b="1" baseline="30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m</a:t>
              </a:r>
            </a:p>
          </p:txBody>
        </p:sp>
      </p:grpSp>
      <p:sp>
        <p:nvSpPr>
          <p:cNvPr id="143" name="Rectangle 142"/>
          <p:cNvSpPr/>
          <p:nvPr>
            <p:custDataLst>
              <p:tags r:id="rId2"/>
            </p:custDataLst>
          </p:nvPr>
        </p:nvSpPr>
        <p:spPr>
          <a:xfrm>
            <a:off x="4282154" y="127635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+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49" name="Rectangle 148"/>
          <p:cNvSpPr/>
          <p:nvPr>
            <p:custDataLst>
              <p:tags r:id="rId3"/>
            </p:custDataLst>
          </p:nvPr>
        </p:nvSpPr>
        <p:spPr>
          <a:xfrm>
            <a:off x="3286026" y="165437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52" name="Rectangle 151"/>
          <p:cNvSpPr/>
          <p:nvPr>
            <p:custDataLst>
              <p:tags r:id="rId4"/>
            </p:custDataLst>
          </p:nvPr>
        </p:nvSpPr>
        <p:spPr>
          <a:xfrm>
            <a:off x="4359048" y="165437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+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58" name="Rectangle 157"/>
          <p:cNvSpPr/>
          <p:nvPr>
            <p:custDataLst>
              <p:tags r:id="rId5"/>
            </p:custDataLst>
          </p:nvPr>
        </p:nvSpPr>
        <p:spPr>
          <a:xfrm>
            <a:off x="5406292" y="165437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+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61" name="Rectangle 160"/>
          <p:cNvSpPr/>
          <p:nvPr>
            <p:custDataLst>
              <p:tags r:id="rId6"/>
            </p:custDataLst>
          </p:nvPr>
        </p:nvSpPr>
        <p:spPr>
          <a:xfrm>
            <a:off x="3286026" y="197480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63" name="Rectangle 162"/>
          <p:cNvSpPr/>
          <p:nvPr>
            <p:custDataLst>
              <p:tags r:id="rId7"/>
            </p:custDataLst>
          </p:nvPr>
        </p:nvSpPr>
        <p:spPr>
          <a:xfrm>
            <a:off x="3878384" y="197480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+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74" name="Rectangle 173"/>
          <p:cNvSpPr/>
          <p:nvPr>
            <p:custDataLst>
              <p:tags r:id="rId8"/>
            </p:custDataLst>
          </p:nvPr>
        </p:nvSpPr>
        <p:spPr>
          <a:xfrm>
            <a:off x="4419600" y="197480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+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80" name="Rectangle 179"/>
          <p:cNvSpPr/>
          <p:nvPr>
            <p:custDataLst>
              <p:tags r:id="rId9"/>
            </p:custDataLst>
          </p:nvPr>
        </p:nvSpPr>
        <p:spPr>
          <a:xfrm>
            <a:off x="3286026" y="234488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3560220" y="2344889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4</a:t>
            </a:r>
          </a:p>
        </p:txBody>
      </p:sp>
      <p:sp>
        <p:nvSpPr>
          <p:cNvPr id="182" name="Rectangle 181"/>
          <p:cNvSpPr/>
          <p:nvPr>
            <p:custDataLst>
              <p:tags r:id="rId10"/>
            </p:custDataLst>
          </p:nvPr>
        </p:nvSpPr>
        <p:spPr>
          <a:xfrm>
            <a:off x="3870470" y="234488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+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097460" y="2344889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9</a:t>
            </a:r>
          </a:p>
        </p:txBody>
      </p:sp>
      <p:sp>
        <p:nvSpPr>
          <p:cNvPr id="184" name="Rectangle 183"/>
          <p:cNvSpPr/>
          <p:nvPr>
            <p:custDataLst>
              <p:tags r:id="rId11"/>
            </p:custDataLst>
          </p:nvPr>
        </p:nvSpPr>
        <p:spPr>
          <a:xfrm>
            <a:off x="4411686" y="234488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+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4635573" y="2344889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16</a:t>
            </a:r>
          </a:p>
        </p:txBody>
      </p:sp>
      <p:sp>
        <p:nvSpPr>
          <p:cNvPr id="188" name="Rounded Rectangle 187"/>
          <p:cNvSpPr/>
          <p:nvPr/>
        </p:nvSpPr>
        <p:spPr>
          <a:xfrm>
            <a:off x="1305656" y="1223609"/>
            <a:ext cx="318738" cy="411094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95" name="Rounded Rectangle 194"/>
          <p:cNvSpPr/>
          <p:nvPr/>
        </p:nvSpPr>
        <p:spPr>
          <a:xfrm>
            <a:off x="2051899" y="1210753"/>
            <a:ext cx="318738" cy="411094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2810972" y="1225186"/>
            <a:ext cx="318738" cy="411094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/>
              <p:cNvSpPr/>
              <p:nvPr>
                <p:custDataLst>
                  <p:tags r:id="rId12"/>
                </p:custDataLst>
              </p:nvPr>
            </p:nvSpPr>
            <p:spPr>
              <a:xfrm>
                <a:off x="1219204" y="1187580"/>
                <a:ext cx="2211759" cy="474297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400" b="1" dirty="0">
                                <a:latin typeface="Bookman Old Style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400" b="1" dirty="0">
                                <a:latin typeface="Bookman Old Style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sz="1400" b="1" baseline="80000" dirty="0">
                        <a:latin typeface="Bookman Old Style" pitchFamily="18" charset="0"/>
                        <a:ea typeface="Cambria Math" pitchFamily="18" charset="0"/>
                      </a:rPr>
                      <m:t>– 2 </m:t>
                    </m:r>
                    <m:r>
                      <m:rPr>
                        <m:nor/>
                      </m:rPr>
                      <a:rPr lang="pt-BR" sz="1400" b="1" dirty="0">
                        <a:solidFill>
                          <a:prstClr val="black"/>
                        </a:solidFill>
                        <a:latin typeface="Bookman Old Style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b="1" i="1" dirty="0">
                        <a:solidFill>
                          <a:prstClr val="black"/>
                        </a:solidFill>
                        <a:latin typeface="Cambria Math"/>
                        <a:ea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400" b="1" dirty="0">
                                <a:latin typeface="Bookman Old Style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400" b="1" dirty="0">
                                <a:latin typeface="Bookman Old Style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sz="1400" b="1" baseline="80000" dirty="0">
                        <a:latin typeface="Bookman Old Style" pitchFamily="18" charset="0"/>
                        <a:ea typeface="Cambria Math" pitchFamily="18" charset="0"/>
                      </a:rPr>
                      <m:t>– 2</m:t>
                    </m:r>
                  </m:oMath>
                </a14:m>
                <a:r>
                  <a:rPr lang="en-US" sz="1400" b="1" baseline="30000" dirty="0">
                    <a:latin typeface="Bookman Old Style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1400" b="1" dirty="0">
                        <a:solidFill>
                          <a:prstClr val="black"/>
                        </a:solidFill>
                        <a:latin typeface="Bookman Old Style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b="1" i="1" dirty="0">
                        <a:solidFill>
                          <a:prstClr val="black"/>
                        </a:solidFill>
                        <a:latin typeface="Cambria Math"/>
                        <a:ea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400" b="1" dirty="0">
                                <a:latin typeface="Bookman Old Style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400" b="1" dirty="0">
                                <a:latin typeface="Bookman Old Style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sz="1400" b="1" baseline="80000" dirty="0">
                        <a:latin typeface="Bookman Old Style" pitchFamily="18" charset="0"/>
                        <a:ea typeface="Cambria Math" pitchFamily="18" charset="0"/>
                      </a:rPr>
                      <m:t>– 2</m:t>
                    </m:r>
                  </m:oMath>
                </a14:m>
                <a:endParaRPr lang="en-US" sz="1400" b="1" baseline="30000" dirty="0">
                  <a:latin typeface="Bookman Old Style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1"/>
                </p:custDataLst>
              </p:nvPr>
            </p:nvSpPr>
            <p:spPr>
              <a:xfrm>
                <a:off x="1219200" y="1187580"/>
                <a:ext cx="2211759" cy="474297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7" name="Group 196"/>
          <p:cNvGrpSpPr/>
          <p:nvPr/>
        </p:nvGrpSpPr>
        <p:grpSpPr>
          <a:xfrm>
            <a:off x="5025220" y="2962179"/>
            <a:ext cx="1346280" cy="307777"/>
            <a:chOff x="3014658" y="2089176"/>
            <a:chExt cx="1346280" cy="307777"/>
          </a:xfrm>
        </p:grpSpPr>
        <p:sp>
          <p:nvSpPr>
            <p:cNvPr id="198" name="Rounded Rectangle 197"/>
            <p:cNvSpPr/>
            <p:nvPr>
              <p:custDataLst>
                <p:tags r:id="rId21"/>
              </p:custDataLst>
            </p:nvPr>
          </p:nvSpPr>
          <p:spPr>
            <a:xfrm>
              <a:off x="3066536" y="2101889"/>
              <a:ext cx="1209657" cy="270874"/>
            </a:xfrm>
            <a:prstGeom prst="roundRect">
              <a:avLst/>
            </a:prstGeom>
            <a:blipFill>
              <a:blip r:embed="rId30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205" name="TextBox 204"/>
            <p:cNvSpPr txBox="1"/>
            <p:nvPr>
              <p:custDataLst>
                <p:tags r:id="rId22"/>
              </p:custDataLst>
            </p:nvPr>
          </p:nvSpPr>
          <p:spPr>
            <a:xfrm>
              <a:off x="3014658" y="2089176"/>
              <a:ext cx="13462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(a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)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n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= 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 × n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 </a:t>
              </a:r>
            </a:p>
          </p:txBody>
        </p:sp>
      </p:grpSp>
      <p:sp>
        <p:nvSpPr>
          <p:cNvPr id="224" name="Rounded Rectangle 223"/>
          <p:cNvSpPr/>
          <p:nvPr/>
        </p:nvSpPr>
        <p:spPr>
          <a:xfrm>
            <a:off x="3637210" y="1300967"/>
            <a:ext cx="690074" cy="245297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581400" y="1276350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(2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– 1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024344" y="1276350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– 2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7" name="Rounded Rectangle 226"/>
          <p:cNvSpPr/>
          <p:nvPr/>
        </p:nvSpPr>
        <p:spPr>
          <a:xfrm>
            <a:off x="4558184" y="1307632"/>
            <a:ext cx="690074" cy="245297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28" name="Rounded Rectangle 227"/>
          <p:cNvSpPr/>
          <p:nvPr/>
        </p:nvSpPr>
        <p:spPr>
          <a:xfrm>
            <a:off x="5489441" y="1314947"/>
            <a:ext cx="690074" cy="245297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498534" y="1276350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(3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– 1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4941478" y="1276350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– 2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6" name="Rectangle 145"/>
          <p:cNvSpPr/>
          <p:nvPr>
            <p:custDataLst>
              <p:tags r:id="rId13"/>
            </p:custDataLst>
          </p:nvPr>
        </p:nvSpPr>
        <p:spPr>
          <a:xfrm>
            <a:off x="5197726" y="127635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+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425628" y="1276350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(4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– 1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5868572" y="1276350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– 2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9" name="Rounded Rectangle 228"/>
          <p:cNvSpPr/>
          <p:nvPr/>
        </p:nvSpPr>
        <p:spPr>
          <a:xfrm>
            <a:off x="3755439" y="1702735"/>
            <a:ext cx="627340" cy="152950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572616" y="1654373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– 1 </a:t>
            </a:r>
            <a:r>
              <a:rPr lang="pt-BR" sz="1400" b="1" baseline="30000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× 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(– 2)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0" name="Rounded Rectangle 229"/>
          <p:cNvSpPr/>
          <p:nvPr/>
        </p:nvSpPr>
        <p:spPr>
          <a:xfrm>
            <a:off x="4809108" y="1708180"/>
            <a:ext cx="627340" cy="152950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5815905" y="1702735"/>
            <a:ext cx="627340" cy="152950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4619324" y="1654373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– 1 </a:t>
            </a:r>
            <a:r>
              <a:rPr lang="pt-BR" sz="1400" b="1" baseline="30000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× 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(– 2)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634195" y="1654373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4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– 1 </a:t>
            </a:r>
            <a:r>
              <a:rPr lang="pt-BR" sz="1400" b="1" baseline="30000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× 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(– 2)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2" name="Rounded Rectangle 231"/>
          <p:cNvSpPr/>
          <p:nvPr/>
        </p:nvSpPr>
        <p:spPr>
          <a:xfrm>
            <a:off x="3629841" y="2011865"/>
            <a:ext cx="292659" cy="223935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568134" y="1974805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3720534" y="1974805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3" name="Rounded Rectangle 232"/>
          <p:cNvSpPr/>
          <p:nvPr/>
        </p:nvSpPr>
        <p:spPr>
          <a:xfrm>
            <a:off x="4166189" y="2002137"/>
            <a:ext cx="292659" cy="223935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34" name="Rounded Rectangle 233"/>
          <p:cNvSpPr/>
          <p:nvPr/>
        </p:nvSpPr>
        <p:spPr>
          <a:xfrm>
            <a:off x="4712227" y="2011865"/>
            <a:ext cx="292659" cy="223935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105374" y="1974805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257774" y="1974805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4643487" y="1974805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4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4795887" y="1974805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5" name="Rounded Rectangle 234"/>
          <p:cNvSpPr/>
          <p:nvPr/>
        </p:nvSpPr>
        <p:spPr>
          <a:xfrm>
            <a:off x="1280317" y="2594560"/>
            <a:ext cx="2623565" cy="431396"/>
          </a:xfrm>
          <a:prstGeom prst="roundRect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  <p:sp>
        <p:nvSpPr>
          <p:cNvPr id="186" name="Rectangle 185"/>
          <p:cNvSpPr/>
          <p:nvPr>
            <p:custDataLst>
              <p:tags r:id="rId14"/>
            </p:custDataLst>
          </p:nvPr>
        </p:nvSpPr>
        <p:spPr>
          <a:xfrm>
            <a:off x="3286026" y="265440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3546296" y="2654402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29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762000" y="2653450"/>
            <a:ext cx="382504" cy="29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3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  <a:sym typeface="Symbol"/>
              </a:rPr>
              <a:t></a:t>
            </a:r>
            <a:endParaRPr lang="en-US" sz="13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Rectangle 236"/>
              <p:cNvSpPr/>
              <p:nvPr>
                <p:custDataLst>
                  <p:tags r:id="rId15"/>
                </p:custDataLst>
              </p:nvPr>
            </p:nvSpPr>
            <p:spPr>
              <a:xfrm>
                <a:off x="1219204" y="2571750"/>
                <a:ext cx="2211759" cy="474297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400" b="1" dirty="0">
                                <a:latin typeface="Bookman Old Style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400" b="1" dirty="0">
                                <a:latin typeface="Bookman Old Style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sz="1400" b="1" baseline="80000" dirty="0">
                        <a:latin typeface="Bookman Old Style" pitchFamily="18" charset="0"/>
                        <a:ea typeface="Cambria Math" pitchFamily="18" charset="0"/>
                      </a:rPr>
                      <m:t>– 2 </m:t>
                    </m:r>
                    <m:r>
                      <m:rPr>
                        <m:nor/>
                      </m:rPr>
                      <a:rPr lang="pt-BR" sz="1400" b="1" dirty="0">
                        <a:solidFill>
                          <a:prstClr val="black"/>
                        </a:solidFill>
                        <a:latin typeface="Bookman Old Style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b="1" i="1" dirty="0">
                        <a:solidFill>
                          <a:prstClr val="black"/>
                        </a:solidFill>
                        <a:latin typeface="Cambria Math"/>
                        <a:ea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400" b="1" dirty="0">
                                <a:latin typeface="Bookman Old Style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400" b="1" dirty="0">
                                <a:latin typeface="Bookman Old Style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sz="1400" b="1" baseline="80000" dirty="0">
                        <a:latin typeface="Bookman Old Style" pitchFamily="18" charset="0"/>
                        <a:ea typeface="Cambria Math" pitchFamily="18" charset="0"/>
                      </a:rPr>
                      <m:t>– 2</m:t>
                    </m:r>
                  </m:oMath>
                </a14:m>
                <a:r>
                  <a:rPr lang="en-US" sz="1400" b="1" baseline="30000" dirty="0">
                    <a:latin typeface="Bookman Old Style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1400" b="1" dirty="0">
                        <a:solidFill>
                          <a:prstClr val="black"/>
                        </a:solidFill>
                        <a:latin typeface="Bookman Old Style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b="1" i="1" dirty="0">
                        <a:solidFill>
                          <a:prstClr val="black"/>
                        </a:solidFill>
                        <a:latin typeface="Cambria Math"/>
                        <a:ea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400" b="1" dirty="0">
                                <a:latin typeface="Bookman Old Style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400" b="1" dirty="0">
                                <a:latin typeface="Bookman Old Style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sz="1400" b="1" baseline="80000" dirty="0">
                        <a:latin typeface="Bookman Old Style" pitchFamily="18" charset="0"/>
                        <a:ea typeface="Cambria Math" pitchFamily="18" charset="0"/>
                      </a:rPr>
                      <m:t>– 2</m:t>
                    </m:r>
                  </m:oMath>
                </a14:m>
                <a:endParaRPr lang="en-US" sz="1400" b="1" baseline="30000" dirty="0">
                  <a:latin typeface="Bookman Old Style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237" name="Rectangle 236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3"/>
                </p:custDataLst>
              </p:nvPr>
            </p:nvSpPr>
            <p:spPr>
              <a:xfrm>
                <a:off x="1219200" y="2571750"/>
                <a:ext cx="2211759" cy="474297"/>
              </a:xfrm>
              <a:prstGeom prst="rect">
                <a:avLst/>
              </a:prstGeom>
              <a:blipFill rotWithShape="1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Rounded Rectangle 237"/>
          <p:cNvSpPr/>
          <p:nvPr/>
        </p:nvSpPr>
        <p:spPr>
          <a:xfrm>
            <a:off x="530828" y="3390151"/>
            <a:ext cx="6555772" cy="319791"/>
          </a:xfrm>
          <a:prstGeom prst="roundRect">
            <a:avLst/>
          </a:prstGeom>
          <a:solidFill>
            <a:srgbClr val="D3FDF2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530826" y="3399285"/>
            <a:ext cx="30505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(iv) (3</a:t>
            </a:r>
            <a:r>
              <a:rPr lang="en-US" sz="1400" b="1" baseline="30000" dirty="0">
                <a:latin typeface="Bookman Old Style" pitchFamily="18" charset="0"/>
              </a:rPr>
              <a:t>– 1</a:t>
            </a:r>
            <a:r>
              <a:rPr lang="en-US" sz="1400" b="1" dirty="0">
                <a:latin typeface="Bookman Old Style" pitchFamily="18" charset="0"/>
              </a:rPr>
              <a:t> + 4 </a:t>
            </a:r>
            <a:r>
              <a:rPr lang="en-US" sz="1400" b="1" baseline="30000" dirty="0">
                <a:latin typeface="Bookman Old Style" pitchFamily="18" charset="0"/>
              </a:rPr>
              <a:t>– 1</a:t>
            </a:r>
            <a:r>
              <a:rPr lang="en-US" sz="1400" b="1" dirty="0">
                <a:latin typeface="Bookman Old Style" pitchFamily="18" charset="0"/>
              </a:rPr>
              <a:t> + 5 </a:t>
            </a:r>
            <a:r>
              <a:rPr lang="en-US" sz="1400" b="1" baseline="30000" dirty="0">
                <a:latin typeface="Bookman Old Style" pitchFamily="18" charset="0"/>
              </a:rPr>
              <a:t>– 1</a:t>
            </a:r>
            <a:r>
              <a:rPr lang="en-US" sz="1400" b="1" dirty="0">
                <a:latin typeface="Bookman Old Style" pitchFamily="18" charset="0"/>
              </a:rPr>
              <a:t>)</a:t>
            </a:r>
            <a:r>
              <a:rPr lang="en-US" sz="1400" b="1" baseline="30000" dirty="0">
                <a:latin typeface="Bookman Old Style" pitchFamily="18" charset="0"/>
              </a:rPr>
              <a:t>0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43" name="Rectangle 242"/>
          <p:cNvSpPr/>
          <p:nvPr>
            <p:custDataLst>
              <p:tags r:id="rId16"/>
            </p:custDataLst>
          </p:nvPr>
        </p:nvSpPr>
        <p:spPr>
          <a:xfrm>
            <a:off x="1219206" y="3858230"/>
            <a:ext cx="184858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(3</a:t>
            </a:r>
            <a:r>
              <a:rPr lang="en-US" sz="1400" b="1" baseline="30000" dirty="0">
                <a:latin typeface="Bookman Old Style" pitchFamily="18" charset="0"/>
              </a:rPr>
              <a:t>– 1</a:t>
            </a:r>
            <a:r>
              <a:rPr lang="en-US" sz="1400" b="1" dirty="0">
                <a:latin typeface="Bookman Old Style" pitchFamily="18" charset="0"/>
              </a:rPr>
              <a:t> + 4 </a:t>
            </a:r>
            <a:r>
              <a:rPr lang="en-US" sz="1400" b="1" baseline="30000" dirty="0">
                <a:latin typeface="Bookman Old Style" pitchFamily="18" charset="0"/>
              </a:rPr>
              <a:t>– 1</a:t>
            </a:r>
            <a:r>
              <a:rPr lang="en-US" sz="1400" b="1" dirty="0">
                <a:latin typeface="Bookman Old Style" pitchFamily="18" charset="0"/>
              </a:rPr>
              <a:t> + 5 </a:t>
            </a:r>
            <a:r>
              <a:rPr lang="en-US" sz="1400" b="1" baseline="30000" dirty="0">
                <a:latin typeface="Bookman Old Style" pitchFamily="18" charset="0"/>
              </a:rPr>
              <a:t>– 1</a:t>
            </a:r>
            <a:r>
              <a:rPr lang="en-US" sz="1400" b="1" dirty="0">
                <a:latin typeface="Bookman Old Style" pitchFamily="18" charset="0"/>
              </a:rPr>
              <a:t>)</a:t>
            </a:r>
            <a:r>
              <a:rPr lang="en-US" sz="1400" b="1" baseline="30000" dirty="0">
                <a:latin typeface="Bookman Old Style" pitchFamily="18" charset="0"/>
              </a:rPr>
              <a:t>0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44" name="Rectangle 243"/>
          <p:cNvSpPr/>
          <p:nvPr>
            <p:custDataLst>
              <p:tags r:id="rId17"/>
            </p:custDataLst>
          </p:nvPr>
        </p:nvSpPr>
        <p:spPr>
          <a:xfrm>
            <a:off x="2971413" y="3858230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45" name="Rectangle 244"/>
          <p:cNvSpPr/>
          <p:nvPr>
            <p:custDataLst>
              <p:tags r:id="rId18"/>
            </p:custDataLst>
          </p:nvPr>
        </p:nvSpPr>
        <p:spPr>
          <a:xfrm>
            <a:off x="3223428" y="3858230"/>
            <a:ext cx="30328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grpSp>
        <p:nvGrpSpPr>
          <p:cNvPr id="246" name="Group 245"/>
          <p:cNvGrpSpPr/>
          <p:nvPr/>
        </p:nvGrpSpPr>
        <p:grpSpPr>
          <a:xfrm>
            <a:off x="3731188" y="3858905"/>
            <a:ext cx="694421" cy="307777"/>
            <a:chOff x="3048600" y="2089176"/>
            <a:chExt cx="694421" cy="307777"/>
          </a:xfrm>
        </p:grpSpPr>
        <p:sp>
          <p:nvSpPr>
            <p:cNvPr id="247" name="Rounded Rectangle 246"/>
            <p:cNvSpPr/>
            <p:nvPr>
              <p:custDataLst>
                <p:tags r:id="rId19"/>
              </p:custDataLst>
            </p:nvPr>
          </p:nvSpPr>
          <p:spPr>
            <a:xfrm>
              <a:off x="3058056" y="2096390"/>
              <a:ext cx="679769" cy="281873"/>
            </a:xfrm>
            <a:prstGeom prst="roundRect">
              <a:avLst/>
            </a:prstGeom>
            <a:blipFill>
              <a:blip r:embed="rId30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248" name="TextBox 247"/>
            <p:cNvSpPr txBox="1"/>
            <p:nvPr>
              <p:custDataLst>
                <p:tags r:id="rId20"/>
              </p:custDataLst>
            </p:nvPr>
          </p:nvSpPr>
          <p:spPr>
            <a:xfrm>
              <a:off x="3048600" y="2089176"/>
              <a:ext cx="69442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0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= 1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88575" y="1115858"/>
            <a:ext cx="622780" cy="374571"/>
            <a:chOff x="477621" y="1230419"/>
            <a:chExt cx="622780" cy="374571"/>
          </a:xfrm>
        </p:grpSpPr>
        <p:sp>
          <p:nvSpPr>
            <p:cNvPr id="86" name="TextBox 85"/>
            <p:cNvSpPr txBox="1"/>
            <p:nvPr/>
          </p:nvSpPr>
          <p:spPr>
            <a:xfrm>
              <a:off x="534296" y="1294014"/>
              <a:ext cx="509430" cy="274277"/>
            </a:xfrm>
            <a:prstGeom prst="roundRect">
              <a:avLst/>
            </a:prstGeom>
            <a:solidFill>
              <a:srgbClr val="7030A0"/>
            </a:solidFill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4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77621" y="1230419"/>
              <a:ext cx="622780" cy="37457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Sol.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88575" y="3646642"/>
            <a:ext cx="622780" cy="374571"/>
            <a:chOff x="477621" y="1230419"/>
            <a:chExt cx="622780" cy="374571"/>
          </a:xfrm>
        </p:grpSpPr>
        <p:sp>
          <p:nvSpPr>
            <p:cNvPr id="89" name="TextBox 88"/>
            <p:cNvSpPr txBox="1"/>
            <p:nvPr/>
          </p:nvSpPr>
          <p:spPr>
            <a:xfrm>
              <a:off x="534296" y="1294014"/>
              <a:ext cx="509430" cy="274277"/>
            </a:xfrm>
            <a:prstGeom prst="roundRect">
              <a:avLst/>
            </a:prstGeom>
            <a:solidFill>
              <a:srgbClr val="7030A0"/>
            </a:solidFill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4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77621" y="1230419"/>
              <a:ext cx="622780" cy="37457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Sol.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782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3"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4"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/>
      <p:bldP spid="116" grpId="0" animBg="1"/>
      <p:bldP spid="132" grpId="0"/>
      <p:bldP spid="143" grpId="0"/>
      <p:bldP spid="149" grpId="0"/>
      <p:bldP spid="152" grpId="0"/>
      <p:bldP spid="158" grpId="0"/>
      <p:bldP spid="161" grpId="0"/>
      <p:bldP spid="163" grpId="0"/>
      <p:bldP spid="174" grpId="0"/>
      <p:bldP spid="180" grpId="0"/>
      <p:bldP spid="181" grpId="0"/>
      <p:bldP spid="182" grpId="0"/>
      <p:bldP spid="183" grpId="0"/>
      <p:bldP spid="184" grpId="0"/>
      <p:bldP spid="185" grpId="0"/>
      <p:bldP spid="188" grpId="0" animBg="1"/>
      <p:bldP spid="188" grpId="1" animBg="1"/>
      <p:bldP spid="195" grpId="0" animBg="1"/>
      <p:bldP spid="195" grpId="1" animBg="1"/>
      <p:bldP spid="196" grpId="0" animBg="1"/>
      <p:bldP spid="196" grpId="1" animBg="1"/>
      <p:bldP spid="124" grpId="0"/>
      <p:bldP spid="224" grpId="0" animBg="1"/>
      <p:bldP spid="224" grpId="1" animBg="1"/>
      <p:bldP spid="133" grpId="0"/>
      <p:bldP spid="142" grpId="0"/>
      <p:bldP spid="227" grpId="0" animBg="1"/>
      <p:bldP spid="227" grpId="1" animBg="1"/>
      <p:bldP spid="228" grpId="0" animBg="1"/>
      <p:bldP spid="228" grpId="1" animBg="1"/>
      <p:bldP spid="144" grpId="0"/>
      <p:bldP spid="145" grpId="0"/>
      <p:bldP spid="146" grpId="0"/>
      <p:bldP spid="147" grpId="0"/>
      <p:bldP spid="148" grpId="0"/>
      <p:bldP spid="229" grpId="0" animBg="1"/>
      <p:bldP spid="229" grpId="1" animBg="1"/>
      <p:bldP spid="150" grpId="0"/>
      <p:bldP spid="230" grpId="0" animBg="1"/>
      <p:bldP spid="230" grpId="1" animBg="1"/>
      <p:bldP spid="231" grpId="0" animBg="1"/>
      <p:bldP spid="231" grpId="1" animBg="1"/>
      <p:bldP spid="153" grpId="0"/>
      <p:bldP spid="159" grpId="0"/>
      <p:bldP spid="232" grpId="0" animBg="1"/>
      <p:bldP spid="232" grpId="1" animBg="1"/>
      <p:bldP spid="162" grpId="0"/>
      <p:bldP spid="167" grpId="0"/>
      <p:bldP spid="233" grpId="0" animBg="1"/>
      <p:bldP spid="233" grpId="1" animBg="1"/>
      <p:bldP spid="234" grpId="0" animBg="1"/>
      <p:bldP spid="234" grpId="1" animBg="1"/>
      <p:bldP spid="168" grpId="0"/>
      <p:bldP spid="173" grpId="0"/>
      <p:bldP spid="175" grpId="0"/>
      <p:bldP spid="179" grpId="0"/>
      <p:bldP spid="235" grpId="0" animBg="1"/>
      <p:bldP spid="186" grpId="0"/>
      <p:bldP spid="187" grpId="0"/>
      <p:bldP spid="236" grpId="0"/>
      <p:bldP spid="237" grpId="0"/>
      <p:bldP spid="238" grpId="0" animBg="1"/>
      <p:bldP spid="239" grpId="0"/>
      <p:bldP spid="243" grpId="0"/>
      <p:bldP spid="244" grpId="0"/>
      <p:bldP spid="2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30828" y="1175502"/>
            <a:ext cx="6542564" cy="3656290"/>
          </a:xfrm>
          <a:prstGeom prst="roundRect">
            <a:avLst>
              <a:gd name="adj" fmla="val 1565"/>
            </a:avLst>
          </a:prstGeom>
          <a:blipFill>
            <a:blip r:embed="rId14"/>
            <a:tile tx="0" ty="0" sx="100000" sy="100000" flip="none" algn="tl"/>
          </a:blipFill>
          <a:ln w="19050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83506" y="269566"/>
            <a:ext cx="6603101" cy="422279"/>
            <a:chOff x="1240361" y="2142471"/>
            <a:chExt cx="6603101" cy="422279"/>
          </a:xfrm>
        </p:grpSpPr>
        <p:sp>
          <p:nvSpPr>
            <p:cNvPr id="35" name="Rounded Rectangle 34"/>
            <p:cNvSpPr/>
            <p:nvPr/>
          </p:nvSpPr>
          <p:spPr>
            <a:xfrm>
              <a:off x="1584780" y="2170539"/>
              <a:ext cx="6258682" cy="361293"/>
            </a:xfrm>
            <a:prstGeom prst="roundRect">
              <a:avLst/>
            </a:prstGeom>
            <a:gradFill flip="none" rotWithShape="1">
              <a:gsLst>
                <a:gs pos="0">
                  <a:srgbClr val="CCFF66">
                    <a:tint val="66000"/>
                    <a:satMod val="160000"/>
                  </a:srgbClr>
                </a:gs>
                <a:gs pos="50000">
                  <a:srgbClr val="CCFF66">
                    <a:tint val="44500"/>
                    <a:satMod val="160000"/>
                  </a:srgbClr>
                </a:gs>
                <a:gs pos="100000">
                  <a:srgbClr val="CCFF6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schemeClr val="accent3">
                  <a:lumMod val="7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240361" y="2142471"/>
              <a:ext cx="422279" cy="422279"/>
              <a:chOff x="1240361" y="2142471"/>
              <a:chExt cx="422279" cy="422279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240361" y="2142471"/>
                <a:ext cx="422279" cy="4222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279034" y="2181144"/>
                <a:ext cx="348991" cy="34899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92213" y="2167068"/>
                <a:ext cx="336952" cy="36899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b="1" dirty="0">
                    <a:latin typeface="Benguiat Bk BT" pitchFamily="18" charset="0"/>
                  </a:rPr>
                  <a:t>3</a:t>
                </a:r>
                <a:endParaRPr lang="en-IN" b="1" dirty="0">
                  <a:latin typeface="Benguiat Bk BT" pitchFamily="18" charset="0"/>
                </a:endParaRPr>
              </a:p>
            </p:txBody>
          </p:sp>
        </p:grpSp>
      </p:grpSp>
      <p:sp>
        <p:nvSpPr>
          <p:cNvPr id="40" name="Rounded Rectangle 39"/>
          <p:cNvSpPr/>
          <p:nvPr/>
        </p:nvSpPr>
        <p:spPr>
          <a:xfrm>
            <a:off x="530828" y="694795"/>
            <a:ext cx="6555772" cy="444422"/>
          </a:xfrm>
          <a:prstGeom prst="roundRect">
            <a:avLst/>
          </a:prstGeom>
          <a:solidFill>
            <a:srgbClr val="D3FDF2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30826" y="681306"/>
                <a:ext cx="1803681" cy="4778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latin typeface="Bookman Old Style" pitchFamily="18" charset="0"/>
                  </a:rPr>
                  <a:t>(v)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1400" b="1" dirty="0">
                                    <a:latin typeface="Bookman Old Style" pitchFamily="18" charset="0"/>
                                    <a:ea typeface="Cambria Math" panose="02040503050406030204" pitchFamily="18" charset="0"/>
                                  </a:rPr>
                                  <m:t>– 2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1400" b="1" dirty="0">
                                    <a:latin typeface="Bookman Old Style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sz="1400" b="1" baseline="80000" dirty="0">
                            <a:latin typeface="Bookman Old Style" pitchFamily="18" charset="0"/>
                            <a:ea typeface="Cambria Math" pitchFamily="18" charset="0"/>
                          </a:rPr>
                          <m:t>– 2</m:t>
                        </m:r>
                      </m:e>
                    </m:d>
                  </m:oMath>
                </a14:m>
                <a:r>
                  <a:rPr lang="en-US" sz="1400" b="1" baseline="80000" dirty="0">
                    <a:latin typeface="Bookman Old Style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b="1" baseline="80000" dirty="0">
                        <a:latin typeface="Bookman Old Style" pitchFamily="18" charset="0"/>
                        <a:ea typeface="Cambria Math" pitchFamily="18" charset="0"/>
                      </a:rPr>
                      <m:t>2</m:t>
                    </m:r>
                  </m:oMath>
                </a14:m>
                <a:endParaRPr lang="en-US" sz="1400" b="1" baseline="30000" dirty="0">
                  <a:latin typeface="Bookman Old Style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26" y="681303"/>
                <a:ext cx="1803681" cy="477823"/>
              </a:xfrm>
              <a:prstGeom prst="rect">
                <a:avLst/>
              </a:prstGeom>
              <a:blipFill rotWithShape="1">
                <a:blip r:embed="rId15"/>
                <a:stretch>
                  <a:fillRect l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888816" y="301502"/>
            <a:ext cx="35072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Find the value of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>
                <p:custDataLst>
                  <p:tags r:id="rId1"/>
                </p:custDataLst>
              </p:nvPr>
            </p:nvSpPr>
            <p:spPr>
              <a:xfrm>
                <a:off x="1295406" y="1205465"/>
                <a:ext cx="1096967" cy="477823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1400" b="1" i="0" dirty="0" smtClean="0">
                                    <a:solidFill>
                                      <a:schemeClr val="tx1"/>
                                    </a:solidFill>
                                    <a:latin typeface="Bookman Old Style" pitchFamily="18" charset="0"/>
                                    <a:ea typeface="Cambria Math" panose="02040503050406030204" pitchFamily="18" charset="0"/>
                                  </a:rPr>
                                  <m:t>– 2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1400" b="1" i="0" dirty="0" smtClean="0">
                                    <a:solidFill>
                                      <a:schemeClr val="tx1"/>
                                    </a:solidFill>
                                    <a:latin typeface="Bookman Old Style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sz="1400" b="1" i="0" baseline="80000" dirty="0" smtClean="0">
                            <a:solidFill>
                              <a:schemeClr val="tx1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– </m:t>
                        </m:r>
                        <m:r>
                          <m:rPr>
                            <m:nor/>
                          </m:rPr>
                          <a:rPr lang="en-US" sz="1400" b="1" baseline="80000" dirty="0">
                            <a:solidFill>
                              <a:schemeClr val="tx1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400" b="1" baseline="80000" dirty="0">
                    <a:solidFill>
                      <a:schemeClr val="tx1"/>
                    </a:solidFill>
                    <a:latin typeface="Bookman Old Style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b="1" baseline="80000" dirty="0">
                        <a:solidFill>
                          <a:schemeClr val="tx1"/>
                        </a:solidFill>
                        <a:latin typeface="Bookman Old Style" pitchFamily="18" charset="0"/>
                        <a:ea typeface="Cambria Math" pitchFamily="18" charset="0"/>
                      </a:rPr>
                      <m:t>2</m:t>
                    </m:r>
                  </m:oMath>
                </a14:m>
                <a:endParaRPr lang="en-US" sz="1400" b="1" baseline="30000" dirty="0">
                  <a:solidFill>
                    <a:schemeClr val="tx1"/>
                  </a:solidFill>
                  <a:latin typeface="Bookman Old Style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6"/>
                </p:custDataLst>
              </p:nvPr>
            </p:nvSpPr>
            <p:spPr>
              <a:xfrm>
                <a:off x="1295400" y="1205462"/>
                <a:ext cx="1096967" cy="477823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>
            <p:custDataLst>
              <p:tags r:id="rId2"/>
            </p:custDataLst>
          </p:nvPr>
        </p:nvSpPr>
        <p:spPr>
          <a:xfrm>
            <a:off x="2339698" y="127635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51" name="Rectangle 50"/>
          <p:cNvSpPr/>
          <p:nvPr>
            <p:custDataLst>
              <p:tags r:id="rId3"/>
            </p:custDataLst>
          </p:nvPr>
        </p:nvSpPr>
        <p:spPr>
          <a:xfrm>
            <a:off x="2339698" y="195917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60" name="Rectangle 59"/>
          <p:cNvSpPr/>
          <p:nvPr>
            <p:custDataLst>
              <p:tags r:id="rId4"/>
            </p:custDataLst>
          </p:nvPr>
        </p:nvSpPr>
        <p:spPr>
          <a:xfrm>
            <a:off x="2339698" y="261510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2772736" y="2823338"/>
            <a:ext cx="3421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ight Bracket 66"/>
          <p:cNvSpPr/>
          <p:nvPr/>
        </p:nvSpPr>
        <p:spPr>
          <a:xfrm flipH="1">
            <a:off x="2720875" y="2615541"/>
            <a:ext cx="91529" cy="411480"/>
          </a:xfrm>
          <a:prstGeom prst="rightBracket">
            <a:avLst>
              <a:gd name="adj" fmla="val 1632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8" name="Right Bracket 67"/>
          <p:cNvSpPr/>
          <p:nvPr/>
        </p:nvSpPr>
        <p:spPr>
          <a:xfrm>
            <a:off x="3080128" y="2615541"/>
            <a:ext cx="91529" cy="411480"/>
          </a:xfrm>
          <a:prstGeom prst="rightBracket">
            <a:avLst>
              <a:gd name="adj" fmla="val 1632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1188685" y="3159494"/>
            <a:ext cx="1809850" cy="471811"/>
          </a:xfrm>
          <a:prstGeom prst="roundRect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  <p:sp>
        <p:nvSpPr>
          <p:cNvPr id="72" name="Rectangle 71"/>
          <p:cNvSpPr/>
          <p:nvPr>
            <p:custDataLst>
              <p:tags r:id="rId5"/>
            </p:custDataLst>
          </p:nvPr>
        </p:nvSpPr>
        <p:spPr>
          <a:xfrm>
            <a:off x="2339698" y="3228660"/>
            <a:ext cx="292068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85453" y="3136004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81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76537" y="3251454"/>
            <a:ext cx="382504" cy="29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3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  <a:sym typeface="Symbol"/>
              </a:rPr>
              <a:t></a:t>
            </a:r>
            <a:endParaRPr lang="en-US" sz="13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2643509" y="3392438"/>
            <a:ext cx="2963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566827" y="3352164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16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/>
              <p:cNvSpPr/>
              <p:nvPr>
                <p:custDataLst>
                  <p:tags r:id="rId6"/>
                </p:custDataLst>
              </p:nvPr>
            </p:nvSpPr>
            <p:spPr>
              <a:xfrm>
                <a:off x="1232199" y="3145199"/>
                <a:ext cx="1096967" cy="477823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1400" b="1" i="0" dirty="0" smtClean="0">
                                    <a:solidFill>
                                      <a:schemeClr val="tx1"/>
                                    </a:solidFill>
                                    <a:latin typeface="Bookman Old Style" pitchFamily="18" charset="0"/>
                                    <a:ea typeface="Cambria Math" panose="02040503050406030204" pitchFamily="18" charset="0"/>
                                  </a:rPr>
                                  <m:t>– 2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1400" b="1" i="0" dirty="0" smtClean="0">
                                    <a:solidFill>
                                      <a:schemeClr val="tx1"/>
                                    </a:solidFill>
                                    <a:latin typeface="Bookman Old Style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sz="1400" b="1" i="0" baseline="80000" dirty="0" smtClean="0">
                            <a:solidFill>
                              <a:schemeClr val="tx1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– </m:t>
                        </m:r>
                        <m:r>
                          <m:rPr>
                            <m:nor/>
                          </m:rPr>
                          <a:rPr lang="en-US" sz="1400" b="1" baseline="80000" dirty="0">
                            <a:solidFill>
                              <a:schemeClr val="tx1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400" b="1" baseline="80000" dirty="0">
                    <a:solidFill>
                      <a:schemeClr val="tx1"/>
                    </a:solidFill>
                    <a:latin typeface="Bookman Old Style" pitchFamily="18" charset="0"/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b="1" baseline="80000" dirty="0">
                        <a:solidFill>
                          <a:schemeClr val="tx1"/>
                        </a:solidFill>
                        <a:latin typeface="Bookman Old Style" pitchFamily="18" charset="0"/>
                        <a:ea typeface="Cambria Math" pitchFamily="18" charset="0"/>
                      </a:rPr>
                      <m:t>2</m:t>
                    </m:r>
                  </m:oMath>
                </a14:m>
                <a:endParaRPr lang="en-US" sz="1400" b="1" baseline="30000" dirty="0">
                  <a:solidFill>
                    <a:schemeClr val="tx1"/>
                  </a:solidFill>
                  <a:latin typeface="Bookman Old Style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8"/>
                </p:custDataLst>
              </p:nvPr>
            </p:nvSpPr>
            <p:spPr>
              <a:xfrm>
                <a:off x="1232193" y="3145196"/>
                <a:ext cx="1096967" cy="477823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 95"/>
          <p:cNvGrpSpPr/>
          <p:nvPr/>
        </p:nvGrpSpPr>
        <p:grpSpPr>
          <a:xfrm>
            <a:off x="3808714" y="1673345"/>
            <a:ext cx="1346280" cy="307777"/>
            <a:chOff x="3014658" y="2089176"/>
            <a:chExt cx="1346280" cy="307777"/>
          </a:xfrm>
        </p:grpSpPr>
        <p:sp>
          <p:nvSpPr>
            <p:cNvPr id="97" name="Rounded Rectangle 96"/>
            <p:cNvSpPr/>
            <p:nvPr>
              <p:custDataLst>
                <p:tags r:id="rId10"/>
              </p:custDataLst>
            </p:nvPr>
          </p:nvSpPr>
          <p:spPr>
            <a:xfrm>
              <a:off x="3066536" y="2101889"/>
              <a:ext cx="1209657" cy="270874"/>
            </a:xfrm>
            <a:prstGeom prst="roundRect">
              <a:avLst/>
            </a:prstGeom>
            <a:blipFill>
              <a:blip r:embed="rId20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00" name="TextBox 99"/>
            <p:cNvSpPr txBox="1"/>
            <p:nvPr>
              <p:custDataLst>
                <p:tags r:id="rId11"/>
              </p:custDataLst>
            </p:nvPr>
          </p:nvSpPr>
          <p:spPr>
            <a:xfrm>
              <a:off x="3014658" y="2089176"/>
              <a:ext cx="13462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(a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)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n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= 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 × n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 </a:t>
              </a:r>
            </a:p>
          </p:txBody>
        </p:sp>
      </p:grpSp>
      <p:sp>
        <p:nvSpPr>
          <p:cNvPr id="101" name="Rounded Rectangle 100"/>
          <p:cNvSpPr/>
          <p:nvPr/>
        </p:nvSpPr>
        <p:spPr>
          <a:xfrm>
            <a:off x="3153212" y="1211226"/>
            <a:ext cx="576012" cy="181424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720869" y="1167494"/>
            <a:ext cx="1069790" cy="563686"/>
            <a:chOff x="1545058" y="4271393"/>
            <a:chExt cx="1069790" cy="563686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1596925" y="4588487"/>
              <a:ext cx="3421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643087" y="4527302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927427" y="4271393"/>
              <a:ext cx="6874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515938" algn="l"/>
                </a:tabLst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Bookman Old Style" pitchFamily="18" charset="0"/>
                  <a:cs typeface="Agent Orange" pitchFamily="2" charset="0"/>
                </a:rPr>
                <a:t>– 2 </a:t>
              </a:r>
              <a:r>
                <a:rPr lang="pt-BR" sz="1100" b="1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</a:rPr>
                <a:t>×</a:t>
              </a:r>
              <a:r>
                <a:rPr lang="en-US" sz="1100" b="1" kern="0" dirty="0">
                  <a:solidFill>
                    <a:prstClr val="black"/>
                  </a:solidFill>
                  <a:latin typeface="Bookman Old Style" pitchFamily="18" charset="0"/>
                  <a:cs typeface="Agent Orange" pitchFamily="2" charset="0"/>
                </a:rPr>
                <a:t> 2</a:t>
              </a:r>
              <a:endParaRPr lang="en-US" sz="1600" b="1" i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endParaRPr>
            </a:p>
          </p:txBody>
        </p:sp>
        <p:sp>
          <p:nvSpPr>
            <p:cNvPr id="48" name="Right Bracket 47"/>
            <p:cNvSpPr/>
            <p:nvPr/>
          </p:nvSpPr>
          <p:spPr>
            <a:xfrm flipH="1">
              <a:off x="1545058" y="4380690"/>
              <a:ext cx="91529" cy="411480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Right Bracket 48"/>
            <p:cNvSpPr/>
            <p:nvPr/>
          </p:nvSpPr>
          <p:spPr>
            <a:xfrm>
              <a:off x="1904311" y="4380690"/>
              <a:ext cx="91529" cy="411480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47217" y="4314743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– 2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343406" y="2266953"/>
            <a:ext cx="1041899" cy="511147"/>
            <a:chOff x="3040508" y="2032027"/>
            <a:chExt cx="1041899" cy="511147"/>
          </a:xfrm>
        </p:grpSpPr>
        <p:grpSp>
          <p:nvGrpSpPr>
            <p:cNvPr id="103" name="Group 102"/>
            <p:cNvGrpSpPr/>
            <p:nvPr/>
          </p:nvGrpSpPr>
          <p:grpSpPr>
            <a:xfrm>
              <a:off x="3040508" y="2043480"/>
              <a:ext cx="983742" cy="436245"/>
              <a:chOff x="3040508" y="2043480"/>
              <a:chExt cx="983742" cy="436245"/>
            </a:xfrm>
          </p:grpSpPr>
          <p:sp>
            <p:nvSpPr>
              <p:cNvPr id="107" name="Rounded Rectangle 106"/>
              <p:cNvSpPr/>
              <p:nvPr>
                <p:custDataLst>
                  <p:tags r:id="rId7"/>
                </p:custDataLst>
              </p:nvPr>
            </p:nvSpPr>
            <p:spPr>
              <a:xfrm>
                <a:off x="3090688" y="2043480"/>
                <a:ext cx="933562" cy="436245"/>
              </a:xfrm>
              <a:prstGeom prst="roundRect">
                <a:avLst/>
              </a:prstGeom>
              <a:blipFill>
                <a:blip r:embed="rId20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a:blip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b="1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08" name="TextBox 107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040508" y="2082283"/>
                <a:ext cx="50847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a</a:t>
                </a:r>
                <a:r>
                  <a:rPr lang="en-US" sz="1400" b="1" baseline="50000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– m</a:t>
                </a:r>
                <a:endParaRPr lang="en-IN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endParaRPr>
              </a:p>
            </p:txBody>
          </p:sp>
          <p:sp>
            <p:nvSpPr>
              <p:cNvPr id="109" name="TextBox 108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3401290" y="2121077"/>
                <a:ext cx="292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=</a:t>
                </a:r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704108" y="2032027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3746242" y="2281021"/>
              <a:ext cx="23502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3673321" y="2235397"/>
              <a:ext cx="409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a</a:t>
              </a:r>
              <a:r>
                <a:rPr lang="en-US" sz="1400" b="1" baseline="30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m</a:t>
              </a:r>
            </a:p>
          </p:txBody>
        </p:sp>
      </p:grpSp>
      <p:sp>
        <p:nvSpPr>
          <p:cNvPr id="110" name="Rounded Rectangle 109"/>
          <p:cNvSpPr/>
          <p:nvPr/>
        </p:nvSpPr>
        <p:spPr>
          <a:xfrm>
            <a:off x="2681746" y="1898070"/>
            <a:ext cx="748631" cy="50553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2720875" y="1893667"/>
            <a:ext cx="456129" cy="520336"/>
            <a:chOff x="1545058" y="4314743"/>
            <a:chExt cx="456129" cy="520336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1596925" y="4588487"/>
              <a:ext cx="34212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643087" y="4527302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  <a:endPara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56" name="Right Bracket 55"/>
            <p:cNvSpPr/>
            <p:nvPr/>
          </p:nvSpPr>
          <p:spPr>
            <a:xfrm flipH="1">
              <a:off x="1545058" y="4380690"/>
              <a:ext cx="91529" cy="411480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7" name="Right Bracket 56"/>
            <p:cNvSpPr/>
            <p:nvPr/>
          </p:nvSpPr>
          <p:spPr>
            <a:xfrm>
              <a:off x="1904311" y="4380690"/>
              <a:ext cx="91529" cy="411480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547217" y="4314743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– 2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108586" y="1850317"/>
            <a:ext cx="3966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1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rPr>
              <a:t>– 4</a:t>
            </a:r>
            <a:endParaRPr lang="en-US" sz="16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2773079" y="2621482"/>
            <a:ext cx="349242" cy="19490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114" name="Oval 113"/>
          <p:cNvSpPr/>
          <p:nvPr/>
        </p:nvSpPr>
        <p:spPr>
          <a:xfrm>
            <a:off x="3159184" y="2542650"/>
            <a:ext cx="182880" cy="18288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113939" y="2506244"/>
            <a:ext cx="238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1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rPr>
              <a:t>4</a:t>
            </a:r>
            <a:endParaRPr lang="en-US" sz="16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723028" y="2549594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– 3</a:t>
            </a:r>
          </a:p>
        </p:txBody>
      </p:sp>
      <p:sp>
        <p:nvSpPr>
          <p:cNvPr id="115" name="Rounded Rectangle 114"/>
          <p:cNvSpPr/>
          <p:nvPr/>
        </p:nvSpPr>
        <p:spPr>
          <a:xfrm>
            <a:off x="2842619" y="2829892"/>
            <a:ext cx="240922" cy="19490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818898" y="2762153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488575" y="1115858"/>
            <a:ext cx="622780" cy="374571"/>
            <a:chOff x="477621" y="1230419"/>
            <a:chExt cx="622780" cy="374571"/>
          </a:xfrm>
        </p:grpSpPr>
        <p:sp>
          <p:nvSpPr>
            <p:cNvPr id="77" name="TextBox 76"/>
            <p:cNvSpPr txBox="1"/>
            <p:nvPr/>
          </p:nvSpPr>
          <p:spPr>
            <a:xfrm>
              <a:off x="534296" y="1294014"/>
              <a:ext cx="509430" cy="274277"/>
            </a:xfrm>
            <a:prstGeom prst="roundRect">
              <a:avLst/>
            </a:prstGeom>
            <a:solidFill>
              <a:srgbClr val="7030A0"/>
            </a:solidFill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4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7621" y="1230419"/>
              <a:ext cx="622780" cy="37457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Sol.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781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0" grpId="0" animBg="1"/>
      <p:bldP spid="43" grpId="0"/>
      <p:bldP spid="80" grpId="0"/>
      <p:bldP spid="41" grpId="0"/>
      <p:bldP spid="51" grpId="0"/>
      <p:bldP spid="60" grpId="0"/>
      <p:bldP spid="67" grpId="0" animBg="1"/>
      <p:bldP spid="68" grpId="0" animBg="1"/>
      <p:bldP spid="71" grpId="0" animBg="1"/>
      <p:bldP spid="72" grpId="0"/>
      <p:bldP spid="73" grpId="0"/>
      <p:bldP spid="75" grpId="0"/>
      <p:bldP spid="94" grpId="0"/>
      <p:bldP spid="95" grpId="0"/>
      <p:bldP spid="101" grpId="0" animBg="1"/>
      <p:bldP spid="101" grpId="1" animBg="1"/>
      <p:bldP spid="110" grpId="0" animBg="1"/>
      <p:bldP spid="110" grpId="1" animBg="1"/>
      <p:bldP spid="59" grpId="0"/>
      <p:bldP spid="113" grpId="0" animBg="1"/>
      <p:bldP spid="113" grpId="1" animBg="1"/>
      <p:bldP spid="114" grpId="0" animBg="1"/>
      <p:bldP spid="114" grpId="1" animBg="1"/>
      <p:bldP spid="114" grpId="2" animBg="1"/>
      <p:bldP spid="114" grpId="3" animBg="1"/>
      <p:bldP spid="70" grpId="0"/>
      <p:bldP spid="69" grpId="0"/>
      <p:bldP spid="115" grpId="0" animBg="1"/>
      <p:bldP spid="115" grpId="1" animBg="1"/>
      <p:bldP spid="6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83506" y="269566"/>
            <a:ext cx="6603101" cy="422279"/>
            <a:chOff x="1240361" y="2142471"/>
            <a:chExt cx="6603101" cy="422279"/>
          </a:xfrm>
        </p:grpSpPr>
        <p:sp>
          <p:nvSpPr>
            <p:cNvPr id="35" name="Rounded Rectangle 34"/>
            <p:cNvSpPr/>
            <p:nvPr/>
          </p:nvSpPr>
          <p:spPr>
            <a:xfrm>
              <a:off x="1584780" y="2170539"/>
              <a:ext cx="6258682" cy="361293"/>
            </a:xfrm>
            <a:prstGeom prst="roundRect">
              <a:avLst/>
            </a:prstGeom>
            <a:gradFill flip="none" rotWithShape="1">
              <a:gsLst>
                <a:gs pos="0">
                  <a:srgbClr val="CCFF66">
                    <a:tint val="66000"/>
                    <a:satMod val="160000"/>
                  </a:srgbClr>
                </a:gs>
                <a:gs pos="50000">
                  <a:srgbClr val="CCFF66">
                    <a:tint val="44500"/>
                    <a:satMod val="160000"/>
                  </a:srgbClr>
                </a:gs>
                <a:gs pos="100000">
                  <a:srgbClr val="CCFF6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schemeClr val="accent3">
                  <a:lumMod val="7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240361" y="2142471"/>
              <a:ext cx="422279" cy="422279"/>
              <a:chOff x="1240361" y="2142471"/>
              <a:chExt cx="422279" cy="422279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240361" y="2142471"/>
                <a:ext cx="422279" cy="4222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279034" y="2181144"/>
                <a:ext cx="348991" cy="34899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92213" y="2167068"/>
                <a:ext cx="336952" cy="36899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b="1" dirty="0">
                    <a:latin typeface="Benguiat Bk BT" pitchFamily="18" charset="0"/>
                  </a:rPr>
                  <a:t>4</a:t>
                </a:r>
                <a:endParaRPr lang="en-IN" b="1" dirty="0">
                  <a:latin typeface="Benguiat Bk BT" pitchFamily="18" charset="0"/>
                </a:endParaRPr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888816" y="301502"/>
            <a:ext cx="35072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Evaluate :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533400" y="680892"/>
            <a:ext cx="6555772" cy="536377"/>
            <a:chOff x="621776" y="723670"/>
            <a:chExt cx="6555772" cy="536377"/>
          </a:xfrm>
        </p:grpSpPr>
        <p:sp>
          <p:nvSpPr>
            <p:cNvPr id="99" name="Rounded Rectangle 98"/>
            <p:cNvSpPr/>
            <p:nvPr/>
          </p:nvSpPr>
          <p:spPr>
            <a:xfrm>
              <a:off x="621776" y="746318"/>
              <a:ext cx="6555772" cy="456103"/>
            </a:xfrm>
            <a:prstGeom prst="roundRect">
              <a:avLst/>
            </a:prstGeom>
            <a:solidFill>
              <a:srgbClr val="D3FDF2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631582" y="723670"/>
              <a:ext cx="1715294" cy="536377"/>
              <a:chOff x="631582" y="723670"/>
              <a:chExt cx="1715294" cy="536377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631582" y="799170"/>
                <a:ext cx="171529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latin typeface="Bookman Old Style" pitchFamily="18" charset="0"/>
                  </a:rPr>
                  <a:t>(</a:t>
                </a:r>
                <a:r>
                  <a:rPr lang="en-US" sz="1400" b="1" dirty="0" err="1">
                    <a:latin typeface="Bookman Old Style" pitchFamily="18" charset="0"/>
                  </a:rPr>
                  <a:t>i</a:t>
                </a:r>
                <a:r>
                  <a:rPr lang="en-US" sz="1400" b="1" dirty="0">
                    <a:latin typeface="Bookman Old Style" pitchFamily="18" charset="0"/>
                  </a:rPr>
                  <a:t>)</a:t>
                </a:r>
                <a:endParaRPr lang="en-US" sz="1400" b="1" baseline="30000" dirty="0">
                  <a:latin typeface="Bookman Old Style" pitchFamily="18" charset="0"/>
                </a:endParaRPr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>
                <a:off x="1007489" y="723670"/>
                <a:ext cx="907621" cy="536377"/>
                <a:chOff x="1498004" y="4324925"/>
                <a:chExt cx="907621" cy="536377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1569491" y="4588487"/>
                  <a:ext cx="71892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TextBox 112"/>
                <p:cNvSpPr txBox="1"/>
                <p:nvPr/>
              </p:nvSpPr>
              <p:spPr>
                <a:xfrm>
                  <a:off x="1678212" y="4553525"/>
                  <a:ext cx="4812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prstClr val="black"/>
                      </a:solidFill>
                      <a:latin typeface="Bookman Old Style" panose="02050604050505020204" pitchFamily="18" charset="0"/>
                    </a:rPr>
                    <a:t>2</a:t>
                  </a:r>
                  <a:r>
                    <a:rPr lang="en-US" sz="1400" b="1" baseline="30000" dirty="0">
                      <a:solidFill>
                        <a:prstClr val="black"/>
                      </a:solidFill>
                      <a:latin typeface="Bookman Old Style" panose="02050604050505020204" pitchFamily="18" charset="0"/>
                    </a:rPr>
                    <a:t>– 4</a:t>
                  </a:r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1498004" y="4324925"/>
                  <a:ext cx="9076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prstClr val="black"/>
                      </a:solidFill>
                      <a:latin typeface="Bookman Old Style" pitchFamily="18" charset="0"/>
                    </a:rPr>
                    <a:t>8</a:t>
                  </a:r>
                  <a:r>
                    <a:rPr lang="en-US" sz="1400" b="1" baseline="30000" dirty="0">
                      <a:solidFill>
                        <a:prstClr val="black"/>
                      </a:solidFill>
                      <a:latin typeface="Bookman Old Style" pitchFamily="18" charset="0"/>
                    </a:rPr>
                    <a:t>– 1</a:t>
                  </a:r>
                  <a:r>
                    <a:rPr lang="en-US" sz="1400" b="1" dirty="0">
                      <a:solidFill>
                        <a:prstClr val="black"/>
                      </a:solidFill>
                      <a:latin typeface="Bookman Old Style" pitchFamily="18" charset="0"/>
                    </a:rPr>
                    <a:t> × 5</a:t>
                  </a:r>
                  <a:r>
                    <a:rPr lang="en-US" sz="1400" b="1" baseline="30000" dirty="0">
                      <a:solidFill>
                        <a:prstClr val="black"/>
                      </a:solidFill>
                      <a:latin typeface="Bookman Old Style" pitchFamily="18" charset="0"/>
                    </a:rPr>
                    <a:t>3</a:t>
                  </a:r>
                </a:p>
              </p:txBody>
            </p:sp>
          </p:grpSp>
        </p:grpSp>
      </p:grpSp>
      <p:sp>
        <p:nvSpPr>
          <p:cNvPr id="118" name="Rounded Rectangle 117"/>
          <p:cNvSpPr/>
          <p:nvPr/>
        </p:nvSpPr>
        <p:spPr>
          <a:xfrm>
            <a:off x="530828" y="1182505"/>
            <a:ext cx="6542564" cy="3599045"/>
          </a:xfrm>
          <a:prstGeom prst="roundRect">
            <a:avLst>
              <a:gd name="adj" fmla="val 1565"/>
            </a:avLst>
          </a:prstGeom>
          <a:blipFill>
            <a:blip r:embed="rId15"/>
            <a:tile tx="0" ty="0" sx="100000" sy="100000" flip="none" algn="tl"/>
          </a:blipFill>
          <a:ln w="19050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87" name="Rectangle 186"/>
          <p:cNvSpPr/>
          <p:nvPr>
            <p:custDataLst>
              <p:tags r:id="rId1"/>
            </p:custDataLst>
          </p:nvPr>
        </p:nvSpPr>
        <p:spPr>
          <a:xfrm>
            <a:off x="2042032" y="132417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>
            <a:off x="2491231" y="1480646"/>
            <a:ext cx="9858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2752798" y="1445684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– 4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2994486" y="121708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× 5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194" name="Rounded Rectangle 193"/>
          <p:cNvSpPr/>
          <p:nvPr/>
        </p:nvSpPr>
        <p:spPr>
          <a:xfrm>
            <a:off x="1218088" y="1257322"/>
            <a:ext cx="177442" cy="23583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1149790" y="1230335"/>
            <a:ext cx="907621" cy="536377"/>
            <a:chOff x="1498004" y="4324925"/>
            <a:chExt cx="907621" cy="53637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1569491" y="4588487"/>
              <a:ext cx="71892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1678212" y="4553525"/>
              <a:ext cx="481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r>
                <a:rPr lang="en-US" sz="1400" b="1" baseline="30000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– 4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1498004" y="4324925"/>
              <a:ext cx="907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8</a:t>
              </a:r>
              <a:r>
                <a:rPr lang="en-US" sz="1400" b="1" baseline="30000" dirty="0">
                  <a:solidFill>
                    <a:prstClr val="black"/>
                  </a:solidFill>
                  <a:latin typeface="Bookman Old Style" pitchFamily="18" charset="0"/>
                </a:rPr>
                <a:t>– 1</a:t>
              </a:r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 × 5</a:t>
              </a:r>
              <a:r>
                <a:rPr lang="en-US" sz="1400" b="1" baseline="30000" dirty="0">
                  <a:solidFill>
                    <a:prstClr val="black"/>
                  </a:solidFill>
                  <a:latin typeface="Bookman Old Style" pitchFamily="18" charset="0"/>
                </a:rPr>
                <a:t>3</a:t>
              </a:r>
            </a:p>
          </p:txBody>
        </p:sp>
      </p:grpSp>
      <p:sp>
        <p:nvSpPr>
          <p:cNvPr id="195" name="Rectangle 194"/>
          <p:cNvSpPr/>
          <p:nvPr>
            <p:custDataLst>
              <p:tags r:id="rId2"/>
            </p:custDataLst>
          </p:nvPr>
        </p:nvSpPr>
        <p:spPr>
          <a:xfrm>
            <a:off x="2042032" y="189080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01" name="Rectangle 200"/>
          <p:cNvSpPr/>
          <p:nvPr>
            <p:custDataLst>
              <p:tags r:id="rId3"/>
            </p:custDataLst>
          </p:nvPr>
        </p:nvSpPr>
        <p:spPr>
          <a:xfrm>
            <a:off x="2042032" y="238861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3147256" y="238861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× 5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206" name="Rectangle 205"/>
          <p:cNvSpPr/>
          <p:nvPr>
            <p:custDataLst>
              <p:tags r:id="rId4"/>
            </p:custDataLst>
          </p:nvPr>
        </p:nvSpPr>
        <p:spPr>
          <a:xfrm>
            <a:off x="2042032" y="286886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07" name="Rectangle 206"/>
          <p:cNvSpPr/>
          <p:nvPr>
            <p:custDataLst>
              <p:tags r:id="rId5"/>
            </p:custDataLst>
          </p:nvPr>
        </p:nvSpPr>
        <p:spPr>
          <a:xfrm>
            <a:off x="3031255" y="2868866"/>
            <a:ext cx="5501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× 5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211" name="Rounded Rectangle 210"/>
          <p:cNvSpPr/>
          <p:nvPr/>
        </p:nvSpPr>
        <p:spPr>
          <a:xfrm>
            <a:off x="2575470" y="2440661"/>
            <a:ext cx="608890" cy="157585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2343022" y="2868866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2502911" y="2868866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– 3 + 4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2391254" y="2388614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– 3 – (– 4) </a:t>
            </a:r>
          </a:p>
        </p:txBody>
      </p:sp>
      <p:sp>
        <p:nvSpPr>
          <p:cNvPr id="224" name="Rectangle 223"/>
          <p:cNvSpPr/>
          <p:nvPr>
            <p:custDataLst>
              <p:tags r:id="rId6"/>
            </p:custDataLst>
          </p:nvPr>
        </p:nvSpPr>
        <p:spPr>
          <a:xfrm>
            <a:off x="2042032" y="325457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25" name="Rectangle 224"/>
          <p:cNvSpPr/>
          <p:nvPr>
            <p:custDataLst>
              <p:tags r:id="rId7"/>
            </p:custDataLst>
          </p:nvPr>
        </p:nvSpPr>
        <p:spPr>
          <a:xfrm>
            <a:off x="2522284" y="3254573"/>
            <a:ext cx="7088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× 125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2324140" y="3254573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231" name="Rounded Rectangle 230"/>
          <p:cNvSpPr/>
          <p:nvPr/>
        </p:nvSpPr>
        <p:spPr>
          <a:xfrm>
            <a:off x="2478938" y="1251079"/>
            <a:ext cx="588676" cy="2335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2428245" y="1217087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(2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)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754603" y="1250538"/>
            <a:ext cx="362600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– 1</a:t>
            </a:r>
          </a:p>
        </p:txBody>
      </p:sp>
      <p:sp>
        <p:nvSpPr>
          <p:cNvPr id="232" name="Rounded Rectangle 231"/>
          <p:cNvSpPr/>
          <p:nvPr/>
        </p:nvSpPr>
        <p:spPr>
          <a:xfrm>
            <a:off x="2463814" y="1823632"/>
            <a:ext cx="361903" cy="22216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cxnSp>
        <p:nvCxnSpPr>
          <p:cNvPr id="196" name="Straight Connector 195"/>
          <p:cNvCxnSpPr/>
          <p:nvPr/>
        </p:nvCxnSpPr>
        <p:spPr>
          <a:xfrm>
            <a:off x="2451821" y="2039599"/>
            <a:ext cx="8527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2411866" y="1783721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– 3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2796354" y="178372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× 5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233" name="Rounded Rectangle 232"/>
          <p:cNvSpPr/>
          <p:nvPr/>
        </p:nvSpPr>
        <p:spPr>
          <a:xfrm>
            <a:off x="2704040" y="2053078"/>
            <a:ext cx="376598" cy="22216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2659316" y="2012324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– 4</a:t>
            </a:r>
          </a:p>
        </p:txBody>
      </p:sp>
      <p:grpSp>
        <p:nvGrpSpPr>
          <p:cNvPr id="234" name="Group 233"/>
          <p:cNvGrpSpPr/>
          <p:nvPr/>
        </p:nvGrpSpPr>
        <p:grpSpPr>
          <a:xfrm>
            <a:off x="4114800" y="1612820"/>
            <a:ext cx="1346280" cy="307777"/>
            <a:chOff x="3014658" y="2089176"/>
            <a:chExt cx="1346280" cy="307777"/>
          </a:xfrm>
        </p:grpSpPr>
        <p:sp>
          <p:nvSpPr>
            <p:cNvPr id="235" name="Rounded Rectangle 234"/>
            <p:cNvSpPr/>
            <p:nvPr>
              <p:custDataLst>
                <p:tags r:id="rId11"/>
              </p:custDataLst>
            </p:nvPr>
          </p:nvSpPr>
          <p:spPr>
            <a:xfrm>
              <a:off x="3066536" y="2101889"/>
              <a:ext cx="1209657" cy="270874"/>
            </a:xfrm>
            <a:prstGeom prst="roundRect">
              <a:avLst/>
            </a:prstGeom>
            <a:blipFill>
              <a:blip r:embed="rId16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236" name="TextBox 235"/>
            <p:cNvSpPr txBox="1"/>
            <p:nvPr>
              <p:custDataLst>
                <p:tags r:id="rId12"/>
              </p:custDataLst>
            </p:nvPr>
          </p:nvSpPr>
          <p:spPr>
            <a:xfrm>
              <a:off x="3014658" y="2089176"/>
              <a:ext cx="13462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(a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)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n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= 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 × n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 </a:t>
              </a:r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3975785" y="2053081"/>
            <a:ext cx="1449436" cy="307777"/>
            <a:chOff x="3048600" y="2089176"/>
            <a:chExt cx="1449436" cy="307777"/>
          </a:xfrm>
        </p:grpSpPr>
        <p:sp>
          <p:nvSpPr>
            <p:cNvPr id="238" name="Rounded Rectangle 237"/>
            <p:cNvSpPr/>
            <p:nvPr>
              <p:custDataLst>
                <p:tags r:id="rId9"/>
              </p:custDataLst>
            </p:nvPr>
          </p:nvSpPr>
          <p:spPr>
            <a:xfrm>
              <a:off x="3066536" y="2101889"/>
              <a:ext cx="1351304" cy="270874"/>
            </a:xfrm>
            <a:prstGeom prst="roundRect">
              <a:avLst/>
            </a:prstGeom>
            <a:blipFill>
              <a:blip r:embed="rId16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239" name="TextBox 238"/>
            <p:cNvSpPr txBox="1"/>
            <p:nvPr>
              <p:custDataLst>
                <p:tags r:id="rId10"/>
              </p:custDataLst>
            </p:nvPr>
          </p:nvSpPr>
          <p:spPr>
            <a:xfrm>
              <a:off x="3048600" y="2089176"/>
              <a:ext cx="1449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÷ 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n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= 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m–n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 </a:t>
              </a:r>
            </a:p>
          </p:txBody>
        </p:sp>
      </p:grpSp>
      <p:sp>
        <p:nvSpPr>
          <p:cNvPr id="244" name="Rounded Rectangle 243"/>
          <p:cNvSpPr/>
          <p:nvPr/>
        </p:nvSpPr>
        <p:spPr>
          <a:xfrm>
            <a:off x="1164680" y="3529305"/>
            <a:ext cx="1629029" cy="437540"/>
          </a:xfrm>
          <a:prstGeom prst="roundRect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  <p:sp>
        <p:nvSpPr>
          <p:cNvPr id="245" name="TextBox 244"/>
          <p:cNvSpPr txBox="1"/>
          <p:nvPr/>
        </p:nvSpPr>
        <p:spPr>
          <a:xfrm>
            <a:off x="776537" y="3583065"/>
            <a:ext cx="382504" cy="29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3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  <a:sym typeface="Symbol"/>
              </a:rPr>
              <a:t></a:t>
            </a:r>
            <a:endParaRPr lang="en-US" sz="13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grpSp>
        <p:nvGrpSpPr>
          <p:cNvPr id="246" name="Group 245"/>
          <p:cNvGrpSpPr/>
          <p:nvPr/>
        </p:nvGrpSpPr>
        <p:grpSpPr>
          <a:xfrm>
            <a:off x="1149790" y="3493837"/>
            <a:ext cx="907621" cy="536377"/>
            <a:chOff x="1498004" y="4324925"/>
            <a:chExt cx="907621" cy="536377"/>
          </a:xfrm>
        </p:grpSpPr>
        <p:cxnSp>
          <p:nvCxnSpPr>
            <p:cNvPr id="247" name="Straight Connector 246"/>
            <p:cNvCxnSpPr/>
            <p:nvPr/>
          </p:nvCxnSpPr>
          <p:spPr>
            <a:xfrm>
              <a:off x="1569491" y="4588487"/>
              <a:ext cx="71892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TextBox 247"/>
            <p:cNvSpPr txBox="1"/>
            <p:nvPr/>
          </p:nvSpPr>
          <p:spPr>
            <a:xfrm>
              <a:off x="1678212" y="4553525"/>
              <a:ext cx="481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r>
                <a:rPr lang="en-US" sz="1400" b="1" baseline="30000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– 4</a:t>
              </a: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1498004" y="4324925"/>
              <a:ext cx="907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8</a:t>
              </a:r>
              <a:r>
                <a:rPr lang="en-US" sz="1400" b="1" baseline="30000" dirty="0">
                  <a:solidFill>
                    <a:prstClr val="black"/>
                  </a:solidFill>
                  <a:latin typeface="Bookman Old Style" pitchFamily="18" charset="0"/>
                </a:rPr>
                <a:t>– 1</a:t>
              </a:r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 × 5</a:t>
              </a:r>
              <a:r>
                <a:rPr lang="en-US" sz="1400" b="1" baseline="30000" dirty="0">
                  <a:solidFill>
                    <a:prstClr val="black"/>
                  </a:solidFill>
                  <a:latin typeface="Bookman Old Style" pitchFamily="18" charset="0"/>
                </a:rPr>
                <a:t>3</a:t>
              </a:r>
            </a:p>
          </p:txBody>
        </p:sp>
      </p:grpSp>
      <p:sp>
        <p:nvSpPr>
          <p:cNvPr id="227" name="Rectangle 226"/>
          <p:cNvSpPr/>
          <p:nvPr>
            <p:custDataLst>
              <p:tags r:id="rId8"/>
            </p:custDataLst>
          </p:nvPr>
        </p:nvSpPr>
        <p:spPr>
          <a:xfrm>
            <a:off x="2042032" y="358306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2324143" y="3583068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250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488575" y="1123950"/>
            <a:ext cx="622780" cy="374571"/>
            <a:chOff x="477621" y="1230419"/>
            <a:chExt cx="622780" cy="374571"/>
          </a:xfrm>
        </p:grpSpPr>
        <p:sp>
          <p:nvSpPr>
            <p:cNvPr id="66" name="TextBox 65"/>
            <p:cNvSpPr txBox="1"/>
            <p:nvPr/>
          </p:nvSpPr>
          <p:spPr>
            <a:xfrm>
              <a:off x="534296" y="1294014"/>
              <a:ext cx="509430" cy="274277"/>
            </a:xfrm>
            <a:prstGeom prst="roundRect">
              <a:avLst/>
            </a:prstGeom>
            <a:solidFill>
              <a:srgbClr val="7030A0"/>
            </a:solidFill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77621" y="1230419"/>
              <a:ext cx="622780" cy="37457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Sol.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436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118" grpId="0" animBg="1"/>
      <p:bldP spid="187" grpId="0"/>
      <p:bldP spid="190" grpId="0"/>
      <p:bldP spid="193" grpId="0"/>
      <p:bldP spid="194" grpId="0" animBg="1"/>
      <p:bldP spid="194" grpId="1" animBg="1"/>
      <p:bldP spid="195" grpId="0"/>
      <p:bldP spid="201" grpId="0"/>
      <p:bldP spid="203" grpId="0"/>
      <p:bldP spid="206" grpId="0"/>
      <p:bldP spid="207" grpId="0"/>
      <p:bldP spid="211" grpId="0" animBg="1"/>
      <p:bldP spid="211" grpId="1" animBg="1"/>
      <p:bldP spid="216" grpId="0"/>
      <p:bldP spid="217" grpId="0"/>
      <p:bldP spid="202" grpId="0"/>
      <p:bldP spid="224" grpId="0"/>
      <p:bldP spid="225" grpId="0"/>
      <p:bldP spid="226" grpId="0"/>
      <p:bldP spid="231" grpId="0" animBg="1"/>
      <p:bldP spid="231" grpId="1" animBg="1"/>
      <p:bldP spid="191" grpId="0"/>
      <p:bldP spid="192" grpId="0"/>
      <p:bldP spid="232" grpId="0" animBg="1"/>
      <p:bldP spid="232" grpId="1" animBg="1"/>
      <p:bldP spid="198" grpId="0"/>
      <p:bldP spid="200" grpId="0"/>
      <p:bldP spid="233" grpId="0" animBg="1"/>
      <p:bldP spid="233" grpId="1" animBg="1"/>
      <p:bldP spid="197" grpId="0"/>
      <p:bldP spid="244" grpId="0" animBg="1"/>
      <p:bldP spid="245" grpId="0"/>
      <p:bldP spid="227" grpId="0"/>
      <p:bldP spid="2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83506" y="269566"/>
            <a:ext cx="6603101" cy="422279"/>
            <a:chOff x="1240361" y="2142471"/>
            <a:chExt cx="6603101" cy="422279"/>
          </a:xfrm>
        </p:grpSpPr>
        <p:sp>
          <p:nvSpPr>
            <p:cNvPr id="35" name="Rounded Rectangle 34"/>
            <p:cNvSpPr/>
            <p:nvPr/>
          </p:nvSpPr>
          <p:spPr>
            <a:xfrm>
              <a:off x="1584780" y="2170539"/>
              <a:ext cx="6258682" cy="361293"/>
            </a:xfrm>
            <a:prstGeom prst="roundRect">
              <a:avLst/>
            </a:prstGeom>
            <a:gradFill flip="none" rotWithShape="1">
              <a:gsLst>
                <a:gs pos="0">
                  <a:srgbClr val="CCFF66">
                    <a:tint val="66000"/>
                    <a:satMod val="160000"/>
                  </a:srgbClr>
                </a:gs>
                <a:gs pos="50000">
                  <a:srgbClr val="CCFF66">
                    <a:tint val="44500"/>
                    <a:satMod val="160000"/>
                  </a:srgbClr>
                </a:gs>
                <a:gs pos="100000">
                  <a:srgbClr val="CCFF6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schemeClr val="accent3">
                  <a:lumMod val="7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240361" y="2142471"/>
              <a:ext cx="422279" cy="422279"/>
              <a:chOff x="1240361" y="2142471"/>
              <a:chExt cx="422279" cy="422279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240361" y="2142471"/>
                <a:ext cx="422279" cy="4222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279034" y="2181144"/>
                <a:ext cx="348991" cy="34899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92213" y="2167068"/>
                <a:ext cx="336952" cy="36899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b="1" dirty="0">
                    <a:latin typeface="Benguiat Bk BT" pitchFamily="18" charset="0"/>
                  </a:rPr>
                  <a:t>4</a:t>
                </a:r>
                <a:endParaRPr lang="en-IN" b="1" dirty="0">
                  <a:latin typeface="Benguiat Bk BT" pitchFamily="18" charset="0"/>
                </a:endParaRPr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888816" y="301502"/>
            <a:ext cx="35072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Evaluate :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521172" y="699270"/>
            <a:ext cx="6568000" cy="320511"/>
            <a:chOff x="609548" y="742048"/>
            <a:chExt cx="6568000" cy="320511"/>
          </a:xfrm>
        </p:grpSpPr>
        <p:sp>
          <p:nvSpPr>
            <p:cNvPr id="99" name="Rounded Rectangle 98"/>
            <p:cNvSpPr/>
            <p:nvPr/>
          </p:nvSpPr>
          <p:spPr>
            <a:xfrm>
              <a:off x="621776" y="742048"/>
              <a:ext cx="6555772" cy="307697"/>
            </a:xfrm>
            <a:prstGeom prst="roundRect">
              <a:avLst/>
            </a:prstGeom>
            <a:solidFill>
              <a:srgbClr val="D3FDF2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09548" y="754782"/>
              <a:ext cx="219999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latin typeface="Bookman Old Style" pitchFamily="18" charset="0"/>
                </a:rPr>
                <a:t>(ii)  (5</a:t>
              </a:r>
              <a:r>
                <a:rPr lang="en-US" sz="1400" b="1" baseline="30000" dirty="0">
                  <a:latin typeface="Bookman Old Style" pitchFamily="18" charset="0"/>
                </a:rPr>
                <a:t>– 1</a:t>
              </a:r>
              <a:r>
                <a:rPr lang="en-US" sz="1400" b="1" dirty="0">
                  <a:latin typeface="Bookman Old Style" pitchFamily="18" charset="0"/>
                </a:rPr>
                <a:t> × 2</a:t>
              </a:r>
              <a:r>
                <a:rPr lang="en-US" sz="1400" b="1" baseline="30000" dirty="0">
                  <a:latin typeface="Bookman Old Style" pitchFamily="18" charset="0"/>
                </a:rPr>
                <a:t>– 1</a:t>
              </a:r>
              <a:r>
                <a:rPr lang="en-US" sz="1400" b="1" dirty="0">
                  <a:latin typeface="Bookman Old Style" pitchFamily="18" charset="0"/>
                </a:rPr>
                <a:t>) × 6</a:t>
              </a:r>
              <a:r>
                <a:rPr lang="en-US" sz="1400" b="1" baseline="30000" dirty="0">
                  <a:latin typeface="Bookman Old Style" pitchFamily="18" charset="0"/>
                </a:rPr>
                <a:t>– 1</a:t>
              </a:r>
            </a:p>
          </p:txBody>
        </p:sp>
      </p:grpSp>
      <p:sp>
        <p:nvSpPr>
          <p:cNvPr id="118" name="Rounded Rectangle 117"/>
          <p:cNvSpPr/>
          <p:nvPr/>
        </p:nvSpPr>
        <p:spPr>
          <a:xfrm>
            <a:off x="530828" y="1029468"/>
            <a:ext cx="6542564" cy="3675245"/>
          </a:xfrm>
          <a:prstGeom prst="roundRect">
            <a:avLst>
              <a:gd name="adj" fmla="val 1565"/>
            </a:avLst>
          </a:prstGeom>
          <a:blipFill>
            <a:blip r:embed="rId15"/>
            <a:tile tx="0" ty="0" sx="100000" sy="100000" flip="none" algn="tl"/>
          </a:blipFill>
          <a:ln w="19050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4714614" y="1130905"/>
            <a:ext cx="1033083" cy="495758"/>
            <a:chOff x="3040508" y="2032027"/>
            <a:chExt cx="1033083" cy="495758"/>
          </a:xfrm>
        </p:grpSpPr>
        <p:grpSp>
          <p:nvGrpSpPr>
            <p:cNvPr id="67" name="Group 66"/>
            <p:cNvGrpSpPr/>
            <p:nvPr/>
          </p:nvGrpSpPr>
          <p:grpSpPr>
            <a:xfrm>
              <a:off x="3040508" y="2043480"/>
              <a:ext cx="983742" cy="436245"/>
              <a:chOff x="3040508" y="2043480"/>
              <a:chExt cx="983742" cy="436245"/>
            </a:xfrm>
          </p:grpSpPr>
          <p:sp>
            <p:nvSpPr>
              <p:cNvPr id="71" name="Rounded Rectangle 70"/>
              <p:cNvSpPr/>
              <p:nvPr>
                <p:custDataLst>
                  <p:tags r:id="rId10"/>
                </p:custDataLst>
              </p:nvPr>
            </p:nvSpPr>
            <p:spPr>
              <a:xfrm>
                <a:off x="3090688" y="2043480"/>
                <a:ext cx="933562" cy="436245"/>
              </a:xfrm>
              <a:prstGeom prst="roundRect">
                <a:avLst/>
              </a:prstGeom>
              <a:blipFill>
                <a:blip r:embed="rId16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a:blip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b="1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72" name="TextBox 71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040508" y="2082283"/>
                <a:ext cx="50847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a</a:t>
                </a:r>
                <a:r>
                  <a:rPr lang="en-US" sz="1400" b="1" baseline="50000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– m</a:t>
                </a:r>
                <a:endParaRPr lang="en-IN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endParaRPr>
              </a:p>
            </p:txBody>
          </p:sp>
          <p:sp>
            <p:nvSpPr>
              <p:cNvPr id="73" name="TextBox 72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3401290" y="2121077"/>
                <a:ext cx="292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=</a:t>
                </a: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3704108" y="2032027"/>
              <a:ext cx="29527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3746242" y="2281021"/>
              <a:ext cx="23502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3682137" y="2235397"/>
              <a:ext cx="39145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a</a:t>
              </a:r>
              <a:r>
                <a:rPr lang="en-US" sz="1300" b="1" baseline="30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m</a:t>
              </a:r>
            </a:p>
          </p:txBody>
        </p:sp>
      </p:grpSp>
      <p:sp>
        <p:nvSpPr>
          <p:cNvPr id="74" name="Rounded Rectangle 73"/>
          <p:cNvSpPr/>
          <p:nvPr/>
        </p:nvSpPr>
        <p:spPr>
          <a:xfrm>
            <a:off x="1772689" y="1193051"/>
            <a:ext cx="351514" cy="222996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1274742" y="1187975"/>
            <a:ext cx="330624" cy="222996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97" name="Rectangle 96"/>
          <p:cNvSpPr/>
          <p:nvPr>
            <p:custDataLst>
              <p:tags r:id="rId1"/>
            </p:custDataLst>
          </p:nvPr>
        </p:nvSpPr>
        <p:spPr>
          <a:xfrm>
            <a:off x="2682077" y="176764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1188011" y="2255887"/>
            <a:ext cx="2189919" cy="451028"/>
          </a:xfrm>
          <a:prstGeom prst="roundRect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  <p:sp>
        <p:nvSpPr>
          <p:cNvPr id="126" name="TextBox 125"/>
          <p:cNvSpPr txBox="1"/>
          <p:nvPr/>
        </p:nvSpPr>
        <p:spPr>
          <a:xfrm>
            <a:off x="707316" y="2337054"/>
            <a:ext cx="382504" cy="29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3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  <a:sym typeface="Symbol"/>
              </a:rPr>
              <a:t></a:t>
            </a:r>
            <a:endParaRPr lang="en-US" sz="13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sp>
        <p:nvSpPr>
          <p:cNvPr id="127" name="Rectangle 126"/>
          <p:cNvSpPr/>
          <p:nvPr>
            <p:custDataLst>
              <p:tags r:id="rId2"/>
            </p:custDataLst>
          </p:nvPr>
        </p:nvSpPr>
        <p:spPr>
          <a:xfrm>
            <a:off x="1147630" y="2337057"/>
            <a:ext cx="16482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(5</a:t>
            </a:r>
            <a:r>
              <a:rPr lang="en-US" sz="1400" b="1" baseline="30000" dirty="0">
                <a:latin typeface="Bookman Old Style" pitchFamily="18" charset="0"/>
              </a:rPr>
              <a:t>– 1</a:t>
            </a:r>
            <a:r>
              <a:rPr lang="en-US" sz="1400" b="1" dirty="0">
                <a:latin typeface="Bookman Old Style" pitchFamily="18" charset="0"/>
              </a:rPr>
              <a:t> × 2</a:t>
            </a:r>
            <a:r>
              <a:rPr lang="en-US" sz="1400" b="1" baseline="30000" dirty="0">
                <a:latin typeface="Bookman Old Style" pitchFamily="18" charset="0"/>
              </a:rPr>
              <a:t>– 1</a:t>
            </a:r>
            <a:r>
              <a:rPr lang="en-US" sz="1400" b="1" dirty="0">
                <a:latin typeface="Bookman Old Style" pitchFamily="18" charset="0"/>
              </a:rPr>
              <a:t>) × 6</a:t>
            </a:r>
            <a:r>
              <a:rPr lang="en-US" sz="1400" b="1" baseline="30000" dirty="0">
                <a:latin typeface="Bookman Old Style" pitchFamily="18" charset="0"/>
              </a:rPr>
              <a:t>– 1</a:t>
            </a:r>
          </a:p>
        </p:txBody>
      </p:sp>
      <p:cxnSp>
        <p:nvCxnSpPr>
          <p:cNvPr id="136" name="Straight Connector 135"/>
          <p:cNvCxnSpPr/>
          <p:nvPr/>
        </p:nvCxnSpPr>
        <p:spPr>
          <a:xfrm>
            <a:off x="4124880" y="1302422"/>
            <a:ext cx="229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082605" y="1256404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6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088514" y="1041747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43" name="Rectangle 142"/>
          <p:cNvSpPr/>
          <p:nvPr>
            <p:custDataLst>
              <p:tags r:id="rId3"/>
            </p:custDataLst>
          </p:nvPr>
        </p:nvSpPr>
        <p:spPr>
          <a:xfrm>
            <a:off x="2682077" y="231201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cxnSp>
        <p:nvCxnSpPr>
          <p:cNvPr id="144" name="Straight Connector 143"/>
          <p:cNvCxnSpPr/>
          <p:nvPr/>
        </p:nvCxnSpPr>
        <p:spPr>
          <a:xfrm>
            <a:off x="3080288" y="2462394"/>
            <a:ext cx="229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2978702" y="2416373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60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3043922" y="2201719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2339823" y="1196311"/>
            <a:ext cx="375294" cy="222996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9" name="Rectangle 78"/>
          <p:cNvSpPr/>
          <p:nvPr>
            <p:custDataLst>
              <p:tags r:id="rId4"/>
            </p:custDataLst>
          </p:nvPr>
        </p:nvSpPr>
        <p:spPr>
          <a:xfrm>
            <a:off x="1147630" y="1152045"/>
            <a:ext cx="16482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(5</a:t>
            </a:r>
            <a:r>
              <a:rPr lang="en-US" sz="1400" b="1" baseline="30000" dirty="0">
                <a:latin typeface="Bookman Old Style" pitchFamily="18" charset="0"/>
              </a:rPr>
              <a:t>– 1</a:t>
            </a:r>
            <a:r>
              <a:rPr lang="en-US" sz="1400" b="1" dirty="0">
                <a:latin typeface="Bookman Old Style" pitchFamily="18" charset="0"/>
              </a:rPr>
              <a:t> × 2</a:t>
            </a:r>
            <a:r>
              <a:rPr lang="en-US" sz="1400" b="1" baseline="30000" dirty="0">
                <a:latin typeface="Bookman Old Style" pitchFamily="18" charset="0"/>
              </a:rPr>
              <a:t>– 1</a:t>
            </a:r>
            <a:r>
              <a:rPr lang="en-US" sz="1400" b="1" dirty="0">
                <a:latin typeface="Bookman Old Style" pitchFamily="18" charset="0"/>
              </a:rPr>
              <a:t>) × 6</a:t>
            </a:r>
            <a:r>
              <a:rPr lang="en-US" sz="1400" b="1" baseline="30000" dirty="0">
                <a:latin typeface="Bookman Old Style" pitchFamily="18" charset="0"/>
              </a:rPr>
              <a:t>– 1</a:t>
            </a:r>
          </a:p>
        </p:txBody>
      </p:sp>
      <p:sp>
        <p:nvSpPr>
          <p:cNvPr id="149" name="Rounded Rectangle 148"/>
          <p:cNvSpPr/>
          <p:nvPr/>
        </p:nvSpPr>
        <p:spPr>
          <a:xfrm>
            <a:off x="3018391" y="1681199"/>
            <a:ext cx="917003" cy="460080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5" name="Rectangle 64"/>
          <p:cNvSpPr/>
          <p:nvPr>
            <p:custDataLst>
              <p:tags r:id="rId5"/>
            </p:custDataLst>
          </p:nvPr>
        </p:nvSpPr>
        <p:spPr>
          <a:xfrm>
            <a:off x="2682077" y="115204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76" name="Rectangle 75"/>
          <p:cNvSpPr/>
          <p:nvPr>
            <p:custDataLst>
              <p:tags r:id="rId6"/>
            </p:custDataLst>
          </p:nvPr>
        </p:nvSpPr>
        <p:spPr>
          <a:xfrm>
            <a:off x="3795915" y="1152045"/>
            <a:ext cx="309700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×</a:t>
            </a:r>
            <a:endParaRPr lang="en-US" sz="1400" b="1" baseline="30000" dirty="0">
              <a:latin typeface="Bookman Old Style" pitchFamily="18" charset="0"/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3084622" y="1918025"/>
            <a:ext cx="229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983036" y="1872004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10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048256" y="165735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39" name="Rectangle 138"/>
          <p:cNvSpPr/>
          <p:nvPr>
            <p:custDataLst>
              <p:tags r:id="rId7"/>
            </p:custDataLst>
          </p:nvPr>
        </p:nvSpPr>
        <p:spPr>
          <a:xfrm>
            <a:off x="3333483" y="1747926"/>
            <a:ext cx="309700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×</a:t>
            </a:r>
            <a:endParaRPr lang="en-US" sz="1400" b="1" baseline="30000" dirty="0">
              <a:latin typeface="Bookman Old Style" pitchFamily="18" charset="0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3681765" y="1918025"/>
            <a:ext cx="229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3639490" y="1872004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6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3645399" y="165735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148" name="Rounded Rectangle 147"/>
          <p:cNvSpPr/>
          <p:nvPr/>
        </p:nvSpPr>
        <p:spPr>
          <a:xfrm>
            <a:off x="2954194" y="1078827"/>
            <a:ext cx="841975" cy="478761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7" name="Rectangle 76"/>
          <p:cNvSpPr/>
          <p:nvPr>
            <p:custDataLst>
              <p:tags r:id="rId8"/>
            </p:custDataLst>
          </p:nvPr>
        </p:nvSpPr>
        <p:spPr>
          <a:xfrm>
            <a:off x="3197143" y="1103130"/>
            <a:ext cx="309700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×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78" name="Rectangle 77"/>
          <p:cNvSpPr/>
          <p:nvPr>
            <p:custDataLst>
              <p:tags r:id="rId9"/>
            </p:custDataLst>
          </p:nvPr>
        </p:nvSpPr>
        <p:spPr>
          <a:xfrm>
            <a:off x="3002373" y="1041747"/>
            <a:ext cx="30328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3476887" y="1302422"/>
            <a:ext cx="229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434612" y="1256404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82" name="Right Bracket 81"/>
          <p:cNvSpPr/>
          <p:nvPr/>
        </p:nvSpPr>
        <p:spPr>
          <a:xfrm flipH="1">
            <a:off x="2987037" y="1115221"/>
            <a:ext cx="91529" cy="411480"/>
          </a:xfrm>
          <a:prstGeom prst="rightBracket">
            <a:avLst>
              <a:gd name="adj" fmla="val 1632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3" name="Right Bracket 82"/>
          <p:cNvSpPr/>
          <p:nvPr/>
        </p:nvSpPr>
        <p:spPr>
          <a:xfrm>
            <a:off x="3672832" y="1115221"/>
            <a:ext cx="91529" cy="411480"/>
          </a:xfrm>
          <a:prstGeom prst="rightBracket">
            <a:avLst>
              <a:gd name="adj" fmla="val 1632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440521" y="1041747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134" name="Straight Connector 133"/>
          <p:cNvCxnSpPr/>
          <p:nvPr/>
        </p:nvCxnSpPr>
        <p:spPr>
          <a:xfrm>
            <a:off x="3039707" y="1302422"/>
            <a:ext cx="229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2987031" y="1256404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5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88575" y="971550"/>
            <a:ext cx="622780" cy="374571"/>
            <a:chOff x="477621" y="1230419"/>
            <a:chExt cx="622780" cy="374571"/>
          </a:xfrm>
        </p:grpSpPr>
        <p:sp>
          <p:nvSpPr>
            <p:cNvPr id="60" name="TextBox 59"/>
            <p:cNvSpPr txBox="1"/>
            <p:nvPr/>
          </p:nvSpPr>
          <p:spPr>
            <a:xfrm>
              <a:off x="534296" y="1294014"/>
              <a:ext cx="509430" cy="274277"/>
            </a:xfrm>
            <a:prstGeom prst="roundRect">
              <a:avLst/>
            </a:prstGeom>
            <a:solidFill>
              <a:srgbClr val="7030A0"/>
            </a:solidFill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77621" y="1230419"/>
              <a:ext cx="622780" cy="37457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Sol.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20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74" grpId="0" animBg="1"/>
      <p:bldP spid="74" grpId="1" animBg="1"/>
      <p:bldP spid="75" grpId="0" animBg="1"/>
      <p:bldP spid="75" grpId="1" animBg="1"/>
      <p:bldP spid="97" grpId="0"/>
      <p:bldP spid="125" grpId="0" animBg="1"/>
      <p:bldP spid="126" grpId="0"/>
      <p:bldP spid="127" grpId="0"/>
      <p:bldP spid="137" grpId="0"/>
      <p:bldP spid="138" grpId="0"/>
      <p:bldP spid="143" grpId="0"/>
      <p:bldP spid="145" grpId="0"/>
      <p:bldP spid="146" grpId="0"/>
      <p:bldP spid="147" grpId="0" animBg="1"/>
      <p:bldP spid="147" grpId="1" animBg="1"/>
      <p:bldP spid="79" grpId="0"/>
      <p:bldP spid="149" grpId="0" animBg="1"/>
      <p:bldP spid="149" grpId="1" animBg="1"/>
      <p:bldP spid="65" grpId="0"/>
      <p:bldP spid="76" grpId="0"/>
      <p:bldP spid="102" grpId="0"/>
      <p:bldP spid="103" grpId="0"/>
      <p:bldP spid="139" grpId="0"/>
      <p:bldP spid="141" grpId="0"/>
      <p:bldP spid="142" grpId="0"/>
      <p:bldP spid="148" grpId="0" animBg="1"/>
      <p:bldP spid="148" grpId="1" animBg="1"/>
      <p:bldP spid="77" grpId="0"/>
      <p:bldP spid="78" grpId="0"/>
      <p:bldP spid="81" grpId="0"/>
      <p:bldP spid="82" grpId="0" animBg="1"/>
      <p:bldP spid="83" grpId="0" animBg="1"/>
      <p:bldP spid="84" grpId="0"/>
      <p:bldP spid="1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83506" y="269566"/>
            <a:ext cx="6603101" cy="422279"/>
            <a:chOff x="1240361" y="2142471"/>
            <a:chExt cx="6603101" cy="422279"/>
          </a:xfrm>
        </p:grpSpPr>
        <p:sp>
          <p:nvSpPr>
            <p:cNvPr id="35" name="Rounded Rectangle 34"/>
            <p:cNvSpPr/>
            <p:nvPr/>
          </p:nvSpPr>
          <p:spPr>
            <a:xfrm>
              <a:off x="1584780" y="2170539"/>
              <a:ext cx="6258682" cy="361293"/>
            </a:xfrm>
            <a:prstGeom prst="roundRect">
              <a:avLst/>
            </a:prstGeom>
            <a:gradFill flip="none" rotWithShape="1">
              <a:gsLst>
                <a:gs pos="0">
                  <a:srgbClr val="CCFF66">
                    <a:tint val="66000"/>
                    <a:satMod val="160000"/>
                  </a:srgbClr>
                </a:gs>
                <a:gs pos="50000">
                  <a:srgbClr val="CCFF66">
                    <a:tint val="44500"/>
                    <a:satMod val="160000"/>
                  </a:srgbClr>
                </a:gs>
                <a:gs pos="100000">
                  <a:srgbClr val="CCFF6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schemeClr val="accent3">
                  <a:lumMod val="7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240361" y="2142471"/>
              <a:ext cx="422279" cy="422279"/>
              <a:chOff x="1240361" y="2142471"/>
              <a:chExt cx="422279" cy="422279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240361" y="2142471"/>
                <a:ext cx="422279" cy="4222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279034" y="2181144"/>
                <a:ext cx="348991" cy="34899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92213" y="2167068"/>
                <a:ext cx="336952" cy="36899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b="1" dirty="0">
                    <a:latin typeface="Benguiat Bk BT" pitchFamily="18" charset="0"/>
                  </a:rPr>
                  <a:t>5</a:t>
                </a:r>
                <a:endParaRPr lang="en-IN" b="1" dirty="0">
                  <a:latin typeface="Benguiat Bk BT" pitchFamily="18" charset="0"/>
                </a:endParaRPr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888816" y="301502"/>
            <a:ext cx="50547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Find the value of m for which 5</a:t>
            </a:r>
            <a:r>
              <a:rPr lang="en-US" sz="1600" b="1" baseline="30000" dirty="0">
                <a:latin typeface="Bookman Old Style" pitchFamily="18" charset="0"/>
              </a:rPr>
              <a:t>m</a:t>
            </a:r>
            <a:r>
              <a:rPr lang="en-US" sz="1600" b="1" dirty="0">
                <a:latin typeface="Bookman Old Style" pitchFamily="18" charset="0"/>
              </a:rPr>
              <a:t> ÷ 5</a:t>
            </a:r>
            <a:r>
              <a:rPr lang="en-US" sz="1600" b="1" baseline="30000" dirty="0">
                <a:latin typeface="Bookman Old Style" pitchFamily="18" charset="0"/>
              </a:rPr>
              <a:t>– 3</a:t>
            </a:r>
            <a:r>
              <a:rPr lang="en-US" sz="1600" b="1" dirty="0">
                <a:latin typeface="Bookman Old Style" pitchFamily="18" charset="0"/>
              </a:rPr>
              <a:t> = 5</a:t>
            </a:r>
            <a:r>
              <a:rPr lang="en-US" sz="1600" b="1" baseline="30000" dirty="0">
                <a:latin typeface="Bookman Old Style" pitchFamily="18" charset="0"/>
              </a:rPr>
              <a:t>5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530828" y="690408"/>
            <a:ext cx="6542564" cy="4091145"/>
          </a:xfrm>
          <a:prstGeom prst="roundRect">
            <a:avLst>
              <a:gd name="adj" fmla="val 1565"/>
            </a:avLst>
          </a:prstGeom>
          <a:blipFill>
            <a:blip r:embed="rId25"/>
            <a:tile tx="0" ty="0" sx="100000" sy="100000" flip="none" algn="tl"/>
          </a:blipFill>
          <a:ln w="19050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6" name="Rectangle 65"/>
          <p:cNvSpPr/>
          <p:nvPr>
            <p:custDataLst>
              <p:tags r:id="rId1"/>
            </p:custDataLst>
          </p:nvPr>
        </p:nvSpPr>
        <p:spPr>
          <a:xfrm>
            <a:off x="2104048" y="784249"/>
            <a:ext cx="292068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67" name="Rectangle 66"/>
          <p:cNvSpPr/>
          <p:nvPr>
            <p:custDataLst>
              <p:tags r:id="rId2"/>
            </p:custDataLst>
          </p:nvPr>
        </p:nvSpPr>
        <p:spPr>
          <a:xfrm>
            <a:off x="2361364" y="784249"/>
            <a:ext cx="381836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5</a:t>
            </a:r>
            <a:r>
              <a:rPr lang="en-US" sz="1400" b="1" baseline="30000" dirty="0">
                <a:latin typeface="Bookman Old Style" pitchFamily="18" charset="0"/>
              </a:rPr>
              <a:t>5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11630" y="1127954"/>
            <a:ext cx="382504" cy="29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3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  <a:sym typeface="Symbol"/>
              </a:rPr>
              <a:t></a:t>
            </a:r>
            <a:endParaRPr lang="en-US" sz="13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sp>
        <p:nvSpPr>
          <p:cNvPr id="69" name="Rectangle 68"/>
          <p:cNvSpPr/>
          <p:nvPr>
            <p:custDataLst>
              <p:tags r:id="rId3"/>
            </p:custDataLst>
          </p:nvPr>
        </p:nvSpPr>
        <p:spPr>
          <a:xfrm>
            <a:off x="1322839" y="1127952"/>
            <a:ext cx="878767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5</a:t>
            </a:r>
            <a:r>
              <a:rPr lang="en-US" sz="1400" b="1" baseline="30000" dirty="0">
                <a:latin typeface="Bookman Old Style" pitchFamily="18" charset="0"/>
              </a:rPr>
              <a:t>m – (– 3)</a:t>
            </a:r>
            <a:r>
              <a:rPr lang="en-US" sz="1400" b="1" dirty="0">
                <a:latin typeface="Bookman Old Style" pitchFamily="18" charset="0"/>
              </a:rPr>
              <a:t> </a:t>
            </a:r>
            <a:endParaRPr lang="en-US" sz="1400" b="1" baseline="30000" dirty="0">
              <a:latin typeface="Bookman Old Style" pitchFamily="18" charset="0"/>
            </a:endParaRPr>
          </a:p>
        </p:txBody>
      </p:sp>
      <p:sp>
        <p:nvSpPr>
          <p:cNvPr id="70" name="Rectangle 69"/>
          <p:cNvSpPr/>
          <p:nvPr>
            <p:custDataLst>
              <p:tags r:id="rId4"/>
            </p:custDataLst>
          </p:nvPr>
        </p:nvSpPr>
        <p:spPr>
          <a:xfrm>
            <a:off x="2104048" y="1127952"/>
            <a:ext cx="292068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71" name="Rectangle 70"/>
          <p:cNvSpPr/>
          <p:nvPr>
            <p:custDataLst>
              <p:tags r:id="rId5"/>
            </p:custDataLst>
          </p:nvPr>
        </p:nvSpPr>
        <p:spPr>
          <a:xfrm>
            <a:off x="2356734" y="1127952"/>
            <a:ext cx="381836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5</a:t>
            </a:r>
            <a:r>
              <a:rPr lang="en-US" sz="1400" b="1" baseline="30000" dirty="0">
                <a:latin typeface="Bookman Old Style" pitchFamily="18" charset="0"/>
              </a:rPr>
              <a:t>5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11630" y="1511929"/>
            <a:ext cx="382504" cy="29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3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  <a:sym typeface="Symbol"/>
              </a:rPr>
              <a:t></a:t>
            </a:r>
            <a:endParaRPr lang="en-US" sz="13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sp>
        <p:nvSpPr>
          <p:cNvPr id="73" name="Rectangle 72"/>
          <p:cNvSpPr/>
          <p:nvPr>
            <p:custDataLst>
              <p:tags r:id="rId6"/>
            </p:custDataLst>
          </p:nvPr>
        </p:nvSpPr>
        <p:spPr>
          <a:xfrm>
            <a:off x="1443700" y="1511929"/>
            <a:ext cx="715260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5</a:t>
            </a:r>
            <a:r>
              <a:rPr lang="en-US" sz="1400" b="1" baseline="30000" dirty="0">
                <a:latin typeface="Bookman Old Style" pitchFamily="18" charset="0"/>
              </a:rPr>
              <a:t>m + 3</a:t>
            </a:r>
            <a:r>
              <a:rPr lang="en-US" sz="1400" b="1" dirty="0">
                <a:latin typeface="Bookman Old Style" pitchFamily="18" charset="0"/>
              </a:rPr>
              <a:t> </a:t>
            </a:r>
            <a:endParaRPr lang="en-US" sz="1400" b="1" baseline="30000" dirty="0">
              <a:latin typeface="Bookman Old Style" pitchFamily="18" charset="0"/>
            </a:endParaRPr>
          </a:p>
        </p:txBody>
      </p:sp>
      <p:sp>
        <p:nvSpPr>
          <p:cNvPr id="74" name="Rectangle 73"/>
          <p:cNvSpPr/>
          <p:nvPr>
            <p:custDataLst>
              <p:tags r:id="rId7"/>
            </p:custDataLst>
          </p:nvPr>
        </p:nvSpPr>
        <p:spPr>
          <a:xfrm>
            <a:off x="2104048" y="1511929"/>
            <a:ext cx="292068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75" name="Rectangle 74"/>
          <p:cNvSpPr/>
          <p:nvPr>
            <p:custDataLst>
              <p:tags r:id="rId8"/>
            </p:custDataLst>
          </p:nvPr>
        </p:nvSpPr>
        <p:spPr>
          <a:xfrm>
            <a:off x="2363138" y="1511929"/>
            <a:ext cx="381836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5</a:t>
            </a:r>
            <a:r>
              <a:rPr lang="en-US" sz="1400" b="1" baseline="30000" dirty="0">
                <a:latin typeface="Bookman Old Style" pitchFamily="18" charset="0"/>
              </a:rPr>
              <a:t>5</a:t>
            </a:r>
          </a:p>
        </p:txBody>
      </p:sp>
      <p:sp>
        <p:nvSpPr>
          <p:cNvPr id="76" name="Rectangle 75"/>
          <p:cNvSpPr/>
          <p:nvPr>
            <p:custDataLst>
              <p:tags r:id="rId9"/>
            </p:custDataLst>
          </p:nvPr>
        </p:nvSpPr>
        <p:spPr>
          <a:xfrm>
            <a:off x="1143001" y="1809750"/>
            <a:ext cx="39613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Comparing exponents both sides, we get</a:t>
            </a:r>
            <a:endParaRPr lang="en-US" sz="1400" b="1" baseline="30000" dirty="0">
              <a:latin typeface="Bookman Old Style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11630" y="2201221"/>
            <a:ext cx="382504" cy="29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3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  <a:sym typeface="Symbol"/>
              </a:rPr>
              <a:t></a:t>
            </a:r>
            <a:endParaRPr lang="en-US" sz="13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sp>
        <p:nvSpPr>
          <p:cNvPr id="78" name="Rectangle 77"/>
          <p:cNvSpPr/>
          <p:nvPr>
            <p:custDataLst>
              <p:tags r:id="rId10"/>
            </p:custDataLst>
          </p:nvPr>
        </p:nvSpPr>
        <p:spPr>
          <a:xfrm>
            <a:off x="1415780" y="2201219"/>
            <a:ext cx="712054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m + 3</a:t>
            </a:r>
            <a:endParaRPr lang="en-US" sz="1400" b="1" baseline="30000" dirty="0">
              <a:latin typeface="Bookman Old Style" pitchFamily="18" charset="0"/>
            </a:endParaRPr>
          </a:p>
        </p:txBody>
      </p:sp>
      <p:sp>
        <p:nvSpPr>
          <p:cNvPr id="79" name="Rectangle 78"/>
          <p:cNvSpPr/>
          <p:nvPr>
            <p:custDataLst>
              <p:tags r:id="rId11"/>
            </p:custDataLst>
          </p:nvPr>
        </p:nvSpPr>
        <p:spPr>
          <a:xfrm>
            <a:off x="2104048" y="2201219"/>
            <a:ext cx="292068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80" name="Rectangle 79"/>
          <p:cNvSpPr/>
          <p:nvPr>
            <p:custDataLst>
              <p:tags r:id="rId12"/>
            </p:custDataLst>
          </p:nvPr>
        </p:nvSpPr>
        <p:spPr>
          <a:xfrm>
            <a:off x="2335218" y="2201219"/>
            <a:ext cx="303288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5</a:t>
            </a:r>
            <a:endParaRPr lang="en-US" sz="1400" b="1" baseline="30000" dirty="0">
              <a:latin typeface="Bookman Old Style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11630" y="2565653"/>
            <a:ext cx="382504" cy="29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3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  <a:sym typeface="Symbol"/>
              </a:rPr>
              <a:t></a:t>
            </a:r>
            <a:endParaRPr lang="en-US" sz="13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sp>
        <p:nvSpPr>
          <p:cNvPr id="82" name="Rectangle 81"/>
          <p:cNvSpPr/>
          <p:nvPr>
            <p:custDataLst>
              <p:tags r:id="rId13"/>
            </p:custDataLst>
          </p:nvPr>
        </p:nvSpPr>
        <p:spPr>
          <a:xfrm>
            <a:off x="1713076" y="2565653"/>
            <a:ext cx="364202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m</a:t>
            </a:r>
            <a:endParaRPr lang="en-US" sz="1400" b="1" baseline="30000" dirty="0">
              <a:latin typeface="Bookman Old Style" pitchFamily="18" charset="0"/>
            </a:endParaRPr>
          </a:p>
        </p:txBody>
      </p:sp>
      <p:sp>
        <p:nvSpPr>
          <p:cNvPr id="83" name="Rectangle 82"/>
          <p:cNvSpPr/>
          <p:nvPr>
            <p:custDataLst>
              <p:tags r:id="rId14"/>
            </p:custDataLst>
          </p:nvPr>
        </p:nvSpPr>
        <p:spPr>
          <a:xfrm>
            <a:off x="2104048" y="2565653"/>
            <a:ext cx="292068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84" name="Rectangle 83"/>
          <p:cNvSpPr/>
          <p:nvPr>
            <p:custDataLst>
              <p:tags r:id="rId15"/>
            </p:custDataLst>
          </p:nvPr>
        </p:nvSpPr>
        <p:spPr>
          <a:xfrm>
            <a:off x="2335218" y="2565653"/>
            <a:ext cx="303288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5</a:t>
            </a:r>
            <a:endParaRPr lang="en-US" sz="1400" b="1" baseline="30000" dirty="0">
              <a:latin typeface="Bookman Old Style" pitchFamily="18" charset="0"/>
            </a:endParaRPr>
          </a:p>
        </p:txBody>
      </p:sp>
      <p:sp>
        <p:nvSpPr>
          <p:cNvPr id="85" name="Rectangle 84"/>
          <p:cNvSpPr/>
          <p:nvPr>
            <p:custDataLst>
              <p:tags r:id="rId16"/>
            </p:custDataLst>
          </p:nvPr>
        </p:nvSpPr>
        <p:spPr>
          <a:xfrm>
            <a:off x="2574158" y="2565653"/>
            <a:ext cx="514885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–  3</a:t>
            </a:r>
            <a:endParaRPr lang="en-US" sz="1400" b="1" baseline="30000" dirty="0">
              <a:latin typeface="Bookman Old Style" pitchFamily="18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1717989" y="2969062"/>
            <a:ext cx="883665" cy="293107"/>
          </a:xfrm>
          <a:prstGeom prst="roundRect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>
              <a:solidFill>
                <a:schemeClr val="dk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11630" y="2946657"/>
            <a:ext cx="382504" cy="29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3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  <a:sym typeface="Symbol"/>
              </a:rPr>
              <a:t></a:t>
            </a:r>
            <a:endParaRPr lang="en-US" sz="13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sp>
        <p:nvSpPr>
          <p:cNvPr id="87" name="Rectangle 86"/>
          <p:cNvSpPr/>
          <p:nvPr>
            <p:custDataLst>
              <p:tags r:id="rId17"/>
            </p:custDataLst>
          </p:nvPr>
        </p:nvSpPr>
        <p:spPr>
          <a:xfrm>
            <a:off x="1713076" y="2946654"/>
            <a:ext cx="364202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m</a:t>
            </a:r>
            <a:endParaRPr lang="en-US" sz="1400" b="1" baseline="30000" dirty="0">
              <a:latin typeface="Bookman Old Style" pitchFamily="18" charset="0"/>
            </a:endParaRPr>
          </a:p>
        </p:txBody>
      </p:sp>
      <p:sp>
        <p:nvSpPr>
          <p:cNvPr id="88" name="Rectangle 87"/>
          <p:cNvSpPr/>
          <p:nvPr>
            <p:custDataLst>
              <p:tags r:id="rId18"/>
            </p:custDataLst>
          </p:nvPr>
        </p:nvSpPr>
        <p:spPr>
          <a:xfrm>
            <a:off x="2104048" y="2946654"/>
            <a:ext cx="292068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89" name="Rectangle 88"/>
          <p:cNvSpPr/>
          <p:nvPr>
            <p:custDataLst>
              <p:tags r:id="rId19"/>
            </p:custDataLst>
          </p:nvPr>
        </p:nvSpPr>
        <p:spPr>
          <a:xfrm>
            <a:off x="2335218" y="2946654"/>
            <a:ext cx="303288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2</a:t>
            </a:r>
            <a:endParaRPr lang="en-US" sz="1400" b="1" baseline="30000" dirty="0">
              <a:latin typeface="Bookman Old Style" pitchFamily="18" charset="0"/>
            </a:endParaRPr>
          </a:p>
        </p:txBody>
      </p:sp>
      <p:sp>
        <p:nvSpPr>
          <p:cNvPr id="91" name="Curved Left Arrow 90"/>
          <p:cNvSpPr/>
          <p:nvPr/>
        </p:nvSpPr>
        <p:spPr>
          <a:xfrm rot="16200000">
            <a:off x="2125762" y="1896501"/>
            <a:ext cx="182410" cy="592804"/>
          </a:xfrm>
          <a:prstGeom prst="curvedLeftArrow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1259583" y="802745"/>
            <a:ext cx="820050" cy="2405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65" name="Rectangle 64"/>
          <p:cNvSpPr/>
          <p:nvPr>
            <p:custDataLst>
              <p:tags r:id="rId20"/>
            </p:custDataLst>
          </p:nvPr>
        </p:nvSpPr>
        <p:spPr>
          <a:xfrm>
            <a:off x="1223836" y="784249"/>
            <a:ext cx="939681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5</a:t>
            </a:r>
            <a:r>
              <a:rPr lang="en-US" sz="1400" b="1" baseline="30000" dirty="0">
                <a:latin typeface="Bookman Old Style" pitchFamily="18" charset="0"/>
              </a:rPr>
              <a:t>m</a:t>
            </a:r>
            <a:r>
              <a:rPr lang="en-US" sz="1400" b="1" dirty="0">
                <a:latin typeface="Bookman Old Style" pitchFamily="18" charset="0"/>
              </a:rPr>
              <a:t> ÷ 5</a:t>
            </a:r>
            <a:r>
              <a:rPr lang="en-US" sz="1400" b="1" baseline="30000" dirty="0">
                <a:latin typeface="Bookman Old Style" pitchFamily="18" charset="0"/>
              </a:rPr>
              <a:t>– 3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3416208" y="1204155"/>
            <a:ext cx="1449436" cy="307777"/>
            <a:chOff x="3048600" y="2089176"/>
            <a:chExt cx="1449436" cy="307777"/>
          </a:xfrm>
        </p:grpSpPr>
        <p:sp>
          <p:nvSpPr>
            <p:cNvPr id="97" name="Rounded Rectangle 96"/>
            <p:cNvSpPr/>
            <p:nvPr>
              <p:custDataLst>
                <p:tags r:id="rId21"/>
              </p:custDataLst>
            </p:nvPr>
          </p:nvSpPr>
          <p:spPr>
            <a:xfrm>
              <a:off x="3066536" y="2101889"/>
              <a:ext cx="1351304" cy="270874"/>
            </a:xfrm>
            <a:prstGeom prst="roundRect">
              <a:avLst/>
            </a:prstGeom>
            <a:blipFill>
              <a:blip r:embed="rId26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00" name="TextBox 99"/>
            <p:cNvSpPr txBox="1"/>
            <p:nvPr>
              <p:custDataLst>
                <p:tags r:id="rId22"/>
              </p:custDataLst>
            </p:nvPr>
          </p:nvSpPr>
          <p:spPr>
            <a:xfrm>
              <a:off x="3048600" y="2089176"/>
              <a:ext cx="1449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÷ 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n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= 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m–n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 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88575" y="634382"/>
            <a:ext cx="622780" cy="374571"/>
            <a:chOff x="477621" y="1230419"/>
            <a:chExt cx="622780" cy="374571"/>
          </a:xfrm>
        </p:grpSpPr>
        <p:sp>
          <p:nvSpPr>
            <p:cNvPr id="46" name="TextBox 45"/>
            <p:cNvSpPr txBox="1"/>
            <p:nvPr/>
          </p:nvSpPr>
          <p:spPr>
            <a:xfrm>
              <a:off x="534296" y="1294014"/>
              <a:ext cx="509430" cy="274277"/>
            </a:xfrm>
            <a:prstGeom prst="roundRect">
              <a:avLst/>
            </a:prstGeom>
            <a:solidFill>
              <a:srgbClr val="7030A0"/>
            </a:solidFill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77621" y="1230419"/>
              <a:ext cx="622780" cy="37457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Sol.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645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118" grpId="0" animBg="1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90" grpId="0" animBg="1"/>
      <p:bldP spid="86" grpId="0"/>
      <p:bldP spid="87" grpId="0"/>
      <p:bldP spid="88" grpId="0"/>
      <p:bldP spid="89" grpId="0"/>
      <p:bldP spid="91" grpId="0" animBg="1"/>
      <p:bldP spid="91" grpId="1" animBg="1"/>
      <p:bldP spid="92" grpId="0" animBg="1"/>
      <p:bldP spid="92" grpId="1" animBg="1"/>
      <p:bldP spid="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47898" y="2694919"/>
            <a:ext cx="323120" cy="271752"/>
          </a:xfrm>
          <a:prstGeom prst="roundRect">
            <a:avLst>
              <a:gd name="adj" fmla="val 2145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E5299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cs typeface="Calibri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49737" y="2703504"/>
            <a:ext cx="681843" cy="247047"/>
          </a:xfrm>
          <a:prstGeom prst="roundRect">
            <a:avLst>
              <a:gd name="adj" fmla="val 2145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E5299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cs typeface="Calibri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25103" y="2350299"/>
            <a:ext cx="293745" cy="271752"/>
          </a:xfrm>
          <a:prstGeom prst="roundRect">
            <a:avLst>
              <a:gd name="adj" fmla="val 2145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E5299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cs typeface="Calibri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71490" y="2362310"/>
            <a:ext cx="534083" cy="247047"/>
          </a:xfrm>
          <a:prstGeom prst="roundRect">
            <a:avLst>
              <a:gd name="adj" fmla="val 2145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E5299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9085" y="2299951"/>
            <a:ext cx="26452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3333CC"/>
                </a:solidFill>
                <a:effectLst>
                  <a:glow rad="88900">
                    <a:schemeClr val="accent6">
                      <a:lumMod val="40000"/>
                      <a:lumOff val="60000"/>
                    </a:schemeClr>
                  </a:glow>
                </a:effectLst>
                <a:latin typeface="Wingdings" pitchFamily="2" charset="2"/>
              </a:rPr>
              <a:t>¶</a:t>
            </a:r>
            <a:r>
              <a:rPr lang="en-US" sz="900" b="1" dirty="0">
                <a:solidFill>
                  <a:prstClr val="black"/>
                </a:solidFill>
                <a:latin typeface="Bookman Old Style" pitchFamily="18" charset="0"/>
              </a:rPr>
              <a:t>  </a:t>
            </a:r>
            <a:r>
              <a:rPr lang="en-US" sz="1600" b="1" dirty="0">
                <a:solidFill>
                  <a:srgbClr val="3333CC"/>
                </a:solidFill>
                <a:effectLst>
                  <a:glow rad="88900">
                    <a:schemeClr val="accent6">
                      <a:lumMod val="40000"/>
                      <a:lumOff val="60000"/>
                    </a:schemeClr>
                  </a:glow>
                </a:effectLst>
                <a:latin typeface="Bookman Old Style" panose="02050604050505020204" pitchFamily="18" charset="0"/>
              </a:rPr>
              <a:t>‘a’ is called base and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52654" y="1630771"/>
            <a:ext cx="1664269" cy="271752"/>
          </a:xfrm>
          <a:prstGeom prst="roundRect">
            <a:avLst>
              <a:gd name="adj" fmla="val 2145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E5299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cs typeface="Calibri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458756" y="1191033"/>
            <a:ext cx="1754909" cy="259650"/>
          </a:xfrm>
          <a:prstGeom prst="roundRect">
            <a:avLst>
              <a:gd name="adj" fmla="val 2145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E5299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27865" y="221217"/>
            <a:ext cx="3088271" cy="454005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  <a:latin typeface="Berlin Sans FB Dem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/>
              <a:t>INDICES (Exponents)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61386" y="675223"/>
            <a:ext cx="2760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4000" b="1">
                <a:effectLst>
                  <a:glow rad="88900">
                    <a:srgbClr val="FFFF00"/>
                  </a:glow>
                </a:effectLst>
                <a:latin typeface="Algerian" pitchFamily="82" charset="0"/>
              </a:defRPr>
            </a:lvl1pPr>
          </a:lstStyle>
          <a:p>
            <a:r>
              <a:rPr lang="en-US" sz="2800" dirty="0"/>
              <a:t>INTRODUCTION :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52400" y="740109"/>
            <a:ext cx="8839200" cy="1587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9085" y="1125289"/>
            <a:ext cx="33730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If m is a positive integer then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9085" y="1582066"/>
            <a:ext cx="50962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rgbClr val="000000"/>
                </a:solidFill>
                <a:latin typeface="Bookman Old Style" pitchFamily="18" charset="0"/>
              </a:rPr>
              <a:t>a</a:t>
            </a:r>
            <a:r>
              <a:rPr lang="en-US" sz="1600" b="1" i="1" baseline="50000" dirty="0">
                <a:solidFill>
                  <a:srgbClr val="000000"/>
                </a:solidFill>
                <a:latin typeface="Bookman Old Style" pitchFamily="18" charset="0"/>
              </a:rPr>
              <a:t>m</a:t>
            </a: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 =</a:t>
            </a:r>
            <a:r>
              <a:rPr lang="en-US" sz="1600" b="1" i="1" dirty="0">
                <a:solidFill>
                  <a:srgbClr val="000000"/>
                </a:solidFill>
                <a:latin typeface="Bookman Old Style" pitchFamily="18" charset="0"/>
              </a:rPr>
              <a:t>  a</a:t>
            </a: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 × </a:t>
            </a:r>
            <a:r>
              <a:rPr lang="en-US" sz="1600" b="1" i="1" dirty="0">
                <a:solidFill>
                  <a:srgbClr val="000000"/>
                </a:solidFill>
                <a:latin typeface="Bookman Old Style" pitchFamily="18" charset="0"/>
              </a:rPr>
              <a:t>a</a:t>
            </a: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 × </a:t>
            </a:r>
            <a:r>
              <a:rPr lang="en-US" sz="1600" b="1" i="1" dirty="0">
                <a:solidFill>
                  <a:srgbClr val="000000"/>
                </a:solidFill>
                <a:latin typeface="Bookman Old Style" pitchFamily="18" charset="0"/>
              </a:rPr>
              <a:t>a</a:t>
            </a: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 × </a:t>
            </a:r>
            <a:r>
              <a:rPr lang="en-US" sz="1600" b="1" i="1" dirty="0">
                <a:solidFill>
                  <a:srgbClr val="000000"/>
                </a:solidFill>
                <a:latin typeface="Bookman Old Style" pitchFamily="18" charset="0"/>
              </a:rPr>
              <a:t>a</a:t>
            </a: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 ........ </a:t>
            </a:r>
            <a:r>
              <a:rPr lang="en-US" sz="1600" b="1" dirty="0" err="1">
                <a:solidFill>
                  <a:srgbClr val="000000"/>
                </a:solidFill>
                <a:latin typeface="Bookman Old Style" pitchFamily="18" charset="0"/>
              </a:rPr>
              <a:t>upto</a:t>
            </a: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 m terms/times.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9086" y="1952332"/>
            <a:ext cx="684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</a:rPr>
              <a:t>Here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6919" y="2647879"/>
            <a:ext cx="5181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3333CC"/>
                </a:solidFill>
                <a:effectLst>
                  <a:glow rad="88900">
                    <a:schemeClr val="accent6">
                      <a:lumMod val="40000"/>
                      <a:lumOff val="60000"/>
                    </a:schemeClr>
                  </a:glow>
                </a:effectLst>
                <a:latin typeface="Wingdings" pitchFamily="2" charset="2"/>
              </a:rPr>
              <a:t>¶</a:t>
            </a: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srgbClr val="3333CC"/>
                </a:solidFill>
                <a:effectLst>
                  <a:glow rad="88900">
                    <a:schemeClr val="accent6">
                      <a:lumMod val="40000"/>
                      <a:lumOff val="60000"/>
                    </a:schemeClr>
                  </a:glow>
                </a:effectLst>
                <a:latin typeface="Bookman Old Style" panose="02050604050505020204" pitchFamily="18" charset="0"/>
              </a:rPr>
              <a:t>‘m’ is called Power (or exponent or index)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387603" y="985483"/>
            <a:ext cx="2145349" cy="298463"/>
          </a:xfrm>
          <a:prstGeom prst="roundRect">
            <a:avLst/>
          </a:prstGeom>
          <a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44641" y="971271"/>
            <a:ext cx="2276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300" b="1">
                <a:solidFill>
                  <a:schemeClr val="bg1"/>
                </a:solidFill>
                <a:latin typeface="Bookman Old Style" pitchFamily="18" charset="0"/>
              </a:defRPr>
            </a:lvl1pPr>
          </a:lstStyle>
          <a:p>
            <a:r>
              <a:rPr lang="en-US" sz="1400" dirty="0"/>
              <a:t>What is an exponent ?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805369" y="1421084"/>
            <a:ext cx="908050" cy="24742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rved Down Arrow 19"/>
          <p:cNvSpPr/>
          <p:nvPr/>
        </p:nvSpPr>
        <p:spPr>
          <a:xfrm flipH="1">
            <a:off x="887919" y="1951059"/>
            <a:ext cx="1542720" cy="386139"/>
          </a:xfrm>
          <a:prstGeom prst="curvedDownArrow">
            <a:avLst/>
          </a:prstGeom>
          <a:solidFill>
            <a:srgbClr val="CCFF6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766164" y="2320235"/>
            <a:ext cx="1670260" cy="467188"/>
          </a:xfrm>
          <a:prstGeom prst="roundRect">
            <a:avLst/>
          </a:prstGeom>
          <a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32592" y="2284407"/>
            <a:ext cx="1811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300" b="1">
                <a:solidFill>
                  <a:schemeClr val="bg1"/>
                </a:solidFill>
                <a:latin typeface="Bookman Old Style" pitchFamily="18" charset="0"/>
              </a:defRPr>
            </a:lvl1pPr>
          </a:lstStyle>
          <a:p>
            <a:r>
              <a:rPr lang="en-US" sz="1400" dirty="0"/>
              <a:t>Plural of index is called indices</a:t>
            </a:r>
          </a:p>
        </p:txBody>
      </p:sp>
      <p:sp>
        <p:nvSpPr>
          <p:cNvPr id="23" name="Round Diagonal Corner Rectangle 22"/>
          <p:cNvSpPr/>
          <p:nvPr/>
        </p:nvSpPr>
        <p:spPr>
          <a:xfrm>
            <a:off x="589786" y="3079337"/>
            <a:ext cx="6376831" cy="1279256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7030A0"/>
            </a:solidFill>
            <a:prstDash val="solid"/>
          </a:ln>
          <a:effectLst>
            <a:glow rad="63500">
              <a:srgbClr val="C00000">
                <a:alpha val="4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669498" y="4018856"/>
            <a:ext cx="129541" cy="170590"/>
          </a:xfrm>
          <a:prstGeom prst="roundRect">
            <a:avLst>
              <a:gd name="adj" fmla="val 2145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E5299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cs typeface="Calibri" pitchFamily="34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643197" y="3591317"/>
            <a:ext cx="142492" cy="170590"/>
          </a:xfrm>
          <a:prstGeom prst="roundRect">
            <a:avLst>
              <a:gd name="adj" fmla="val 2145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E5299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cs typeface="Calibri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580303" y="3125721"/>
            <a:ext cx="211596" cy="170590"/>
          </a:xfrm>
          <a:prstGeom prst="roundRect">
            <a:avLst>
              <a:gd name="adj" fmla="val 2145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E5299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cs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83119" y="3079831"/>
            <a:ext cx="15700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  <a:latin typeface="Bookman Old Style" pitchFamily="18" charset="0"/>
              </a:rPr>
              <a:t>Eg :</a:t>
            </a:r>
            <a:r>
              <a:rPr lang="pt-BR" sz="1600" b="1" dirty="0">
                <a:solidFill>
                  <a:prstClr val="black"/>
                </a:solidFill>
                <a:latin typeface="Bookman Old Style" pitchFamily="18" charset="0"/>
              </a:rPr>
              <a:t>  </a:t>
            </a:r>
            <a:r>
              <a:rPr lang="en-US" sz="1600" b="1" dirty="0">
                <a:solidFill>
                  <a:prstClr val="black"/>
                </a:solidFill>
                <a:latin typeface="Wingdings" pitchFamily="2" charset="2"/>
              </a:rPr>
              <a:t>ð</a:t>
            </a:r>
            <a:r>
              <a:rPr lang="en-US" sz="900" b="1" dirty="0">
                <a:solidFill>
                  <a:prstClr val="black"/>
                </a:solidFill>
                <a:latin typeface="Bookman Old Style" pitchFamily="18" charset="0"/>
              </a:rPr>
              <a:t>  </a:t>
            </a:r>
            <a:r>
              <a:rPr lang="pt-BR" sz="1600" b="1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pt-BR" sz="1600" b="1" baseline="30000" dirty="0">
                <a:solidFill>
                  <a:prstClr val="black"/>
                </a:solidFill>
                <a:latin typeface="Bookman Old Style" pitchFamily="18" charset="0"/>
              </a:rPr>
              <a:t>10 </a:t>
            </a:r>
            <a:r>
              <a:rPr lang="pt-BR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12756" y="3541987"/>
            <a:ext cx="11175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Wingdings" pitchFamily="2" charset="2"/>
              </a:rPr>
              <a:t>ð</a:t>
            </a:r>
            <a:r>
              <a:rPr lang="en-US" sz="900" b="1" dirty="0">
                <a:solidFill>
                  <a:prstClr val="black"/>
                </a:solidFill>
                <a:latin typeface="Bookman Old Style" pitchFamily="18" charset="0"/>
              </a:rPr>
              <a:t>   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5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3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109294" y="3972416"/>
            <a:ext cx="11253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Wingdings" pitchFamily="2" charset="2"/>
              </a:rPr>
              <a:t>ð</a:t>
            </a:r>
            <a:r>
              <a:rPr lang="en-US" sz="900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 m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4  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30" name="Curved Down Arrow 29"/>
          <p:cNvSpPr/>
          <p:nvPr/>
        </p:nvSpPr>
        <p:spPr>
          <a:xfrm flipH="1" flipV="1">
            <a:off x="883552" y="2951263"/>
            <a:ext cx="1542720" cy="457915"/>
          </a:xfrm>
          <a:prstGeom prst="curvedDownArrow">
            <a:avLst/>
          </a:prstGeom>
          <a:solidFill>
            <a:srgbClr val="CCFF6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778679" y="3703018"/>
            <a:ext cx="1436430" cy="286766"/>
          </a:xfrm>
          <a:prstGeom prst="roundRect">
            <a:avLst/>
          </a:prstGeom>
          <a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64719" y="3678769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1"/>
                </a:solidFill>
                <a:latin typeface="Bookman Old Style" pitchFamily="18" charset="0"/>
              </a:defRPr>
            </a:lvl1pPr>
          </a:lstStyle>
          <a:p>
            <a:r>
              <a:rPr lang="en-US" dirty="0" err="1"/>
              <a:t>Upto</a:t>
            </a:r>
            <a:r>
              <a:rPr lang="en-US" dirty="0"/>
              <a:t> 10 terms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1726119" y="3293688"/>
            <a:ext cx="3971764" cy="57809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815082" y="3766211"/>
            <a:ext cx="1287505" cy="259605"/>
          </a:xfrm>
          <a:prstGeom prst="roundRect">
            <a:avLst/>
          </a:prstGeom>
          <a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61547" y="3728381"/>
            <a:ext cx="1441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1"/>
                </a:solidFill>
                <a:latin typeface="Bookman Old Style" pitchFamily="18" charset="0"/>
              </a:defRPr>
            </a:lvl1pPr>
          </a:lstStyle>
          <a:p>
            <a:r>
              <a:rPr lang="en-US" dirty="0" err="1"/>
              <a:t>Upto</a:t>
            </a:r>
            <a:r>
              <a:rPr lang="en-US" dirty="0"/>
              <a:t> 3 terms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1759629" y="3767227"/>
            <a:ext cx="1974234" cy="15344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3969130" y="4318857"/>
            <a:ext cx="1339783" cy="255961"/>
          </a:xfrm>
          <a:prstGeom prst="roundRect">
            <a:avLst/>
          </a:prstGeom>
          <a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58397" y="4282891"/>
            <a:ext cx="1451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bg1"/>
                </a:solidFill>
                <a:latin typeface="Bookman Old Style" pitchFamily="18" charset="0"/>
              </a:defRPr>
            </a:lvl1pPr>
          </a:lstStyle>
          <a:p>
            <a:r>
              <a:rPr lang="en-US" dirty="0" err="1"/>
              <a:t>Upto</a:t>
            </a:r>
            <a:r>
              <a:rPr lang="en-US" dirty="0"/>
              <a:t> 4 terms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 flipV="1">
            <a:off x="1798227" y="4172765"/>
            <a:ext cx="2068678" cy="26121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910415" y="3079831"/>
            <a:ext cx="39569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prstClr val="black"/>
                </a:solidFill>
                <a:latin typeface="Bookman Old Style" pitchFamily="18" charset="0"/>
              </a:rPr>
              <a:t>a × a × a × a × a × a × a × a  × a × a 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91906" y="3541987"/>
            <a:ext cx="122825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5 × 5 × 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91909" y="3972416"/>
            <a:ext cx="18984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m × m × m × m</a:t>
            </a:r>
          </a:p>
        </p:txBody>
      </p:sp>
    </p:spTree>
    <p:extLst>
      <p:ext uri="{BB962C8B-B14F-4D97-AF65-F5344CB8AC3E}">
        <p14:creationId xmlns:p14="http://schemas.microsoft.com/office/powerpoint/2010/main" val="366306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/>
      <p:bldP spid="8" grpId="0" animBg="1"/>
      <p:bldP spid="8" grpId="1" animBg="1"/>
      <p:bldP spid="9" grpId="0" animBg="1"/>
      <p:bldP spid="9" grpId="1" animBg="1"/>
      <p:bldP spid="10" grpId="0" animBg="1"/>
      <p:bldP spid="11" grpId="0"/>
      <p:bldP spid="13" grpId="0"/>
      <p:bldP spid="14" grpId="0"/>
      <p:bldP spid="15" grpId="0"/>
      <p:bldP spid="16" grpId="0"/>
      <p:bldP spid="17" grpId="0" animBg="1"/>
      <p:bldP spid="17" grpId="1" animBg="1"/>
      <p:bldP spid="18" grpId="0"/>
      <p:bldP spid="18" grpId="1"/>
      <p:bldP spid="20" grpId="0" animBg="1"/>
      <p:bldP spid="20" grpId="1" animBg="1"/>
      <p:bldP spid="21" grpId="0" animBg="1"/>
      <p:bldP spid="21" grpId="1" animBg="1"/>
      <p:bldP spid="22" grpId="0"/>
      <p:bldP spid="22" grpId="1"/>
      <p:bldP spid="23" grpId="0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/>
      <p:bldP spid="28" grpId="0"/>
      <p:bldP spid="29" grpId="0"/>
      <p:bldP spid="30" grpId="0" animBg="1"/>
      <p:bldP spid="30" grpId="1" animBg="1"/>
      <p:bldP spid="31" grpId="0" animBg="1"/>
      <p:bldP spid="31" grpId="1" animBg="1"/>
      <p:bldP spid="32" grpId="0"/>
      <p:bldP spid="32" grpId="1"/>
      <p:bldP spid="34" grpId="0" animBg="1"/>
      <p:bldP spid="34" grpId="1" animBg="1"/>
      <p:bldP spid="35" grpId="0"/>
      <p:bldP spid="35" grpId="1"/>
      <p:bldP spid="37" grpId="0" animBg="1"/>
      <p:bldP spid="37" grpId="1" animBg="1"/>
      <p:bldP spid="38" grpId="0"/>
      <p:bldP spid="38" grpId="1"/>
      <p:bldP spid="40" grpId="0"/>
      <p:bldP spid="41" grpId="0"/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83506" y="269566"/>
            <a:ext cx="6603101" cy="422279"/>
            <a:chOff x="1240361" y="2142471"/>
            <a:chExt cx="6603101" cy="422279"/>
          </a:xfrm>
        </p:grpSpPr>
        <p:sp>
          <p:nvSpPr>
            <p:cNvPr id="35" name="Rounded Rectangle 34"/>
            <p:cNvSpPr/>
            <p:nvPr/>
          </p:nvSpPr>
          <p:spPr>
            <a:xfrm>
              <a:off x="1584780" y="2170539"/>
              <a:ext cx="6258682" cy="361293"/>
            </a:xfrm>
            <a:prstGeom prst="roundRect">
              <a:avLst/>
            </a:prstGeom>
            <a:gradFill flip="none" rotWithShape="1">
              <a:gsLst>
                <a:gs pos="0">
                  <a:srgbClr val="CCFF66">
                    <a:tint val="66000"/>
                    <a:satMod val="160000"/>
                  </a:srgbClr>
                </a:gs>
                <a:gs pos="50000">
                  <a:srgbClr val="CCFF66">
                    <a:tint val="44500"/>
                    <a:satMod val="160000"/>
                  </a:srgbClr>
                </a:gs>
                <a:gs pos="100000">
                  <a:srgbClr val="CCFF6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schemeClr val="accent3">
                  <a:lumMod val="7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240361" y="2142471"/>
              <a:ext cx="422279" cy="422279"/>
              <a:chOff x="1240361" y="2142471"/>
              <a:chExt cx="422279" cy="422279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240361" y="2142471"/>
                <a:ext cx="422279" cy="4222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279034" y="2181144"/>
                <a:ext cx="348991" cy="34899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92213" y="2167068"/>
                <a:ext cx="336952" cy="36899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b="1" dirty="0">
                    <a:latin typeface="Benguiat Bk BT" pitchFamily="18" charset="0"/>
                  </a:rPr>
                  <a:t>6</a:t>
                </a:r>
                <a:endParaRPr lang="en-IN" b="1" dirty="0">
                  <a:latin typeface="Benguiat Bk BT" pitchFamily="18" charset="0"/>
                </a:endParaRPr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888816" y="301502"/>
            <a:ext cx="35072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Evaluate :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560518" y="1205655"/>
            <a:ext cx="6542564" cy="3675245"/>
          </a:xfrm>
          <a:prstGeom prst="roundRect">
            <a:avLst>
              <a:gd name="adj" fmla="val 1565"/>
            </a:avLst>
          </a:prstGeom>
          <a:blipFill>
            <a:blip r:embed="rId16"/>
            <a:tile tx="0" ty="0" sx="100000" sy="100000" flip="none" algn="tl"/>
          </a:blipFill>
          <a:ln w="19050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8" name="Rectangle 67"/>
          <p:cNvSpPr/>
          <p:nvPr>
            <p:custDataLst>
              <p:tags r:id="rId1"/>
            </p:custDataLst>
          </p:nvPr>
        </p:nvSpPr>
        <p:spPr>
          <a:xfrm>
            <a:off x="2743860" y="137821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33400" y="625867"/>
            <a:ext cx="6555772" cy="593601"/>
            <a:chOff x="533400" y="625864"/>
            <a:chExt cx="6555772" cy="593601"/>
          </a:xfrm>
        </p:grpSpPr>
        <p:grpSp>
          <p:nvGrpSpPr>
            <p:cNvPr id="98" name="Group 97"/>
            <p:cNvGrpSpPr/>
            <p:nvPr/>
          </p:nvGrpSpPr>
          <p:grpSpPr>
            <a:xfrm>
              <a:off x="533400" y="698661"/>
              <a:ext cx="6555772" cy="489005"/>
              <a:chOff x="621776" y="741442"/>
              <a:chExt cx="6555772" cy="489005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621776" y="741442"/>
                <a:ext cx="6555772" cy="489005"/>
              </a:xfrm>
              <a:prstGeom prst="roundRect">
                <a:avLst/>
              </a:prstGeom>
              <a:solidFill>
                <a:srgbClr val="D3FDF2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631582" y="807466"/>
                <a:ext cx="203226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latin typeface="Bookman Old Style" pitchFamily="18" charset="0"/>
                  </a:rPr>
                  <a:t>(</a:t>
                </a:r>
                <a:r>
                  <a:rPr lang="en-US" sz="1400" b="1" dirty="0" err="1">
                    <a:latin typeface="Bookman Old Style" pitchFamily="18" charset="0"/>
                  </a:rPr>
                  <a:t>i</a:t>
                </a:r>
                <a:r>
                  <a:rPr lang="en-US" sz="1400" b="1" dirty="0">
                    <a:latin typeface="Bookman Old Style" pitchFamily="18" charset="0"/>
                  </a:rPr>
                  <a:t>)</a:t>
                </a:r>
                <a:endParaRPr lang="en-US" sz="1400" b="1" baseline="30000" dirty="0">
                  <a:latin typeface="Bookman Old Style" pitchFamily="18" charset="0"/>
                  <a:ea typeface="Cambria Math" pitchFamily="18" charset="0"/>
                </a:endParaRP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888300" y="625864"/>
              <a:ext cx="1702500" cy="593601"/>
              <a:chOff x="3199012" y="2664963"/>
              <a:chExt cx="1702500" cy="593601"/>
            </a:xfrm>
          </p:grpSpPr>
          <p:sp>
            <p:nvSpPr>
              <p:cNvPr id="137" name="Rectangle 136"/>
              <p:cNvSpPr/>
              <p:nvPr>
                <p:custDataLst>
                  <p:tags r:id="rId13"/>
                </p:custDataLst>
              </p:nvPr>
            </p:nvSpPr>
            <p:spPr>
              <a:xfrm>
                <a:off x="3646801" y="2841197"/>
                <a:ext cx="27443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b="1" dirty="0">
                    <a:solidFill>
                      <a:prstClr val="black"/>
                    </a:solidFill>
                    <a:latin typeface="Bookman Old Style" pitchFamily="18" charset="0"/>
                    <a:ea typeface="Cambria Math" panose="02040503050406030204" pitchFamily="18" charset="0"/>
                  </a:rPr>
                  <a:t>–</a:t>
                </a:r>
                <a:endParaRPr lang="en-US" sz="1400" b="1" baseline="30000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38" name="Left Brace 137"/>
              <p:cNvSpPr/>
              <p:nvPr/>
            </p:nvSpPr>
            <p:spPr>
              <a:xfrm>
                <a:off x="3199012" y="2832010"/>
                <a:ext cx="94540" cy="376233"/>
              </a:xfrm>
              <a:prstGeom prst="leftBrace">
                <a:avLst>
                  <a:gd name="adj1" fmla="val 14613"/>
                  <a:gd name="adj2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39" name="Straight Connector 138"/>
              <p:cNvCxnSpPr/>
              <p:nvPr/>
            </p:nvCxnSpPr>
            <p:spPr>
              <a:xfrm>
                <a:off x="3961876" y="2996808"/>
                <a:ext cx="22907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139"/>
              <p:cNvSpPr txBox="1"/>
              <p:nvPr/>
            </p:nvSpPr>
            <p:spPr>
              <a:xfrm>
                <a:off x="3919601" y="2950787"/>
                <a:ext cx="3032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4</a:t>
                </a:r>
              </a:p>
            </p:txBody>
          </p:sp>
          <p:sp>
            <p:nvSpPr>
              <p:cNvPr id="141" name="Right Bracket 140"/>
              <p:cNvSpPr/>
              <p:nvPr/>
            </p:nvSpPr>
            <p:spPr>
              <a:xfrm flipH="1">
                <a:off x="3922215" y="2807715"/>
                <a:ext cx="75644" cy="374073"/>
              </a:xfrm>
              <a:prstGeom prst="rightBracket">
                <a:avLst>
                  <a:gd name="adj" fmla="val 1632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Right Bracket 141"/>
              <p:cNvSpPr/>
              <p:nvPr/>
            </p:nvSpPr>
            <p:spPr>
              <a:xfrm>
                <a:off x="4156289" y="2807715"/>
                <a:ext cx="75644" cy="374073"/>
              </a:xfrm>
              <a:prstGeom prst="rightBracket">
                <a:avLst>
                  <a:gd name="adj" fmla="val 1632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3925510" y="2736133"/>
                <a:ext cx="3032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</a:rPr>
                  <a:t>1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4436106" y="2664963"/>
                <a:ext cx="4654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15938" algn="l"/>
                  </a:tabLst>
                  <a:defRPr/>
                </a:pPr>
                <a:r>
                  <a:rPr lang="en-US" sz="1100" b="1" kern="0" dirty="0">
                    <a:solidFill>
                      <a:prstClr val="black"/>
                    </a:solidFill>
                    <a:latin typeface="Bookman Old Style" pitchFamily="18" charset="0"/>
                    <a:cs typeface="Agent Orange" pitchFamily="2" charset="0"/>
                  </a:rPr>
                  <a:t>– 1</a:t>
                </a:r>
                <a:endParaRPr lang="en-US" sz="1600" b="1" i="1" kern="0" dirty="0">
                  <a:solidFill>
                    <a:prstClr val="black"/>
                  </a:solidFill>
                  <a:latin typeface="Bookman Old Style" pitchFamily="18" charset="0"/>
                  <a:cs typeface="Agent Orange" pitchFamily="2" charset="0"/>
                </a:endParaRPr>
              </a:p>
            </p:txBody>
          </p:sp>
          <p:cxnSp>
            <p:nvCxnSpPr>
              <p:cNvPr id="145" name="Straight Connector 144"/>
              <p:cNvCxnSpPr/>
              <p:nvPr/>
            </p:nvCxnSpPr>
            <p:spPr>
              <a:xfrm>
                <a:off x="3345658" y="2996808"/>
                <a:ext cx="22907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3303383" y="2950787"/>
                <a:ext cx="3032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3</a:t>
                </a:r>
              </a:p>
            </p:txBody>
          </p:sp>
          <p:sp>
            <p:nvSpPr>
              <p:cNvPr id="147" name="Right Bracket 146"/>
              <p:cNvSpPr/>
              <p:nvPr/>
            </p:nvSpPr>
            <p:spPr>
              <a:xfrm flipH="1">
                <a:off x="3305997" y="2807715"/>
                <a:ext cx="75644" cy="374073"/>
              </a:xfrm>
              <a:prstGeom prst="rightBracket">
                <a:avLst>
                  <a:gd name="adj" fmla="val 1632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Right Bracket 147"/>
              <p:cNvSpPr/>
              <p:nvPr/>
            </p:nvSpPr>
            <p:spPr>
              <a:xfrm>
                <a:off x="3540071" y="2807715"/>
                <a:ext cx="75644" cy="374073"/>
              </a:xfrm>
              <a:prstGeom prst="rightBracket">
                <a:avLst>
                  <a:gd name="adj" fmla="val 1632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3309292" y="2736133"/>
                <a:ext cx="3032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</a:rPr>
                  <a:t>1</a:t>
                </a:r>
              </a:p>
            </p:txBody>
          </p:sp>
          <p:sp>
            <p:nvSpPr>
              <p:cNvPr id="150" name="Left Brace 149"/>
              <p:cNvSpPr/>
              <p:nvPr/>
            </p:nvSpPr>
            <p:spPr>
              <a:xfrm flipH="1">
                <a:off x="4456266" y="2832010"/>
                <a:ext cx="94540" cy="376233"/>
              </a:xfrm>
              <a:prstGeom prst="leftBrace">
                <a:avLst>
                  <a:gd name="adj1" fmla="val 14613"/>
                  <a:gd name="adj2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3548359" y="2712157"/>
                <a:ext cx="40890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15938" algn="l"/>
                  </a:tabLst>
                  <a:defRPr/>
                </a:pPr>
                <a:r>
                  <a:rPr lang="en-US" sz="1100" b="1" kern="0" dirty="0">
                    <a:solidFill>
                      <a:prstClr val="black"/>
                    </a:solidFill>
                    <a:latin typeface="Bookman Old Style" pitchFamily="18" charset="0"/>
                    <a:cs typeface="Agent Orange" pitchFamily="2" charset="0"/>
                  </a:rPr>
                  <a:t>– 1</a:t>
                </a:r>
                <a:endParaRPr lang="en-US" sz="1600" b="1" i="1" kern="0" dirty="0">
                  <a:solidFill>
                    <a:prstClr val="black"/>
                  </a:solidFill>
                  <a:latin typeface="Bookman Old Style" pitchFamily="18" charset="0"/>
                  <a:cs typeface="Agent Orange" pitchFamily="2" charset="0"/>
                </a:endParaRP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4149236" y="2712157"/>
                <a:ext cx="42276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15938" algn="l"/>
                  </a:tabLst>
                  <a:defRPr/>
                </a:pPr>
                <a:r>
                  <a:rPr lang="en-US" sz="1100" b="1" kern="0" dirty="0">
                    <a:solidFill>
                      <a:prstClr val="black"/>
                    </a:solidFill>
                    <a:latin typeface="Bookman Old Style" pitchFamily="18" charset="0"/>
                    <a:cs typeface="Agent Orange" pitchFamily="2" charset="0"/>
                  </a:rPr>
                  <a:t>– 1</a:t>
                </a:r>
                <a:endParaRPr lang="en-US" sz="1600" b="1" i="1" kern="0" dirty="0">
                  <a:solidFill>
                    <a:prstClr val="black"/>
                  </a:solidFill>
                  <a:latin typeface="Bookman Old Style" pitchFamily="18" charset="0"/>
                  <a:cs typeface="Agent Orange" pitchFamily="2" charset="0"/>
                </a:endParaRPr>
              </a:p>
            </p:txBody>
          </p:sp>
        </p:grpSp>
      </p:grpSp>
      <p:sp>
        <p:nvSpPr>
          <p:cNvPr id="155" name="Rectangle 154"/>
          <p:cNvSpPr/>
          <p:nvPr>
            <p:custDataLst>
              <p:tags r:id="rId2"/>
            </p:custDataLst>
          </p:nvPr>
        </p:nvSpPr>
        <p:spPr>
          <a:xfrm>
            <a:off x="2743860" y="187542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663405" y="1841782"/>
            <a:ext cx="415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1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rPr>
              <a:t>– 1</a:t>
            </a:r>
            <a:endParaRPr lang="en-US" sz="16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sp>
        <p:nvSpPr>
          <p:cNvPr id="199" name="Rectangle 198"/>
          <p:cNvSpPr/>
          <p:nvPr>
            <p:custDataLst>
              <p:tags r:id="rId3"/>
            </p:custDataLst>
          </p:nvPr>
        </p:nvSpPr>
        <p:spPr>
          <a:xfrm>
            <a:off x="2743860" y="2764787"/>
            <a:ext cx="292068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3184399" y="2684007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205" name="Straight Connector 204"/>
          <p:cNvCxnSpPr/>
          <p:nvPr/>
        </p:nvCxnSpPr>
        <p:spPr>
          <a:xfrm>
            <a:off x="3110272" y="2928565"/>
            <a:ext cx="472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3019394" y="2888288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(– 1)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209" name="Rounded Rectangle 208"/>
          <p:cNvSpPr/>
          <p:nvPr/>
        </p:nvSpPr>
        <p:spPr>
          <a:xfrm>
            <a:off x="1065111" y="3285486"/>
            <a:ext cx="2269309" cy="501876"/>
          </a:xfrm>
          <a:prstGeom prst="roundRect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>
              <a:solidFill>
                <a:schemeClr val="dk1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711630" y="3257553"/>
            <a:ext cx="382504" cy="29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3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  <a:sym typeface="Symbol"/>
              </a:rPr>
              <a:t></a:t>
            </a:r>
            <a:endParaRPr lang="en-US" sz="13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sp>
        <p:nvSpPr>
          <p:cNvPr id="213" name="Rectangle 212"/>
          <p:cNvSpPr/>
          <p:nvPr>
            <p:custDataLst>
              <p:tags r:id="rId4"/>
            </p:custDataLst>
          </p:nvPr>
        </p:nvSpPr>
        <p:spPr>
          <a:xfrm>
            <a:off x="2743860" y="3403853"/>
            <a:ext cx="292068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14" name="Rectangle 213"/>
          <p:cNvSpPr/>
          <p:nvPr>
            <p:custDataLst>
              <p:tags r:id="rId5"/>
            </p:custDataLst>
          </p:nvPr>
        </p:nvSpPr>
        <p:spPr>
          <a:xfrm>
            <a:off x="2947320" y="3403853"/>
            <a:ext cx="453970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– 1</a:t>
            </a:r>
            <a:endParaRPr lang="en-US" sz="1400" b="1" baseline="30000" dirty="0">
              <a:latin typeface="Bookman Old Style" pitchFamily="18" charset="0"/>
            </a:endParaRPr>
          </a:p>
        </p:txBody>
      </p:sp>
      <p:grpSp>
        <p:nvGrpSpPr>
          <p:cNvPr id="254" name="Group 253"/>
          <p:cNvGrpSpPr/>
          <p:nvPr/>
        </p:nvGrpSpPr>
        <p:grpSpPr>
          <a:xfrm>
            <a:off x="5156952" y="2236766"/>
            <a:ext cx="1033083" cy="495758"/>
            <a:chOff x="3040508" y="2032027"/>
            <a:chExt cx="1033083" cy="495758"/>
          </a:xfrm>
        </p:grpSpPr>
        <p:grpSp>
          <p:nvGrpSpPr>
            <p:cNvPr id="255" name="Group 254"/>
            <p:cNvGrpSpPr/>
            <p:nvPr/>
          </p:nvGrpSpPr>
          <p:grpSpPr>
            <a:xfrm>
              <a:off x="3040508" y="2043480"/>
              <a:ext cx="983742" cy="436245"/>
              <a:chOff x="3040508" y="2043480"/>
              <a:chExt cx="983742" cy="436245"/>
            </a:xfrm>
          </p:grpSpPr>
          <p:sp>
            <p:nvSpPr>
              <p:cNvPr id="259" name="Rounded Rectangle 258"/>
              <p:cNvSpPr/>
              <p:nvPr>
                <p:custDataLst>
                  <p:tags r:id="rId10"/>
                </p:custDataLst>
              </p:nvPr>
            </p:nvSpPr>
            <p:spPr>
              <a:xfrm>
                <a:off x="3090688" y="2043480"/>
                <a:ext cx="933562" cy="436245"/>
              </a:xfrm>
              <a:prstGeom prst="roundRect">
                <a:avLst/>
              </a:prstGeom>
              <a:blipFill>
                <a:blip r:embed="rId17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a:blip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b="1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60" name="TextBox 2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040508" y="2082283"/>
                <a:ext cx="50847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a</a:t>
                </a:r>
                <a:r>
                  <a:rPr lang="en-US" sz="1400" b="1" baseline="50000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– m</a:t>
                </a:r>
                <a:endParaRPr lang="en-IN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endParaRPr>
              </a:p>
            </p:txBody>
          </p:sp>
          <p:sp>
            <p:nvSpPr>
              <p:cNvPr id="261" name="TextBox 260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3401290" y="2121077"/>
                <a:ext cx="292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=</a:t>
                </a:r>
              </a:p>
            </p:txBody>
          </p:sp>
        </p:grpSp>
        <p:sp>
          <p:nvSpPr>
            <p:cNvPr id="256" name="TextBox 255"/>
            <p:cNvSpPr txBox="1"/>
            <p:nvPr/>
          </p:nvSpPr>
          <p:spPr>
            <a:xfrm>
              <a:off x="3704108" y="2032027"/>
              <a:ext cx="29527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257" name="Straight Connector 256"/>
            <p:cNvCxnSpPr/>
            <p:nvPr/>
          </p:nvCxnSpPr>
          <p:spPr>
            <a:xfrm>
              <a:off x="3746242" y="2281021"/>
              <a:ext cx="23502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TextBox 257"/>
            <p:cNvSpPr txBox="1"/>
            <p:nvPr/>
          </p:nvSpPr>
          <p:spPr>
            <a:xfrm>
              <a:off x="3682137" y="2235397"/>
              <a:ext cx="39145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a</a:t>
              </a:r>
              <a:r>
                <a:rPr lang="en-US" sz="1300" b="1" baseline="30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m</a:t>
              </a:r>
            </a:p>
          </p:txBody>
        </p:sp>
      </p:grpSp>
      <p:sp>
        <p:nvSpPr>
          <p:cNvPr id="262" name="Rounded Rectangle 261"/>
          <p:cNvSpPr/>
          <p:nvPr/>
        </p:nvSpPr>
        <p:spPr>
          <a:xfrm>
            <a:off x="1894093" y="1325767"/>
            <a:ext cx="576072" cy="466344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63" name="Rounded Rectangle 262"/>
          <p:cNvSpPr/>
          <p:nvPr/>
        </p:nvSpPr>
        <p:spPr>
          <a:xfrm>
            <a:off x="1148397" y="1325335"/>
            <a:ext cx="579016" cy="463955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73535" y="1235306"/>
            <a:ext cx="1833360" cy="593601"/>
            <a:chOff x="3068152" y="2664963"/>
            <a:chExt cx="1833360" cy="593601"/>
          </a:xfrm>
        </p:grpSpPr>
        <p:sp>
          <p:nvSpPr>
            <p:cNvPr id="92" name="Rectangle 91"/>
            <p:cNvSpPr/>
            <p:nvPr>
              <p:custDataLst>
                <p:tags r:id="rId9"/>
              </p:custDataLst>
            </p:nvPr>
          </p:nvSpPr>
          <p:spPr>
            <a:xfrm>
              <a:off x="3590484" y="2841197"/>
              <a:ext cx="2744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b="1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</a:rPr>
                <a:t>–</a:t>
              </a:r>
              <a:endParaRPr lang="en-US" sz="1400" b="1" baseline="30000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93" name="Left Brace 92"/>
            <p:cNvSpPr/>
            <p:nvPr/>
          </p:nvSpPr>
          <p:spPr>
            <a:xfrm>
              <a:off x="3068152" y="2832010"/>
              <a:ext cx="94540" cy="376233"/>
            </a:xfrm>
            <a:prstGeom prst="leftBrace">
              <a:avLst>
                <a:gd name="adj1" fmla="val 14613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3961876" y="2996808"/>
              <a:ext cx="2290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3919601" y="2950787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</a:t>
              </a:r>
            </a:p>
          </p:txBody>
        </p:sp>
        <p:sp>
          <p:nvSpPr>
            <p:cNvPr id="96" name="Right Bracket 95"/>
            <p:cNvSpPr/>
            <p:nvPr/>
          </p:nvSpPr>
          <p:spPr>
            <a:xfrm flipH="1">
              <a:off x="3922215" y="2807715"/>
              <a:ext cx="75644" cy="374073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7" name="Right Bracket 96"/>
            <p:cNvSpPr/>
            <p:nvPr/>
          </p:nvSpPr>
          <p:spPr>
            <a:xfrm>
              <a:off x="4156289" y="2807715"/>
              <a:ext cx="75644" cy="374073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925510" y="2736133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436106" y="2664963"/>
              <a:ext cx="4654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515938" algn="l"/>
                </a:tabLst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Bookman Old Style" pitchFamily="18" charset="0"/>
                  <a:cs typeface="Agent Orange" pitchFamily="2" charset="0"/>
                </a:rPr>
                <a:t>– 1</a:t>
              </a:r>
              <a:endParaRPr lang="en-US" sz="1600" b="1" i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endParaRPr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3253332" y="2996808"/>
              <a:ext cx="2290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3172523" y="2950787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</a:p>
          </p:txBody>
        </p:sp>
        <p:sp>
          <p:nvSpPr>
            <p:cNvPr id="104" name="Right Bracket 103"/>
            <p:cNvSpPr/>
            <p:nvPr/>
          </p:nvSpPr>
          <p:spPr>
            <a:xfrm flipH="1">
              <a:off x="3175137" y="2807715"/>
              <a:ext cx="75644" cy="374073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5" name="Right Bracket 104"/>
            <p:cNvSpPr/>
            <p:nvPr/>
          </p:nvSpPr>
          <p:spPr>
            <a:xfrm>
              <a:off x="3409211" y="2807715"/>
              <a:ext cx="75644" cy="374073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178432" y="2736133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109" name="Left Brace 108"/>
            <p:cNvSpPr/>
            <p:nvPr/>
          </p:nvSpPr>
          <p:spPr>
            <a:xfrm flipH="1">
              <a:off x="4456266" y="2832010"/>
              <a:ext cx="94540" cy="376233"/>
            </a:xfrm>
            <a:prstGeom prst="leftBrace">
              <a:avLst>
                <a:gd name="adj1" fmla="val 14613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417499" y="2712157"/>
              <a:ext cx="4089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515938" algn="l"/>
                </a:tabLst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Bookman Old Style" pitchFamily="18" charset="0"/>
                  <a:cs typeface="Agent Orange" pitchFamily="2" charset="0"/>
                </a:rPr>
                <a:t>– 1</a:t>
              </a:r>
              <a:endParaRPr lang="en-US" sz="1600" b="1" i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149236" y="2712157"/>
              <a:ext cx="4227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515938" algn="l"/>
                </a:tabLst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Bookman Old Style" pitchFamily="18" charset="0"/>
                  <a:cs typeface="Agent Orange" pitchFamily="2" charset="0"/>
                </a:rPr>
                <a:t>– 1</a:t>
              </a:r>
              <a:endParaRPr lang="en-US" sz="1600" b="1" i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endParaRPr>
            </a:p>
          </p:txBody>
        </p:sp>
      </p:grpSp>
      <p:grpSp>
        <p:nvGrpSpPr>
          <p:cNvPr id="264" name="Group 263"/>
          <p:cNvGrpSpPr/>
          <p:nvPr/>
        </p:nvGrpSpPr>
        <p:grpSpPr>
          <a:xfrm>
            <a:off x="1073535" y="3230604"/>
            <a:ext cx="1833360" cy="593601"/>
            <a:chOff x="3068152" y="2664963"/>
            <a:chExt cx="1833360" cy="593601"/>
          </a:xfrm>
        </p:grpSpPr>
        <p:sp>
          <p:nvSpPr>
            <p:cNvPr id="265" name="Rectangle 264"/>
            <p:cNvSpPr/>
            <p:nvPr>
              <p:custDataLst>
                <p:tags r:id="rId8"/>
              </p:custDataLst>
            </p:nvPr>
          </p:nvSpPr>
          <p:spPr>
            <a:xfrm>
              <a:off x="3590484" y="2841197"/>
              <a:ext cx="27443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b="1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</a:rPr>
                <a:t>–</a:t>
              </a:r>
              <a:endParaRPr lang="en-US" sz="1400" b="1" baseline="30000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266" name="Left Brace 265"/>
            <p:cNvSpPr/>
            <p:nvPr/>
          </p:nvSpPr>
          <p:spPr>
            <a:xfrm>
              <a:off x="3068152" y="2832010"/>
              <a:ext cx="94540" cy="376233"/>
            </a:xfrm>
            <a:prstGeom prst="leftBrace">
              <a:avLst>
                <a:gd name="adj1" fmla="val 14613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267" name="Straight Connector 266"/>
            <p:cNvCxnSpPr/>
            <p:nvPr/>
          </p:nvCxnSpPr>
          <p:spPr>
            <a:xfrm>
              <a:off x="3961876" y="2996808"/>
              <a:ext cx="2290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Box 267"/>
            <p:cNvSpPr txBox="1"/>
            <p:nvPr/>
          </p:nvSpPr>
          <p:spPr>
            <a:xfrm>
              <a:off x="3919601" y="2950787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</a:t>
              </a:r>
            </a:p>
          </p:txBody>
        </p:sp>
        <p:sp>
          <p:nvSpPr>
            <p:cNvPr id="269" name="Right Bracket 268"/>
            <p:cNvSpPr/>
            <p:nvPr/>
          </p:nvSpPr>
          <p:spPr>
            <a:xfrm flipH="1">
              <a:off x="3922215" y="2807715"/>
              <a:ext cx="75644" cy="374073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0" name="Right Bracket 269"/>
            <p:cNvSpPr/>
            <p:nvPr/>
          </p:nvSpPr>
          <p:spPr>
            <a:xfrm>
              <a:off x="4156289" y="2807715"/>
              <a:ext cx="75644" cy="374073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3925510" y="2736133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4436106" y="2664963"/>
              <a:ext cx="4654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515938" algn="l"/>
                </a:tabLst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Bookman Old Style" pitchFamily="18" charset="0"/>
                  <a:cs typeface="Agent Orange" pitchFamily="2" charset="0"/>
                </a:rPr>
                <a:t>– 1</a:t>
              </a:r>
              <a:endParaRPr lang="en-US" sz="1600" b="1" i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endParaRPr>
            </a:p>
          </p:txBody>
        </p:sp>
        <p:cxnSp>
          <p:nvCxnSpPr>
            <p:cNvPr id="273" name="Straight Connector 272"/>
            <p:cNvCxnSpPr/>
            <p:nvPr/>
          </p:nvCxnSpPr>
          <p:spPr>
            <a:xfrm>
              <a:off x="3253332" y="2996808"/>
              <a:ext cx="2290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TextBox 273"/>
            <p:cNvSpPr txBox="1"/>
            <p:nvPr/>
          </p:nvSpPr>
          <p:spPr>
            <a:xfrm>
              <a:off x="3172523" y="2950787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</a:p>
          </p:txBody>
        </p:sp>
        <p:sp>
          <p:nvSpPr>
            <p:cNvPr id="275" name="Right Bracket 274"/>
            <p:cNvSpPr/>
            <p:nvPr/>
          </p:nvSpPr>
          <p:spPr>
            <a:xfrm flipH="1">
              <a:off x="3175137" y="2807715"/>
              <a:ext cx="75644" cy="374073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6" name="Right Bracket 275"/>
            <p:cNvSpPr/>
            <p:nvPr/>
          </p:nvSpPr>
          <p:spPr>
            <a:xfrm>
              <a:off x="3409211" y="2807715"/>
              <a:ext cx="75644" cy="374073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3178432" y="2736133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278" name="Left Brace 277"/>
            <p:cNvSpPr/>
            <p:nvPr/>
          </p:nvSpPr>
          <p:spPr>
            <a:xfrm flipH="1">
              <a:off x="4456266" y="2832010"/>
              <a:ext cx="94540" cy="376233"/>
            </a:xfrm>
            <a:prstGeom prst="leftBrace">
              <a:avLst>
                <a:gd name="adj1" fmla="val 14613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3417499" y="2712157"/>
              <a:ext cx="4089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515938" algn="l"/>
                </a:tabLst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Bookman Old Style" pitchFamily="18" charset="0"/>
                  <a:cs typeface="Agent Orange" pitchFamily="2" charset="0"/>
                </a:rPr>
                <a:t>– 1</a:t>
              </a:r>
              <a:endParaRPr lang="en-US" sz="1600" b="1" i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4149236" y="2712157"/>
              <a:ext cx="4227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515938" algn="l"/>
                </a:tabLst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Bookman Old Style" pitchFamily="18" charset="0"/>
                  <a:cs typeface="Agent Orange" pitchFamily="2" charset="0"/>
                </a:rPr>
                <a:t>– 1</a:t>
              </a:r>
              <a:endParaRPr lang="en-US" sz="1600" b="1" i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endParaRPr>
            </a:p>
          </p:txBody>
        </p:sp>
      </p:grpSp>
      <p:sp>
        <p:nvSpPr>
          <p:cNvPr id="281" name="Rounded Rectangle 280"/>
          <p:cNvSpPr/>
          <p:nvPr/>
        </p:nvSpPr>
        <p:spPr>
          <a:xfrm>
            <a:off x="3768230" y="1323850"/>
            <a:ext cx="464758" cy="457155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82" name="Rounded Rectangle 281"/>
          <p:cNvSpPr/>
          <p:nvPr/>
        </p:nvSpPr>
        <p:spPr>
          <a:xfrm>
            <a:off x="3149456" y="1316073"/>
            <a:ext cx="486101" cy="454813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1" name="Rectangle 70"/>
          <p:cNvSpPr/>
          <p:nvPr>
            <p:custDataLst>
              <p:tags r:id="rId6"/>
            </p:custDataLst>
          </p:nvPr>
        </p:nvSpPr>
        <p:spPr>
          <a:xfrm>
            <a:off x="3515106" y="139953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–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72" name="Left Brace 71"/>
          <p:cNvSpPr/>
          <p:nvPr/>
        </p:nvSpPr>
        <p:spPr>
          <a:xfrm>
            <a:off x="3080195" y="1390350"/>
            <a:ext cx="94540" cy="376233"/>
          </a:xfrm>
          <a:prstGeom prst="leftBrace">
            <a:avLst>
              <a:gd name="adj1" fmla="val 1461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3843059" y="1555145"/>
            <a:ext cx="229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800784" y="1509127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77" name="Right Bracket 76"/>
          <p:cNvSpPr/>
          <p:nvPr/>
        </p:nvSpPr>
        <p:spPr>
          <a:xfrm flipH="1">
            <a:off x="3803398" y="1366055"/>
            <a:ext cx="75644" cy="374073"/>
          </a:xfrm>
          <a:prstGeom prst="rightBracket">
            <a:avLst>
              <a:gd name="adj" fmla="val 1632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8" name="Right Bracket 77"/>
          <p:cNvSpPr/>
          <p:nvPr/>
        </p:nvSpPr>
        <p:spPr>
          <a:xfrm>
            <a:off x="4037472" y="1366055"/>
            <a:ext cx="75644" cy="374073"/>
          </a:xfrm>
          <a:prstGeom prst="rightBracket">
            <a:avLst>
              <a:gd name="adj" fmla="val 1632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06693" y="129447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4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216383" y="1223300"/>
            <a:ext cx="415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1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rPr>
              <a:t>– 1</a:t>
            </a:r>
            <a:endParaRPr lang="en-US" sz="16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>
            <a:off x="3226841" y="1555145"/>
            <a:ext cx="229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184566" y="1509127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86" name="Right Bracket 85"/>
          <p:cNvSpPr/>
          <p:nvPr/>
        </p:nvSpPr>
        <p:spPr>
          <a:xfrm flipH="1">
            <a:off x="3187180" y="1366055"/>
            <a:ext cx="75644" cy="374073"/>
          </a:xfrm>
          <a:prstGeom prst="rightBracket">
            <a:avLst>
              <a:gd name="adj" fmla="val 1632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7" name="Right Bracket 86"/>
          <p:cNvSpPr/>
          <p:nvPr/>
        </p:nvSpPr>
        <p:spPr>
          <a:xfrm>
            <a:off x="3421254" y="1366055"/>
            <a:ext cx="75644" cy="374073"/>
          </a:xfrm>
          <a:prstGeom prst="rightBracket">
            <a:avLst>
              <a:gd name="adj" fmla="val 1632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190475" y="129447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89" name="Left Brace 88"/>
          <p:cNvSpPr/>
          <p:nvPr/>
        </p:nvSpPr>
        <p:spPr>
          <a:xfrm flipH="1">
            <a:off x="4218003" y="1390350"/>
            <a:ext cx="94540" cy="376233"/>
          </a:xfrm>
          <a:prstGeom prst="leftBrace">
            <a:avLst>
              <a:gd name="adj1" fmla="val 1461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429548" y="1270494"/>
            <a:ext cx="263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1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rPr>
              <a:t>1</a:t>
            </a:r>
            <a:endParaRPr lang="en-US" sz="16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30426" y="1270494"/>
            <a:ext cx="263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1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rPr>
              <a:t>1</a:t>
            </a:r>
            <a:endParaRPr lang="en-US" sz="16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sp>
        <p:nvSpPr>
          <p:cNvPr id="283" name="Rounded Rectangle 282"/>
          <p:cNvSpPr/>
          <p:nvPr/>
        </p:nvSpPr>
        <p:spPr>
          <a:xfrm>
            <a:off x="3119411" y="1931627"/>
            <a:ext cx="627971" cy="233391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3260519" y="1875428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–  4}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030016" y="1875428"/>
            <a:ext cx="360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{3</a:t>
            </a:r>
          </a:p>
        </p:txBody>
      </p:sp>
      <p:sp>
        <p:nvSpPr>
          <p:cNvPr id="284" name="Rounded Rectangle 283"/>
          <p:cNvSpPr/>
          <p:nvPr/>
        </p:nvSpPr>
        <p:spPr>
          <a:xfrm>
            <a:off x="3092256" y="2301875"/>
            <a:ext cx="644292" cy="261890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59" name="Rectangle 158"/>
          <p:cNvSpPr/>
          <p:nvPr>
            <p:custDataLst>
              <p:tags r:id="rId7"/>
            </p:custDataLst>
          </p:nvPr>
        </p:nvSpPr>
        <p:spPr>
          <a:xfrm>
            <a:off x="2743860" y="227041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3031788" y="2270415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(– 1)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3432156" y="2236766"/>
            <a:ext cx="415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1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rPr>
              <a:t>– 1</a:t>
            </a:r>
            <a:endParaRPr lang="en-US" sz="16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512851" y="1146563"/>
            <a:ext cx="622780" cy="374571"/>
            <a:chOff x="477621" y="1230419"/>
            <a:chExt cx="622780" cy="374571"/>
          </a:xfrm>
        </p:grpSpPr>
        <p:sp>
          <p:nvSpPr>
            <p:cNvPr id="116" name="TextBox 115"/>
            <p:cNvSpPr txBox="1"/>
            <p:nvPr/>
          </p:nvSpPr>
          <p:spPr>
            <a:xfrm>
              <a:off x="534296" y="1294014"/>
              <a:ext cx="509430" cy="274277"/>
            </a:xfrm>
            <a:prstGeom prst="roundRect">
              <a:avLst/>
            </a:prstGeom>
            <a:solidFill>
              <a:srgbClr val="7030A0"/>
            </a:solidFill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4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77621" y="1230419"/>
              <a:ext cx="622780" cy="37457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Sol.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608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118" grpId="0" animBg="1"/>
      <p:bldP spid="68" grpId="0"/>
      <p:bldP spid="155" grpId="0"/>
      <p:bldP spid="158" grpId="0"/>
      <p:bldP spid="199" grpId="0"/>
      <p:bldP spid="204" grpId="0"/>
      <p:bldP spid="208" grpId="0"/>
      <p:bldP spid="209" grpId="0" animBg="1"/>
      <p:bldP spid="210" grpId="0"/>
      <p:bldP spid="213" grpId="0"/>
      <p:bldP spid="214" grpId="0"/>
      <p:bldP spid="262" grpId="0" animBg="1"/>
      <p:bldP spid="262" grpId="1" animBg="1"/>
      <p:bldP spid="263" grpId="0" animBg="1"/>
      <p:bldP spid="263" grpId="1" animBg="1"/>
      <p:bldP spid="281" grpId="0" animBg="1"/>
      <p:bldP spid="281" grpId="1" animBg="1"/>
      <p:bldP spid="282" grpId="0" animBg="1"/>
      <p:bldP spid="282" grpId="1" animBg="1"/>
      <p:bldP spid="71" grpId="0"/>
      <p:bldP spid="72" grpId="0" animBg="1"/>
      <p:bldP spid="76" grpId="0"/>
      <p:bldP spid="77" grpId="0" animBg="1"/>
      <p:bldP spid="78" grpId="0" animBg="1"/>
      <p:bldP spid="79" grpId="0"/>
      <p:bldP spid="80" grpId="0"/>
      <p:bldP spid="85" grpId="0"/>
      <p:bldP spid="86" grpId="0" animBg="1"/>
      <p:bldP spid="87" grpId="0" animBg="1"/>
      <p:bldP spid="88" grpId="0"/>
      <p:bldP spid="89" grpId="0" animBg="1"/>
      <p:bldP spid="90" grpId="0"/>
      <p:bldP spid="91" grpId="0"/>
      <p:bldP spid="283" grpId="0" animBg="1"/>
      <p:bldP spid="283" grpId="1" animBg="1"/>
      <p:bldP spid="156" grpId="0"/>
      <p:bldP spid="157" grpId="0"/>
      <p:bldP spid="284" grpId="0" animBg="1"/>
      <p:bldP spid="284" grpId="1" animBg="1"/>
      <p:bldP spid="159" grpId="0"/>
      <p:bldP spid="161" grpId="0"/>
      <p:bldP spid="16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83506" y="269566"/>
            <a:ext cx="6603101" cy="422279"/>
            <a:chOff x="1240361" y="2142471"/>
            <a:chExt cx="6603101" cy="422279"/>
          </a:xfrm>
        </p:grpSpPr>
        <p:sp>
          <p:nvSpPr>
            <p:cNvPr id="35" name="Rounded Rectangle 34"/>
            <p:cNvSpPr/>
            <p:nvPr/>
          </p:nvSpPr>
          <p:spPr>
            <a:xfrm>
              <a:off x="1584780" y="2170539"/>
              <a:ext cx="6258682" cy="361293"/>
            </a:xfrm>
            <a:prstGeom prst="roundRect">
              <a:avLst/>
            </a:prstGeom>
            <a:gradFill flip="none" rotWithShape="1">
              <a:gsLst>
                <a:gs pos="0">
                  <a:srgbClr val="CCFF66">
                    <a:tint val="66000"/>
                    <a:satMod val="160000"/>
                  </a:srgbClr>
                </a:gs>
                <a:gs pos="50000">
                  <a:srgbClr val="CCFF66">
                    <a:tint val="44500"/>
                    <a:satMod val="160000"/>
                  </a:srgbClr>
                </a:gs>
                <a:gs pos="100000">
                  <a:srgbClr val="CCFF6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schemeClr val="accent3">
                  <a:lumMod val="7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240361" y="2142471"/>
              <a:ext cx="422279" cy="422279"/>
              <a:chOff x="1240361" y="2142471"/>
              <a:chExt cx="422279" cy="422279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240361" y="2142471"/>
                <a:ext cx="422279" cy="4222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279034" y="2181144"/>
                <a:ext cx="348991" cy="34899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92213" y="2167068"/>
                <a:ext cx="336952" cy="36899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b="1" dirty="0">
                    <a:latin typeface="Benguiat Bk BT" pitchFamily="18" charset="0"/>
                  </a:rPr>
                  <a:t>6</a:t>
                </a:r>
                <a:endParaRPr lang="en-IN" b="1" dirty="0">
                  <a:latin typeface="Benguiat Bk BT" pitchFamily="18" charset="0"/>
                </a:endParaRPr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888816" y="301502"/>
            <a:ext cx="35072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Evaluate :</a:t>
            </a:r>
          </a:p>
        </p:txBody>
      </p:sp>
      <p:sp>
        <p:nvSpPr>
          <p:cNvPr id="118" name="Rounded Rectangle 117"/>
          <p:cNvSpPr/>
          <p:nvPr/>
        </p:nvSpPr>
        <p:spPr>
          <a:xfrm>
            <a:off x="560518" y="1205655"/>
            <a:ext cx="6542564" cy="3675245"/>
          </a:xfrm>
          <a:prstGeom prst="roundRect">
            <a:avLst>
              <a:gd name="adj" fmla="val 1565"/>
            </a:avLst>
          </a:prstGeom>
          <a:blipFill>
            <a:blip r:embed="rId26"/>
            <a:tile tx="0" ty="0" sx="100000" sy="100000" flip="none" algn="tl"/>
          </a:blipFill>
          <a:ln w="19050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8" name="Rectangle 67"/>
          <p:cNvSpPr/>
          <p:nvPr>
            <p:custDataLst>
              <p:tags r:id="rId1"/>
            </p:custDataLst>
          </p:nvPr>
        </p:nvSpPr>
        <p:spPr>
          <a:xfrm>
            <a:off x="2740564" y="137821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86763" y="673061"/>
            <a:ext cx="6602411" cy="546407"/>
            <a:chOff x="486761" y="673058"/>
            <a:chExt cx="6602411" cy="546407"/>
          </a:xfrm>
        </p:grpSpPr>
        <p:grpSp>
          <p:nvGrpSpPr>
            <p:cNvPr id="98" name="Group 97"/>
            <p:cNvGrpSpPr/>
            <p:nvPr/>
          </p:nvGrpSpPr>
          <p:grpSpPr>
            <a:xfrm>
              <a:off x="486761" y="698661"/>
              <a:ext cx="6602411" cy="489005"/>
              <a:chOff x="575137" y="741442"/>
              <a:chExt cx="6602411" cy="489005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621776" y="741442"/>
                <a:ext cx="6555772" cy="489005"/>
              </a:xfrm>
              <a:prstGeom prst="roundRect">
                <a:avLst/>
              </a:prstGeom>
              <a:solidFill>
                <a:srgbClr val="D3FDF2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575137" y="807466"/>
                <a:ext cx="203226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latin typeface="Bookman Old Style" pitchFamily="18" charset="0"/>
                  </a:rPr>
                  <a:t>(ii)</a:t>
                </a:r>
                <a:endParaRPr lang="en-US" sz="1400" b="1" baseline="30000" dirty="0">
                  <a:latin typeface="Bookman Old Style" pitchFamily="18" charset="0"/>
                  <a:ea typeface="Cambria Math" pitchFamily="18" charset="0"/>
                </a:endParaRP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992671" y="673058"/>
              <a:ext cx="1361101" cy="546407"/>
              <a:chOff x="3303383" y="2712157"/>
              <a:chExt cx="1361101" cy="546407"/>
            </a:xfrm>
          </p:grpSpPr>
          <p:sp>
            <p:nvSpPr>
              <p:cNvPr id="137" name="Rectangle 136"/>
              <p:cNvSpPr/>
              <p:nvPr>
                <p:custDataLst>
                  <p:tags r:id="rId23"/>
                </p:custDataLst>
              </p:nvPr>
            </p:nvSpPr>
            <p:spPr>
              <a:xfrm>
                <a:off x="3709788" y="2841197"/>
                <a:ext cx="30970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b="1" dirty="0">
                    <a:solidFill>
                      <a:prstClr val="black"/>
                    </a:solidFill>
                    <a:latin typeface="Bookman Old Style" pitchFamily="18" charset="0"/>
                    <a:ea typeface="Cambria Math" panose="02040503050406030204" pitchFamily="18" charset="0"/>
                  </a:rPr>
                  <a:t>×</a:t>
                </a:r>
                <a:endParaRPr lang="en-US" sz="1400" b="1" baseline="30000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</a:endParaRPr>
              </a:p>
            </p:txBody>
          </p:sp>
          <p:cxnSp>
            <p:nvCxnSpPr>
              <p:cNvPr id="139" name="Straight Connector 138"/>
              <p:cNvCxnSpPr/>
              <p:nvPr/>
            </p:nvCxnSpPr>
            <p:spPr>
              <a:xfrm>
                <a:off x="4062840" y="2996808"/>
                <a:ext cx="22907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139"/>
              <p:cNvSpPr txBox="1"/>
              <p:nvPr/>
            </p:nvSpPr>
            <p:spPr>
              <a:xfrm>
                <a:off x="4012086" y="2950787"/>
                <a:ext cx="3032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5</a:t>
                </a:r>
              </a:p>
            </p:txBody>
          </p:sp>
          <p:sp>
            <p:nvSpPr>
              <p:cNvPr id="141" name="Right Bracket 140"/>
              <p:cNvSpPr/>
              <p:nvPr/>
            </p:nvSpPr>
            <p:spPr>
              <a:xfrm flipH="1">
                <a:off x="4014700" y="2807715"/>
                <a:ext cx="75644" cy="374073"/>
              </a:xfrm>
              <a:prstGeom prst="rightBracket">
                <a:avLst>
                  <a:gd name="adj" fmla="val 1632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Right Bracket 141"/>
              <p:cNvSpPr/>
              <p:nvPr/>
            </p:nvSpPr>
            <p:spPr>
              <a:xfrm>
                <a:off x="4248774" y="2807715"/>
                <a:ext cx="75644" cy="374073"/>
              </a:xfrm>
              <a:prstGeom prst="rightBracket">
                <a:avLst>
                  <a:gd name="adj" fmla="val 1632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4017995" y="2736133"/>
                <a:ext cx="3032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</a:rPr>
                  <a:t>8</a:t>
                </a:r>
              </a:p>
            </p:txBody>
          </p:sp>
          <p:cxnSp>
            <p:nvCxnSpPr>
              <p:cNvPr id="145" name="Straight Connector 144"/>
              <p:cNvCxnSpPr/>
              <p:nvPr/>
            </p:nvCxnSpPr>
            <p:spPr>
              <a:xfrm>
                <a:off x="3345658" y="2996808"/>
                <a:ext cx="22907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Box 145"/>
              <p:cNvSpPr txBox="1"/>
              <p:nvPr/>
            </p:nvSpPr>
            <p:spPr>
              <a:xfrm>
                <a:off x="3303383" y="2950787"/>
                <a:ext cx="3032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8</a:t>
                </a:r>
              </a:p>
            </p:txBody>
          </p:sp>
          <p:sp>
            <p:nvSpPr>
              <p:cNvPr id="147" name="Right Bracket 146"/>
              <p:cNvSpPr/>
              <p:nvPr/>
            </p:nvSpPr>
            <p:spPr>
              <a:xfrm flipH="1">
                <a:off x="3305997" y="2807715"/>
                <a:ext cx="75644" cy="374073"/>
              </a:xfrm>
              <a:prstGeom prst="rightBracket">
                <a:avLst>
                  <a:gd name="adj" fmla="val 1632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Right Bracket 147"/>
              <p:cNvSpPr/>
              <p:nvPr/>
            </p:nvSpPr>
            <p:spPr>
              <a:xfrm>
                <a:off x="3540071" y="2807715"/>
                <a:ext cx="75644" cy="374073"/>
              </a:xfrm>
              <a:prstGeom prst="rightBracket">
                <a:avLst>
                  <a:gd name="adj" fmla="val 1632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3309292" y="2736133"/>
                <a:ext cx="3032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</a:rPr>
                  <a:t>5</a:t>
                </a: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3548359" y="2712157"/>
                <a:ext cx="40890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15938" algn="l"/>
                  </a:tabLst>
                  <a:defRPr/>
                </a:pPr>
                <a:r>
                  <a:rPr lang="en-US" sz="1100" b="1" kern="0" dirty="0">
                    <a:solidFill>
                      <a:prstClr val="black"/>
                    </a:solidFill>
                    <a:latin typeface="Bookman Old Style" pitchFamily="18" charset="0"/>
                    <a:cs typeface="Agent Orange" pitchFamily="2" charset="0"/>
                  </a:rPr>
                  <a:t>– 7</a:t>
                </a:r>
                <a:endParaRPr lang="en-US" sz="1600" b="1" i="1" kern="0" dirty="0">
                  <a:solidFill>
                    <a:prstClr val="black"/>
                  </a:solidFill>
                  <a:latin typeface="Bookman Old Style" pitchFamily="18" charset="0"/>
                  <a:cs typeface="Agent Orange" pitchFamily="2" charset="0"/>
                </a:endParaRPr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4241721" y="2712157"/>
                <a:ext cx="42276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15938" algn="l"/>
                  </a:tabLst>
                  <a:defRPr/>
                </a:pPr>
                <a:r>
                  <a:rPr lang="en-US" sz="1100" b="1" kern="0" dirty="0">
                    <a:solidFill>
                      <a:prstClr val="black"/>
                    </a:solidFill>
                    <a:latin typeface="Bookman Old Style" pitchFamily="18" charset="0"/>
                    <a:cs typeface="Agent Orange" pitchFamily="2" charset="0"/>
                  </a:rPr>
                  <a:t>– 4</a:t>
                </a:r>
                <a:endParaRPr lang="en-US" sz="1600" b="1" i="1" kern="0" dirty="0">
                  <a:solidFill>
                    <a:prstClr val="black"/>
                  </a:solidFill>
                  <a:latin typeface="Bookman Old Style" pitchFamily="18" charset="0"/>
                  <a:cs typeface="Agent Orange" pitchFamily="2" charset="0"/>
                </a:endParaRPr>
              </a:p>
            </p:txBody>
          </p:sp>
        </p:grpSp>
      </p:grpSp>
      <p:sp>
        <p:nvSpPr>
          <p:cNvPr id="155" name="Rectangle 154"/>
          <p:cNvSpPr/>
          <p:nvPr>
            <p:custDataLst>
              <p:tags r:id="rId2"/>
            </p:custDataLst>
          </p:nvPr>
        </p:nvSpPr>
        <p:spPr>
          <a:xfrm>
            <a:off x="2740564" y="187542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62" name="Rounded Rectangle 261"/>
          <p:cNvSpPr/>
          <p:nvPr/>
        </p:nvSpPr>
        <p:spPr>
          <a:xfrm>
            <a:off x="2136111" y="1325767"/>
            <a:ext cx="576072" cy="466344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63" name="Rounded Rectangle 262"/>
          <p:cNvSpPr/>
          <p:nvPr/>
        </p:nvSpPr>
        <p:spPr>
          <a:xfrm>
            <a:off x="1405160" y="1325335"/>
            <a:ext cx="573283" cy="463955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422538" y="1282500"/>
            <a:ext cx="1396862" cy="546407"/>
            <a:chOff x="3175137" y="2712157"/>
            <a:chExt cx="1396862" cy="546407"/>
          </a:xfrm>
        </p:grpSpPr>
        <p:sp>
          <p:nvSpPr>
            <p:cNvPr id="92" name="Rectangle 91"/>
            <p:cNvSpPr/>
            <p:nvPr>
              <p:custDataLst>
                <p:tags r:id="rId22"/>
              </p:custDataLst>
            </p:nvPr>
          </p:nvSpPr>
          <p:spPr>
            <a:xfrm>
              <a:off x="3637988" y="2841197"/>
              <a:ext cx="30970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b="1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</a:rPr>
                <a:t>×</a:t>
              </a:r>
              <a:endParaRPr lang="en-US" sz="1400" b="1" baseline="30000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3961876" y="2996808"/>
              <a:ext cx="2290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3919601" y="2950787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5</a:t>
              </a:r>
            </a:p>
          </p:txBody>
        </p:sp>
        <p:sp>
          <p:nvSpPr>
            <p:cNvPr id="96" name="Right Bracket 95"/>
            <p:cNvSpPr/>
            <p:nvPr/>
          </p:nvSpPr>
          <p:spPr>
            <a:xfrm flipH="1">
              <a:off x="3922215" y="2807715"/>
              <a:ext cx="75644" cy="374073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7" name="Right Bracket 96"/>
            <p:cNvSpPr/>
            <p:nvPr/>
          </p:nvSpPr>
          <p:spPr>
            <a:xfrm>
              <a:off x="4156289" y="2807715"/>
              <a:ext cx="75644" cy="374073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925510" y="2736133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8</a:t>
              </a:r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3223590" y="2996808"/>
              <a:ext cx="21795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3180951" y="2938824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8</a:t>
              </a:r>
            </a:p>
          </p:txBody>
        </p:sp>
        <p:sp>
          <p:nvSpPr>
            <p:cNvPr id="104" name="Right Bracket 103"/>
            <p:cNvSpPr/>
            <p:nvPr/>
          </p:nvSpPr>
          <p:spPr>
            <a:xfrm flipH="1">
              <a:off x="3175137" y="2807715"/>
              <a:ext cx="75644" cy="374073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5" name="Right Bracket 104"/>
            <p:cNvSpPr/>
            <p:nvPr/>
          </p:nvSpPr>
          <p:spPr>
            <a:xfrm>
              <a:off x="3409211" y="2807715"/>
              <a:ext cx="75644" cy="374073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186860" y="2743936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5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417499" y="2712157"/>
              <a:ext cx="4089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515938" algn="l"/>
                </a:tabLst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Bookman Old Style" pitchFamily="18" charset="0"/>
                  <a:cs typeface="Agent Orange" pitchFamily="2" charset="0"/>
                </a:rPr>
                <a:t>– 7</a:t>
              </a:r>
              <a:endParaRPr lang="en-US" sz="1600" b="1" i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149236" y="2712157"/>
              <a:ext cx="4227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515938" algn="l"/>
                </a:tabLst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Bookman Old Style" pitchFamily="18" charset="0"/>
                  <a:cs typeface="Agent Orange" pitchFamily="2" charset="0"/>
                </a:rPr>
                <a:t>– 4</a:t>
              </a:r>
              <a:endParaRPr lang="en-US" sz="1600" b="1" i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endParaRPr>
            </a:p>
          </p:txBody>
        </p:sp>
      </p:grpSp>
      <p:sp>
        <p:nvSpPr>
          <p:cNvPr id="281" name="Rounded Rectangle 280"/>
          <p:cNvSpPr/>
          <p:nvPr/>
        </p:nvSpPr>
        <p:spPr>
          <a:xfrm>
            <a:off x="3896345" y="1314691"/>
            <a:ext cx="437823" cy="213266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82" name="Rounded Rectangle 281"/>
          <p:cNvSpPr/>
          <p:nvPr/>
        </p:nvSpPr>
        <p:spPr>
          <a:xfrm>
            <a:off x="3191303" y="1312502"/>
            <a:ext cx="413909" cy="218603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1" name="Rectangle 70"/>
          <p:cNvSpPr/>
          <p:nvPr>
            <p:custDataLst>
              <p:tags r:id="rId3"/>
            </p:custDataLst>
          </p:nvPr>
        </p:nvSpPr>
        <p:spPr>
          <a:xfrm>
            <a:off x="3623996" y="1399537"/>
            <a:ext cx="309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×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3908896" y="1539713"/>
            <a:ext cx="3955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843402" y="129447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8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3182990" y="1539713"/>
            <a:ext cx="4058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130109" y="129447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5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269870" y="1266280"/>
            <a:ext cx="403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1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rPr>
              <a:t>– 7</a:t>
            </a:r>
            <a:endParaRPr lang="en-US" sz="16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000485" y="1266280"/>
            <a:ext cx="393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1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rPr>
              <a:t>– 4</a:t>
            </a:r>
            <a:endParaRPr lang="en-US" sz="16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sp>
        <p:nvSpPr>
          <p:cNvPr id="116" name="Rectangle 115"/>
          <p:cNvSpPr/>
          <p:nvPr>
            <p:custDataLst>
              <p:tags r:id="rId4"/>
            </p:custDataLst>
          </p:nvPr>
        </p:nvSpPr>
        <p:spPr>
          <a:xfrm>
            <a:off x="3835284" y="1875428"/>
            <a:ext cx="309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×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17" name="Rectangle 116"/>
          <p:cNvSpPr/>
          <p:nvPr>
            <p:custDataLst>
              <p:tags r:id="rId5"/>
            </p:custDataLst>
          </p:nvPr>
        </p:nvSpPr>
        <p:spPr>
          <a:xfrm>
            <a:off x="2740564" y="228282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22" name="Rectangle 121"/>
          <p:cNvSpPr/>
          <p:nvPr>
            <p:custDataLst>
              <p:tags r:id="rId6"/>
            </p:custDataLst>
          </p:nvPr>
        </p:nvSpPr>
        <p:spPr>
          <a:xfrm>
            <a:off x="3674966" y="2282825"/>
            <a:ext cx="309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×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23" name="Rounded Rectangle 122"/>
          <p:cNvSpPr/>
          <p:nvPr/>
        </p:nvSpPr>
        <p:spPr>
          <a:xfrm>
            <a:off x="3214649" y="1930793"/>
            <a:ext cx="602861" cy="148452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4273031" y="1931528"/>
            <a:ext cx="602861" cy="148452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3219927" y="2344379"/>
            <a:ext cx="452940" cy="133619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025308" y="2282825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5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149456" y="228282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– 7 +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4</a:t>
            </a:r>
          </a:p>
        </p:txBody>
      </p:sp>
      <p:sp>
        <p:nvSpPr>
          <p:cNvPr id="128" name="Rounded Rectangle 127"/>
          <p:cNvSpPr/>
          <p:nvPr/>
        </p:nvSpPr>
        <p:spPr>
          <a:xfrm>
            <a:off x="4095683" y="2334651"/>
            <a:ext cx="452940" cy="133619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901956" y="2282825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038600" y="2282825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– 4 + 7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86434" y="1875428"/>
            <a:ext cx="875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8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– 4 – (– 7)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3030022" y="1875428"/>
            <a:ext cx="875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5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– 7 – (– 4)</a:t>
            </a:r>
          </a:p>
        </p:txBody>
      </p:sp>
      <p:sp>
        <p:nvSpPr>
          <p:cNvPr id="131" name="Rectangle 130"/>
          <p:cNvSpPr/>
          <p:nvPr>
            <p:custDataLst>
              <p:tags r:id="rId7"/>
            </p:custDataLst>
          </p:nvPr>
        </p:nvSpPr>
        <p:spPr>
          <a:xfrm>
            <a:off x="2740564" y="263109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32" name="Rectangle 131"/>
          <p:cNvSpPr/>
          <p:nvPr>
            <p:custDataLst>
              <p:tags r:id="rId8"/>
            </p:custDataLst>
          </p:nvPr>
        </p:nvSpPr>
        <p:spPr>
          <a:xfrm>
            <a:off x="3357014" y="2631097"/>
            <a:ext cx="309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×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4781175" y="3046877"/>
            <a:ext cx="1033083" cy="495758"/>
            <a:chOff x="3040508" y="2032027"/>
            <a:chExt cx="1033083" cy="495758"/>
          </a:xfrm>
        </p:grpSpPr>
        <p:grpSp>
          <p:nvGrpSpPr>
            <p:cNvPr id="160" name="Group 159"/>
            <p:cNvGrpSpPr/>
            <p:nvPr/>
          </p:nvGrpSpPr>
          <p:grpSpPr>
            <a:xfrm>
              <a:off x="3040508" y="2043480"/>
              <a:ext cx="983742" cy="436245"/>
              <a:chOff x="3040508" y="2043480"/>
              <a:chExt cx="983742" cy="436245"/>
            </a:xfrm>
          </p:grpSpPr>
          <p:sp>
            <p:nvSpPr>
              <p:cNvPr id="166" name="Rounded Rectangle 165"/>
              <p:cNvSpPr/>
              <p:nvPr>
                <p:custDataLst>
                  <p:tags r:id="rId19"/>
                </p:custDataLst>
              </p:nvPr>
            </p:nvSpPr>
            <p:spPr>
              <a:xfrm>
                <a:off x="3090688" y="2043480"/>
                <a:ext cx="933562" cy="436245"/>
              </a:xfrm>
              <a:prstGeom prst="roundRect">
                <a:avLst/>
              </a:prstGeom>
              <a:blipFill>
                <a:blip r:embed="rId27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a:blip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b="1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67" name="TextBox 166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3040508" y="2082283"/>
                <a:ext cx="50847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a</a:t>
                </a:r>
                <a:r>
                  <a:rPr lang="en-US" sz="1400" b="1" baseline="50000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– m</a:t>
                </a:r>
                <a:endParaRPr lang="en-IN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endParaRPr>
              </a:p>
            </p:txBody>
          </p:sp>
          <p:sp>
            <p:nvSpPr>
              <p:cNvPr id="168" name="TextBox 167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3401290" y="2121077"/>
                <a:ext cx="292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=</a:t>
                </a:r>
              </a:p>
            </p:txBody>
          </p:sp>
        </p:grpSp>
        <p:sp>
          <p:nvSpPr>
            <p:cNvPr id="163" name="TextBox 162"/>
            <p:cNvSpPr txBox="1"/>
            <p:nvPr/>
          </p:nvSpPr>
          <p:spPr>
            <a:xfrm>
              <a:off x="3704108" y="2032027"/>
              <a:ext cx="29527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164" name="Straight Connector 163"/>
            <p:cNvCxnSpPr/>
            <p:nvPr/>
          </p:nvCxnSpPr>
          <p:spPr>
            <a:xfrm>
              <a:off x="3746242" y="2281021"/>
              <a:ext cx="23502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/>
            <p:cNvSpPr txBox="1"/>
            <p:nvPr/>
          </p:nvSpPr>
          <p:spPr>
            <a:xfrm>
              <a:off x="3682137" y="2235397"/>
              <a:ext cx="39145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a</a:t>
              </a:r>
              <a:r>
                <a:rPr lang="en-US" sz="1300" b="1" baseline="30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m</a:t>
              </a:r>
            </a:p>
          </p:txBody>
        </p:sp>
      </p:grpSp>
      <p:sp>
        <p:nvSpPr>
          <p:cNvPr id="170" name="Rounded Rectangle 169"/>
          <p:cNvSpPr/>
          <p:nvPr/>
        </p:nvSpPr>
        <p:spPr>
          <a:xfrm>
            <a:off x="3089709" y="2639557"/>
            <a:ext cx="346035" cy="259297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71" name="Rectangle 170"/>
          <p:cNvSpPr/>
          <p:nvPr>
            <p:custDataLst>
              <p:tags r:id="rId9"/>
            </p:custDataLst>
          </p:nvPr>
        </p:nvSpPr>
        <p:spPr>
          <a:xfrm>
            <a:off x="2740564" y="368362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cxnSp>
        <p:nvCxnSpPr>
          <p:cNvPr id="172" name="Straight Connector 171"/>
          <p:cNvCxnSpPr/>
          <p:nvPr/>
        </p:nvCxnSpPr>
        <p:spPr>
          <a:xfrm>
            <a:off x="3108105" y="3833994"/>
            <a:ext cx="3048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>
            <p:custDataLst>
              <p:tags r:id="rId10"/>
            </p:custDataLst>
          </p:nvPr>
        </p:nvSpPr>
        <p:spPr>
          <a:xfrm>
            <a:off x="3352800" y="3019099"/>
            <a:ext cx="309700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×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76" name="Rectangle 175"/>
          <p:cNvSpPr/>
          <p:nvPr>
            <p:custDataLst>
              <p:tags r:id="rId11"/>
            </p:custDataLst>
          </p:nvPr>
        </p:nvSpPr>
        <p:spPr>
          <a:xfrm>
            <a:off x="3068928" y="2957716"/>
            <a:ext cx="30328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3596178" y="3019099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8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</a:p>
        </p:txBody>
      </p:sp>
      <p:cxnSp>
        <p:nvCxnSpPr>
          <p:cNvPr id="180" name="Straight Connector 179"/>
          <p:cNvCxnSpPr/>
          <p:nvPr/>
        </p:nvCxnSpPr>
        <p:spPr>
          <a:xfrm>
            <a:off x="3106262" y="3218391"/>
            <a:ext cx="229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3014317" y="3172370"/>
            <a:ext cx="381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5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</a:p>
        </p:txBody>
      </p:sp>
      <p:sp>
        <p:nvSpPr>
          <p:cNvPr id="182" name="Rectangle 181"/>
          <p:cNvSpPr/>
          <p:nvPr>
            <p:custDataLst>
              <p:tags r:id="rId12"/>
            </p:custDataLst>
          </p:nvPr>
        </p:nvSpPr>
        <p:spPr>
          <a:xfrm>
            <a:off x="2740564" y="310217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025308" y="2631097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5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153664" y="2656381"/>
            <a:ext cx="362600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– 3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3563488" y="2631097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8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3699032" y="2631097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83" name="Group 182"/>
          <p:cNvGrpSpPr/>
          <p:nvPr/>
        </p:nvGrpSpPr>
        <p:grpSpPr>
          <a:xfrm>
            <a:off x="5193027" y="1334388"/>
            <a:ext cx="1094043" cy="596293"/>
            <a:chOff x="2888717" y="3367112"/>
            <a:chExt cx="1094043" cy="596293"/>
          </a:xfrm>
        </p:grpSpPr>
        <p:grpSp>
          <p:nvGrpSpPr>
            <p:cNvPr id="184" name="Group 183"/>
            <p:cNvGrpSpPr/>
            <p:nvPr/>
          </p:nvGrpSpPr>
          <p:grpSpPr>
            <a:xfrm>
              <a:off x="2888717" y="3416518"/>
              <a:ext cx="1094043" cy="522631"/>
              <a:chOff x="3019151" y="2008309"/>
              <a:chExt cx="1094043" cy="522631"/>
            </a:xfrm>
          </p:grpSpPr>
          <p:grpSp>
            <p:nvGrpSpPr>
              <p:cNvPr id="192" name="Group 191"/>
              <p:cNvGrpSpPr/>
              <p:nvPr/>
            </p:nvGrpSpPr>
            <p:grpSpPr>
              <a:xfrm>
                <a:off x="3019151" y="2008309"/>
                <a:ext cx="1068615" cy="522631"/>
                <a:chOff x="3019151" y="2008309"/>
                <a:chExt cx="1068615" cy="522631"/>
              </a:xfrm>
            </p:grpSpPr>
            <p:sp>
              <p:nvSpPr>
                <p:cNvPr id="196" name="Rounded Rectangle 195"/>
                <p:cNvSpPr/>
                <p:nvPr>
                  <p:custDataLst>
                    <p:tags r:id="rId17"/>
                  </p:custDataLst>
                </p:nvPr>
              </p:nvSpPr>
              <p:spPr>
                <a:xfrm>
                  <a:off x="3019151" y="2008309"/>
                  <a:ext cx="1068615" cy="522631"/>
                </a:xfrm>
                <a:prstGeom prst="roundRect">
                  <a:avLst/>
                </a:prstGeom>
                <a:blipFill>
                  <a:blip r:embed="rId27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a:blip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>
                    <a:solidFill>
                      <a:schemeClr val="bg1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197" name="TextBox 196"/>
                <p:cNvSpPr txBox="1"/>
                <p:nvPr>
                  <p:custDataLst>
                    <p:tags r:id="rId18"/>
                  </p:custDataLst>
                </p:nvPr>
              </p:nvSpPr>
              <p:spPr>
                <a:xfrm>
                  <a:off x="3435134" y="2121077"/>
                  <a:ext cx="29206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bg1"/>
                      </a:solidFill>
                      <a:latin typeface="Bookman Old Style" pitchFamily="18" charset="0"/>
                      <a:ea typeface="Cambria Math" pitchFamily="18" charset="0"/>
                    </a:rPr>
                    <a:t>=</a:t>
                  </a:r>
                </a:p>
              </p:txBody>
            </p:sp>
          </p:grpSp>
          <p:sp>
            <p:nvSpPr>
              <p:cNvPr id="193" name="TextBox 192"/>
              <p:cNvSpPr txBox="1"/>
              <p:nvPr/>
            </p:nvSpPr>
            <p:spPr>
              <a:xfrm>
                <a:off x="3704108" y="2016659"/>
                <a:ext cx="4090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</a:rPr>
                  <a:t>a</a:t>
                </a:r>
                <a:r>
                  <a:rPr lang="en-US" sz="1400" b="1" baseline="30000" dirty="0">
                    <a:solidFill>
                      <a:schemeClr val="bg1"/>
                    </a:solidFill>
                    <a:latin typeface="Bookman Old Style" pitchFamily="18" charset="0"/>
                  </a:rPr>
                  <a:t>m</a:t>
                </a: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3746242" y="2281021"/>
                <a:ext cx="23502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TextBox 194"/>
              <p:cNvSpPr txBox="1"/>
              <p:nvPr/>
            </p:nvSpPr>
            <p:spPr>
              <a:xfrm>
                <a:off x="3692557" y="2220029"/>
                <a:ext cx="3706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a</a:t>
                </a:r>
                <a:r>
                  <a:rPr lang="en-US" sz="1400" b="1" baseline="30000" dirty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n</a:t>
                </a:r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2951835" y="3367112"/>
              <a:ext cx="552406" cy="596293"/>
              <a:chOff x="1575794" y="4268903"/>
              <a:chExt cx="552406" cy="596293"/>
            </a:xfrm>
          </p:grpSpPr>
          <p:cxnSp>
            <p:nvCxnSpPr>
              <p:cNvPr id="186" name="Straight Connector 185"/>
              <p:cNvCxnSpPr/>
              <p:nvPr/>
            </p:nvCxnSpPr>
            <p:spPr>
              <a:xfrm>
                <a:off x="1650411" y="4588487"/>
                <a:ext cx="17210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TextBox 186"/>
              <p:cNvSpPr txBox="1"/>
              <p:nvPr/>
            </p:nvSpPr>
            <p:spPr>
              <a:xfrm>
                <a:off x="1585262" y="4557419"/>
                <a:ext cx="2920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b</a:t>
                </a:r>
                <a:endParaRPr lang="en-US" sz="1400" b="1" baseline="30000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1822285" y="4268903"/>
                <a:ext cx="30591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15938" algn="l"/>
                  </a:tabLst>
                  <a:defRPr/>
                </a:pPr>
                <a:r>
                  <a:rPr lang="en-US" sz="1050" b="1" kern="0" dirty="0">
                    <a:solidFill>
                      <a:schemeClr val="bg1"/>
                    </a:solidFill>
                    <a:latin typeface="Bookman Old Style" pitchFamily="18" charset="0"/>
                    <a:cs typeface="Agent Orange" pitchFamily="2" charset="0"/>
                  </a:rPr>
                  <a:t>m</a:t>
                </a:r>
                <a:endParaRPr lang="en-US" sz="1400" b="1" i="1" kern="0" dirty="0">
                  <a:solidFill>
                    <a:schemeClr val="bg1"/>
                  </a:solidFill>
                  <a:latin typeface="Bookman Old Style" pitchFamily="18" charset="0"/>
                  <a:cs typeface="Agent Orange" pitchFamily="2" charset="0"/>
                </a:endParaRPr>
              </a:p>
            </p:txBody>
          </p:sp>
          <p:sp>
            <p:nvSpPr>
              <p:cNvPr id="189" name="Right Bracket 188"/>
              <p:cNvSpPr/>
              <p:nvPr/>
            </p:nvSpPr>
            <p:spPr>
              <a:xfrm flipH="1">
                <a:off x="1575794" y="4380690"/>
                <a:ext cx="91529" cy="411480"/>
              </a:xfrm>
              <a:prstGeom prst="rightBracket">
                <a:avLst>
                  <a:gd name="adj" fmla="val 163238"/>
                </a:avLst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0" name="Right Bracket 189"/>
              <p:cNvSpPr/>
              <p:nvPr/>
            </p:nvSpPr>
            <p:spPr>
              <a:xfrm>
                <a:off x="1813471" y="4380690"/>
                <a:ext cx="91529" cy="411480"/>
              </a:xfrm>
              <a:prstGeom prst="rightBracket">
                <a:avLst>
                  <a:gd name="adj" fmla="val 163238"/>
                </a:avLst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1585561" y="4321831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</a:rPr>
                  <a:t>a</a:t>
                </a:r>
              </a:p>
            </p:txBody>
          </p:sp>
        </p:grpSp>
      </p:grpSp>
      <p:grpSp>
        <p:nvGrpSpPr>
          <p:cNvPr id="198" name="Group 197"/>
          <p:cNvGrpSpPr/>
          <p:nvPr/>
        </p:nvGrpSpPr>
        <p:grpSpPr>
          <a:xfrm>
            <a:off x="5044396" y="2172406"/>
            <a:ext cx="1449436" cy="307777"/>
            <a:chOff x="3048600" y="2089176"/>
            <a:chExt cx="1449436" cy="307777"/>
          </a:xfrm>
        </p:grpSpPr>
        <p:sp>
          <p:nvSpPr>
            <p:cNvPr id="200" name="Rounded Rectangle 199"/>
            <p:cNvSpPr/>
            <p:nvPr>
              <p:custDataLst>
                <p:tags r:id="rId15"/>
              </p:custDataLst>
            </p:nvPr>
          </p:nvSpPr>
          <p:spPr>
            <a:xfrm>
              <a:off x="3066536" y="2101889"/>
              <a:ext cx="1351304" cy="270874"/>
            </a:xfrm>
            <a:prstGeom prst="roundRect">
              <a:avLst/>
            </a:prstGeom>
            <a:blipFill>
              <a:blip r:embed="rId27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201" name="TextBox 200"/>
            <p:cNvSpPr txBox="1"/>
            <p:nvPr>
              <p:custDataLst>
                <p:tags r:id="rId16"/>
              </p:custDataLst>
            </p:nvPr>
          </p:nvSpPr>
          <p:spPr>
            <a:xfrm>
              <a:off x="3048600" y="2089176"/>
              <a:ext cx="1449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÷ 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n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= 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m–n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 </a:t>
              </a:r>
            </a:p>
          </p:txBody>
        </p:sp>
      </p:grpSp>
      <p:sp>
        <p:nvSpPr>
          <p:cNvPr id="228" name="Rounded Rectangle 227"/>
          <p:cNvSpPr/>
          <p:nvPr/>
        </p:nvSpPr>
        <p:spPr>
          <a:xfrm>
            <a:off x="3124205" y="3618038"/>
            <a:ext cx="259981" cy="214295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29" name="Rounded Rectangle 228"/>
          <p:cNvSpPr/>
          <p:nvPr/>
        </p:nvSpPr>
        <p:spPr>
          <a:xfrm>
            <a:off x="3124200" y="3828296"/>
            <a:ext cx="256032" cy="210312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069635" y="3787973"/>
            <a:ext cx="381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5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3069628" y="3573319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8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230" name="Rounded Rectangle 229"/>
          <p:cNvSpPr/>
          <p:nvPr/>
        </p:nvSpPr>
        <p:spPr>
          <a:xfrm>
            <a:off x="1377583" y="4084715"/>
            <a:ext cx="2202569" cy="463474"/>
          </a:xfrm>
          <a:prstGeom prst="roundRect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>
              <a:solidFill>
                <a:schemeClr val="dk1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711630" y="4151677"/>
            <a:ext cx="382504" cy="29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3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  <a:sym typeface="Symbol"/>
              </a:rPr>
              <a:t></a:t>
            </a:r>
            <a:endParaRPr lang="en-US" sz="13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grpSp>
        <p:nvGrpSpPr>
          <p:cNvPr id="203" name="Group 202"/>
          <p:cNvGrpSpPr/>
          <p:nvPr/>
        </p:nvGrpSpPr>
        <p:grpSpPr>
          <a:xfrm>
            <a:off x="1422538" y="4033923"/>
            <a:ext cx="1396862" cy="546407"/>
            <a:chOff x="3175137" y="2712157"/>
            <a:chExt cx="1396862" cy="546407"/>
          </a:xfrm>
        </p:grpSpPr>
        <p:sp>
          <p:nvSpPr>
            <p:cNvPr id="206" name="Rectangle 205"/>
            <p:cNvSpPr/>
            <p:nvPr>
              <p:custDataLst>
                <p:tags r:id="rId14"/>
              </p:custDataLst>
            </p:nvPr>
          </p:nvSpPr>
          <p:spPr>
            <a:xfrm>
              <a:off x="3637988" y="2841197"/>
              <a:ext cx="30970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b="1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</a:rPr>
                <a:t>×</a:t>
              </a:r>
              <a:endParaRPr lang="en-US" sz="1400" b="1" baseline="30000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207" name="Straight Connector 206"/>
            <p:cNvCxnSpPr/>
            <p:nvPr/>
          </p:nvCxnSpPr>
          <p:spPr>
            <a:xfrm>
              <a:off x="3961876" y="2996808"/>
              <a:ext cx="2290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/>
            <p:cNvSpPr txBox="1"/>
            <p:nvPr/>
          </p:nvSpPr>
          <p:spPr>
            <a:xfrm>
              <a:off x="3919601" y="2950787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5</a:t>
              </a:r>
            </a:p>
          </p:txBody>
        </p:sp>
        <p:sp>
          <p:nvSpPr>
            <p:cNvPr id="212" name="Right Bracket 211"/>
            <p:cNvSpPr/>
            <p:nvPr/>
          </p:nvSpPr>
          <p:spPr>
            <a:xfrm flipH="1">
              <a:off x="3922215" y="2807715"/>
              <a:ext cx="75644" cy="374073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" name="Right Bracket 214"/>
            <p:cNvSpPr/>
            <p:nvPr/>
          </p:nvSpPr>
          <p:spPr>
            <a:xfrm>
              <a:off x="4156289" y="2807715"/>
              <a:ext cx="75644" cy="374073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3925510" y="2736133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8</a:t>
              </a:r>
            </a:p>
          </p:txBody>
        </p:sp>
        <p:cxnSp>
          <p:nvCxnSpPr>
            <p:cNvPr id="217" name="Straight Connector 216"/>
            <p:cNvCxnSpPr/>
            <p:nvPr/>
          </p:nvCxnSpPr>
          <p:spPr>
            <a:xfrm>
              <a:off x="3223590" y="2996808"/>
              <a:ext cx="21795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3180951" y="2938824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8</a:t>
              </a:r>
            </a:p>
          </p:txBody>
        </p:sp>
        <p:sp>
          <p:nvSpPr>
            <p:cNvPr id="219" name="Right Bracket 218"/>
            <p:cNvSpPr/>
            <p:nvPr/>
          </p:nvSpPr>
          <p:spPr>
            <a:xfrm flipH="1">
              <a:off x="3175137" y="2807715"/>
              <a:ext cx="75644" cy="374073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0" name="Right Bracket 219"/>
            <p:cNvSpPr/>
            <p:nvPr/>
          </p:nvSpPr>
          <p:spPr>
            <a:xfrm>
              <a:off x="3409211" y="2807715"/>
              <a:ext cx="75644" cy="374073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186860" y="2743936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5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3417499" y="2712157"/>
              <a:ext cx="4089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515938" algn="l"/>
                </a:tabLst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Bookman Old Style" pitchFamily="18" charset="0"/>
                  <a:cs typeface="Agent Orange" pitchFamily="2" charset="0"/>
                </a:rPr>
                <a:t>– 7</a:t>
              </a:r>
              <a:endParaRPr lang="en-US" sz="1600" b="1" i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4149236" y="2712157"/>
              <a:ext cx="4227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515938" algn="l"/>
                </a:tabLst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Bookman Old Style" pitchFamily="18" charset="0"/>
                  <a:cs typeface="Agent Orange" pitchFamily="2" charset="0"/>
                </a:rPr>
                <a:t>– 4</a:t>
              </a:r>
              <a:endParaRPr lang="en-US" sz="1600" b="1" i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endParaRPr>
            </a:p>
          </p:txBody>
        </p:sp>
      </p:grpSp>
      <p:sp>
        <p:nvSpPr>
          <p:cNvPr id="224" name="Rectangle 223"/>
          <p:cNvSpPr/>
          <p:nvPr>
            <p:custDataLst>
              <p:tags r:id="rId13"/>
            </p:custDataLst>
          </p:nvPr>
        </p:nvSpPr>
        <p:spPr>
          <a:xfrm>
            <a:off x="2740564" y="415167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cxnSp>
        <p:nvCxnSpPr>
          <p:cNvPr id="225" name="Straight Connector 224"/>
          <p:cNvCxnSpPr/>
          <p:nvPr/>
        </p:nvCxnSpPr>
        <p:spPr>
          <a:xfrm>
            <a:off x="3085412" y="4343162"/>
            <a:ext cx="4289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3014270" y="4297144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125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3014270" y="4070134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512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1" name="Rounded Rectangle 230"/>
          <p:cNvSpPr/>
          <p:nvPr/>
        </p:nvSpPr>
        <p:spPr>
          <a:xfrm>
            <a:off x="3179034" y="1542989"/>
            <a:ext cx="413909" cy="218603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32" name="Rounded Rectangle 231"/>
          <p:cNvSpPr/>
          <p:nvPr/>
        </p:nvSpPr>
        <p:spPr>
          <a:xfrm>
            <a:off x="3896731" y="1541453"/>
            <a:ext cx="413909" cy="218603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37493" y="1517327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5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000485" y="1483652"/>
            <a:ext cx="4159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1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rPr>
              <a:t>– 4</a:t>
            </a:r>
            <a:endParaRPr lang="en-US" sz="16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124200" y="1517327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8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269870" y="1483652"/>
            <a:ext cx="403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1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rPr>
              <a:t>– 7</a:t>
            </a:r>
            <a:endParaRPr lang="en-US" sz="16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512851" y="1146563"/>
            <a:ext cx="622780" cy="374571"/>
            <a:chOff x="477621" y="1230419"/>
            <a:chExt cx="622780" cy="374571"/>
          </a:xfrm>
        </p:grpSpPr>
        <p:sp>
          <p:nvSpPr>
            <p:cNvPr id="150" name="TextBox 149"/>
            <p:cNvSpPr txBox="1"/>
            <p:nvPr/>
          </p:nvSpPr>
          <p:spPr>
            <a:xfrm>
              <a:off x="534296" y="1294014"/>
              <a:ext cx="509430" cy="274277"/>
            </a:xfrm>
            <a:prstGeom prst="roundRect">
              <a:avLst/>
            </a:prstGeom>
            <a:solidFill>
              <a:srgbClr val="7030A0"/>
            </a:solidFill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4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477621" y="1230419"/>
              <a:ext cx="622780" cy="37457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Sol.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11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68" grpId="0"/>
      <p:bldP spid="155" grpId="0"/>
      <p:bldP spid="262" grpId="0" animBg="1"/>
      <p:bldP spid="262" grpId="1" animBg="1"/>
      <p:bldP spid="263" grpId="0" animBg="1"/>
      <p:bldP spid="263" grpId="1" animBg="1"/>
      <p:bldP spid="281" grpId="0" animBg="1"/>
      <p:bldP spid="281" grpId="1" animBg="1"/>
      <p:bldP spid="282" grpId="0" animBg="1"/>
      <p:bldP spid="282" grpId="1" animBg="1"/>
      <p:bldP spid="71" grpId="0"/>
      <p:bldP spid="79" grpId="0"/>
      <p:bldP spid="88" grpId="0"/>
      <p:bldP spid="90" grpId="0"/>
      <p:bldP spid="91" grpId="0"/>
      <p:bldP spid="116" grpId="0"/>
      <p:bldP spid="117" grpId="0"/>
      <p:bldP spid="122" grpId="0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/>
      <p:bldP spid="127" grpId="0"/>
      <p:bldP spid="128" grpId="0" animBg="1"/>
      <p:bldP spid="128" grpId="1" animBg="1"/>
      <p:bldP spid="129" grpId="0"/>
      <p:bldP spid="130" grpId="0"/>
      <p:bldP spid="156" grpId="0"/>
      <p:bldP spid="157" grpId="0"/>
      <p:bldP spid="131" grpId="0"/>
      <p:bldP spid="132" grpId="0"/>
      <p:bldP spid="170" grpId="0" animBg="1"/>
      <p:bldP spid="170" grpId="1" animBg="1"/>
      <p:bldP spid="171" grpId="0"/>
      <p:bldP spid="175" grpId="0"/>
      <p:bldP spid="176" grpId="0"/>
      <p:bldP spid="179" grpId="0"/>
      <p:bldP spid="181" grpId="0"/>
      <p:bldP spid="182" grpId="0"/>
      <p:bldP spid="133" grpId="0"/>
      <p:bldP spid="134" grpId="0"/>
      <p:bldP spid="135" grpId="0"/>
      <p:bldP spid="153" grpId="0"/>
      <p:bldP spid="228" grpId="0" animBg="1"/>
      <p:bldP spid="228" grpId="1" animBg="1"/>
      <p:bldP spid="229" grpId="0" animBg="1"/>
      <p:bldP spid="229" grpId="1" animBg="1"/>
      <p:bldP spid="173" grpId="0"/>
      <p:bldP spid="174" grpId="0"/>
      <p:bldP spid="230" grpId="0" animBg="1"/>
      <p:bldP spid="202" grpId="0"/>
      <p:bldP spid="224" grpId="0"/>
      <p:bldP spid="226" grpId="0"/>
      <p:bldP spid="227" grpId="0"/>
      <p:bldP spid="231" grpId="0" animBg="1"/>
      <p:bldP spid="231" grpId="1" animBg="1"/>
      <p:bldP spid="232" grpId="0" animBg="1"/>
      <p:bldP spid="232" grpId="1" animBg="1"/>
      <p:bldP spid="76" grpId="0"/>
      <p:bldP spid="80" grpId="0"/>
      <p:bldP spid="85" grpId="0"/>
      <p:bldP spid="1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83506" y="269566"/>
            <a:ext cx="6603101" cy="422279"/>
            <a:chOff x="1240361" y="2142471"/>
            <a:chExt cx="6603101" cy="422279"/>
          </a:xfrm>
        </p:grpSpPr>
        <p:sp>
          <p:nvSpPr>
            <p:cNvPr id="35" name="Rounded Rectangle 34"/>
            <p:cNvSpPr/>
            <p:nvPr/>
          </p:nvSpPr>
          <p:spPr>
            <a:xfrm>
              <a:off x="1584780" y="2170539"/>
              <a:ext cx="6258682" cy="361293"/>
            </a:xfrm>
            <a:prstGeom prst="roundRect">
              <a:avLst/>
            </a:prstGeom>
            <a:gradFill flip="none" rotWithShape="1">
              <a:gsLst>
                <a:gs pos="0">
                  <a:srgbClr val="CCFF66">
                    <a:tint val="66000"/>
                    <a:satMod val="160000"/>
                  </a:srgbClr>
                </a:gs>
                <a:gs pos="50000">
                  <a:srgbClr val="CCFF66">
                    <a:tint val="44500"/>
                    <a:satMod val="160000"/>
                  </a:srgbClr>
                </a:gs>
                <a:gs pos="100000">
                  <a:srgbClr val="CCFF6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schemeClr val="accent3">
                  <a:lumMod val="7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240361" y="2142471"/>
              <a:ext cx="422279" cy="422279"/>
              <a:chOff x="1240361" y="2142471"/>
              <a:chExt cx="422279" cy="422279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240361" y="2142471"/>
                <a:ext cx="422279" cy="4222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279034" y="2181144"/>
                <a:ext cx="348991" cy="34899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92213" y="2167068"/>
                <a:ext cx="336952" cy="36899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b="1" dirty="0">
                    <a:latin typeface="Benguiat Bk BT" pitchFamily="18" charset="0"/>
                  </a:rPr>
                  <a:t>7</a:t>
                </a:r>
                <a:endParaRPr lang="en-IN" b="1" dirty="0">
                  <a:latin typeface="Benguiat Bk BT" pitchFamily="18" charset="0"/>
                </a:endParaRPr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888816" y="301502"/>
            <a:ext cx="35072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Simplify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533400" y="675278"/>
            <a:ext cx="6555772" cy="545105"/>
            <a:chOff x="621776" y="718056"/>
            <a:chExt cx="6555772" cy="545105"/>
          </a:xfrm>
        </p:grpSpPr>
        <p:sp>
          <p:nvSpPr>
            <p:cNvPr id="99" name="Rounded Rectangle 98"/>
            <p:cNvSpPr/>
            <p:nvPr/>
          </p:nvSpPr>
          <p:spPr>
            <a:xfrm>
              <a:off x="621776" y="746318"/>
              <a:ext cx="6555772" cy="456103"/>
            </a:xfrm>
            <a:prstGeom prst="roundRect">
              <a:avLst/>
            </a:prstGeom>
            <a:solidFill>
              <a:srgbClr val="D3FDF2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631581" y="718056"/>
              <a:ext cx="2528217" cy="545105"/>
              <a:chOff x="631581" y="718056"/>
              <a:chExt cx="2528217" cy="545105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631581" y="799170"/>
                <a:ext cx="252821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latin typeface="Bookman Old Style" pitchFamily="18" charset="0"/>
                  </a:rPr>
                  <a:t>(</a:t>
                </a:r>
                <a:r>
                  <a:rPr lang="en-US" sz="1400" b="1" dirty="0" err="1">
                    <a:latin typeface="Bookman Old Style" pitchFamily="18" charset="0"/>
                  </a:rPr>
                  <a:t>i</a:t>
                </a:r>
                <a:r>
                  <a:rPr lang="en-US" sz="1400" b="1" dirty="0">
                    <a:latin typeface="Bookman Old Style" pitchFamily="18" charset="0"/>
                  </a:rPr>
                  <a:t>)                          (t ≠ 0)</a:t>
                </a:r>
                <a:endParaRPr lang="en-US" sz="1400" b="1" baseline="30000" dirty="0">
                  <a:latin typeface="Bookman Old Style" pitchFamily="18" charset="0"/>
                </a:endParaRPr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>
                <a:off x="990236" y="718056"/>
                <a:ext cx="1492753" cy="545105"/>
                <a:chOff x="1480751" y="4319311"/>
                <a:chExt cx="1492753" cy="545105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1579617" y="4588487"/>
                  <a:ext cx="12361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TextBox 112"/>
                <p:cNvSpPr txBox="1"/>
                <p:nvPr/>
              </p:nvSpPr>
              <p:spPr>
                <a:xfrm>
                  <a:off x="1480751" y="4556639"/>
                  <a:ext cx="14927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prstClr val="black"/>
                      </a:solidFill>
                      <a:latin typeface="Bookman Old Style" panose="02050604050505020204" pitchFamily="18" charset="0"/>
                    </a:rPr>
                    <a:t>5</a:t>
                  </a:r>
                  <a:r>
                    <a:rPr lang="en-US" sz="1400" b="1" baseline="30000" dirty="0">
                      <a:solidFill>
                        <a:prstClr val="black"/>
                      </a:solidFill>
                      <a:latin typeface="Bookman Old Style" pitchFamily="18" charset="0"/>
                    </a:rPr>
                    <a:t>– 3</a:t>
                  </a:r>
                  <a:r>
                    <a:rPr lang="en-US" sz="1400" b="1" dirty="0">
                      <a:solidFill>
                        <a:prstClr val="black"/>
                      </a:solidFill>
                      <a:latin typeface="Bookman Old Style" panose="02050604050505020204" pitchFamily="18" charset="0"/>
                    </a:rPr>
                    <a:t> × 10 × t</a:t>
                  </a:r>
                  <a:r>
                    <a:rPr lang="en-US" sz="1400" b="1" baseline="30000" dirty="0">
                      <a:solidFill>
                        <a:prstClr val="black"/>
                      </a:solidFill>
                      <a:latin typeface="Bookman Old Style" pitchFamily="18" charset="0"/>
                    </a:rPr>
                    <a:t>– 8</a:t>
                  </a:r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1777058" y="4319311"/>
                  <a:ext cx="91242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prstClr val="black"/>
                      </a:solidFill>
                      <a:latin typeface="Bookman Old Style" pitchFamily="18" charset="0"/>
                    </a:rPr>
                    <a:t>25 × t</a:t>
                  </a:r>
                  <a:r>
                    <a:rPr lang="en-US" sz="1400" b="1" baseline="30000" dirty="0">
                      <a:solidFill>
                        <a:prstClr val="black"/>
                      </a:solidFill>
                      <a:latin typeface="Bookman Old Style" pitchFamily="18" charset="0"/>
                    </a:rPr>
                    <a:t>– 4</a:t>
                  </a:r>
                </a:p>
              </p:txBody>
            </p:sp>
          </p:grpSp>
        </p:grpSp>
      </p:grpSp>
      <p:sp>
        <p:nvSpPr>
          <p:cNvPr id="118" name="Rounded Rectangle 117"/>
          <p:cNvSpPr/>
          <p:nvPr/>
        </p:nvSpPr>
        <p:spPr>
          <a:xfrm>
            <a:off x="530828" y="1182505"/>
            <a:ext cx="6542564" cy="3599045"/>
          </a:xfrm>
          <a:prstGeom prst="roundRect">
            <a:avLst>
              <a:gd name="adj" fmla="val 1565"/>
            </a:avLst>
          </a:prstGeom>
          <a:blipFill>
            <a:blip r:embed="rId10"/>
            <a:tile tx="0" ty="0" sx="100000" sy="100000" flip="none" algn="tl"/>
          </a:blipFill>
          <a:ln w="19050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87" name="Rectangle 186"/>
          <p:cNvSpPr/>
          <p:nvPr>
            <p:custDataLst>
              <p:tags r:id="rId1"/>
            </p:custDataLst>
          </p:nvPr>
        </p:nvSpPr>
        <p:spPr>
          <a:xfrm>
            <a:off x="2511107" y="132417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448932" y="1257156"/>
            <a:ext cx="322521" cy="23819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1699277" y="1531585"/>
            <a:ext cx="313036" cy="23819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1110050" y="1215106"/>
            <a:ext cx="1438214" cy="576717"/>
            <a:chOff x="1204350" y="4309696"/>
            <a:chExt cx="1438214" cy="57671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1266627" y="4588487"/>
              <a:ext cx="13067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1204350" y="4578636"/>
              <a:ext cx="14382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5</a:t>
              </a:r>
              <a:r>
                <a:rPr lang="en-US" sz="1400" b="1" baseline="30000" dirty="0">
                  <a:solidFill>
                    <a:prstClr val="black"/>
                  </a:solidFill>
                  <a:latin typeface="Bookman Old Style" pitchFamily="18" charset="0"/>
                </a:rPr>
                <a:t>– 3</a:t>
              </a:r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 × 10 × t</a:t>
              </a:r>
              <a:r>
                <a:rPr lang="en-US" sz="1400" b="1" baseline="30000" dirty="0">
                  <a:solidFill>
                    <a:prstClr val="black"/>
                  </a:solidFill>
                  <a:latin typeface="Bookman Old Style" pitchFamily="18" charset="0"/>
                </a:rPr>
                <a:t>– 8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1498004" y="4309696"/>
              <a:ext cx="907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25 × t</a:t>
              </a:r>
              <a:r>
                <a:rPr lang="en-US" sz="1400" b="1" baseline="30000" dirty="0">
                  <a:solidFill>
                    <a:prstClr val="black"/>
                  </a:solidFill>
                  <a:latin typeface="Bookman Old Style" pitchFamily="18" charset="0"/>
                </a:rPr>
                <a:t>– 4</a:t>
              </a:r>
            </a:p>
          </p:txBody>
        </p:sp>
      </p:grpSp>
      <p:sp>
        <p:nvSpPr>
          <p:cNvPr id="69" name="Rectangle 68"/>
          <p:cNvSpPr/>
          <p:nvPr>
            <p:custDataLst>
              <p:tags r:id="rId2"/>
            </p:custDataLst>
          </p:nvPr>
        </p:nvSpPr>
        <p:spPr>
          <a:xfrm>
            <a:off x="2507876" y="196316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2828820" y="2119639"/>
            <a:ext cx="17566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591112" y="2066747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6" name="Rectangle 75"/>
          <p:cNvSpPr/>
          <p:nvPr>
            <p:custDataLst>
              <p:tags r:id="rId3"/>
            </p:custDataLst>
          </p:nvPr>
        </p:nvSpPr>
        <p:spPr>
          <a:xfrm>
            <a:off x="2514600" y="2518981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40880" y="2429826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× t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801524" y="2429826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2977283" y="1925655"/>
            <a:ext cx="710983" cy="142659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794802" y="1874010"/>
            <a:ext cx="9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5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2 – (– 3) – 1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3983481" y="1924218"/>
            <a:ext cx="590982" cy="145527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668679" y="1874010"/>
            <a:ext cx="989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× t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– 4– (–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8)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2853594" y="2675455"/>
            <a:ext cx="15107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430512" y="2622563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4" name="Rectangle 93"/>
          <p:cNvSpPr/>
          <p:nvPr>
            <p:custDataLst>
              <p:tags r:id="rId4"/>
            </p:custDataLst>
          </p:nvPr>
        </p:nvSpPr>
        <p:spPr>
          <a:xfrm>
            <a:off x="2514600" y="309435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111900" y="3005189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× t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3000940" y="2449500"/>
            <a:ext cx="570308" cy="142659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3878000" y="2468563"/>
            <a:ext cx="474050" cy="145527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381020" y="3039671"/>
            <a:ext cx="263214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4</a:t>
            </a:r>
          </a:p>
        </p:txBody>
      </p:sp>
      <p:cxnSp>
        <p:nvCxnSpPr>
          <p:cNvPr id="103" name="Straight Connector 102"/>
          <p:cNvCxnSpPr/>
          <p:nvPr/>
        </p:nvCxnSpPr>
        <p:spPr>
          <a:xfrm>
            <a:off x="2849687" y="3250821"/>
            <a:ext cx="7556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061812" y="3197932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949953" y="2451678"/>
            <a:ext cx="712054" cy="235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2 + 3 – 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10006" y="242740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– 4 +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8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2861788" y="3039085"/>
            <a:ext cx="294348" cy="213067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801524" y="3005189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5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949953" y="3039671"/>
            <a:ext cx="263214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4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2902672" y="1494755"/>
            <a:ext cx="344275" cy="204944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3229645" y="1259692"/>
            <a:ext cx="282705" cy="218603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128" name="Group 127"/>
          <p:cNvGrpSpPr/>
          <p:nvPr/>
        </p:nvGrpSpPr>
        <p:grpSpPr>
          <a:xfrm>
            <a:off x="5105400" y="2027895"/>
            <a:ext cx="1449436" cy="307777"/>
            <a:chOff x="3048600" y="2089176"/>
            <a:chExt cx="1449436" cy="307777"/>
          </a:xfrm>
        </p:grpSpPr>
        <p:sp>
          <p:nvSpPr>
            <p:cNvPr id="129" name="Rounded Rectangle 128"/>
            <p:cNvSpPr/>
            <p:nvPr>
              <p:custDataLst>
                <p:tags r:id="rId6"/>
              </p:custDataLst>
            </p:nvPr>
          </p:nvSpPr>
          <p:spPr>
            <a:xfrm>
              <a:off x="3066536" y="2101889"/>
              <a:ext cx="1351304" cy="270874"/>
            </a:xfrm>
            <a:prstGeom prst="roundRect">
              <a:avLst/>
            </a:prstGeom>
            <a:blipFill>
              <a:blip r:embed="rId1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30" name="TextBox 129"/>
            <p:cNvSpPr txBox="1"/>
            <p:nvPr>
              <p:custDataLst>
                <p:tags r:id="rId7"/>
              </p:custDataLst>
            </p:nvPr>
          </p:nvSpPr>
          <p:spPr>
            <a:xfrm>
              <a:off x="3048600" y="2089176"/>
              <a:ext cx="1449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÷ 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n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= 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m–n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 </a:t>
              </a:r>
            </a:p>
          </p:txBody>
        </p:sp>
      </p:grpSp>
      <p:sp>
        <p:nvSpPr>
          <p:cNvPr id="131" name="Rounded Rectangle 130"/>
          <p:cNvSpPr/>
          <p:nvPr/>
        </p:nvSpPr>
        <p:spPr>
          <a:xfrm>
            <a:off x="3370425" y="1499015"/>
            <a:ext cx="233641" cy="218603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cxnSp>
        <p:nvCxnSpPr>
          <p:cNvPr id="189" name="Straight Connector 188"/>
          <p:cNvCxnSpPr/>
          <p:nvPr/>
        </p:nvCxnSpPr>
        <p:spPr>
          <a:xfrm>
            <a:off x="2866642" y="1480646"/>
            <a:ext cx="15258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2832848" y="1445684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5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– 3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3182990" y="1217087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5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171961" y="1445684"/>
            <a:ext cx="819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× 5 × 2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4067885" y="1500974"/>
            <a:ext cx="340866" cy="196948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3661316" y="1266860"/>
            <a:ext cx="317227" cy="210073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3435725" y="1217087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× t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– 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851005" y="144568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× t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– 8</a:t>
            </a:r>
          </a:p>
        </p:txBody>
      </p:sp>
      <p:sp>
        <p:nvSpPr>
          <p:cNvPr id="139" name="Rounded Rectangle 138"/>
          <p:cNvSpPr/>
          <p:nvPr/>
        </p:nvSpPr>
        <p:spPr>
          <a:xfrm>
            <a:off x="1081622" y="3564705"/>
            <a:ext cx="2485795" cy="520068"/>
          </a:xfrm>
          <a:prstGeom prst="roundRect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>
              <a:solidFill>
                <a:schemeClr val="dk1"/>
              </a:solidFill>
            </a:endParaRPr>
          </a:p>
        </p:txBody>
      </p:sp>
      <p:sp>
        <p:nvSpPr>
          <p:cNvPr id="108" name="Rectangle 107"/>
          <p:cNvSpPr/>
          <p:nvPr>
            <p:custDataLst>
              <p:tags r:id="rId5"/>
            </p:custDataLst>
          </p:nvPr>
        </p:nvSpPr>
        <p:spPr>
          <a:xfrm>
            <a:off x="2494722" y="3684391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245769" y="3684391"/>
            <a:ext cx="346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t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781650" y="3572658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625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16" name="Straight Connector 115"/>
          <p:cNvCxnSpPr/>
          <p:nvPr/>
        </p:nvCxnSpPr>
        <p:spPr>
          <a:xfrm>
            <a:off x="2848032" y="3840865"/>
            <a:ext cx="399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2891361" y="3787973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711630" y="3684391"/>
            <a:ext cx="382504" cy="29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3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  <a:sym typeface="Symbol"/>
              </a:rPr>
              <a:t></a:t>
            </a:r>
            <a:endParaRPr lang="en-US" sz="13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1110050" y="3552903"/>
            <a:ext cx="1438214" cy="576717"/>
            <a:chOff x="1204350" y="4309696"/>
            <a:chExt cx="1438214" cy="576717"/>
          </a:xfrm>
        </p:grpSpPr>
        <p:cxnSp>
          <p:nvCxnSpPr>
            <p:cNvPr id="136" name="Straight Connector 135"/>
            <p:cNvCxnSpPr/>
            <p:nvPr/>
          </p:nvCxnSpPr>
          <p:spPr>
            <a:xfrm>
              <a:off x="1266627" y="4588487"/>
              <a:ext cx="130672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1204350" y="4578636"/>
              <a:ext cx="14382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5</a:t>
              </a:r>
              <a:r>
                <a:rPr lang="en-US" sz="1400" b="1" baseline="30000" dirty="0">
                  <a:solidFill>
                    <a:prstClr val="black"/>
                  </a:solidFill>
                  <a:latin typeface="Bookman Old Style" pitchFamily="18" charset="0"/>
                </a:rPr>
                <a:t>– 3</a:t>
              </a:r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 × 10 × t</a:t>
              </a:r>
              <a:r>
                <a:rPr lang="en-US" sz="1400" b="1" baseline="30000" dirty="0">
                  <a:solidFill>
                    <a:prstClr val="black"/>
                  </a:solidFill>
                  <a:latin typeface="Bookman Old Style" pitchFamily="18" charset="0"/>
                </a:rPr>
                <a:t>– 8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498004" y="4309696"/>
              <a:ext cx="9076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25 × t</a:t>
              </a:r>
              <a:r>
                <a:rPr lang="en-US" sz="1400" b="1" baseline="30000" dirty="0">
                  <a:solidFill>
                    <a:prstClr val="black"/>
                  </a:solidFill>
                  <a:latin typeface="Bookman Old Style" pitchFamily="18" charset="0"/>
                </a:rPr>
                <a:t>– 4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81476" y="1123950"/>
            <a:ext cx="622780" cy="374571"/>
            <a:chOff x="477621" y="1230419"/>
            <a:chExt cx="622780" cy="374571"/>
          </a:xfrm>
        </p:grpSpPr>
        <p:sp>
          <p:nvSpPr>
            <p:cNvPr id="78" name="TextBox 77"/>
            <p:cNvSpPr txBox="1"/>
            <p:nvPr/>
          </p:nvSpPr>
          <p:spPr>
            <a:xfrm>
              <a:off x="534296" y="1294014"/>
              <a:ext cx="509430" cy="274277"/>
            </a:xfrm>
            <a:prstGeom prst="roundRect">
              <a:avLst/>
            </a:prstGeom>
            <a:solidFill>
              <a:srgbClr val="7030A0"/>
            </a:solidFill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4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77621" y="1230419"/>
              <a:ext cx="622780" cy="37457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Sol.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957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118" grpId="0" animBg="1"/>
      <p:bldP spid="187" grpId="0"/>
      <p:bldP spid="65" grpId="0" animBg="1"/>
      <p:bldP spid="65" grpId="1" animBg="1"/>
      <p:bldP spid="68" grpId="0" animBg="1"/>
      <p:bldP spid="68" grpId="1" animBg="1"/>
      <p:bldP spid="69" grpId="0"/>
      <p:bldP spid="71" grpId="0"/>
      <p:bldP spid="76" grpId="0"/>
      <p:bldP spid="79" grpId="0"/>
      <p:bldP spid="80" grpId="0"/>
      <p:bldP spid="81" grpId="0" animBg="1"/>
      <p:bldP spid="81" grpId="1" animBg="1"/>
      <p:bldP spid="73" grpId="0"/>
      <p:bldP spid="83" grpId="0" animBg="1"/>
      <p:bldP spid="83" grpId="1" animBg="1"/>
      <p:bldP spid="72" grpId="0"/>
      <p:bldP spid="86" grpId="0"/>
      <p:bldP spid="94" grpId="0"/>
      <p:bldP spid="95" grpId="0"/>
      <p:bldP spid="97" grpId="0" animBg="1"/>
      <p:bldP spid="97" grpId="1" animBg="1"/>
      <p:bldP spid="101" grpId="0" animBg="1"/>
      <p:bldP spid="101" grpId="1" animBg="1"/>
      <p:bldP spid="102" grpId="0"/>
      <p:bldP spid="104" grpId="0"/>
      <p:bldP spid="82" grpId="0"/>
      <p:bldP spid="84" grpId="0"/>
      <p:bldP spid="123" grpId="0" animBg="1"/>
      <p:bldP spid="123" grpId="1" animBg="1"/>
      <p:bldP spid="96" grpId="0"/>
      <p:bldP spid="100" grpId="0"/>
      <p:bldP spid="124" grpId="0" animBg="1"/>
      <p:bldP spid="124" grpId="1" animBg="1"/>
      <p:bldP spid="125" grpId="0" animBg="1"/>
      <p:bldP spid="125" grpId="1" animBg="1"/>
      <p:bldP spid="131" grpId="0" animBg="1"/>
      <p:bldP spid="131" grpId="1" animBg="1"/>
      <p:bldP spid="190" grpId="0"/>
      <p:bldP spid="191" grpId="0"/>
      <p:bldP spid="66" grpId="0"/>
      <p:bldP spid="132" grpId="0" animBg="1"/>
      <p:bldP spid="132" grpId="1" animBg="1"/>
      <p:bldP spid="133" grpId="0" animBg="1"/>
      <p:bldP spid="133" grpId="1" animBg="1"/>
      <p:bldP spid="193" grpId="0"/>
      <p:bldP spid="67" grpId="0"/>
      <p:bldP spid="139" grpId="0" animBg="1"/>
      <p:bldP spid="108" grpId="0"/>
      <p:bldP spid="109" grpId="0"/>
      <p:bldP spid="110" grpId="0"/>
      <p:bldP spid="122" grpId="0"/>
      <p:bldP spid="1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83506" y="269566"/>
            <a:ext cx="6603101" cy="422279"/>
            <a:chOff x="1240361" y="2142471"/>
            <a:chExt cx="6603101" cy="422279"/>
          </a:xfrm>
        </p:grpSpPr>
        <p:sp>
          <p:nvSpPr>
            <p:cNvPr id="35" name="Rounded Rectangle 34"/>
            <p:cNvSpPr/>
            <p:nvPr/>
          </p:nvSpPr>
          <p:spPr>
            <a:xfrm>
              <a:off x="1584780" y="2170539"/>
              <a:ext cx="6258682" cy="361293"/>
            </a:xfrm>
            <a:prstGeom prst="roundRect">
              <a:avLst/>
            </a:prstGeom>
            <a:gradFill flip="none" rotWithShape="1">
              <a:gsLst>
                <a:gs pos="0">
                  <a:srgbClr val="CCFF66">
                    <a:tint val="66000"/>
                    <a:satMod val="160000"/>
                  </a:srgbClr>
                </a:gs>
                <a:gs pos="50000">
                  <a:srgbClr val="CCFF66">
                    <a:tint val="44500"/>
                    <a:satMod val="160000"/>
                  </a:srgbClr>
                </a:gs>
                <a:gs pos="100000">
                  <a:srgbClr val="CCFF6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schemeClr val="accent3">
                  <a:lumMod val="7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240361" y="2142471"/>
              <a:ext cx="422279" cy="422279"/>
              <a:chOff x="1240361" y="2142471"/>
              <a:chExt cx="422279" cy="422279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240361" y="2142471"/>
                <a:ext cx="422279" cy="4222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279034" y="2181144"/>
                <a:ext cx="348991" cy="34899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92213" y="2167068"/>
                <a:ext cx="336952" cy="36899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b="1" dirty="0">
                    <a:latin typeface="Benguiat Bk BT" pitchFamily="18" charset="0"/>
                  </a:rPr>
                  <a:t>7</a:t>
                </a:r>
                <a:endParaRPr lang="en-IN" b="1" dirty="0">
                  <a:latin typeface="Benguiat Bk BT" pitchFamily="18" charset="0"/>
                </a:endParaRPr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888816" y="301502"/>
            <a:ext cx="35072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Simplify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533400" y="676129"/>
            <a:ext cx="6555772" cy="551710"/>
            <a:chOff x="621776" y="718910"/>
            <a:chExt cx="6555772" cy="551710"/>
          </a:xfrm>
        </p:grpSpPr>
        <p:sp>
          <p:nvSpPr>
            <p:cNvPr id="99" name="Rounded Rectangle 98"/>
            <p:cNvSpPr/>
            <p:nvPr/>
          </p:nvSpPr>
          <p:spPr>
            <a:xfrm>
              <a:off x="621776" y="746318"/>
              <a:ext cx="6555772" cy="456103"/>
            </a:xfrm>
            <a:prstGeom prst="roundRect">
              <a:avLst/>
            </a:prstGeom>
            <a:solidFill>
              <a:srgbClr val="D3FDF2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631581" y="718910"/>
              <a:ext cx="2528217" cy="551710"/>
              <a:chOff x="631581" y="718910"/>
              <a:chExt cx="2528217" cy="551710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631581" y="799170"/>
                <a:ext cx="252821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latin typeface="Bookman Old Style" pitchFamily="18" charset="0"/>
                  </a:rPr>
                  <a:t>(</a:t>
                </a:r>
                <a:r>
                  <a:rPr lang="en-US" sz="1400" b="1" dirty="0" err="1">
                    <a:latin typeface="Bookman Old Style" pitchFamily="18" charset="0"/>
                  </a:rPr>
                  <a:t>i</a:t>
                </a:r>
                <a:r>
                  <a:rPr lang="en-US" sz="1400" b="1" dirty="0">
                    <a:latin typeface="Bookman Old Style" pitchFamily="18" charset="0"/>
                  </a:rPr>
                  <a:t>)</a:t>
                </a:r>
                <a:endParaRPr lang="en-US" sz="1400" b="1" baseline="30000" dirty="0">
                  <a:latin typeface="Bookman Old Style" pitchFamily="18" charset="0"/>
                </a:endParaRPr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>
                <a:off x="1008954" y="718910"/>
                <a:ext cx="1710725" cy="551710"/>
                <a:chOff x="1499469" y="4320165"/>
                <a:chExt cx="1710725" cy="551710"/>
              </a:xfrm>
            </p:grpSpPr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1577456" y="4588487"/>
                  <a:ext cx="153224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TextBox 112"/>
                <p:cNvSpPr txBox="1"/>
                <p:nvPr/>
              </p:nvSpPr>
              <p:spPr>
                <a:xfrm>
                  <a:off x="1746961" y="4564098"/>
                  <a:ext cx="11432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prstClr val="black"/>
                      </a:solidFill>
                      <a:latin typeface="Bookman Old Style" panose="02050604050505020204" pitchFamily="18" charset="0"/>
                    </a:rPr>
                    <a:t>5</a:t>
                  </a:r>
                  <a:r>
                    <a:rPr lang="en-US" sz="1400" b="1" baseline="30000" dirty="0">
                      <a:solidFill>
                        <a:prstClr val="black"/>
                      </a:solidFill>
                      <a:latin typeface="Bookman Old Style" pitchFamily="18" charset="0"/>
                    </a:rPr>
                    <a:t>– 7</a:t>
                  </a:r>
                  <a:r>
                    <a:rPr lang="en-US" sz="1400" b="1" dirty="0">
                      <a:solidFill>
                        <a:prstClr val="black"/>
                      </a:solidFill>
                      <a:latin typeface="Bookman Old Style" panose="02050604050505020204" pitchFamily="18" charset="0"/>
                    </a:rPr>
                    <a:t> × 6</a:t>
                  </a:r>
                  <a:r>
                    <a:rPr lang="en-US" sz="1400" b="1" baseline="30000" dirty="0">
                      <a:solidFill>
                        <a:prstClr val="black"/>
                      </a:solidFill>
                      <a:latin typeface="Bookman Old Style" pitchFamily="18" charset="0"/>
                    </a:rPr>
                    <a:t>– 5</a:t>
                  </a:r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1499469" y="4320165"/>
                  <a:ext cx="171072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prstClr val="black"/>
                      </a:solidFill>
                      <a:latin typeface="Bookman Old Style" pitchFamily="18" charset="0"/>
                    </a:rPr>
                    <a:t>3</a:t>
                  </a:r>
                  <a:r>
                    <a:rPr lang="en-US" sz="1400" b="1" baseline="30000" dirty="0">
                      <a:solidFill>
                        <a:prstClr val="black"/>
                      </a:solidFill>
                      <a:latin typeface="Bookman Old Style" pitchFamily="18" charset="0"/>
                    </a:rPr>
                    <a:t>– 5</a:t>
                  </a:r>
                  <a:r>
                    <a:rPr lang="en-US" sz="1400" b="1" dirty="0">
                      <a:solidFill>
                        <a:prstClr val="black"/>
                      </a:solidFill>
                      <a:latin typeface="Bookman Old Style" pitchFamily="18" charset="0"/>
                    </a:rPr>
                    <a:t> × 10</a:t>
                  </a:r>
                  <a:r>
                    <a:rPr lang="en-US" sz="1400" b="1" baseline="30000" dirty="0">
                      <a:solidFill>
                        <a:prstClr val="black"/>
                      </a:solidFill>
                      <a:latin typeface="Bookman Old Style" pitchFamily="18" charset="0"/>
                    </a:rPr>
                    <a:t>– 5</a:t>
                  </a:r>
                  <a:r>
                    <a:rPr lang="en-US" sz="1400" b="1" dirty="0">
                      <a:solidFill>
                        <a:prstClr val="black"/>
                      </a:solidFill>
                      <a:latin typeface="Bookman Old Style" pitchFamily="18" charset="0"/>
                    </a:rPr>
                    <a:t> × 125</a:t>
                  </a:r>
                  <a:endParaRPr lang="en-US" sz="1400" b="1" baseline="30000" dirty="0">
                    <a:solidFill>
                      <a:prstClr val="black"/>
                    </a:solidFill>
                    <a:latin typeface="Bookman Old Style" panose="02050604050505020204" pitchFamily="18" charset="0"/>
                  </a:endParaRPr>
                </a:p>
              </p:txBody>
            </p:sp>
          </p:grpSp>
        </p:grpSp>
      </p:grpSp>
      <p:sp>
        <p:nvSpPr>
          <p:cNvPr id="118" name="Rounded Rectangle 117"/>
          <p:cNvSpPr/>
          <p:nvPr/>
        </p:nvSpPr>
        <p:spPr>
          <a:xfrm>
            <a:off x="530828" y="1182508"/>
            <a:ext cx="6542564" cy="3740863"/>
          </a:xfrm>
          <a:prstGeom prst="roundRect">
            <a:avLst>
              <a:gd name="adj" fmla="val 1565"/>
            </a:avLst>
          </a:prstGeom>
          <a:blipFill>
            <a:blip r:embed="rId20"/>
            <a:tile tx="0" ty="0" sx="100000" sy="100000" flip="none" algn="tl"/>
          </a:blipFill>
          <a:ln w="19050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818886" y="1213289"/>
            <a:ext cx="458316" cy="22439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2031448" y="1496904"/>
            <a:ext cx="344340" cy="2060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3342687" y="3092300"/>
            <a:ext cx="331834" cy="216291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402630" y="2800140"/>
            <a:ext cx="357056" cy="233232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841526" y="3103404"/>
            <a:ext cx="350777" cy="216291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3881633" y="2811244"/>
            <a:ext cx="324596" cy="233232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4385749" y="3090568"/>
            <a:ext cx="350777" cy="216291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3321271" y="2806806"/>
            <a:ext cx="337775" cy="222845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4400283" y="1735851"/>
            <a:ext cx="780762" cy="216291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4168379" y="1468132"/>
            <a:ext cx="837973" cy="226373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3977425" y="1222773"/>
            <a:ext cx="813328" cy="209930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15" name="TextBox 114"/>
          <p:cNvSpPr txBox="1"/>
          <p:nvPr>
            <p:custDataLst>
              <p:tags r:id="rId1"/>
            </p:custDataLst>
          </p:nvPr>
        </p:nvSpPr>
        <p:spPr>
          <a:xfrm>
            <a:off x="2885552" y="1824201"/>
            <a:ext cx="464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=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540799" y="1980619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ysClr val="windowText" lastClr="000000"/>
                </a:solidFill>
                <a:latin typeface="Bookman Old Style" pitchFamily="18" charset="0"/>
                <a:ea typeface="Cambria Math" panose="02040503050406030204" pitchFamily="18" charset="0"/>
              </a:rPr>
              <a:t>5</a:t>
            </a:r>
            <a:r>
              <a:rPr lang="en-US" sz="1400" b="1" baseline="30000" dirty="0">
                <a:solidFill>
                  <a:sysClr val="windowText" lastClr="000000"/>
                </a:solidFill>
                <a:latin typeface="Bookman Old Style" pitchFamily="18" charset="0"/>
                <a:ea typeface="Cambria Math" panose="02040503050406030204" pitchFamily="18" charset="0"/>
              </a:rPr>
              <a:t>–7</a:t>
            </a:r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3375517" y="1971424"/>
            <a:ext cx="1954390" cy="1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3276980" y="170069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3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– 5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3635189" y="1697199"/>
            <a:ext cx="6671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 2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– 5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155832" y="1697199"/>
            <a:ext cx="6671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 5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– 5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3874488" y="1980619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ysClr val="windowText" lastClr="000000"/>
                </a:solidFill>
                <a:latin typeface="Bookman Old Style" pitchFamily="18" charset="0"/>
                <a:ea typeface="Cambria Math" panose="02040503050406030204" pitchFamily="18" charset="0"/>
              </a:rPr>
              <a:t>× 2</a:t>
            </a:r>
            <a:r>
              <a:rPr lang="en-US" sz="1400" b="1" baseline="30000" dirty="0">
                <a:solidFill>
                  <a:sysClr val="windowText" lastClr="000000"/>
                </a:solidFill>
                <a:latin typeface="Bookman Old Style" pitchFamily="18" charset="0"/>
                <a:ea typeface="Cambria Math" panose="02040503050406030204" pitchFamily="18" charset="0"/>
              </a:rPr>
              <a:t>–5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394647" y="1980619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ysClr val="windowText" lastClr="000000"/>
                </a:solidFill>
                <a:latin typeface="Bookman Old Style" pitchFamily="18" charset="0"/>
                <a:ea typeface="Cambria Math" panose="02040503050406030204" pitchFamily="18" charset="0"/>
              </a:rPr>
              <a:t>× 3</a:t>
            </a:r>
            <a:r>
              <a:rPr lang="en-US" sz="1400" b="1" baseline="30000" dirty="0">
                <a:solidFill>
                  <a:sysClr val="windowText" lastClr="000000"/>
                </a:solidFill>
                <a:latin typeface="Bookman Old Style" pitchFamily="18" charset="0"/>
                <a:ea typeface="Cambria Math" panose="02040503050406030204" pitchFamily="18" charset="0"/>
              </a:rPr>
              <a:t>–5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4705995" y="1697199"/>
            <a:ext cx="5677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 5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3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146" name="TextBox 145"/>
          <p:cNvSpPr txBox="1"/>
          <p:nvPr>
            <p:custDataLst>
              <p:tags r:id="rId2"/>
            </p:custDataLst>
          </p:nvPr>
        </p:nvSpPr>
        <p:spPr>
          <a:xfrm>
            <a:off x="2885552" y="2900926"/>
            <a:ext cx="464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=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3266483" y="3057344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ysClr val="windowText" lastClr="000000"/>
                </a:solidFill>
                <a:latin typeface="Bookman Old Style" pitchFamily="18" charset="0"/>
                <a:ea typeface="Cambria Math" panose="02040503050406030204" pitchFamily="18" charset="0"/>
              </a:rPr>
              <a:t>5</a:t>
            </a:r>
            <a:r>
              <a:rPr lang="en-US" sz="1400" b="1" baseline="30000" dirty="0">
                <a:solidFill>
                  <a:sysClr val="windowText" lastClr="000000"/>
                </a:solidFill>
                <a:latin typeface="Bookman Old Style" pitchFamily="18" charset="0"/>
                <a:ea typeface="Cambria Math" panose="02040503050406030204" pitchFamily="18" charset="0"/>
              </a:rPr>
              <a:t>– 7</a:t>
            </a:r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3309099" y="3057678"/>
            <a:ext cx="1498611" cy="1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266194" y="2777788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3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– 5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3643173" y="2774291"/>
            <a:ext cx="6671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 2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– 5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4149700" y="2774291"/>
            <a:ext cx="4892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 5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3600166" y="3057344"/>
            <a:ext cx="667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ysClr val="windowText" lastClr="000000"/>
                </a:solidFill>
                <a:latin typeface="Bookman Old Style" pitchFamily="18" charset="0"/>
                <a:ea typeface="Cambria Math" panose="02040503050406030204" pitchFamily="18" charset="0"/>
              </a:rPr>
              <a:t>× 2</a:t>
            </a:r>
            <a:r>
              <a:rPr lang="en-US" sz="1400" b="1" baseline="30000" dirty="0">
                <a:solidFill>
                  <a:sysClr val="windowText" lastClr="000000"/>
                </a:solidFill>
                <a:latin typeface="Bookman Old Style" pitchFamily="18" charset="0"/>
                <a:ea typeface="Cambria Math" panose="02040503050406030204" pitchFamily="18" charset="0"/>
              </a:rPr>
              <a:t>– 5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4145445" y="3057344"/>
            <a:ext cx="667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ysClr val="windowText" lastClr="000000"/>
                </a:solidFill>
                <a:latin typeface="Bookman Old Style" pitchFamily="18" charset="0"/>
                <a:ea typeface="Cambria Math" panose="02040503050406030204" pitchFamily="18" charset="0"/>
              </a:rPr>
              <a:t>× 3</a:t>
            </a:r>
            <a:r>
              <a:rPr lang="en-US" sz="1400" b="1" baseline="30000" dirty="0">
                <a:solidFill>
                  <a:sysClr val="windowText" lastClr="000000"/>
                </a:solidFill>
                <a:latin typeface="Bookman Old Style" pitchFamily="18" charset="0"/>
                <a:ea typeface="Cambria Math" panose="02040503050406030204" pitchFamily="18" charset="0"/>
              </a:rPr>
              <a:t>– 5</a:t>
            </a:r>
          </a:p>
        </p:txBody>
      </p:sp>
      <p:sp>
        <p:nvSpPr>
          <p:cNvPr id="160" name="TextBox 159"/>
          <p:cNvSpPr txBox="1"/>
          <p:nvPr>
            <p:custDataLst>
              <p:tags r:id="rId3"/>
            </p:custDataLst>
          </p:nvPr>
        </p:nvSpPr>
        <p:spPr>
          <a:xfrm>
            <a:off x="2885552" y="2357498"/>
            <a:ext cx="464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=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3468413" y="2513913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ysClr val="windowText" lastClr="000000"/>
                </a:solidFill>
                <a:latin typeface="Bookman Old Style" pitchFamily="18" charset="0"/>
                <a:ea typeface="Cambria Math" panose="02040503050406030204" pitchFamily="18" charset="0"/>
              </a:rPr>
              <a:t>5</a:t>
            </a:r>
            <a:r>
              <a:rPr lang="en-US" sz="1400" b="1" baseline="30000" dirty="0">
                <a:solidFill>
                  <a:sysClr val="windowText" lastClr="000000"/>
                </a:solidFill>
                <a:latin typeface="Bookman Old Style" pitchFamily="18" charset="0"/>
                <a:ea typeface="Cambria Math" panose="02040503050406030204" pitchFamily="18" charset="0"/>
              </a:rPr>
              <a:t>– 7</a:t>
            </a:r>
          </a:p>
        </p:txBody>
      </p:sp>
      <p:cxnSp>
        <p:nvCxnSpPr>
          <p:cNvPr id="162" name="Straight Connector 161"/>
          <p:cNvCxnSpPr/>
          <p:nvPr/>
        </p:nvCxnSpPr>
        <p:spPr>
          <a:xfrm flipV="1">
            <a:off x="3344635" y="2484626"/>
            <a:ext cx="1721032" cy="1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3266194" y="2213984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3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– 5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3649523" y="2210484"/>
            <a:ext cx="6671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 2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– 5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802096" y="2513913"/>
            <a:ext cx="667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ysClr val="windowText" lastClr="000000"/>
                </a:solidFill>
                <a:latin typeface="Bookman Old Style" pitchFamily="18" charset="0"/>
                <a:ea typeface="Cambria Math" panose="02040503050406030204" pitchFamily="18" charset="0"/>
              </a:rPr>
              <a:t>× 2</a:t>
            </a:r>
            <a:r>
              <a:rPr lang="en-US" sz="1400" b="1" baseline="30000" dirty="0">
                <a:solidFill>
                  <a:sysClr val="windowText" lastClr="000000"/>
                </a:solidFill>
                <a:latin typeface="Bookman Old Style" pitchFamily="18" charset="0"/>
                <a:ea typeface="Cambria Math" panose="02040503050406030204" pitchFamily="18" charset="0"/>
              </a:rPr>
              <a:t>– 5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4347375" y="2513913"/>
            <a:ext cx="667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ysClr val="windowText" lastClr="000000"/>
                </a:solidFill>
                <a:latin typeface="Bookman Old Style" pitchFamily="18" charset="0"/>
                <a:ea typeface="Cambria Math" panose="02040503050406030204" pitchFamily="18" charset="0"/>
              </a:rPr>
              <a:t>× 3</a:t>
            </a:r>
            <a:r>
              <a:rPr lang="en-US" sz="1400" b="1" baseline="30000" dirty="0">
                <a:solidFill>
                  <a:sysClr val="windowText" lastClr="000000"/>
                </a:solidFill>
                <a:latin typeface="Bookman Old Style" pitchFamily="18" charset="0"/>
                <a:ea typeface="Cambria Math" panose="02040503050406030204" pitchFamily="18" charset="0"/>
              </a:rPr>
              <a:t>– 5</a:t>
            </a:r>
          </a:p>
        </p:txBody>
      </p:sp>
      <p:sp>
        <p:nvSpPr>
          <p:cNvPr id="168" name="TextBox 167"/>
          <p:cNvSpPr txBox="1"/>
          <p:nvPr>
            <p:custDataLst>
              <p:tags r:id="rId4"/>
            </p:custDataLst>
          </p:nvPr>
        </p:nvSpPr>
        <p:spPr>
          <a:xfrm>
            <a:off x="2885552" y="3665858"/>
            <a:ext cx="464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=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3266194" y="3665858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3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869971" y="3665858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085822" y="3665858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2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4689599" y="3665858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905452" y="3665858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5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98" name="TextBox 197"/>
          <p:cNvSpPr txBox="1"/>
          <p:nvPr>
            <p:custDataLst>
              <p:tags r:id="rId5"/>
            </p:custDataLst>
          </p:nvPr>
        </p:nvSpPr>
        <p:spPr>
          <a:xfrm>
            <a:off x="2885552" y="1303704"/>
            <a:ext cx="464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=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3540051" y="1419659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ysClr val="windowText" lastClr="000000"/>
                </a:solidFill>
                <a:latin typeface="Bookman Old Style" pitchFamily="18" charset="0"/>
                <a:ea typeface="Cambria Math" panose="02040503050406030204" pitchFamily="18" charset="0"/>
              </a:rPr>
              <a:t>5</a:t>
            </a:r>
            <a:r>
              <a:rPr lang="en-US" sz="1400" b="1" baseline="30000" dirty="0">
                <a:solidFill>
                  <a:sysClr val="windowText" lastClr="000000"/>
                </a:solidFill>
                <a:latin typeface="Bookman Old Style" pitchFamily="18" charset="0"/>
                <a:ea typeface="Cambria Math" panose="02040503050406030204" pitchFamily="18" charset="0"/>
              </a:rPr>
              <a:t>–7</a:t>
            </a:r>
          </a:p>
        </p:txBody>
      </p:sp>
      <p:cxnSp>
        <p:nvCxnSpPr>
          <p:cNvPr id="200" name="Straight Connector 199"/>
          <p:cNvCxnSpPr/>
          <p:nvPr/>
        </p:nvCxnSpPr>
        <p:spPr>
          <a:xfrm flipV="1">
            <a:off x="3344964" y="1450927"/>
            <a:ext cx="1896912" cy="1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3276232" y="1169935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3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– 5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3659561" y="1166438"/>
            <a:ext cx="309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3896254" y="1166438"/>
            <a:ext cx="962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(2 × 5)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– 5</a:t>
            </a:r>
            <a:endParaRPr lang="en-US" sz="1400" b="1" baseline="30000" dirty="0">
              <a:latin typeface="Bookman Old Style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3873734" y="1419659"/>
            <a:ext cx="30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ysClr val="windowText" lastClr="000000"/>
                </a:solidFill>
                <a:latin typeface="Bookman Old Style" pitchFamily="18" charset="0"/>
                <a:ea typeface="Cambria Math" panose="02040503050406030204" pitchFamily="18" charset="0"/>
              </a:rPr>
              <a:t>×</a:t>
            </a:r>
            <a:endParaRPr lang="en-US" sz="1400" b="1" baseline="30000" dirty="0">
              <a:solidFill>
                <a:sysClr val="windowText" lastClr="000000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4107153" y="1419659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ysClr val="windowText" lastClr="000000"/>
                </a:solidFill>
                <a:latin typeface="Bookman Old Style" pitchFamily="18" charset="0"/>
                <a:ea typeface="Cambria Math" panose="02040503050406030204" pitchFamily="18" charset="0"/>
              </a:rPr>
              <a:t>(2 × 3)</a:t>
            </a:r>
            <a:r>
              <a:rPr lang="en-US" sz="1400" b="1" baseline="30000" dirty="0">
                <a:solidFill>
                  <a:sysClr val="windowText" lastClr="000000"/>
                </a:solidFill>
                <a:latin typeface="Bookman Old Style" pitchFamily="18" charset="0"/>
                <a:ea typeface="Cambria Math" panose="02040503050406030204" pitchFamily="18" charset="0"/>
              </a:rPr>
              <a:t>– 5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4720160" y="1166438"/>
            <a:ext cx="5677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 5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3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2438232" y="1229629"/>
            <a:ext cx="408442" cy="2060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1219206" y="1171562"/>
            <a:ext cx="1710725" cy="576717"/>
            <a:chOff x="1498004" y="4309696"/>
            <a:chExt cx="1710725" cy="576717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1540654" y="4588487"/>
              <a:ext cx="156548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1722763" y="4578636"/>
              <a:ext cx="10070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5</a:t>
              </a:r>
              <a:r>
                <a:rPr lang="en-US" sz="1400" b="1" baseline="30000" dirty="0">
                  <a:solidFill>
                    <a:prstClr val="black"/>
                  </a:solidFill>
                  <a:latin typeface="Bookman Old Style" pitchFamily="18" charset="0"/>
                </a:rPr>
                <a:t>– 7</a:t>
              </a:r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 × 6</a:t>
              </a:r>
              <a:r>
                <a:rPr lang="en-US" sz="1400" b="1" baseline="30000" dirty="0">
                  <a:solidFill>
                    <a:prstClr val="black"/>
                  </a:solidFill>
                  <a:latin typeface="Bookman Old Style" pitchFamily="18" charset="0"/>
                </a:rPr>
                <a:t>– 5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1498004" y="4309696"/>
              <a:ext cx="17107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3</a:t>
              </a:r>
              <a:r>
                <a:rPr lang="en-US" sz="1400" b="1" baseline="30000" dirty="0">
                  <a:solidFill>
                    <a:prstClr val="black"/>
                  </a:solidFill>
                  <a:latin typeface="Bookman Old Style" pitchFamily="18" charset="0"/>
                </a:rPr>
                <a:t>– 5</a:t>
              </a:r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 × 10</a:t>
              </a:r>
              <a:r>
                <a:rPr lang="en-US" sz="1400" b="1" baseline="30000" dirty="0">
                  <a:solidFill>
                    <a:prstClr val="black"/>
                  </a:solidFill>
                  <a:latin typeface="Bookman Old Style" pitchFamily="18" charset="0"/>
                </a:rPr>
                <a:t>– 5</a:t>
              </a:r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 × 125</a:t>
              </a:r>
              <a:endParaRPr lang="en-US" sz="14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5410200" y="2108952"/>
            <a:ext cx="1346280" cy="307777"/>
            <a:chOff x="3004719" y="2079533"/>
            <a:chExt cx="1346280" cy="307777"/>
          </a:xfrm>
        </p:grpSpPr>
        <p:sp>
          <p:nvSpPr>
            <p:cNvPr id="209" name="Rounded Rectangle 208"/>
            <p:cNvSpPr/>
            <p:nvPr>
              <p:custDataLst>
                <p:tags r:id="rId16"/>
              </p:custDataLst>
            </p:nvPr>
          </p:nvSpPr>
          <p:spPr>
            <a:xfrm>
              <a:off x="3022905" y="2101889"/>
              <a:ext cx="1296918" cy="270874"/>
            </a:xfrm>
            <a:prstGeom prst="roundRect">
              <a:avLst/>
            </a:prstGeom>
            <a:blipFill>
              <a:blip r:embed="rId2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210" name="TextBox 209"/>
            <p:cNvSpPr txBox="1"/>
            <p:nvPr>
              <p:custDataLst>
                <p:tags r:id="rId17"/>
              </p:custDataLst>
            </p:nvPr>
          </p:nvSpPr>
          <p:spPr>
            <a:xfrm>
              <a:off x="3004719" y="2079533"/>
              <a:ext cx="13462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(</a:t>
              </a:r>
              <a:r>
                <a:rPr lang="en-US" sz="1400" b="1" dirty="0" err="1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ab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)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= 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 </a:t>
              </a:r>
              <a:r>
                <a:rPr lang="en-US" sz="1400" b="1" dirty="0" err="1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b</a:t>
              </a:r>
              <a:r>
                <a:rPr lang="en-US" sz="1400" b="1" baseline="50000" dirty="0" err="1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</a:t>
              </a:r>
              <a:endPara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itchFamily="18" charset="0"/>
              </a:endParaRP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6339056" y="1546103"/>
            <a:ext cx="1468672" cy="307777"/>
            <a:chOff x="3048600" y="2089176"/>
            <a:chExt cx="1468672" cy="307777"/>
          </a:xfrm>
        </p:grpSpPr>
        <p:sp>
          <p:nvSpPr>
            <p:cNvPr id="212" name="Rounded Rectangle 211"/>
            <p:cNvSpPr/>
            <p:nvPr>
              <p:custDataLst>
                <p:tags r:id="rId14"/>
              </p:custDataLst>
            </p:nvPr>
          </p:nvSpPr>
          <p:spPr>
            <a:xfrm>
              <a:off x="3066536" y="2101889"/>
              <a:ext cx="1351304" cy="270874"/>
            </a:xfrm>
            <a:prstGeom prst="roundRect">
              <a:avLst/>
            </a:prstGeom>
            <a:blipFill>
              <a:blip r:embed="rId2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213" name="TextBox 212"/>
            <p:cNvSpPr txBox="1"/>
            <p:nvPr>
              <p:custDataLst>
                <p:tags r:id="rId15"/>
              </p:custDataLst>
            </p:nvPr>
          </p:nvSpPr>
          <p:spPr>
            <a:xfrm>
              <a:off x="3048600" y="2089176"/>
              <a:ext cx="14686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× 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n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= </a:t>
              </a:r>
              <a:r>
                <a:rPr lang="en-US" sz="1400" b="1" dirty="0" err="1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a</a:t>
              </a:r>
              <a:r>
                <a:rPr lang="en-US" sz="1400" b="1" baseline="50000" dirty="0" err="1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m+n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 </a:t>
              </a:r>
            </a:p>
          </p:txBody>
        </p:sp>
      </p:grpSp>
      <p:sp>
        <p:nvSpPr>
          <p:cNvPr id="214" name="Rounded Rectangle 213"/>
          <p:cNvSpPr/>
          <p:nvPr/>
        </p:nvSpPr>
        <p:spPr>
          <a:xfrm>
            <a:off x="4616236" y="2261219"/>
            <a:ext cx="443043" cy="159300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4244458" y="2210484"/>
            <a:ext cx="8980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 5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– 5 + 3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4470028" y="2756176"/>
            <a:ext cx="362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– 2</a:t>
            </a:r>
            <a:endParaRPr lang="en-US" sz="1400" b="1" dirty="0">
              <a:latin typeface="Bookman Old Style" pitchFamily="18" charset="0"/>
            </a:endParaRPr>
          </a:p>
        </p:txBody>
      </p:sp>
      <p:grpSp>
        <p:nvGrpSpPr>
          <p:cNvPr id="216" name="Group 215"/>
          <p:cNvGrpSpPr/>
          <p:nvPr/>
        </p:nvGrpSpPr>
        <p:grpSpPr>
          <a:xfrm>
            <a:off x="5518278" y="2949515"/>
            <a:ext cx="1449436" cy="307777"/>
            <a:chOff x="3048600" y="2089176"/>
            <a:chExt cx="1449436" cy="307777"/>
          </a:xfrm>
        </p:grpSpPr>
        <p:sp>
          <p:nvSpPr>
            <p:cNvPr id="217" name="Rounded Rectangle 216"/>
            <p:cNvSpPr/>
            <p:nvPr>
              <p:custDataLst>
                <p:tags r:id="rId12"/>
              </p:custDataLst>
            </p:nvPr>
          </p:nvSpPr>
          <p:spPr>
            <a:xfrm>
              <a:off x="3066536" y="2101889"/>
              <a:ext cx="1351304" cy="270874"/>
            </a:xfrm>
            <a:prstGeom prst="roundRect">
              <a:avLst/>
            </a:prstGeom>
            <a:blipFill>
              <a:blip r:embed="rId2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218" name="TextBox 217"/>
            <p:cNvSpPr txBox="1"/>
            <p:nvPr>
              <p:custDataLst>
                <p:tags r:id="rId13"/>
              </p:custDataLst>
            </p:nvPr>
          </p:nvSpPr>
          <p:spPr>
            <a:xfrm>
              <a:off x="3048600" y="2089176"/>
              <a:ext cx="1449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÷ 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n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= 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m–n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 </a:t>
              </a:r>
            </a:p>
          </p:txBody>
        </p:sp>
      </p:grpSp>
      <p:sp>
        <p:nvSpPr>
          <p:cNvPr id="225" name="Rounded Rectangle 224"/>
          <p:cNvSpPr/>
          <p:nvPr/>
        </p:nvSpPr>
        <p:spPr>
          <a:xfrm>
            <a:off x="3459454" y="3432593"/>
            <a:ext cx="593465" cy="139046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26" name="Rounded Rectangle 225"/>
          <p:cNvSpPr/>
          <p:nvPr/>
        </p:nvSpPr>
        <p:spPr>
          <a:xfrm>
            <a:off x="4417191" y="3437453"/>
            <a:ext cx="600339" cy="137093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27" name="Rounded Rectangle 226"/>
          <p:cNvSpPr/>
          <p:nvPr/>
        </p:nvSpPr>
        <p:spPr>
          <a:xfrm>
            <a:off x="5394056" y="3443367"/>
            <a:ext cx="596891" cy="125876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54" name="TextBox 153"/>
          <p:cNvSpPr txBox="1"/>
          <p:nvPr>
            <p:custDataLst>
              <p:tags r:id="rId6"/>
            </p:custDataLst>
          </p:nvPr>
        </p:nvSpPr>
        <p:spPr>
          <a:xfrm>
            <a:off x="2885552" y="3377652"/>
            <a:ext cx="464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=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3266204" y="3377652"/>
            <a:ext cx="875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3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– 5 – (– 5)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025973" y="3377652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233294" y="3377652"/>
            <a:ext cx="875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2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– 5 – (– 5)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4993992" y="3377652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201313" y="3379108"/>
            <a:ext cx="875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5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– 2 – (– 7)</a:t>
            </a:r>
          </a:p>
        </p:txBody>
      </p:sp>
      <p:sp>
        <p:nvSpPr>
          <p:cNvPr id="228" name="Rounded Rectangle 227"/>
          <p:cNvSpPr/>
          <p:nvPr/>
        </p:nvSpPr>
        <p:spPr>
          <a:xfrm>
            <a:off x="3461764" y="3704403"/>
            <a:ext cx="468623" cy="136306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29" name="Rounded Rectangle 228"/>
          <p:cNvSpPr/>
          <p:nvPr/>
        </p:nvSpPr>
        <p:spPr>
          <a:xfrm>
            <a:off x="4295568" y="3702711"/>
            <a:ext cx="474052" cy="134392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30" name="Rounded Rectangle 229"/>
          <p:cNvSpPr/>
          <p:nvPr/>
        </p:nvSpPr>
        <p:spPr>
          <a:xfrm>
            <a:off x="5113509" y="3708518"/>
            <a:ext cx="457467" cy="123396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3409485" y="3702434"/>
            <a:ext cx="593432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– 5 + 5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4232314" y="3702434"/>
            <a:ext cx="593432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– 5 + 5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5048708" y="3702434"/>
            <a:ext cx="593432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– 2 + 7</a:t>
            </a:r>
          </a:p>
        </p:txBody>
      </p:sp>
      <p:sp>
        <p:nvSpPr>
          <p:cNvPr id="231" name="Rounded Rectangle 230"/>
          <p:cNvSpPr/>
          <p:nvPr/>
        </p:nvSpPr>
        <p:spPr>
          <a:xfrm>
            <a:off x="3333861" y="4001541"/>
            <a:ext cx="256745" cy="203578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32" name="Rounded Rectangle 231"/>
          <p:cNvSpPr/>
          <p:nvPr/>
        </p:nvSpPr>
        <p:spPr>
          <a:xfrm>
            <a:off x="3817880" y="4002780"/>
            <a:ext cx="259720" cy="208867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33" name="Rounded Rectangle 232"/>
          <p:cNvSpPr/>
          <p:nvPr/>
        </p:nvSpPr>
        <p:spPr>
          <a:xfrm>
            <a:off x="4275021" y="3990826"/>
            <a:ext cx="258229" cy="219865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74" name="TextBox 173"/>
          <p:cNvSpPr txBox="1"/>
          <p:nvPr>
            <p:custDataLst>
              <p:tags r:id="rId7"/>
            </p:custDataLst>
          </p:nvPr>
        </p:nvSpPr>
        <p:spPr>
          <a:xfrm>
            <a:off x="2885552" y="3953326"/>
            <a:ext cx="464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=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3266194" y="3953326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3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545560" y="3953326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3752871" y="3953326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2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3996733" y="3953326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4204044" y="3953326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5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80" name="TextBox 179"/>
          <p:cNvSpPr txBox="1"/>
          <p:nvPr>
            <p:custDataLst>
              <p:tags r:id="rId8"/>
            </p:custDataLst>
          </p:nvPr>
        </p:nvSpPr>
        <p:spPr>
          <a:xfrm>
            <a:off x="2885552" y="4230178"/>
            <a:ext cx="464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=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3266194" y="4230178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3467004" y="4230178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3687050" y="4230178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3887860" y="4230178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4107915" y="4230178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3125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3393486" y="3998377"/>
            <a:ext cx="263214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3881914" y="3998377"/>
            <a:ext cx="263214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4343686" y="3998377"/>
            <a:ext cx="263214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5</a:t>
            </a:r>
          </a:p>
        </p:txBody>
      </p:sp>
      <p:grpSp>
        <p:nvGrpSpPr>
          <p:cNvPr id="234" name="Group 233"/>
          <p:cNvGrpSpPr/>
          <p:nvPr/>
        </p:nvGrpSpPr>
        <p:grpSpPr>
          <a:xfrm>
            <a:off x="5104182" y="4002780"/>
            <a:ext cx="694421" cy="307777"/>
            <a:chOff x="3048600" y="2089176"/>
            <a:chExt cx="694421" cy="307777"/>
          </a:xfrm>
        </p:grpSpPr>
        <p:sp>
          <p:nvSpPr>
            <p:cNvPr id="235" name="Rounded Rectangle 234"/>
            <p:cNvSpPr/>
            <p:nvPr>
              <p:custDataLst>
                <p:tags r:id="rId10"/>
              </p:custDataLst>
            </p:nvPr>
          </p:nvSpPr>
          <p:spPr>
            <a:xfrm>
              <a:off x="3058056" y="2096390"/>
              <a:ext cx="679769" cy="281873"/>
            </a:xfrm>
            <a:prstGeom prst="roundRect">
              <a:avLst/>
            </a:prstGeom>
            <a:blipFill>
              <a:blip r:embed="rId2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236" name="TextBox 235"/>
            <p:cNvSpPr txBox="1"/>
            <p:nvPr>
              <p:custDataLst>
                <p:tags r:id="rId11"/>
              </p:custDataLst>
            </p:nvPr>
          </p:nvSpPr>
          <p:spPr>
            <a:xfrm>
              <a:off x="3048600" y="2089176"/>
              <a:ext cx="69442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0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= 1</a:t>
              </a:r>
            </a:p>
          </p:txBody>
        </p:sp>
      </p:grpSp>
      <p:sp>
        <p:nvSpPr>
          <p:cNvPr id="237" name="Rounded Rectangle 236"/>
          <p:cNvSpPr/>
          <p:nvPr/>
        </p:nvSpPr>
        <p:spPr>
          <a:xfrm>
            <a:off x="1210197" y="4487244"/>
            <a:ext cx="2653957" cy="480274"/>
          </a:xfrm>
          <a:prstGeom prst="roundRect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>
              <a:solidFill>
                <a:schemeClr val="dk1"/>
              </a:solidFill>
            </a:endParaRPr>
          </a:p>
        </p:txBody>
      </p:sp>
      <p:sp>
        <p:nvSpPr>
          <p:cNvPr id="195" name="TextBox 194"/>
          <p:cNvSpPr txBox="1"/>
          <p:nvPr>
            <p:custDataLst>
              <p:tags r:id="rId9"/>
            </p:custDataLst>
          </p:nvPr>
        </p:nvSpPr>
        <p:spPr>
          <a:xfrm>
            <a:off x="2885552" y="4557603"/>
            <a:ext cx="464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457200" algn="l"/>
              </a:tabLst>
            </a:pP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itchFamily="18" charset="0"/>
              </a:rPr>
              <a:t>=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3266204" y="4557603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3125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724142" y="4538485"/>
            <a:ext cx="382504" cy="29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3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  <a:sym typeface="Symbol"/>
              </a:rPr>
              <a:t></a:t>
            </a:r>
            <a:endParaRPr lang="en-US" sz="13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grpSp>
        <p:nvGrpSpPr>
          <p:cNvPr id="239" name="Group 238"/>
          <p:cNvGrpSpPr/>
          <p:nvPr/>
        </p:nvGrpSpPr>
        <p:grpSpPr>
          <a:xfrm>
            <a:off x="1219206" y="4476017"/>
            <a:ext cx="1710725" cy="533173"/>
            <a:chOff x="1498004" y="4331468"/>
            <a:chExt cx="1710725" cy="533173"/>
          </a:xfrm>
        </p:grpSpPr>
        <p:cxnSp>
          <p:nvCxnSpPr>
            <p:cNvPr id="240" name="Straight Connector 239"/>
            <p:cNvCxnSpPr/>
            <p:nvPr/>
          </p:nvCxnSpPr>
          <p:spPr>
            <a:xfrm>
              <a:off x="1540654" y="4588487"/>
              <a:ext cx="156548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TextBox 240"/>
            <p:cNvSpPr txBox="1"/>
            <p:nvPr/>
          </p:nvSpPr>
          <p:spPr>
            <a:xfrm>
              <a:off x="1722763" y="4556864"/>
              <a:ext cx="10070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5</a:t>
              </a:r>
              <a:r>
                <a:rPr lang="en-US" sz="1400" b="1" baseline="30000" dirty="0">
                  <a:solidFill>
                    <a:prstClr val="black"/>
                  </a:solidFill>
                  <a:latin typeface="Bookman Old Style" pitchFamily="18" charset="0"/>
                </a:rPr>
                <a:t>– 7</a:t>
              </a:r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 × 6</a:t>
              </a:r>
              <a:r>
                <a:rPr lang="en-US" sz="1400" b="1" baseline="30000" dirty="0">
                  <a:solidFill>
                    <a:prstClr val="black"/>
                  </a:solidFill>
                  <a:latin typeface="Bookman Old Style" pitchFamily="18" charset="0"/>
                </a:rPr>
                <a:t>– 5</a:t>
              </a: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1498004" y="4331468"/>
              <a:ext cx="17107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3</a:t>
              </a:r>
              <a:r>
                <a:rPr lang="en-US" sz="1400" b="1" baseline="30000" dirty="0">
                  <a:solidFill>
                    <a:prstClr val="black"/>
                  </a:solidFill>
                  <a:latin typeface="Bookman Old Style" pitchFamily="18" charset="0"/>
                </a:rPr>
                <a:t>– 5</a:t>
              </a:r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 × 10</a:t>
              </a:r>
              <a:r>
                <a:rPr lang="en-US" sz="1400" b="1" baseline="30000" dirty="0">
                  <a:solidFill>
                    <a:prstClr val="black"/>
                  </a:solidFill>
                  <a:latin typeface="Bookman Old Style" pitchFamily="18" charset="0"/>
                </a:rPr>
                <a:t>– 5</a:t>
              </a:r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 × 125</a:t>
              </a:r>
              <a:endParaRPr lang="en-US" sz="1400" b="1" baseline="30000" dirty="0">
                <a:solidFill>
                  <a:prstClr val="black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488575" y="1122287"/>
            <a:ext cx="622780" cy="374571"/>
            <a:chOff x="477621" y="1230419"/>
            <a:chExt cx="622780" cy="374571"/>
          </a:xfrm>
        </p:grpSpPr>
        <p:sp>
          <p:nvSpPr>
            <p:cNvPr id="133" name="TextBox 132"/>
            <p:cNvSpPr txBox="1"/>
            <p:nvPr/>
          </p:nvSpPr>
          <p:spPr>
            <a:xfrm>
              <a:off x="534296" y="1294014"/>
              <a:ext cx="509430" cy="274277"/>
            </a:xfrm>
            <a:prstGeom prst="roundRect">
              <a:avLst/>
            </a:prstGeom>
            <a:solidFill>
              <a:srgbClr val="7030A0"/>
            </a:solidFill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4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77621" y="1230419"/>
              <a:ext cx="622780" cy="37457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Sol.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804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9"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0"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9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0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3"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4"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4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65" grpId="0" animBg="1"/>
      <p:bldP spid="65" grpId="1" animBg="1"/>
      <p:bldP spid="68" grpId="0" animBg="1"/>
      <p:bldP spid="68" grpId="1" animBg="1"/>
      <p:bldP spid="78" grpId="0" animBg="1"/>
      <p:bldP spid="78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114" grpId="0" animBg="1"/>
      <p:bldP spid="114" grpId="1" animBg="1"/>
      <p:bldP spid="115" grpId="0"/>
      <p:bldP spid="126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9" grpId="0"/>
      <p:bldP spid="150" grpId="0"/>
      <p:bldP spid="151" grpId="0"/>
      <p:bldP spid="152" grpId="0"/>
      <p:bldP spid="153" grpId="0"/>
      <p:bldP spid="160" grpId="0"/>
      <p:bldP spid="161" grpId="0"/>
      <p:bldP spid="163" grpId="0"/>
      <p:bldP spid="164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98" grpId="0"/>
      <p:bldP spid="199" grpId="0"/>
      <p:bldP spid="201" grpId="0"/>
      <p:bldP spid="202" grpId="0"/>
      <p:bldP spid="203" grpId="0"/>
      <p:bldP spid="204" grpId="0"/>
      <p:bldP spid="205" grpId="0"/>
      <p:bldP spid="206" grpId="0"/>
      <p:bldP spid="207" grpId="0" animBg="1"/>
      <p:bldP spid="207" grpId="1" animBg="1"/>
      <p:bldP spid="214" grpId="0" animBg="1"/>
      <p:bldP spid="214" grpId="1" animBg="1"/>
      <p:bldP spid="165" grpId="0"/>
      <p:bldP spid="215" grpId="0"/>
      <p:bldP spid="225" grpId="0" animBg="1"/>
      <p:bldP spid="225" grpId="1" animBg="1"/>
      <p:bldP spid="226" grpId="0" animBg="1"/>
      <p:bldP spid="226" grpId="1" animBg="1"/>
      <p:bldP spid="227" grpId="0" animBg="1"/>
      <p:bldP spid="227" grpId="1" animBg="1"/>
      <p:bldP spid="154" grpId="0"/>
      <p:bldP spid="155" grpId="0"/>
      <p:bldP spid="156" grpId="0"/>
      <p:bldP spid="157" grpId="0"/>
      <p:bldP spid="158" grpId="0"/>
      <p:bldP spid="159" grpId="0"/>
      <p:bldP spid="228" grpId="0" animBg="1"/>
      <p:bldP spid="228" grpId="1" animBg="1"/>
      <p:bldP spid="229" grpId="0" animBg="1"/>
      <p:bldP spid="229" grpId="1" animBg="1"/>
      <p:bldP spid="230" grpId="0" animBg="1"/>
      <p:bldP spid="230" grpId="1" animBg="1"/>
      <p:bldP spid="219" grpId="0"/>
      <p:bldP spid="220" grpId="0"/>
      <p:bldP spid="221" grpId="0"/>
      <p:bldP spid="231" grpId="0" animBg="1"/>
      <p:bldP spid="231" grpId="1" animBg="1"/>
      <p:bldP spid="232" grpId="0" animBg="1"/>
      <p:bldP spid="232" grpId="1" animBg="1"/>
      <p:bldP spid="233" grpId="0" animBg="1"/>
      <p:bldP spid="233" grpId="1" animBg="1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8" grpId="0"/>
      <p:bldP spid="192" grpId="0"/>
      <p:bldP spid="194" grpId="0"/>
      <p:bldP spid="222" grpId="0"/>
      <p:bldP spid="223" grpId="0"/>
      <p:bldP spid="224" grpId="0"/>
      <p:bldP spid="237" grpId="0" animBg="1"/>
      <p:bldP spid="195" grpId="0"/>
      <p:bldP spid="196" grpId="0"/>
      <p:bldP spid="2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>
            <p:custDataLst>
              <p:tags r:id="rId1"/>
            </p:custDataLst>
          </p:nvPr>
        </p:nvSpPr>
        <p:spPr>
          <a:xfrm>
            <a:off x="3352800" y="2114553"/>
            <a:ext cx="27029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latin typeface="Bookman Old Style" pitchFamily="18" charset="0"/>
                <a:ea typeface="Cambria Math" pitchFamily="18" charset="0"/>
              </a:rPr>
              <a:t>EXERCISE 12.2</a:t>
            </a:r>
            <a:endParaRPr lang="en-US" sz="2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50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30828" y="1002856"/>
            <a:ext cx="6542564" cy="3839825"/>
          </a:xfrm>
          <a:prstGeom prst="roundRect">
            <a:avLst>
              <a:gd name="adj" fmla="val 1565"/>
            </a:avLst>
          </a:prstGeom>
          <a:blipFill>
            <a:blip r:embed="rId29"/>
            <a:tile tx="0" ty="0" sx="100000" sy="100000" flip="none" algn="tl"/>
          </a:blipFill>
          <a:ln w="19050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83506" y="269566"/>
            <a:ext cx="6603101" cy="422279"/>
            <a:chOff x="1240361" y="2142471"/>
            <a:chExt cx="6603101" cy="422279"/>
          </a:xfrm>
        </p:grpSpPr>
        <p:sp>
          <p:nvSpPr>
            <p:cNvPr id="35" name="Rounded Rectangle 34"/>
            <p:cNvSpPr/>
            <p:nvPr/>
          </p:nvSpPr>
          <p:spPr>
            <a:xfrm>
              <a:off x="1584780" y="2170539"/>
              <a:ext cx="6258682" cy="361293"/>
            </a:xfrm>
            <a:prstGeom prst="roundRect">
              <a:avLst/>
            </a:prstGeom>
            <a:gradFill flip="none" rotWithShape="1">
              <a:gsLst>
                <a:gs pos="0">
                  <a:srgbClr val="CCFF66">
                    <a:tint val="66000"/>
                    <a:satMod val="160000"/>
                  </a:srgbClr>
                </a:gs>
                <a:gs pos="50000">
                  <a:srgbClr val="CCFF66">
                    <a:tint val="44500"/>
                    <a:satMod val="160000"/>
                  </a:srgbClr>
                </a:gs>
                <a:gs pos="100000">
                  <a:srgbClr val="CCFF6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schemeClr val="accent3">
                  <a:lumMod val="7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dk1"/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240361" y="2142471"/>
              <a:ext cx="422279" cy="422279"/>
              <a:chOff x="1240361" y="2142471"/>
              <a:chExt cx="422279" cy="422279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240361" y="2142471"/>
                <a:ext cx="422279" cy="4222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279034" y="2181144"/>
                <a:ext cx="348991" cy="34899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92213" y="2167068"/>
                <a:ext cx="336952" cy="36899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b="1" dirty="0">
                    <a:latin typeface="Benguiat Bk BT" pitchFamily="18" charset="0"/>
                  </a:rPr>
                  <a:t>1</a:t>
                </a:r>
                <a:endParaRPr lang="en-IN" b="1" dirty="0">
                  <a:latin typeface="Benguiat Bk BT" pitchFamily="18" charset="0"/>
                </a:endParaRPr>
              </a:p>
            </p:txBody>
          </p:sp>
        </p:grpSp>
      </p:grpSp>
      <p:sp>
        <p:nvSpPr>
          <p:cNvPr id="40" name="Rounded Rectangle 39"/>
          <p:cNvSpPr/>
          <p:nvPr/>
        </p:nvSpPr>
        <p:spPr>
          <a:xfrm>
            <a:off x="530828" y="696661"/>
            <a:ext cx="6555772" cy="282529"/>
          </a:xfrm>
          <a:prstGeom prst="roundRect">
            <a:avLst/>
          </a:prstGeom>
          <a:solidFill>
            <a:srgbClr val="D3FDF2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30828" y="681303"/>
            <a:ext cx="24294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(</a:t>
            </a:r>
            <a:r>
              <a:rPr lang="en-US" sz="1400" b="1" dirty="0" err="1">
                <a:latin typeface="Bookman Old Style" pitchFamily="18" charset="0"/>
              </a:rPr>
              <a:t>i</a:t>
            </a:r>
            <a:r>
              <a:rPr lang="en-US" sz="1400" b="1" dirty="0">
                <a:latin typeface="Bookman Old Style" pitchFamily="18" charset="0"/>
              </a:rPr>
              <a:t>) 0.0000000000085</a:t>
            </a:r>
            <a:endParaRPr lang="en-US" sz="1400" b="1" baseline="30000" dirty="0">
              <a:latin typeface="Bookman Old Style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88816" y="301502"/>
            <a:ext cx="5588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Express the following numbers in standard form :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3889566" y="2853017"/>
            <a:ext cx="986284" cy="257809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99" name="Rectangle 98"/>
          <p:cNvSpPr/>
          <p:nvPr>
            <p:custDataLst>
              <p:tags r:id="rId1"/>
            </p:custDataLst>
          </p:nvPr>
        </p:nvSpPr>
        <p:spPr>
          <a:xfrm>
            <a:off x="2961042" y="1051203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06" name="Rectangle 105"/>
          <p:cNvSpPr/>
          <p:nvPr>
            <p:custDataLst>
              <p:tags r:id="rId2"/>
            </p:custDataLst>
          </p:nvPr>
        </p:nvSpPr>
        <p:spPr>
          <a:xfrm>
            <a:off x="4046040" y="968573"/>
            <a:ext cx="421910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85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3312719" y="1233519"/>
            <a:ext cx="17175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>
            <p:custDataLst>
              <p:tags r:id="rId3"/>
            </p:custDataLst>
          </p:nvPr>
        </p:nvSpPr>
        <p:spPr>
          <a:xfrm>
            <a:off x="2961042" y="1683171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>
            <a:off x="3459441" y="1853791"/>
            <a:ext cx="5472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>
            <p:custDataLst>
              <p:tags r:id="rId4"/>
            </p:custDataLst>
          </p:nvPr>
        </p:nvSpPr>
        <p:spPr>
          <a:xfrm>
            <a:off x="3427541" y="1849331"/>
            <a:ext cx="579005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13</a:t>
            </a:r>
          </a:p>
        </p:txBody>
      </p:sp>
      <p:sp>
        <p:nvSpPr>
          <p:cNvPr id="116" name="Rectangle 115"/>
          <p:cNvSpPr/>
          <p:nvPr>
            <p:custDataLst>
              <p:tags r:id="rId5"/>
            </p:custDataLst>
          </p:nvPr>
        </p:nvSpPr>
        <p:spPr>
          <a:xfrm>
            <a:off x="2961042" y="2320738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17" name="Rectangle 116"/>
          <p:cNvSpPr/>
          <p:nvPr>
            <p:custDataLst>
              <p:tags r:id="rId6"/>
            </p:custDataLst>
          </p:nvPr>
        </p:nvSpPr>
        <p:spPr>
          <a:xfrm>
            <a:off x="3276606" y="2190750"/>
            <a:ext cx="1045479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8.5 × 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1</a:t>
            </a:r>
          </a:p>
        </p:txBody>
      </p:sp>
      <p:cxnSp>
        <p:nvCxnSpPr>
          <p:cNvPr id="118" name="Straight Connector 117"/>
          <p:cNvCxnSpPr/>
          <p:nvPr/>
        </p:nvCxnSpPr>
        <p:spPr>
          <a:xfrm>
            <a:off x="3342632" y="2476112"/>
            <a:ext cx="8813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>
            <p:custDataLst>
              <p:tags r:id="rId7"/>
            </p:custDataLst>
          </p:nvPr>
        </p:nvSpPr>
        <p:spPr>
          <a:xfrm>
            <a:off x="2961042" y="2821055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21" name="Rectangle 120"/>
          <p:cNvSpPr/>
          <p:nvPr>
            <p:custDataLst>
              <p:tags r:id="rId8"/>
            </p:custDataLst>
          </p:nvPr>
        </p:nvSpPr>
        <p:spPr>
          <a:xfrm>
            <a:off x="3276601" y="2821055"/>
            <a:ext cx="966931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8.5 × 10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75" name="Rounded Rectangle 174"/>
          <p:cNvSpPr/>
          <p:nvPr>
            <p:custDataLst>
              <p:tags r:id="rId9"/>
            </p:custDataLst>
          </p:nvPr>
        </p:nvSpPr>
        <p:spPr>
          <a:xfrm>
            <a:off x="6110154" y="1932532"/>
            <a:ext cx="1370999" cy="318119"/>
          </a:xfrm>
          <a:prstGeom prst="roundRect">
            <a:avLst/>
          </a:prstGeom>
          <a:blipFill>
            <a:blip r:embed="rId3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13 number</a:t>
            </a:r>
          </a:p>
        </p:txBody>
      </p:sp>
      <p:sp>
        <p:nvSpPr>
          <p:cNvPr id="178" name="Rounded Rectangle 177"/>
          <p:cNvSpPr/>
          <p:nvPr>
            <p:custDataLst>
              <p:tags r:id="rId10"/>
            </p:custDataLst>
          </p:nvPr>
        </p:nvSpPr>
        <p:spPr>
          <a:xfrm>
            <a:off x="5568872" y="1044859"/>
            <a:ext cx="2370148" cy="748001"/>
          </a:xfrm>
          <a:prstGeom prst="roundRect">
            <a:avLst/>
          </a:prstGeom>
          <a:blipFill>
            <a:blip r:embed="rId3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How many numbers are there after decimal point?</a:t>
            </a:r>
          </a:p>
        </p:txBody>
      </p:sp>
      <p:sp>
        <p:nvSpPr>
          <p:cNvPr id="179" name="Rounded Rectangle 178"/>
          <p:cNvSpPr/>
          <p:nvPr>
            <p:custDataLst>
              <p:tags r:id="rId11"/>
            </p:custDataLst>
          </p:nvPr>
        </p:nvSpPr>
        <p:spPr>
          <a:xfrm>
            <a:off x="5552711" y="2304406"/>
            <a:ext cx="2154680" cy="608550"/>
          </a:xfrm>
          <a:prstGeom prst="roundRect">
            <a:avLst/>
          </a:prstGeom>
          <a:blipFill>
            <a:blip r:embed="rId3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If we write this in index form we get</a:t>
            </a:r>
          </a:p>
        </p:txBody>
      </p:sp>
      <p:sp>
        <p:nvSpPr>
          <p:cNvPr id="180" name="Rounded Rectangle 179"/>
          <p:cNvSpPr/>
          <p:nvPr>
            <p:custDataLst>
              <p:tags r:id="rId12"/>
            </p:custDataLst>
          </p:nvPr>
        </p:nvSpPr>
        <p:spPr>
          <a:xfrm>
            <a:off x="5173418" y="3538163"/>
            <a:ext cx="2607164" cy="579014"/>
          </a:xfrm>
          <a:prstGeom prst="roundRect">
            <a:avLst/>
          </a:prstGeom>
          <a:blipFill>
            <a:blip r:embed="rId3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85 can also be written as 8.5 × 10</a:t>
            </a:r>
            <a:r>
              <a:rPr lang="en-US" sz="1600" b="1" baseline="30000" dirty="0">
                <a:solidFill>
                  <a:schemeClr val="bg1"/>
                </a:solidFill>
                <a:latin typeface="Bookman Old Style" pitchFamily="18" charset="0"/>
              </a:rPr>
              <a:t>1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 </a:t>
            </a:r>
          </a:p>
        </p:txBody>
      </p:sp>
      <p:grpSp>
        <p:nvGrpSpPr>
          <p:cNvPr id="181" name="Group 180"/>
          <p:cNvGrpSpPr/>
          <p:nvPr/>
        </p:nvGrpSpPr>
        <p:grpSpPr>
          <a:xfrm>
            <a:off x="6040315" y="2974943"/>
            <a:ext cx="1033083" cy="495758"/>
            <a:chOff x="3040508" y="2032027"/>
            <a:chExt cx="1033083" cy="495758"/>
          </a:xfrm>
        </p:grpSpPr>
        <p:grpSp>
          <p:nvGrpSpPr>
            <p:cNvPr id="182" name="Group 181"/>
            <p:cNvGrpSpPr/>
            <p:nvPr/>
          </p:nvGrpSpPr>
          <p:grpSpPr>
            <a:xfrm>
              <a:off x="3040508" y="2043480"/>
              <a:ext cx="983742" cy="436245"/>
              <a:chOff x="3040508" y="2043480"/>
              <a:chExt cx="983742" cy="436245"/>
            </a:xfrm>
          </p:grpSpPr>
          <p:sp>
            <p:nvSpPr>
              <p:cNvPr id="186" name="Rounded Rectangle 185"/>
              <p:cNvSpPr/>
              <p:nvPr>
                <p:custDataLst>
                  <p:tags r:id="rId24"/>
                </p:custDataLst>
              </p:nvPr>
            </p:nvSpPr>
            <p:spPr>
              <a:xfrm>
                <a:off x="3090688" y="2043480"/>
                <a:ext cx="933562" cy="436245"/>
              </a:xfrm>
              <a:prstGeom prst="roundRect">
                <a:avLst/>
              </a:prstGeom>
              <a:blipFill>
                <a:blip r:embed="rId30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a:blip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b="1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87" name="TextBox 186"/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3040508" y="2082283"/>
                <a:ext cx="50847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a</a:t>
                </a:r>
                <a:r>
                  <a:rPr lang="en-US" sz="1400" b="1" baseline="50000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– m</a:t>
                </a:r>
                <a:endParaRPr lang="en-IN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endParaRPr>
              </a:p>
            </p:txBody>
          </p:sp>
          <p:sp>
            <p:nvSpPr>
              <p:cNvPr id="188" name="TextBox 187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3401290" y="2121077"/>
                <a:ext cx="292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=</a:t>
                </a:r>
              </a:p>
            </p:txBody>
          </p:sp>
        </p:grpSp>
        <p:sp>
          <p:nvSpPr>
            <p:cNvPr id="183" name="TextBox 182"/>
            <p:cNvSpPr txBox="1"/>
            <p:nvPr/>
          </p:nvSpPr>
          <p:spPr>
            <a:xfrm>
              <a:off x="3704108" y="2032027"/>
              <a:ext cx="29527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3746242" y="2281021"/>
              <a:ext cx="23502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3682137" y="2235397"/>
              <a:ext cx="39145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a</a:t>
              </a:r>
              <a:r>
                <a:rPr lang="en-US" sz="1300" b="1" baseline="30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m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7046246" y="2988045"/>
            <a:ext cx="1468672" cy="307777"/>
            <a:chOff x="3048600" y="2089176"/>
            <a:chExt cx="1468672" cy="307777"/>
          </a:xfrm>
        </p:grpSpPr>
        <p:sp>
          <p:nvSpPr>
            <p:cNvPr id="190" name="Rounded Rectangle 189"/>
            <p:cNvSpPr/>
            <p:nvPr>
              <p:custDataLst>
                <p:tags r:id="rId22"/>
              </p:custDataLst>
            </p:nvPr>
          </p:nvSpPr>
          <p:spPr>
            <a:xfrm>
              <a:off x="3066536" y="2101889"/>
              <a:ext cx="1351304" cy="270874"/>
            </a:xfrm>
            <a:prstGeom prst="roundRect">
              <a:avLst/>
            </a:prstGeom>
            <a:blipFill>
              <a:blip r:embed="rId30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91" name="TextBox 190"/>
            <p:cNvSpPr txBox="1"/>
            <p:nvPr>
              <p:custDataLst>
                <p:tags r:id="rId23"/>
              </p:custDataLst>
            </p:nvPr>
          </p:nvSpPr>
          <p:spPr>
            <a:xfrm>
              <a:off x="3048600" y="2089176"/>
              <a:ext cx="14686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× 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n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= </a:t>
              </a:r>
              <a:r>
                <a:rPr lang="en-US" sz="1400" b="1" dirty="0" err="1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a</a:t>
              </a:r>
              <a:r>
                <a:rPr lang="en-US" sz="1400" b="1" baseline="50000" dirty="0" err="1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m+n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 </a:t>
              </a:r>
            </a:p>
          </p:txBody>
        </p:sp>
      </p:grpSp>
      <p:sp>
        <p:nvSpPr>
          <p:cNvPr id="192" name="Rounded Rectangle 191"/>
          <p:cNvSpPr/>
          <p:nvPr/>
        </p:nvSpPr>
        <p:spPr>
          <a:xfrm>
            <a:off x="1361653" y="1092128"/>
            <a:ext cx="1572696" cy="221719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98" name="Rectangle 97"/>
          <p:cNvSpPr/>
          <p:nvPr>
            <p:custDataLst>
              <p:tags r:id="rId13"/>
            </p:custDataLst>
          </p:nvPr>
        </p:nvSpPr>
        <p:spPr>
          <a:xfrm>
            <a:off x="1105533" y="1044856"/>
            <a:ext cx="1906291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0.0000000000085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93" name="Rectangle 192"/>
          <p:cNvSpPr/>
          <p:nvPr>
            <p:custDataLst>
              <p:tags r:id="rId14"/>
            </p:custDataLst>
          </p:nvPr>
        </p:nvSpPr>
        <p:spPr>
          <a:xfrm>
            <a:off x="4117108" y="2821055"/>
            <a:ext cx="824265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 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–13</a:t>
            </a:r>
          </a:p>
        </p:txBody>
      </p:sp>
      <p:sp>
        <p:nvSpPr>
          <p:cNvPr id="194" name="Rounded Rectangle 193"/>
          <p:cNvSpPr/>
          <p:nvPr/>
        </p:nvSpPr>
        <p:spPr>
          <a:xfrm>
            <a:off x="3606425" y="2512437"/>
            <a:ext cx="428481" cy="217348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19" name="Rectangle 118"/>
          <p:cNvSpPr/>
          <p:nvPr>
            <p:custDataLst>
              <p:tags r:id="rId15"/>
            </p:custDataLst>
          </p:nvPr>
        </p:nvSpPr>
        <p:spPr>
          <a:xfrm>
            <a:off x="3522474" y="2467192"/>
            <a:ext cx="579005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13</a:t>
            </a:r>
          </a:p>
        </p:txBody>
      </p:sp>
      <p:sp>
        <p:nvSpPr>
          <p:cNvPr id="198" name="Rounded Rectangle 197"/>
          <p:cNvSpPr/>
          <p:nvPr/>
        </p:nvSpPr>
        <p:spPr>
          <a:xfrm>
            <a:off x="1156087" y="3282601"/>
            <a:ext cx="3308593" cy="278150"/>
          </a:xfrm>
          <a:prstGeom prst="roundRect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>
              <a:solidFill>
                <a:schemeClr val="dk1"/>
              </a:solidFill>
            </a:endParaRPr>
          </a:p>
        </p:txBody>
      </p:sp>
      <p:sp>
        <p:nvSpPr>
          <p:cNvPr id="122" name="Rectangle 121"/>
          <p:cNvSpPr/>
          <p:nvPr>
            <p:custDataLst>
              <p:tags r:id="rId16"/>
            </p:custDataLst>
          </p:nvPr>
        </p:nvSpPr>
        <p:spPr>
          <a:xfrm>
            <a:off x="2961042" y="3265789"/>
            <a:ext cx="292068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23" name="Rectangle 122"/>
          <p:cNvSpPr/>
          <p:nvPr>
            <p:custDataLst>
              <p:tags r:id="rId17"/>
            </p:custDataLst>
          </p:nvPr>
        </p:nvSpPr>
        <p:spPr>
          <a:xfrm>
            <a:off x="3276600" y="3265789"/>
            <a:ext cx="482824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8.5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95" name="Rectangle 194"/>
          <p:cNvSpPr/>
          <p:nvPr>
            <p:custDataLst>
              <p:tags r:id="rId18"/>
            </p:custDataLst>
          </p:nvPr>
        </p:nvSpPr>
        <p:spPr>
          <a:xfrm>
            <a:off x="3661623" y="3265789"/>
            <a:ext cx="824265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 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–12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711630" y="3265789"/>
            <a:ext cx="382504" cy="29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3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  <a:sym typeface="Symbol"/>
              </a:rPr>
              <a:t></a:t>
            </a:r>
            <a:endParaRPr lang="en-US" sz="13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sp>
        <p:nvSpPr>
          <p:cNvPr id="197" name="Rectangle 196"/>
          <p:cNvSpPr/>
          <p:nvPr>
            <p:custDataLst>
              <p:tags r:id="rId19"/>
            </p:custDataLst>
          </p:nvPr>
        </p:nvSpPr>
        <p:spPr>
          <a:xfrm>
            <a:off x="1105533" y="3265789"/>
            <a:ext cx="1906291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0.0000000000085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3344816" y="1250685"/>
            <a:ext cx="1712833" cy="239083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3554768" y="1624626"/>
            <a:ext cx="372762" cy="219521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11" name="Rectangle 110"/>
          <p:cNvSpPr/>
          <p:nvPr>
            <p:custDataLst>
              <p:tags r:id="rId20"/>
            </p:custDataLst>
          </p:nvPr>
        </p:nvSpPr>
        <p:spPr>
          <a:xfrm>
            <a:off x="3276606" y="1209070"/>
            <a:ext cx="1845377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10000000000000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13" name="Rectangle 112"/>
          <p:cNvSpPr/>
          <p:nvPr>
            <p:custDataLst>
              <p:tags r:id="rId21"/>
            </p:custDataLst>
          </p:nvPr>
        </p:nvSpPr>
        <p:spPr>
          <a:xfrm>
            <a:off x="3512493" y="1570133"/>
            <a:ext cx="421910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85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481476" y="947274"/>
            <a:ext cx="622780" cy="374571"/>
            <a:chOff x="477621" y="1230419"/>
            <a:chExt cx="622780" cy="374571"/>
          </a:xfrm>
        </p:grpSpPr>
        <p:sp>
          <p:nvSpPr>
            <p:cNvPr id="58" name="TextBox 57"/>
            <p:cNvSpPr txBox="1"/>
            <p:nvPr/>
          </p:nvSpPr>
          <p:spPr>
            <a:xfrm>
              <a:off x="534296" y="1294014"/>
              <a:ext cx="509430" cy="274277"/>
            </a:xfrm>
            <a:prstGeom prst="roundRect">
              <a:avLst/>
            </a:prstGeom>
            <a:solidFill>
              <a:srgbClr val="7030A0"/>
            </a:solidFill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77621" y="1230419"/>
              <a:ext cx="622780" cy="37457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Sol.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450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6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0" grpId="0" animBg="1"/>
      <p:bldP spid="43" grpId="0"/>
      <p:bldP spid="45" grpId="0"/>
      <p:bldP spid="72" grpId="0" animBg="1"/>
      <p:bldP spid="72" grpId="1" animBg="1"/>
      <p:bldP spid="99" grpId="0"/>
      <p:bldP spid="106" grpId="0"/>
      <p:bldP spid="112" grpId="0"/>
      <p:bldP spid="115" grpId="0"/>
      <p:bldP spid="116" grpId="0"/>
      <p:bldP spid="117" grpId="0"/>
      <p:bldP spid="120" grpId="0"/>
      <p:bldP spid="121" grpId="0"/>
      <p:bldP spid="175" grpId="0" animBg="1"/>
      <p:bldP spid="175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92" grpId="0" animBg="1"/>
      <p:bldP spid="192" grpId="1" animBg="1"/>
      <p:bldP spid="98" grpId="0"/>
      <p:bldP spid="193" grpId="0"/>
      <p:bldP spid="194" grpId="0" animBg="1"/>
      <p:bldP spid="194" grpId="1" animBg="1"/>
      <p:bldP spid="119" grpId="0"/>
      <p:bldP spid="198" grpId="0" animBg="1"/>
      <p:bldP spid="122" grpId="0"/>
      <p:bldP spid="123" grpId="0"/>
      <p:bldP spid="195" grpId="0"/>
      <p:bldP spid="196" grpId="0"/>
      <p:bldP spid="197" grpId="0"/>
      <p:bldP spid="200" grpId="0" animBg="1"/>
      <p:bldP spid="200" grpId="1" animBg="1"/>
      <p:bldP spid="201" grpId="0" animBg="1"/>
      <p:bldP spid="201" grpId="1" animBg="1"/>
      <p:bldP spid="111" grpId="0"/>
      <p:bldP spid="1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30828" y="1002856"/>
            <a:ext cx="6542564" cy="3839825"/>
          </a:xfrm>
          <a:prstGeom prst="roundRect">
            <a:avLst>
              <a:gd name="adj" fmla="val 1565"/>
            </a:avLst>
          </a:prstGeom>
          <a:blipFill>
            <a:blip r:embed="rId29"/>
            <a:tile tx="0" ty="0" sx="100000" sy="100000" flip="none" algn="tl"/>
          </a:blipFill>
          <a:ln w="19050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83506" y="269566"/>
            <a:ext cx="6603101" cy="422279"/>
            <a:chOff x="1240361" y="2142471"/>
            <a:chExt cx="6603101" cy="422279"/>
          </a:xfrm>
        </p:grpSpPr>
        <p:sp>
          <p:nvSpPr>
            <p:cNvPr id="35" name="Rounded Rectangle 34"/>
            <p:cNvSpPr/>
            <p:nvPr/>
          </p:nvSpPr>
          <p:spPr>
            <a:xfrm>
              <a:off x="1584780" y="2170539"/>
              <a:ext cx="6258682" cy="361293"/>
            </a:xfrm>
            <a:prstGeom prst="roundRect">
              <a:avLst/>
            </a:prstGeom>
            <a:gradFill flip="none" rotWithShape="1">
              <a:gsLst>
                <a:gs pos="0">
                  <a:srgbClr val="CCFF66">
                    <a:tint val="66000"/>
                    <a:satMod val="160000"/>
                  </a:srgbClr>
                </a:gs>
                <a:gs pos="50000">
                  <a:srgbClr val="CCFF66">
                    <a:tint val="44500"/>
                    <a:satMod val="160000"/>
                  </a:srgbClr>
                </a:gs>
                <a:gs pos="100000">
                  <a:srgbClr val="CCFF6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schemeClr val="accent3">
                  <a:lumMod val="7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dk1"/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240361" y="2142471"/>
              <a:ext cx="422279" cy="422279"/>
              <a:chOff x="1240361" y="2142471"/>
              <a:chExt cx="422279" cy="422279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240361" y="2142471"/>
                <a:ext cx="422279" cy="4222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279034" y="2181144"/>
                <a:ext cx="348991" cy="34899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92213" y="2167068"/>
                <a:ext cx="336952" cy="36899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b="1" dirty="0">
                    <a:latin typeface="Benguiat Bk BT" pitchFamily="18" charset="0"/>
                  </a:rPr>
                  <a:t>1</a:t>
                </a:r>
                <a:endParaRPr lang="en-IN" b="1" dirty="0">
                  <a:latin typeface="Benguiat Bk BT" pitchFamily="18" charset="0"/>
                </a:endParaRPr>
              </a:p>
            </p:txBody>
          </p:sp>
        </p:grpSp>
      </p:grpSp>
      <p:sp>
        <p:nvSpPr>
          <p:cNvPr id="40" name="Rounded Rectangle 39"/>
          <p:cNvSpPr/>
          <p:nvPr/>
        </p:nvSpPr>
        <p:spPr>
          <a:xfrm>
            <a:off x="530828" y="696661"/>
            <a:ext cx="6555772" cy="282529"/>
          </a:xfrm>
          <a:prstGeom prst="roundRect">
            <a:avLst/>
          </a:prstGeom>
          <a:solidFill>
            <a:srgbClr val="D3FDF2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30828" y="681303"/>
            <a:ext cx="24294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(ii) 0.00000000000942</a:t>
            </a:r>
            <a:endParaRPr lang="en-US" sz="1400" b="1" baseline="30000" dirty="0">
              <a:latin typeface="Bookman Old Style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88816" y="301502"/>
            <a:ext cx="5588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Express the following numbers in standard form :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3963052" y="2854020"/>
            <a:ext cx="1053005" cy="232051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99" name="Rectangle 98"/>
          <p:cNvSpPr/>
          <p:nvPr>
            <p:custDataLst>
              <p:tags r:id="rId1"/>
            </p:custDataLst>
          </p:nvPr>
        </p:nvSpPr>
        <p:spPr>
          <a:xfrm>
            <a:off x="2961042" y="1051203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06" name="Rectangle 105"/>
          <p:cNvSpPr/>
          <p:nvPr>
            <p:custDataLst>
              <p:tags r:id="rId2"/>
            </p:custDataLst>
          </p:nvPr>
        </p:nvSpPr>
        <p:spPr>
          <a:xfrm>
            <a:off x="4011321" y="968573"/>
            <a:ext cx="54053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942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3277994" y="1233519"/>
            <a:ext cx="17175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>
            <p:custDataLst>
              <p:tags r:id="rId3"/>
            </p:custDataLst>
          </p:nvPr>
        </p:nvSpPr>
        <p:spPr>
          <a:xfrm>
            <a:off x="2961042" y="1683171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>
            <a:off x="3424716" y="1853791"/>
            <a:ext cx="5472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>
            <p:custDataLst>
              <p:tags r:id="rId4"/>
            </p:custDataLst>
          </p:nvPr>
        </p:nvSpPr>
        <p:spPr>
          <a:xfrm>
            <a:off x="3392816" y="1849331"/>
            <a:ext cx="579005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14</a:t>
            </a:r>
          </a:p>
        </p:txBody>
      </p:sp>
      <p:sp>
        <p:nvSpPr>
          <p:cNvPr id="116" name="Rectangle 115"/>
          <p:cNvSpPr/>
          <p:nvPr>
            <p:custDataLst>
              <p:tags r:id="rId5"/>
            </p:custDataLst>
          </p:nvPr>
        </p:nvSpPr>
        <p:spPr>
          <a:xfrm>
            <a:off x="2961042" y="2320738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17" name="Rectangle 116"/>
          <p:cNvSpPr/>
          <p:nvPr>
            <p:custDataLst>
              <p:tags r:id="rId6"/>
            </p:custDataLst>
          </p:nvPr>
        </p:nvSpPr>
        <p:spPr>
          <a:xfrm>
            <a:off x="3200404" y="2190750"/>
            <a:ext cx="1164101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9.42 × 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2</a:t>
            </a:r>
          </a:p>
        </p:txBody>
      </p:sp>
      <p:cxnSp>
        <p:nvCxnSpPr>
          <p:cNvPr id="118" name="Straight Connector 117"/>
          <p:cNvCxnSpPr/>
          <p:nvPr/>
        </p:nvCxnSpPr>
        <p:spPr>
          <a:xfrm>
            <a:off x="3278841" y="2476112"/>
            <a:ext cx="9988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>
            <p:custDataLst>
              <p:tags r:id="rId7"/>
            </p:custDataLst>
          </p:nvPr>
        </p:nvSpPr>
        <p:spPr>
          <a:xfrm>
            <a:off x="2961042" y="2821055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21" name="Rectangle 120"/>
          <p:cNvSpPr/>
          <p:nvPr>
            <p:custDataLst>
              <p:tags r:id="rId8"/>
            </p:custDataLst>
          </p:nvPr>
        </p:nvSpPr>
        <p:spPr>
          <a:xfrm>
            <a:off x="3241875" y="2821055"/>
            <a:ext cx="1204176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9.42 × 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175" name="Rounded Rectangle 174"/>
          <p:cNvSpPr/>
          <p:nvPr>
            <p:custDataLst>
              <p:tags r:id="rId9"/>
            </p:custDataLst>
          </p:nvPr>
        </p:nvSpPr>
        <p:spPr>
          <a:xfrm>
            <a:off x="6009986" y="1932532"/>
            <a:ext cx="1370999" cy="318119"/>
          </a:xfrm>
          <a:prstGeom prst="roundRect">
            <a:avLst/>
          </a:prstGeom>
          <a:blipFill>
            <a:blip r:embed="rId3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13 number</a:t>
            </a:r>
          </a:p>
        </p:txBody>
      </p:sp>
      <p:sp>
        <p:nvSpPr>
          <p:cNvPr id="178" name="Rounded Rectangle 177"/>
          <p:cNvSpPr/>
          <p:nvPr>
            <p:custDataLst>
              <p:tags r:id="rId10"/>
            </p:custDataLst>
          </p:nvPr>
        </p:nvSpPr>
        <p:spPr>
          <a:xfrm>
            <a:off x="5468704" y="1044859"/>
            <a:ext cx="2370148" cy="748001"/>
          </a:xfrm>
          <a:prstGeom prst="roundRect">
            <a:avLst/>
          </a:prstGeom>
          <a:blipFill>
            <a:blip r:embed="rId3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How many numbers are there after decimal point?</a:t>
            </a:r>
          </a:p>
        </p:txBody>
      </p:sp>
      <p:sp>
        <p:nvSpPr>
          <p:cNvPr id="179" name="Rounded Rectangle 178"/>
          <p:cNvSpPr/>
          <p:nvPr>
            <p:custDataLst>
              <p:tags r:id="rId11"/>
            </p:custDataLst>
          </p:nvPr>
        </p:nvSpPr>
        <p:spPr>
          <a:xfrm>
            <a:off x="5452543" y="2304406"/>
            <a:ext cx="2154680" cy="608550"/>
          </a:xfrm>
          <a:prstGeom prst="roundRect">
            <a:avLst/>
          </a:prstGeom>
          <a:blipFill>
            <a:blip r:embed="rId3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If we write this in index form we get</a:t>
            </a:r>
          </a:p>
        </p:txBody>
      </p:sp>
      <p:sp>
        <p:nvSpPr>
          <p:cNvPr id="180" name="Rounded Rectangle 179"/>
          <p:cNvSpPr/>
          <p:nvPr>
            <p:custDataLst>
              <p:tags r:id="rId12"/>
            </p:custDataLst>
          </p:nvPr>
        </p:nvSpPr>
        <p:spPr>
          <a:xfrm>
            <a:off x="5073250" y="3538163"/>
            <a:ext cx="2607164" cy="579014"/>
          </a:xfrm>
          <a:prstGeom prst="roundRect">
            <a:avLst/>
          </a:prstGeom>
          <a:blipFill>
            <a:blip r:embed="rId3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942 can also be written as 9.42 × 10</a:t>
            </a:r>
            <a:r>
              <a:rPr lang="en-US" sz="1600" b="1" baseline="30000" dirty="0">
                <a:solidFill>
                  <a:schemeClr val="bg1"/>
                </a:solidFill>
                <a:latin typeface="Bookman Old Style" pitchFamily="18" charset="0"/>
              </a:rPr>
              <a:t>2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 </a:t>
            </a:r>
          </a:p>
        </p:txBody>
      </p:sp>
      <p:grpSp>
        <p:nvGrpSpPr>
          <p:cNvPr id="181" name="Group 180"/>
          <p:cNvGrpSpPr/>
          <p:nvPr/>
        </p:nvGrpSpPr>
        <p:grpSpPr>
          <a:xfrm>
            <a:off x="5940147" y="2974943"/>
            <a:ext cx="1033083" cy="495758"/>
            <a:chOff x="3040508" y="2032027"/>
            <a:chExt cx="1033083" cy="495758"/>
          </a:xfrm>
        </p:grpSpPr>
        <p:grpSp>
          <p:nvGrpSpPr>
            <p:cNvPr id="182" name="Group 181"/>
            <p:cNvGrpSpPr/>
            <p:nvPr/>
          </p:nvGrpSpPr>
          <p:grpSpPr>
            <a:xfrm>
              <a:off x="3040508" y="2043480"/>
              <a:ext cx="983742" cy="436245"/>
              <a:chOff x="3040508" y="2043480"/>
              <a:chExt cx="983742" cy="436245"/>
            </a:xfrm>
          </p:grpSpPr>
          <p:sp>
            <p:nvSpPr>
              <p:cNvPr id="186" name="Rounded Rectangle 185"/>
              <p:cNvSpPr/>
              <p:nvPr>
                <p:custDataLst>
                  <p:tags r:id="rId24"/>
                </p:custDataLst>
              </p:nvPr>
            </p:nvSpPr>
            <p:spPr>
              <a:xfrm>
                <a:off x="3090688" y="2043480"/>
                <a:ext cx="933562" cy="436245"/>
              </a:xfrm>
              <a:prstGeom prst="roundRect">
                <a:avLst/>
              </a:prstGeom>
              <a:blipFill>
                <a:blip r:embed="rId30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a:blip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b="1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87" name="TextBox 186"/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3040508" y="2082283"/>
                <a:ext cx="50847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a</a:t>
                </a:r>
                <a:r>
                  <a:rPr lang="en-US" sz="1400" b="1" baseline="50000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– m</a:t>
                </a:r>
                <a:endParaRPr lang="en-IN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endParaRPr>
              </a:p>
            </p:txBody>
          </p:sp>
          <p:sp>
            <p:nvSpPr>
              <p:cNvPr id="188" name="TextBox 187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3401290" y="2121077"/>
                <a:ext cx="292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=</a:t>
                </a:r>
              </a:p>
            </p:txBody>
          </p:sp>
        </p:grpSp>
        <p:sp>
          <p:nvSpPr>
            <p:cNvPr id="183" name="TextBox 182"/>
            <p:cNvSpPr txBox="1"/>
            <p:nvPr/>
          </p:nvSpPr>
          <p:spPr>
            <a:xfrm>
              <a:off x="3704108" y="2032027"/>
              <a:ext cx="29527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3746242" y="2281021"/>
              <a:ext cx="23502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3682137" y="2235397"/>
              <a:ext cx="39145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a</a:t>
              </a:r>
              <a:r>
                <a:rPr lang="en-US" sz="1300" b="1" baseline="30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m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6946078" y="2988045"/>
            <a:ext cx="1468672" cy="307777"/>
            <a:chOff x="3048600" y="2089176"/>
            <a:chExt cx="1468672" cy="307777"/>
          </a:xfrm>
        </p:grpSpPr>
        <p:sp>
          <p:nvSpPr>
            <p:cNvPr id="190" name="Rounded Rectangle 189"/>
            <p:cNvSpPr/>
            <p:nvPr>
              <p:custDataLst>
                <p:tags r:id="rId22"/>
              </p:custDataLst>
            </p:nvPr>
          </p:nvSpPr>
          <p:spPr>
            <a:xfrm>
              <a:off x="3066536" y="2101889"/>
              <a:ext cx="1351304" cy="270874"/>
            </a:xfrm>
            <a:prstGeom prst="roundRect">
              <a:avLst/>
            </a:prstGeom>
            <a:blipFill>
              <a:blip r:embed="rId30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91" name="TextBox 190"/>
            <p:cNvSpPr txBox="1"/>
            <p:nvPr>
              <p:custDataLst>
                <p:tags r:id="rId23"/>
              </p:custDataLst>
            </p:nvPr>
          </p:nvSpPr>
          <p:spPr>
            <a:xfrm>
              <a:off x="3048600" y="2089176"/>
              <a:ext cx="14686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× 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n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= </a:t>
              </a:r>
              <a:r>
                <a:rPr lang="en-US" sz="1400" b="1" dirty="0" err="1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a</a:t>
              </a:r>
              <a:r>
                <a:rPr lang="en-US" sz="1400" b="1" baseline="50000" dirty="0" err="1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m+n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 </a:t>
              </a:r>
            </a:p>
          </p:txBody>
        </p:sp>
      </p:grpSp>
      <p:sp>
        <p:nvSpPr>
          <p:cNvPr id="192" name="Rounded Rectangle 191"/>
          <p:cNvSpPr/>
          <p:nvPr/>
        </p:nvSpPr>
        <p:spPr>
          <a:xfrm>
            <a:off x="1323629" y="1087556"/>
            <a:ext cx="1679088" cy="221719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98" name="Rectangle 97"/>
          <p:cNvSpPr/>
          <p:nvPr>
            <p:custDataLst>
              <p:tags r:id="rId13"/>
            </p:custDataLst>
          </p:nvPr>
        </p:nvSpPr>
        <p:spPr>
          <a:xfrm>
            <a:off x="1054929" y="1044856"/>
            <a:ext cx="202491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0.00000000000942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93" name="Rectangle 192"/>
          <p:cNvSpPr/>
          <p:nvPr>
            <p:custDataLst>
              <p:tags r:id="rId14"/>
            </p:custDataLst>
          </p:nvPr>
        </p:nvSpPr>
        <p:spPr>
          <a:xfrm>
            <a:off x="4269265" y="2821055"/>
            <a:ext cx="824265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 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–14</a:t>
            </a:r>
          </a:p>
        </p:txBody>
      </p:sp>
      <p:sp>
        <p:nvSpPr>
          <p:cNvPr id="194" name="Rounded Rectangle 193"/>
          <p:cNvSpPr/>
          <p:nvPr/>
        </p:nvSpPr>
        <p:spPr>
          <a:xfrm>
            <a:off x="3571697" y="2512437"/>
            <a:ext cx="428481" cy="217348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19" name="Rectangle 118"/>
          <p:cNvSpPr/>
          <p:nvPr>
            <p:custDataLst>
              <p:tags r:id="rId15"/>
            </p:custDataLst>
          </p:nvPr>
        </p:nvSpPr>
        <p:spPr>
          <a:xfrm>
            <a:off x="3487749" y="2467192"/>
            <a:ext cx="579005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14</a:t>
            </a:r>
          </a:p>
        </p:txBody>
      </p:sp>
      <p:sp>
        <p:nvSpPr>
          <p:cNvPr id="198" name="Rounded Rectangle 197"/>
          <p:cNvSpPr/>
          <p:nvPr/>
        </p:nvSpPr>
        <p:spPr>
          <a:xfrm>
            <a:off x="1111412" y="3276077"/>
            <a:ext cx="3375096" cy="271103"/>
          </a:xfrm>
          <a:prstGeom prst="roundRect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>
              <a:solidFill>
                <a:schemeClr val="dk1"/>
              </a:solidFill>
            </a:endParaRPr>
          </a:p>
        </p:txBody>
      </p:sp>
      <p:sp>
        <p:nvSpPr>
          <p:cNvPr id="122" name="Rectangle 121"/>
          <p:cNvSpPr/>
          <p:nvPr>
            <p:custDataLst>
              <p:tags r:id="rId16"/>
            </p:custDataLst>
          </p:nvPr>
        </p:nvSpPr>
        <p:spPr>
          <a:xfrm>
            <a:off x="2961042" y="3265789"/>
            <a:ext cx="292068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23" name="Rectangle 122"/>
          <p:cNvSpPr/>
          <p:nvPr>
            <p:custDataLst>
              <p:tags r:id="rId17"/>
            </p:custDataLst>
          </p:nvPr>
        </p:nvSpPr>
        <p:spPr>
          <a:xfrm>
            <a:off x="3241881" y="3267348"/>
            <a:ext cx="601447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9.42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95" name="Rectangle 194"/>
          <p:cNvSpPr/>
          <p:nvPr>
            <p:custDataLst>
              <p:tags r:id="rId18"/>
            </p:custDataLst>
          </p:nvPr>
        </p:nvSpPr>
        <p:spPr>
          <a:xfrm>
            <a:off x="3733806" y="3265789"/>
            <a:ext cx="824265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 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–12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711630" y="3265789"/>
            <a:ext cx="382504" cy="29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3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  <a:sym typeface="Symbol"/>
              </a:rPr>
              <a:t></a:t>
            </a:r>
            <a:endParaRPr lang="en-US" sz="13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sp>
        <p:nvSpPr>
          <p:cNvPr id="197" name="Rectangle 196"/>
          <p:cNvSpPr/>
          <p:nvPr>
            <p:custDataLst>
              <p:tags r:id="rId19"/>
            </p:custDataLst>
          </p:nvPr>
        </p:nvSpPr>
        <p:spPr>
          <a:xfrm>
            <a:off x="1054930" y="3265789"/>
            <a:ext cx="1906291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0.0000000000085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3216521" y="1260466"/>
            <a:ext cx="1828704" cy="219521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3528610" y="1618691"/>
            <a:ext cx="410038" cy="219521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11" name="Rectangle 110"/>
          <p:cNvSpPr/>
          <p:nvPr>
            <p:custDataLst>
              <p:tags r:id="rId20"/>
            </p:custDataLst>
          </p:nvPr>
        </p:nvSpPr>
        <p:spPr>
          <a:xfrm>
            <a:off x="3158840" y="1209070"/>
            <a:ext cx="1963999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100000000000000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13" name="Rectangle 112"/>
          <p:cNvSpPr/>
          <p:nvPr>
            <p:custDataLst>
              <p:tags r:id="rId21"/>
            </p:custDataLst>
          </p:nvPr>
        </p:nvSpPr>
        <p:spPr>
          <a:xfrm>
            <a:off x="3459960" y="1570133"/>
            <a:ext cx="54053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942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481476" y="947274"/>
            <a:ext cx="622780" cy="374571"/>
            <a:chOff x="477621" y="1230419"/>
            <a:chExt cx="622780" cy="374571"/>
          </a:xfrm>
        </p:grpSpPr>
        <p:sp>
          <p:nvSpPr>
            <p:cNvPr id="58" name="TextBox 57"/>
            <p:cNvSpPr txBox="1"/>
            <p:nvPr/>
          </p:nvSpPr>
          <p:spPr>
            <a:xfrm>
              <a:off x="534296" y="1294014"/>
              <a:ext cx="509430" cy="274277"/>
            </a:xfrm>
            <a:prstGeom prst="roundRect">
              <a:avLst/>
            </a:prstGeom>
            <a:solidFill>
              <a:srgbClr val="7030A0"/>
            </a:solidFill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77621" y="1230419"/>
              <a:ext cx="622780" cy="37457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Sol.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376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0" grpId="0" animBg="1"/>
      <p:bldP spid="43" grpId="0"/>
      <p:bldP spid="72" grpId="0" animBg="1"/>
      <p:bldP spid="72" grpId="1" animBg="1"/>
      <p:bldP spid="99" grpId="0"/>
      <p:bldP spid="106" grpId="0"/>
      <p:bldP spid="112" grpId="0"/>
      <p:bldP spid="115" grpId="0"/>
      <p:bldP spid="116" grpId="0"/>
      <p:bldP spid="117" grpId="0"/>
      <p:bldP spid="120" grpId="0"/>
      <p:bldP spid="121" grpId="0"/>
      <p:bldP spid="175" grpId="0" animBg="1"/>
      <p:bldP spid="175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92" grpId="0" animBg="1"/>
      <p:bldP spid="192" grpId="1" animBg="1"/>
      <p:bldP spid="98" grpId="0"/>
      <p:bldP spid="193" grpId="0"/>
      <p:bldP spid="194" grpId="0" animBg="1"/>
      <p:bldP spid="194" grpId="1" animBg="1"/>
      <p:bldP spid="119" grpId="0"/>
      <p:bldP spid="198" grpId="0" animBg="1"/>
      <p:bldP spid="122" grpId="0"/>
      <p:bldP spid="123" grpId="0"/>
      <p:bldP spid="195" grpId="0"/>
      <p:bldP spid="196" grpId="0"/>
      <p:bldP spid="197" grpId="0"/>
      <p:bldP spid="200" grpId="0" animBg="1"/>
      <p:bldP spid="200" grpId="1" animBg="1"/>
      <p:bldP spid="201" grpId="0" animBg="1"/>
      <p:bldP spid="201" grpId="1" animBg="1"/>
      <p:bldP spid="111" grpId="0"/>
      <p:bldP spid="1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30828" y="1002856"/>
            <a:ext cx="6542564" cy="3839825"/>
          </a:xfrm>
          <a:prstGeom prst="roundRect">
            <a:avLst>
              <a:gd name="adj" fmla="val 1565"/>
            </a:avLst>
          </a:prstGeom>
          <a:blipFill>
            <a:blip r:embed="rId27"/>
            <a:tile tx="0" ty="0" sx="100000" sy="100000" flip="none" algn="tl"/>
          </a:blipFill>
          <a:ln w="19050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83506" y="269566"/>
            <a:ext cx="6603101" cy="422279"/>
            <a:chOff x="1240361" y="2142471"/>
            <a:chExt cx="6603101" cy="422279"/>
          </a:xfrm>
        </p:grpSpPr>
        <p:sp>
          <p:nvSpPr>
            <p:cNvPr id="35" name="Rounded Rectangle 34"/>
            <p:cNvSpPr/>
            <p:nvPr/>
          </p:nvSpPr>
          <p:spPr>
            <a:xfrm>
              <a:off x="1584780" y="2170539"/>
              <a:ext cx="6258682" cy="361293"/>
            </a:xfrm>
            <a:prstGeom prst="roundRect">
              <a:avLst/>
            </a:prstGeom>
            <a:gradFill flip="none" rotWithShape="1">
              <a:gsLst>
                <a:gs pos="0">
                  <a:srgbClr val="CCFF66">
                    <a:tint val="66000"/>
                    <a:satMod val="160000"/>
                  </a:srgbClr>
                </a:gs>
                <a:gs pos="50000">
                  <a:srgbClr val="CCFF66">
                    <a:tint val="44500"/>
                    <a:satMod val="160000"/>
                  </a:srgbClr>
                </a:gs>
                <a:gs pos="100000">
                  <a:srgbClr val="CCFF6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schemeClr val="accent3">
                  <a:lumMod val="7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dk1"/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240361" y="2142471"/>
              <a:ext cx="422279" cy="422279"/>
              <a:chOff x="1240361" y="2142471"/>
              <a:chExt cx="422279" cy="422279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240361" y="2142471"/>
                <a:ext cx="422279" cy="4222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279034" y="2181144"/>
                <a:ext cx="348991" cy="34899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92213" y="2167068"/>
                <a:ext cx="336952" cy="36899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b="1" dirty="0">
                    <a:latin typeface="Benguiat Bk BT" pitchFamily="18" charset="0"/>
                  </a:rPr>
                  <a:t>1</a:t>
                </a:r>
                <a:endParaRPr lang="en-IN" b="1" dirty="0">
                  <a:latin typeface="Benguiat Bk BT" pitchFamily="18" charset="0"/>
                </a:endParaRPr>
              </a:p>
            </p:txBody>
          </p:sp>
        </p:grpSp>
      </p:grpSp>
      <p:sp>
        <p:nvSpPr>
          <p:cNvPr id="40" name="Rounded Rectangle 39"/>
          <p:cNvSpPr/>
          <p:nvPr/>
        </p:nvSpPr>
        <p:spPr>
          <a:xfrm>
            <a:off x="530828" y="696661"/>
            <a:ext cx="6555772" cy="282529"/>
          </a:xfrm>
          <a:prstGeom prst="roundRect">
            <a:avLst/>
          </a:prstGeom>
          <a:solidFill>
            <a:srgbClr val="D3FDF2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30828" y="681303"/>
            <a:ext cx="26695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(iii) 6020000000000000</a:t>
            </a:r>
            <a:endParaRPr lang="en-US" sz="1400" b="1" baseline="30000" dirty="0">
              <a:latin typeface="Bookman Old Style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88816" y="301502"/>
            <a:ext cx="5588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Express the following numbers in standard form :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3990981" y="2377411"/>
            <a:ext cx="673645" cy="247750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99" name="Rectangle 98"/>
          <p:cNvSpPr/>
          <p:nvPr>
            <p:custDataLst>
              <p:tags r:id="rId1"/>
            </p:custDataLst>
          </p:nvPr>
        </p:nvSpPr>
        <p:spPr>
          <a:xfrm>
            <a:off x="3052300" y="1051203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06" name="Rectangle 105"/>
          <p:cNvSpPr/>
          <p:nvPr>
            <p:custDataLst>
              <p:tags r:id="rId2"/>
            </p:custDataLst>
          </p:nvPr>
        </p:nvSpPr>
        <p:spPr>
          <a:xfrm>
            <a:off x="3273514" y="1051203"/>
            <a:ext cx="54053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602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12" name="Rectangle 111"/>
          <p:cNvSpPr/>
          <p:nvPr>
            <p:custDataLst>
              <p:tags r:id="rId3"/>
            </p:custDataLst>
          </p:nvPr>
        </p:nvSpPr>
        <p:spPr>
          <a:xfrm>
            <a:off x="3052300" y="1467043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15" name="Rectangle 114"/>
          <p:cNvSpPr/>
          <p:nvPr>
            <p:custDataLst>
              <p:tags r:id="rId4"/>
            </p:custDataLst>
          </p:nvPr>
        </p:nvSpPr>
        <p:spPr>
          <a:xfrm>
            <a:off x="3747372" y="1467043"/>
            <a:ext cx="76495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 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13</a:t>
            </a:r>
          </a:p>
        </p:txBody>
      </p:sp>
      <p:sp>
        <p:nvSpPr>
          <p:cNvPr id="116" name="Rectangle 115"/>
          <p:cNvSpPr/>
          <p:nvPr>
            <p:custDataLst>
              <p:tags r:id="rId5"/>
            </p:custDataLst>
          </p:nvPr>
        </p:nvSpPr>
        <p:spPr>
          <a:xfrm>
            <a:off x="3052300" y="1871618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20" name="Rectangle 119"/>
          <p:cNvSpPr/>
          <p:nvPr>
            <p:custDataLst>
              <p:tags r:id="rId6"/>
            </p:custDataLst>
          </p:nvPr>
        </p:nvSpPr>
        <p:spPr>
          <a:xfrm>
            <a:off x="3052300" y="2343150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21" name="Rectangle 120"/>
          <p:cNvSpPr/>
          <p:nvPr>
            <p:custDataLst>
              <p:tags r:id="rId7"/>
            </p:custDataLst>
          </p:nvPr>
        </p:nvSpPr>
        <p:spPr>
          <a:xfrm>
            <a:off x="3273509" y="2343150"/>
            <a:ext cx="601447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6.02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75" name="Rounded Rectangle 174"/>
          <p:cNvSpPr/>
          <p:nvPr>
            <p:custDataLst>
              <p:tags r:id="rId8"/>
            </p:custDataLst>
          </p:nvPr>
        </p:nvSpPr>
        <p:spPr>
          <a:xfrm>
            <a:off x="6891636" y="1932532"/>
            <a:ext cx="1370999" cy="318119"/>
          </a:xfrm>
          <a:prstGeom prst="roundRect">
            <a:avLst/>
          </a:prstGeom>
          <a:blipFill>
            <a:blip r:embed="rId2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13 number</a:t>
            </a:r>
          </a:p>
        </p:txBody>
      </p:sp>
      <p:sp>
        <p:nvSpPr>
          <p:cNvPr id="178" name="Rounded Rectangle 177"/>
          <p:cNvSpPr/>
          <p:nvPr>
            <p:custDataLst>
              <p:tags r:id="rId9"/>
            </p:custDataLst>
          </p:nvPr>
        </p:nvSpPr>
        <p:spPr>
          <a:xfrm>
            <a:off x="6540522" y="1137867"/>
            <a:ext cx="1989812" cy="561985"/>
          </a:xfrm>
          <a:prstGeom prst="roundRect">
            <a:avLst/>
          </a:prstGeom>
          <a:blipFill>
            <a:blip r:embed="rId2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How many zeros are there?</a:t>
            </a:r>
          </a:p>
        </p:txBody>
      </p:sp>
      <p:sp>
        <p:nvSpPr>
          <p:cNvPr id="179" name="Rounded Rectangle 178"/>
          <p:cNvSpPr/>
          <p:nvPr>
            <p:custDataLst>
              <p:tags r:id="rId10"/>
            </p:custDataLst>
          </p:nvPr>
        </p:nvSpPr>
        <p:spPr>
          <a:xfrm>
            <a:off x="6334193" y="2304406"/>
            <a:ext cx="2154680" cy="608550"/>
          </a:xfrm>
          <a:prstGeom prst="roundRect">
            <a:avLst/>
          </a:prstGeom>
          <a:blipFill>
            <a:blip r:embed="rId2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If we write this in index form we get</a:t>
            </a:r>
          </a:p>
        </p:txBody>
      </p:sp>
      <p:sp>
        <p:nvSpPr>
          <p:cNvPr id="180" name="Rounded Rectangle 179"/>
          <p:cNvSpPr/>
          <p:nvPr>
            <p:custDataLst>
              <p:tags r:id="rId11"/>
            </p:custDataLst>
          </p:nvPr>
        </p:nvSpPr>
        <p:spPr>
          <a:xfrm>
            <a:off x="5954900" y="3538163"/>
            <a:ext cx="2607164" cy="579014"/>
          </a:xfrm>
          <a:prstGeom prst="roundRect">
            <a:avLst/>
          </a:prstGeom>
          <a:blipFill>
            <a:blip r:embed="rId2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602 can also be written as 6.02 × 10</a:t>
            </a:r>
            <a:r>
              <a:rPr lang="en-US" sz="1600" b="1" baseline="30000" dirty="0">
                <a:solidFill>
                  <a:schemeClr val="bg1"/>
                </a:solidFill>
                <a:latin typeface="Bookman Old Style" pitchFamily="18" charset="0"/>
              </a:rPr>
              <a:t>2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 </a:t>
            </a:r>
          </a:p>
        </p:txBody>
      </p:sp>
      <p:grpSp>
        <p:nvGrpSpPr>
          <p:cNvPr id="189" name="Group 188"/>
          <p:cNvGrpSpPr/>
          <p:nvPr/>
        </p:nvGrpSpPr>
        <p:grpSpPr>
          <a:xfrm>
            <a:off x="6477000" y="3002534"/>
            <a:ext cx="1468672" cy="307777"/>
            <a:chOff x="3048600" y="2089176"/>
            <a:chExt cx="1468672" cy="307777"/>
          </a:xfrm>
        </p:grpSpPr>
        <p:sp>
          <p:nvSpPr>
            <p:cNvPr id="190" name="Rounded Rectangle 189"/>
            <p:cNvSpPr/>
            <p:nvPr>
              <p:custDataLst>
                <p:tags r:id="rId23"/>
              </p:custDataLst>
            </p:nvPr>
          </p:nvSpPr>
          <p:spPr>
            <a:xfrm>
              <a:off x="3066536" y="2101889"/>
              <a:ext cx="1351304" cy="270874"/>
            </a:xfrm>
            <a:prstGeom prst="roundRect">
              <a:avLst/>
            </a:prstGeom>
            <a:blipFill>
              <a:blip r:embed="rId28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91" name="TextBox 190"/>
            <p:cNvSpPr txBox="1"/>
            <p:nvPr>
              <p:custDataLst>
                <p:tags r:id="rId24"/>
              </p:custDataLst>
            </p:nvPr>
          </p:nvSpPr>
          <p:spPr>
            <a:xfrm>
              <a:off x="3048600" y="2089176"/>
              <a:ext cx="14686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× 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n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= </a:t>
              </a:r>
              <a:r>
                <a:rPr lang="en-US" sz="1400" b="1" dirty="0" err="1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a</a:t>
              </a:r>
              <a:r>
                <a:rPr lang="en-US" sz="1400" b="1" baseline="50000" dirty="0" err="1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m+n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 </a:t>
              </a:r>
            </a:p>
          </p:txBody>
        </p:sp>
      </p:grpSp>
      <p:sp>
        <p:nvSpPr>
          <p:cNvPr id="98" name="Rectangle 97"/>
          <p:cNvSpPr/>
          <p:nvPr>
            <p:custDataLst>
              <p:tags r:id="rId12"/>
            </p:custDataLst>
          </p:nvPr>
        </p:nvSpPr>
        <p:spPr>
          <a:xfrm>
            <a:off x="1054930" y="1044856"/>
            <a:ext cx="2082621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6020000000000000</a:t>
            </a:r>
            <a:endParaRPr lang="en-US" sz="1400" b="1" baseline="30000" dirty="0">
              <a:latin typeface="Bookman Old Style" pitchFamily="18" charset="0"/>
            </a:endParaRPr>
          </a:p>
        </p:txBody>
      </p:sp>
      <p:sp>
        <p:nvSpPr>
          <p:cNvPr id="193" name="Rectangle 192"/>
          <p:cNvSpPr/>
          <p:nvPr>
            <p:custDataLst>
              <p:tags r:id="rId13"/>
            </p:custDataLst>
          </p:nvPr>
        </p:nvSpPr>
        <p:spPr>
          <a:xfrm>
            <a:off x="3747369" y="2343150"/>
            <a:ext cx="995785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 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2 + 13</a:t>
            </a:r>
          </a:p>
        </p:txBody>
      </p:sp>
      <p:sp>
        <p:nvSpPr>
          <p:cNvPr id="194" name="Rounded Rectangle 193"/>
          <p:cNvSpPr/>
          <p:nvPr/>
        </p:nvSpPr>
        <p:spPr>
          <a:xfrm>
            <a:off x="3993184" y="1885508"/>
            <a:ext cx="1046960" cy="290505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19" name="Rectangle 118"/>
          <p:cNvSpPr/>
          <p:nvPr>
            <p:custDataLst>
              <p:tags r:id="rId14"/>
            </p:custDataLst>
          </p:nvPr>
        </p:nvSpPr>
        <p:spPr>
          <a:xfrm>
            <a:off x="4344494" y="1871618"/>
            <a:ext cx="76495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 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13</a:t>
            </a:r>
          </a:p>
        </p:txBody>
      </p:sp>
      <p:sp>
        <p:nvSpPr>
          <p:cNvPr id="198" name="Rounded Rectangle 197"/>
          <p:cNvSpPr/>
          <p:nvPr/>
        </p:nvSpPr>
        <p:spPr>
          <a:xfrm>
            <a:off x="1077496" y="2811866"/>
            <a:ext cx="3442935" cy="265761"/>
          </a:xfrm>
          <a:prstGeom prst="roundRect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>
              <a:solidFill>
                <a:schemeClr val="dk1"/>
              </a:solidFill>
            </a:endParaRPr>
          </a:p>
        </p:txBody>
      </p:sp>
      <p:sp>
        <p:nvSpPr>
          <p:cNvPr id="122" name="Rectangle 121"/>
          <p:cNvSpPr/>
          <p:nvPr>
            <p:custDataLst>
              <p:tags r:id="rId15"/>
            </p:custDataLst>
          </p:nvPr>
        </p:nvSpPr>
        <p:spPr>
          <a:xfrm>
            <a:off x="3052300" y="2787887"/>
            <a:ext cx="292068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23" name="Rectangle 122"/>
          <p:cNvSpPr/>
          <p:nvPr>
            <p:custDataLst>
              <p:tags r:id="rId16"/>
            </p:custDataLst>
          </p:nvPr>
        </p:nvSpPr>
        <p:spPr>
          <a:xfrm>
            <a:off x="3273509" y="2789449"/>
            <a:ext cx="601447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6.02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95" name="Rectangle 194"/>
          <p:cNvSpPr/>
          <p:nvPr>
            <p:custDataLst>
              <p:tags r:id="rId17"/>
            </p:custDataLst>
          </p:nvPr>
        </p:nvSpPr>
        <p:spPr>
          <a:xfrm>
            <a:off x="3747372" y="2789449"/>
            <a:ext cx="76495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 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15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711630" y="2787890"/>
            <a:ext cx="382504" cy="29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3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  <a:sym typeface="Symbol"/>
              </a:rPr>
              <a:t></a:t>
            </a:r>
            <a:endParaRPr lang="en-US" sz="13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sp>
        <p:nvSpPr>
          <p:cNvPr id="197" name="Rectangle 196"/>
          <p:cNvSpPr/>
          <p:nvPr>
            <p:custDataLst>
              <p:tags r:id="rId18"/>
            </p:custDataLst>
          </p:nvPr>
        </p:nvSpPr>
        <p:spPr>
          <a:xfrm>
            <a:off x="1054930" y="2787887"/>
            <a:ext cx="20826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6020000000000000</a:t>
            </a:r>
            <a:endParaRPr lang="en-US" sz="1400" b="1" baseline="30000" dirty="0">
              <a:latin typeface="Bookman Old Style" pitchFamily="18" charset="0"/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3996637" y="1102214"/>
            <a:ext cx="1705666" cy="219521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3327217" y="1515598"/>
            <a:ext cx="442154" cy="219521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11" name="Rectangle 110"/>
          <p:cNvSpPr/>
          <p:nvPr>
            <p:custDataLst>
              <p:tags r:id="rId19"/>
            </p:custDataLst>
          </p:nvPr>
        </p:nvSpPr>
        <p:spPr>
          <a:xfrm>
            <a:off x="3747366" y="1051203"/>
            <a:ext cx="2031325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 10000000000000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13" name="Rectangle 112"/>
          <p:cNvSpPr/>
          <p:nvPr>
            <p:custDataLst>
              <p:tags r:id="rId20"/>
            </p:custDataLst>
          </p:nvPr>
        </p:nvSpPr>
        <p:spPr>
          <a:xfrm>
            <a:off x="3273514" y="1467043"/>
            <a:ext cx="54053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602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57" name="Rounded Rectangle 56"/>
          <p:cNvSpPr/>
          <p:nvPr>
            <p:custDataLst>
              <p:tags r:id="rId21"/>
            </p:custDataLst>
          </p:nvPr>
        </p:nvSpPr>
        <p:spPr>
          <a:xfrm>
            <a:off x="769162" y="1608429"/>
            <a:ext cx="1939406" cy="526376"/>
          </a:xfrm>
          <a:prstGeom prst="roundRect">
            <a:avLst/>
          </a:prstGeom>
          <a:blipFill>
            <a:blip r:embed="rId2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This can also be written as</a:t>
            </a:r>
          </a:p>
        </p:txBody>
      </p:sp>
      <p:sp>
        <p:nvSpPr>
          <p:cNvPr id="117" name="Rectangle 116"/>
          <p:cNvSpPr/>
          <p:nvPr>
            <p:custDataLst>
              <p:tags r:id="rId22"/>
            </p:custDataLst>
          </p:nvPr>
        </p:nvSpPr>
        <p:spPr>
          <a:xfrm>
            <a:off x="3273511" y="1871618"/>
            <a:ext cx="1164101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6.02 × 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2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81476" y="947274"/>
            <a:ext cx="622780" cy="374571"/>
            <a:chOff x="477621" y="1230419"/>
            <a:chExt cx="622780" cy="374571"/>
          </a:xfrm>
        </p:grpSpPr>
        <p:sp>
          <p:nvSpPr>
            <p:cNvPr id="47" name="TextBox 46"/>
            <p:cNvSpPr txBox="1"/>
            <p:nvPr/>
          </p:nvSpPr>
          <p:spPr>
            <a:xfrm>
              <a:off x="534296" y="1294014"/>
              <a:ext cx="509430" cy="274277"/>
            </a:xfrm>
            <a:prstGeom prst="roundRect">
              <a:avLst/>
            </a:prstGeom>
            <a:solidFill>
              <a:srgbClr val="7030A0"/>
            </a:solidFill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7621" y="1230419"/>
              <a:ext cx="622780" cy="37457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Sol.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400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0" grpId="0" animBg="1"/>
      <p:bldP spid="43" grpId="0"/>
      <p:bldP spid="72" grpId="0" animBg="1"/>
      <p:bldP spid="72" grpId="1" animBg="1"/>
      <p:bldP spid="99" grpId="0"/>
      <p:bldP spid="106" grpId="0"/>
      <p:bldP spid="112" grpId="0"/>
      <p:bldP spid="115" grpId="0"/>
      <p:bldP spid="116" grpId="0"/>
      <p:bldP spid="120" grpId="0"/>
      <p:bldP spid="121" grpId="0"/>
      <p:bldP spid="175" grpId="0" animBg="1"/>
      <p:bldP spid="175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98" grpId="0"/>
      <p:bldP spid="193" grpId="0"/>
      <p:bldP spid="194" grpId="0" animBg="1"/>
      <p:bldP spid="194" grpId="1" animBg="1"/>
      <p:bldP spid="119" grpId="0"/>
      <p:bldP spid="198" grpId="0" animBg="1"/>
      <p:bldP spid="122" grpId="0"/>
      <p:bldP spid="123" grpId="0"/>
      <p:bldP spid="195" grpId="0"/>
      <p:bldP spid="196" grpId="0"/>
      <p:bldP spid="197" grpId="0"/>
      <p:bldP spid="200" grpId="0" animBg="1"/>
      <p:bldP spid="200" grpId="1" animBg="1"/>
      <p:bldP spid="200" grpId="2" animBg="1"/>
      <p:bldP spid="200" grpId="3" animBg="1"/>
      <p:bldP spid="201" grpId="0" animBg="1"/>
      <p:bldP spid="201" grpId="1" animBg="1"/>
      <p:bldP spid="111" grpId="0"/>
      <p:bldP spid="113" grpId="0"/>
      <p:bldP spid="57" grpId="0" animBg="1"/>
      <p:bldP spid="57" grpId="1" animBg="1"/>
      <p:bldP spid="1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30828" y="1002856"/>
            <a:ext cx="6542564" cy="3839825"/>
          </a:xfrm>
          <a:prstGeom prst="roundRect">
            <a:avLst>
              <a:gd name="adj" fmla="val 1565"/>
            </a:avLst>
          </a:prstGeom>
          <a:blipFill>
            <a:blip r:embed="rId29"/>
            <a:tile tx="0" ty="0" sx="100000" sy="100000" flip="none" algn="tl"/>
          </a:blipFill>
          <a:ln w="19050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83506" y="269566"/>
            <a:ext cx="6603101" cy="422279"/>
            <a:chOff x="1240361" y="2142471"/>
            <a:chExt cx="6603101" cy="422279"/>
          </a:xfrm>
        </p:grpSpPr>
        <p:sp>
          <p:nvSpPr>
            <p:cNvPr id="35" name="Rounded Rectangle 34"/>
            <p:cNvSpPr/>
            <p:nvPr/>
          </p:nvSpPr>
          <p:spPr>
            <a:xfrm>
              <a:off x="1584780" y="2170539"/>
              <a:ext cx="6258682" cy="361293"/>
            </a:xfrm>
            <a:prstGeom prst="roundRect">
              <a:avLst/>
            </a:prstGeom>
            <a:gradFill flip="none" rotWithShape="1">
              <a:gsLst>
                <a:gs pos="0">
                  <a:srgbClr val="CCFF66">
                    <a:tint val="66000"/>
                    <a:satMod val="160000"/>
                  </a:srgbClr>
                </a:gs>
                <a:gs pos="50000">
                  <a:srgbClr val="CCFF66">
                    <a:tint val="44500"/>
                    <a:satMod val="160000"/>
                  </a:srgbClr>
                </a:gs>
                <a:gs pos="100000">
                  <a:srgbClr val="CCFF6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schemeClr val="accent3">
                  <a:lumMod val="7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dk1"/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240361" y="2142471"/>
              <a:ext cx="422279" cy="422279"/>
              <a:chOff x="1240361" y="2142471"/>
              <a:chExt cx="422279" cy="422279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240361" y="2142471"/>
                <a:ext cx="422279" cy="4222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279034" y="2181144"/>
                <a:ext cx="348991" cy="34899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92213" y="2167068"/>
                <a:ext cx="336952" cy="36899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b="1" dirty="0">
                    <a:latin typeface="Benguiat Bk BT" pitchFamily="18" charset="0"/>
                  </a:rPr>
                  <a:t>1</a:t>
                </a:r>
                <a:endParaRPr lang="en-IN" b="1" dirty="0">
                  <a:latin typeface="Benguiat Bk BT" pitchFamily="18" charset="0"/>
                </a:endParaRPr>
              </a:p>
            </p:txBody>
          </p:sp>
        </p:grpSp>
      </p:grpSp>
      <p:sp>
        <p:nvSpPr>
          <p:cNvPr id="40" name="Rounded Rectangle 39"/>
          <p:cNvSpPr/>
          <p:nvPr/>
        </p:nvSpPr>
        <p:spPr>
          <a:xfrm>
            <a:off x="530828" y="696661"/>
            <a:ext cx="6555772" cy="282529"/>
          </a:xfrm>
          <a:prstGeom prst="roundRect">
            <a:avLst/>
          </a:prstGeom>
          <a:solidFill>
            <a:srgbClr val="D3FDF2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30828" y="681303"/>
            <a:ext cx="24294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(iv) 0.00000000837</a:t>
            </a:r>
            <a:endParaRPr lang="en-US" sz="1400" b="1" baseline="30000" dirty="0">
              <a:latin typeface="Bookman Old Style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88816" y="301502"/>
            <a:ext cx="5588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Express the following numbers in standard form :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3687255" y="2854020"/>
            <a:ext cx="1053005" cy="232051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99" name="Rectangle 98"/>
          <p:cNvSpPr/>
          <p:nvPr>
            <p:custDataLst>
              <p:tags r:id="rId1"/>
            </p:custDataLst>
          </p:nvPr>
        </p:nvSpPr>
        <p:spPr>
          <a:xfrm>
            <a:off x="2656490" y="1051203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06" name="Rectangle 105"/>
          <p:cNvSpPr/>
          <p:nvPr>
            <p:custDataLst>
              <p:tags r:id="rId2"/>
            </p:custDataLst>
          </p:nvPr>
        </p:nvSpPr>
        <p:spPr>
          <a:xfrm>
            <a:off x="3422121" y="968573"/>
            <a:ext cx="54053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837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2962230" y="1233519"/>
            <a:ext cx="14358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>
            <p:custDataLst>
              <p:tags r:id="rId3"/>
            </p:custDataLst>
          </p:nvPr>
        </p:nvSpPr>
        <p:spPr>
          <a:xfrm>
            <a:off x="2656490" y="1683171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>
            <a:off x="3036576" y="1853791"/>
            <a:ext cx="47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>
            <p:custDataLst>
              <p:tags r:id="rId4"/>
            </p:custDataLst>
          </p:nvPr>
        </p:nvSpPr>
        <p:spPr>
          <a:xfrm>
            <a:off x="2975616" y="1849331"/>
            <a:ext cx="579005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11</a:t>
            </a:r>
          </a:p>
        </p:txBody>
      </p:sp>
      <p:sp>
        <p:nvSpPr>
          <p:cNvPr id="116" name="Rectangle 115"/>
          <p:cNvSpPr/>
          <p:nvPr>
            <p:custDataLst>
              <p:tags r:id="rId5"/>
            </p:custDataLst>
          </p:nvPr>
        </p:nvSpPr>
        <p:spPr>
          <a:xfrm>
            <a:off x="2656490" y="2320738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17" name="Rectangle 116"/>
          <p:cNvSpPr/>
          <p:nvPr>
            <p:custDataLst>
              <p:tags r:id="rId6"/>
            </p:custDataLst>
          </p:nvPr>
        </p:nvSpPr>
        <p:spPr>
          <a:xfrm>
            <a:off x="2895854" y="2190750"/>
            <a:ext cx="1164101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8.37 × 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2</a:t>
            </a:r>
          </a:p>
        </p:txBody>
      </p:sp>
      <p:cxnSp>
        <p:nvCxnSpPr>
          <p:cNvPr id="118" name="Straight Connector 117"/>
          <p:cNvCxnSpPr/>
          <p:nvPr/>
        </p:nvCxnSpPr>
        <p:spPr>
          <a:xfrm>
            <a:off x="2974289" y="2476112"/>
            <a:ext cx="9988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>
            <p:custDataLst>
              <p:tags r:id="rId7"/>
            </p:custDataLst>
          </p:nvPr>
        </p:nvSpPr>
        <p:spPr>
          <a:xfrm>
            <a:off x="2656490" y="2821055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21" name="Rectangle 120"/>
          <p:cNvSpPr/>
          <p:nvPr>
            <p:custDataLst>
              <p:tags r:id="rId8"/>
            </p:custDataLst>
          </p:nvPr>
        </p:nvSpPr>
        <p:spPr>
          <a:xfrm>
            <a:off x="2937324" y="2821055"/>
            <a:ext cx="1164101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8.37 × 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175" name="Rounded Rectangle 174"/>
          <p:cNvSpPr/>
          <p:nvPr>
            <p:custDataLst>
              <p:tags r:id="rId9"/>
            </p:custDataLst>
          </p:nvPr>
        </p:nvSpPr>
        <p:spPr>
          <a:xfrm>
            <a:off x="6009986" y="1932532"/>
            <a:ext cx="1370999" cy="318119"/>
          </a:xfrm>
          <a:prstGeom prst="roundRect">
            <a:avLst/>
          </a:prstGeom>
          <a:blipFill>
            <a:blip r:embed="rId3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11 number</a:t>
            </a:r>
          </a:p>
        </p:txBody>
      </p:sp>
      <p:sp>
        <p:nvSpPr>
          <p:cNvPr id="178" name="Rounded Rectangle 177"/>
          <p:cNvSpPr/>
          <p:nvPr>
            <p:custDataLst>
              <p:tags r:id="rId10"/>
            </p:custDataLst>
          </p:nvPr>
        </p:nvSpPr>
        <p:spPr>
          <a:xfrm>
            <a:off x="5468704" y="1044859"/>
            <a:ext cx="2370148" cy="748001"/>
          </a:xfrm>
          <a:prstGeom prst="roundRect">
            <a:avLst/>
          </a:prstGeom>
          <a:blipFill>
            <a:blip r:embed="rId3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How many numbers are there after decimal point?</a:t>
            </a:r>
          </a:p>
        </p:txBody>
      </p:sp>
      <p:sp>
        <p:nvSpPr>
          <p:cNvPr id="179" name="Rounded Rectangle 178"/>
          <p:cNvSpPr/>
          <p:nvPr>
            <p:custDataLst>
              <p:tags r:id="rId11"/>
            </p:custDataLst>
          </p:nvPr>
        </p:nvSpPr>
        <p:spPr>
          <a:xfrm>
            <a:off x="5452543" y="2304406"/>
            <a:ext cx="2154680" cy="608550"/>
          </a:xfrm>
          <a:prstGeom prst="roundRect">
            <a:avLst/>
          </a:prstGeom>
          <a:blipFill>
            <a:blip r:embed="rId3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If we write this in index form we get</a:t>
            </a:r>
          </a:p>
        </p:txBody>
      </p:sp>
      <p:sp>
        <p:nvSpPr>
          <p:cNvPr id="180" name="Rounded Rectangle 179"/>
          <p:cNvSpPr/>
          <p:nvPr>
            <p:custDataLst>
              <p:tags r:id="rId12"/>
            </p:custDataLst>
          </p:nvPr>
        </p:nvSpPr>
        <p:spPr>
          <a:xfrm>
            <a:off x="5073250" y="3538163"/>
            <a:ext cx="2607164" cy="579014"/>
          </a:xfrm>
          <a:prstGeom prst="roundRect">
            <a:avLst/>
          </a:prstGeom>
          <a:blipFill>
            <a:blip r:embed="rId3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837 can also be written as 8.37 × 10</a:t>
            </a:r>
            <a:r>
              <a:rPr lang="en-US" sz="1600" b="1" baseline="30000" dirty="0">
                <a:solidFill>
                  <a:schemeClr val="bg1"/>
                </a:solidFill>
                <a:latin typeface="Bookman Old Style" pitchFamily="18" charset="0"/>
              </a:rPr>
              <a:t>2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 </a:t>
            </a:r>
          </a:p>
        </p:txBody>
      </p:sp>
      <p:grpSp>
        <p:nvGrpSpPr>
          <p:cNvPr id="181" name="Group 180"/>
          <p:cNvGrpSpPr/>
          <p:nvPr/>
        </p:nvGrpSpPr>
        <p:grpSpPr>
          <a:xfrm>
            <a:off x="5940147" y="2974943"/>
            <a:ext cx="1033083" cy="495758"/>
            <a:chOff x="3040508" y="2032027"/>
            <a:chExt cx="1033083" cy="495758"/>
          </a:xfrm>
        </p:grpSpPr>
        <p:grpSp>
          <p:nvGrpSpPr>
            <p:cNvPr id="182" name="Group 181"/>
            <p:cNvGrpSpPr/>
            <p:nvPr/>
          </p:nvGrpSpPr>
          <p:grpSpPr>
            <a:xfrm>
              <a:off x="3040508" y="2043480"/>
              <a:ext cx="983742" cy="436245"/>
              <a:chOff x="3040508" y="2043480"/>
              <a:chExt cx="983742" cy="436245"/>
            </a:xfrm>
          </p:grpSpPr>
          <p:sp>
            <p:nvSpPr>
              <p:cNvPr id="186" name="Rounded Rectangle 185"/>
              <p:cNvSpPr/>
              <p:nvPr>
                <p:custDataLst>
                  <p:tags r:id="rId24"/>
                </p:custDataLst>
              </p:nvPr>
            </p:nvSpPr>
            <p:spPr>
              <a:xfrm>
                <a:off x="3090688" y="2043480"/>
                <a:ext cx="933562" cy="436245"/>
              </a:xfrm>
              <a:prstGeom prst="roundRect">
                <a:avLst/>
              </a:prstGeom>
              <a:blipFill>
                <a:blip r:embed="rId30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a:blip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b="1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87" name="TextBox 186"/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3040508" y="2082283"/>
                <a:ext cx="50847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a</a:t>
                </a:r>
                <a:r>
                  <a:rPr lang="en-US" sz="1400" b="1" baseline="50000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– m</a:t>
                </a:r>
                <a:endParaRPr lang="en-IN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endParaRPr>
              </a:p>
            </p:txBody>
          </p:sp>
          <p:sp>
            <p:nvSpPr>
              <p:cNvPr id="188" name="TextBox 187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3401290" y="2121077"/>
                <a:ext cx="292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=</a:t>
                </a:r>
              </a:p>
            </p:txBody>
          </p:sp>
        </p:grpSp>
        <p:sp>
          <p:nvSpPr>
            <p:cNvPr id="183" name="TextBox 182"/>
            <p:cNvSpPr txBox="1"/>
            <p:nvPr/>
          </p:nvSpPr>
          <p:spPr>
            <a:xfrm>
              <a:off x="3704108" y="2032027"/>
              <a:ext cx="29527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3746242" y="2281021"/>
              <a:ext cx="23502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3682137" y="2235397"/>
              <a:ext cx="39145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a</a:t>
              </a:r>
              <a:r>
                <a:rPr lang="en-US" sz="1300" b="1" baseline="30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m</a:t>
              </a: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6946078" y="2988045"/>
            <a:ext cx="1468672" cy="307777"/>
            <a:chOff x="3048600" y="2089176"/>
            <a:chExt cx="1468672" cy="307777"/>
          </a:xfrm>
        </p:grpSpPr>
        <p:sp>
          <p:nvSpPr>
            <p:cNvPr id="190" name="Rounded Rectangle 189"/>
            <p:cNvSpPr/>
            <p:nvPr>
              <p:custDataLst>
                <p:tags r:id="rId22"/>
              </p:custDataLst>
            </p:nvPr>
          </p:nvSpPr>
          <p:spPr>
            <a:xfrm>
              <a:off x="3066536" y="2101889"/>
              <a:ext cx="1351304" cy="270874"/>
            </a:xfrm>
            <a:prstGeom prst="roundRect">
              <a:avLst/>
            </a:prstGeom>
            <a:blipFill>
              <a:blip r:embed="rId30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91" name="TextBox 190"/>
            <p:cNvSpPr txBox="1"/>
            <p:nvPr>
              <p:custDataLst>
                <p:tags r:id="rId23"/>
              </p:custDataLst>
            </p:nvPr>
          </p:nvSpPr>
          <p:spPr>
            <a:xfrm>
              <a:off x="3048600" y="2089176"/>
              <a:ext cx="14686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× 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n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= </a:t>
              </a:r>
              <a:r>
                <a:rPr lang="en-US" sz="1400" b="1" dirty="0" err="1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a</a:t>
              </a:r>
              <a:r>
                <a:rPr lang="en-US" sz="1400" b="1" baseline="50000" dirty="0" err="1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m+n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 </a:t>
              </a:r>
            </a:p>
          </p:txBody>
        </p:sp>
      </p:grpSp>
      <p:sp>
        <p:nvSpPr>
          <p:cNvPr id="192" name="Rounded Rectangle 191"/>
          <p:cNvSpPr/>
          <p:nvPr/>
        </p:nvSpPr>
        <p:spPr>
          <a:xfrm>
            <a:off x="1318777" y="1087556"/>
            <a:ext cx="1330070" cy="221719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98" name="Rectangle 97"/>
          <p:cNvSpPr/>
          <p:nvPr>
            <p:custDataLst>
              <p:tags r:id="rId13"/>
            </p:custDataLst>
          </p:nvPr>
        </p:nvSpPr>
        <p:spPr>
          <a:xfrm>
            <a:off x="1054930" y="1044856"/>
            <a:ext cx="1669047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0.00000000837</a:t>
            </a:r>
            <a:endParaRPr lang="en-US" sz="1400" b="1" baseline="30000" dirty="0">
              <a:latin typeface="Bookman Old Style" pitchFamily="18" charset="0"/>
            </a:endParaRPr>
          </a:p>
        </p:txBody>
      </p:sp>
      <p:sp>
        <p:nvSpPr>
          <p:cNvPr id="193" name="Rectangle 192"/>
          <p:cNvSpPr/>
          <p:nvPr>
            <p:custDataLst>
              <p:tags r:id="rId14"/>
            </p:custDataLst>
          </p:nvPr>
        </p:nvSpPr>
        <p:spPr>
          <a:xfrm>
            <a:off x="3964711" y="2821055"/>
            <a:ext cx="864339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 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– 11</a:t>
            </a:r>
          </a:p>
        </p:txBody>
      </p:sp>
      <p:sp>
        <p:nvSpPr>
          <p:cNvPr id="194" name="Rounded Rectangle 193"/>
          <p:cNvSpPr/>
          <p:nvPr/>
        </p:nvSpPr>
        <p:spPr>
          <a:xfrm>
            <a:off x="3267148" y="2512437"/>
            <a:ext cx="428481" cy="217348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19" name="Rectangle 118"/>
          <p:cNvSpPr/>
          <p:nvPr>
            <p:custDataLst>
              <p:tags r:id="rId15"/>
            </p:custDataLst>
          </p:nvPr>
        </p:nvSpPr>
        <p:spPr>
          <a:xfrm>
            <a:off x="3183197" y="2467192"/>
            <a:ext cx="579005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11</a:t>
            </a:r>
          </a:p>
        </p:txBody>
      </p:sp>
      <p:sp>
        <p:nvSpPr>
          <p:cNvPr id="198" name="Rounded Rectangle 197"/>
          <p:cNvSpPr/>
          <p:nvPr/>
        </p:nvSpPr>
        <p:spPr>
          <a:xfrm>
            <a:off x="1111412" y="3276077"/>
            <a:ext cx="3103629" cy="271103"/>
          </a:xfrm>
          <a:prstGeom prst="roundRect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>
              <a:solidFill>
                <a:schemeClr val="dk1"/>
              </a:solidFill>
            </a:endParaRPr>
          </a:p>
        </p:txBody>
      </p:sp>
      <p:sp>
        <p:nvSpPr>
          <p:cNvPr id="122" name="Rectangle 121"/>
          <p:cNvSpPr/>
          <p:nvPr>
            <p:custDataLst>
              <p:tags r:id="rId16"/>
            </p:custDataLst>
          </p:nvPr>
        </p:nvSpPr>
        <p:spPr>
          <a:xfrm>
            <a:off x="2656490" y="3265789"/>
            <a:ext cx="292068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23" name="Rectangle 122"/>
          <p:cNvSpPr/>
          <p:nvPr>
            <p:custDataLst>
              <p:tags r:id="rId17"/>
            </p:custDataLst>
          </p:nvPr>
        </p:nvSpPr>
        <p:spPr>
          <a:xfrm>
            <a:off x="2937329" y="3267348"/>
            <a:ext cx="601447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8.37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95" name="Rectangle 194"/>
          <p:cNvSpPr/>
          <p:nvPr>
            <p:custDataLst>
              <p:tags r:id="rId18"/>
            </p:custDataLst>
          </p:nvPr>
        </p:nvSpPr>
        <p:spPr>
          <a:xfrm>
            <a:off x="3429254" y="3267348"/>
            <a:ext cx="78579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 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– 9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711630" y="3265789"/>
            <a:ext cx="382504" cy="29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3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  <a:sym typeface="Symbol"/>
              </a:rPr>
              <a:t></a:t>
            </a:r>
            <a:endParaRPr lang="en-US" sz="13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sp>
        <p:nvSpPr>
          <p:cNvPr id="197" name="Rectangle 196"/>
          <p:cNvSpPr/>
          <p:nvPr>
            <p:custDataLst>
              <p:tags r:id="rId19"/>
            </p:custDataLst>
          </p:nvPr>
        </p:nvSpPr>
        <p:spPr>
          <a:xfrm>
            <a:off x="1054930" y="3265792"/>
            <a:ext cx="1669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0.00000000837</a:t>
            </a:r>
            <a:endParaRPr lang="en-US" sz="1400" b="1" baseline="30000" dirty="0">
              <a:latin typeface="Bookman Old Style" pitchFamily="18" charset="0"/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2984402" y="1260466"/>
            <a:ext cx="1449043" cy="219521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3072588" y="1618691"/>
            <a:ext cx="410038" cy="219521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11" name="Rectangle 110"/>
          <p:cNvSpPr/>
          <p:nvPr>
            <p:custDataLst>
              <p:tags r:id="rId20"/>
            </p:custDataLst>
          </p:nvPr>
        </p:nvSpPr>
        <p:spPr>
          <a:xfrm>
            <a:off x="2901601" y="1209070"/>
            <a:ext cx="160813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100000000000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13" name="Rectangle 112"/>
          <p:cNvSpPr/>
          <p:nvPr>
            <p:custDataLst>
              <p:tags r:id="rId21"/>
            </p:custDataLst>
          </p:nvPr>
        </p:nvSpPr>
        <p:spPr>
          <a:xfrm>
            <a:off x="3003938" y="1570133"/>
            <a:ext cx="54053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837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481476" y="947274"/>
            <a:ext cx="622780" cy="374571"/>
            <a:chOff x="477621" y="1230419"/>
            <a:chExt cx="622780" cy="374571"/>
          </a:xfrm>
        </p:grpSpPr>
        <p:sp>
          <p:nvSpPr>
            <p:cNvPr id="61" name="TextBox 60"/>
            <p:cNvSpPr txBox="1"/>
            <p:nvPr/>
          </p:nvSpPr>
          <p:spPr>
            <a:xfrm>
              <a:off x="534296" y="1294014"/>
              <a:ext cx="509430" cy="274277"/>
            </a:xfrm>
            <a:prstGeom prst="roundRect">
              <a:avLst/>
            </a:prstGeom>
            <a:solidFill>
              <a:srgbClr val="7030A0"/>
            </a:solidFill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4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77621" y="1230419"/>
              <a:ext cx="622780" cy="37457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Sol.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338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0" grpId="0" animBg="1"/>
      <p:bldP spid="43" grpId="0"/>
      <p:bldP spid="72" grpId="0" animBg="1"/>
      <p:bldP spid="72" grpId="1" animBg="1"/>
      <p:bldP spid="99" grpId="0"/>
      <p:bldP spid="106" grpId="0"/>
      <p:bldP spid="112" grpId="0"/>
      <p:bldP spid="115" grpId="0"/>
      <p:bldP spid="116" grpId="0"/>
      <p:bldP spid="117" grpId="0"/>
      <p:bldP spid="120" grpId="0"/>
      <p:bldP spid="121" grpId="0"/>
      <p:bldP spid="175" grpId="0" animBg="1"/>
      <p:bldP spid="175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92" grpId="0" animBg="1"/>
      <p:bldP spid="192" grpId="1" animBg="1"/>
      <p:bldP spid="98" grpId="0"/>
      <p:bldP spid="193" grpId="0"/>
      <p:bldP spid="194" grpId="0" animBg="1"/>
      <p:bldP spid="194" grpId="1" animBg="1"/>
      <p:bldP spid="119" grpId="0"/>
      <p:bldP spid="198" grpId="0" animBg="1"/>
      <p:bldP spid="122" grpId="0"/>
      <p:bldP spid="123" grpId="0"/>
      <p:bldP spid="195" grpId="0"/>
      <p:bldP spid="196" grpId="0"/>
      <p:bldP spid="197" grpId="0"/>
      <p:bldP spid="200" grpId="0" animBg="1"/>
      <p:bldP spid="200" grpId="1" animBg="1"/>
      <p:bldP spid="201" grpId="0" animBg="1"/>
      <p:bldP spid="201" grpId="1" animBg="1"/>
      <p:bldP spid="111" grpId="0"/>
      <p:bldP spid="1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30828" y="1002856"/>
            <a:ext cx="6542564" cy="3839825"/>
          </a:xfrm>
          <a:prstGeom prst="roundRect">
            <a:avLst>
              <a:gd name="adj" fmla="val 1565"/>
            </a:avLst>
          </a:prstGeom>
          <a:blipFill>
            <a:blip r:embed="rId27"/>
            <a:tile tx="0" ty="0" sx="100000" sy="100000" flip="none" algn="tl"/>
          </a:blipFill>
          <a:ln w="19050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83506" y="269566"/>
            <a:ext cx="6603101" cy="422279"/>
            <a:chOff x="1240361" y="2142471"/>
            <a:chExt cx="6603101" cy="422279"/>
          </a:xfrm>
        </p:grpSpPr>
        <p:sp>
          <p:nvSpPr>
            <p:cNvPr id="35" name="Rounded Rectangle 34"/>
            <p:cNvSpPr/>
            <p:nvPr/>
          </p:nvSpPr>
          <p:spPr>
            <a:xfrm>
              <a:off x="1584780" y="2170539"/>
              <a:ext cx="6258682" cy="361293"/>
            </a:xfrm>
            <a:prstGeom prst="roundRect">
              <a:avLst/>
            </a:prstGeom>
            <a:gradFill flip="none" rotWithShape="1">
              <a:gsLst>
                <a:gs pos="0">
                  <a:srgbClr val="CCFF66">
                    <a:tint val="66000"/>
                    <a:satMod val="160000"/>
                  </a:srgbClr>
                </a:gs>
                <a:gs pos="50000">
                  <a:srgbClr val="CCFF66">
                    <a:tint val="44500"/>
                    <a:satMod val="160000"/>
                  </a:srgbClr>
                </a:gs>
                <a:gs pos="100000">
                  <a:srgbClr val="CCFF6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schemeClr val="accent3">
                  <a:lumMod val="7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dk1"/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240361" y="2142471"/>
              <a:ext cx="422279" cy="422279"/>
              <a:chOff x="1240361" y="2142471"/>
              <a:chExt cx="422279" cy="422279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240361" y="2142471"/>
                <a:ext cx="422279" cy="4222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279034" y="2181144"/>
                <a:ext cx="348991" cy="34899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92213" y="2167068"/>
                <a:ext cx="336952" cy="36899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b="1" dirty="0">
                    <a:latin typeface="Benguiat Bk BT" pitchFamily="18" charset="0"/>
                  </a:rPr>
                  <a:t>1</a:t>
                </a:r>
                <a:endParaRPr lang="en-IN" b="1" dirty="0">
                  <a:latin typeface="Benguiat Bk BT" pitchFamily="18" charset="0"/>
                </a:endParaRPr>
              </a:p>
            </p:txBody>
          </p:sp>
        </p:grpSp>
      </p:grpSp>
      <p:sp>
        <p:nvSpPr>
          <p:cNvPr id="40" name="Rounded Rectangle 39"/>
          <p:cNvSpPr/>
          <p:nvPr/>
        </p:nvSpPr>
        <p:spPr>
          <a:xfrm>
            <a:off x="530828" y="696661"/>
            <a:ext cx="6555772" cy="282529"/>
          </a:xfrm>
          <a:prstGeom prst="roundRect">
            <a:avLst/>
          </a:prstGeom>
          <a:solidFill>
            <a:srgbClr val="D3FDF2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30828" y="681303"/>
            <a:ext cx="26695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(v) 31860000000</a:t>
            </a:r>
            <a:endParaRPr lang="en-US" sz="1400" b="1" baseline="30000" dirty="0">
              <a:latin typeface="Bookman Old Style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88816" y="301502"/>
            <a:ext cx="5588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Express the following numbers in standard form :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3568218" y="2373655"/>
            <a:ext cx="590981" cy="255256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99" name="Rectangle 98"/>
          <p:cNvSpPr/>
          <p:nvPr>
            <p:custDataLst>
              <p:tags r:id="rId1"/>
            </p:custDataLst>
          </p:nvPr>
        </p:nvSpPr>
        <p:spPr>
          <a:xfrm>
            <a:off x="2514600" y="1051203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06" name="Rectangle 105"/>
          <p:cNvSpPr/>
          <p:nvPr>
            <p:custDataLst>
              <p:tags r:id="rId2"/>
            </p:custDataLst>
          </p:nvPr>
        </p:nvSpPr>
        <p:spPr>
          <a:xfrm>
            <a:off x="2733681" y="1051203"/>
            <a:ext cx="659155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3186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12" name="Rectangle 111"/>
          <p:cNvSpPr/>
          <p:nvPr>
            <p:custDataLst>
              <p:tags r:id="rId3"/>
            </p:custDataLst>
          </p:nvPr>
        </p:nvSpPr>
        <p:spPr>
          <a:xfrm>
            <a:off x="2514600" y="1467043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15" name="Rectangle 114"/>
          <p:cNvSpPr/>
          <p:nvPr>
            <p:custDataLst>
              <p:tags r:id="rId4"/>
            </p:custDataLst>
          </p:nvPr>
        </p:nvSpPr>
        <p:spPr>
          <a:xfrm>
            <a:off x="3328266" y="1467043"/>
            <a:ext cx="686406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 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116" name="Rectangle 115"/>
          <p:cNvSpPr/>
          <p:nvPr>
            <p:custDataLst>
              <p:tags r:id="rId5"/>
            </p:custDataLst>
          </p:nvPr>
        </p:nvSpPr>
        <p:spPr>
          <a:xfrm>
            <a:off x="2514600" y="1871618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20" name="Rectangle 119"/>
          <p:cNvSpPr/>
          <p:nvPr>
            <p:custDataLst>
              <p:tags r:id="rId6"/>
            </p:custDataLst>
          </p:nvPr>
        </p:nvSpPr>
        <p:spPr>
          <a:xfrm>
            <a:off x="2514600" y="2343150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21" name="Rectangle 120"/>
          <p:cNvSpPr/>
          <p:nvPr>
            <p:custDataLst>
              <p:tags r:id="rId7"/>
            </p:custDataLst>
          </p:nvPr>
        </p:nvSpPr>
        <p:spPr>
          <a:xfrm>
            <a:off x="2733680" y="2343150"/>
            <a:ext cx="720069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3.186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75" name="Rounded Rectangle 174"/>
          <p:cNvSpPr/>
          <p:nvPr>
            <p:custDataLst>
              <p:tags r:id="rId8"/>
            </p:custDataLst>
          </p:nvPr>
        </p:nvSpPr>
        <p:spPr>
          <a:xfrm>
            <a:off x="6960124" y="1932532"/>
            <a:ext cx="1234023" cy="318119"/>
          </a:xfrm>
          <a:prstGeom prst="roundRect">
            <a:avLst/>
          </a:prstGeom>
          <a:blipFill>
            <a:blip r:embed="rId2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7 number</a:t>
            </a:r>
          </a:p>
        </p:txBody>
      </p:sp>
      <p:sp>
        <p:nvSpPr>
          <p:cNvPr id="178" name="Rounded Rectangle 177"/>
          <p:cNvSpPr/>
          <p:nvPr>
            <p:custDataLst>
              <p:tags r:id="rId9"/>
            </p:custDataLst>
          </p:nvPr>
        </p:nvSpPr>
        <p:spPr>
          <a:xfrm>
            <a:off x="6540522" y="1137867"/>
            <a:ext cx="1989812" cy="561985"/>
          </a:xfrm>
          <a:prstGeom prst="roundRect">
            <a:avLst/>
          </a:prstGeom>
          <a:blipFill>
            <a:blip r:embed="rId2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How many zeros are there?</a:t>
            </a:r>
          </a:p>
        </p:txBody>
      </p:sp>
      <p:sp>
        <p:nvSpPr>
          <p:cNvPr id="179" name="Rounded Rectangle 178"/>
          <p:cNvSpPr/>
          <p:nvPr>
            <p:custDataLst>
              <p:tags r:id="rId10"/>
            </p:custDataLst>
          </p:nvPr>
        </p:nvSpPr>
        <p:spPr>
          <a:xfrm>
            <a:off x="6334193" y="2304406"/>
            <a:ext cx="2154680" cy="608550"/>
          </a:xfrm>
          <a:prstGeom prst="roundRect">
            <a:avLst/>
          </a:prstGeom>
          <a:blipFill>
            <a:blip r:embed="rId2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If we write this in index form we get</a:t>
            </a:r>
          </a:p>
        </p:txBody>
      </p:sp>
      <p:sp>
        <p:nvSpPr>
          <p:cNvPr id="180" name="Rounded Rectangle 179"/>
          <p:cNvSpPr/>
          <p:nvPr>
            <p:custDataLst>
              <p:tags r:id="rId11"/>
            </p:custDataLst>
          </p:nvPr>
        </p:nvSpPr>
        <p:spPr>
          <a:xfrm>
            <a:off x="5954900" y="3538163"/>
            <a:ext cx="2607164" cy="579014"/>
          </a:xfrm>
          <a:prstGeom prst="roundRect">
            <a:avLst/>
          </a:prstGeom>
          <a:blipFill>
            <a:blip r:embed="rId2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3186 can also be written as 3.186 × 10</a:t>
            </a:r>
            <a:r>
              <a:rPr lang="en-US" sz="1600" b="1" baseline="30000" dirty="0">
                <a:solidFill>
                  <a:schemeClr val="bg1"/>
                </a:solidFill>
                <a:latin typeface="Bookman Old Style" pitchFamily="18" charset="0"/>
              </a:rPr>
              <a:t>3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 </a:t>
            </a:r>
          </a:p>
        </p:txBody>
      </p:sp>
      <p:grpSp>
        <p:nvGrpSpPr>
          <p:cNvPr id="189" name="Group 188"/>
          <p:cNvGrpSpPr/>
          <p:nvPr/>
        </p:nvGrpSpPr>
        <p:grpSpPr>
          <a:xfrm>
            <a:off x="6477000" y="3002534"/>
            <a:ext cx="1468672" cy="307777"/>
            <a:chOff x="3048600" y="2089176"/>
            <a:chExt cx="1468672" cy="307777"/>
          </a:xfrm>
        </p:grpSpPr>
        <p:sp>
          <p:nvSpPr>
            <p:cNvPr id="190" name="Rounded Rectangle 189"/>
            <p:cNvSpPr/>
            <p:nvPr>
              <p:custDataLst>
                <p:tags r:id="rId23"/>
              </p:custDataLst>
            </p:nvPr>
          </p:nvSpPr>
          <p:spPr>
            <a:xfrm>
              <a:off x="3066536" y="2101889"/>
              <a:ext cx="1351304" cy="270874"/>
            </a:xfrm>
            <a:prstGeom prst="roundRect">
              <a:avLst/>
            </a:prstGeom>
            <a:blipFill>
              <a:blip r:embed="rId28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91" name="TextBox 190"/>
            <p:cNvSpPr txBox="1"/>
            <p:nvPr>
              <p:custDataLst>
                <p:tags r:id="rId24"/>
              </p:custDataLst>
            </p:nvPr>
          </p:nvSpPr>
          <p:spPr>
            <a:xfrm>
              <a:off x="3048600" y="2089176"/>
              <a:ext cx="14686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× 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n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= </a:t>
              </a:r>
              <a:r>
                <a:rPr lang="en-US" sz="1400" b="1" dirty="0" err="1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a</a:t>
              </a:r>
              <a:r>
                <a:rPr lang="en-US" sz="1400" b="1" baseline="50000" dirty="0" err="1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m+n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 </a:t>
              </a:r>
            </a:p>
          </p:txBody>
        </p:sp>
      </p:grpSp>
      <p:sp>
        <p:nvSpPr>
          <p:cNvPr id="98" name="Rectangle 97"/>
          <p:cNvSpPr/>
          <p:nvPr>
            <p:custDataLst>
              <p:tags r:id="rId12"/>
            </p:custDataLst>
          </p:nvPr>
        </p:nvSpPr>
        <p:spPr>
          <a:xfrm>
            <a:off x="1054924" y="1044856"/>
            <a:ext cx="1489510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31860000000</a:t>
            </a:r>
            <a:endParaRPr lang="en-US" sz="1400" b="1" baseline="30000" dirty="0">
              <a:latin typeface="Bookman Old Style" pitchFamily="18" charset="0"/>
            </a:endParaRPr>
          </a:p>
        </p:txBody>
      </p:sp>
      <p:sp>
        <p:nvSpPr>
          <p:cNvPr id="193" name="Rectangle 192"/>
          <p:cNvSpPr/>
          <p:nvPr>
            <p:custDataLst>
              <p:tags r:id="rId13"/>
            </p:custDataLst>
          </p:nvPr>
        </p:nvSpPr>
        <p:spPr>
          <a:xfrm>
            <a:off x="3328272" y="2343150"/>
            <a:ext cx="917239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 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3 + 7</a:t>
            </a:r>
          </a:p>
        </p:txBody>
      </p:sp>
      <p:sp>
        <p:nvSpPr>
          <p:cNvPr id="194" name="Rounded Rectangle 193"/>
          <p:cNvSpPr/>
          <p:nvPr/>
        </p:nvSpPr>
        <p:spPr>
          <a:xfrm>
            <a:off x="3583609" y="1885508"/>
            <a:ext cx="1046960" cy="290505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19" name="Rectangle 118"/>
          <p:cNvSpPr/>
          <p:nvPr>
            <p:custDataLst>
              <p:tags r:id="rId14"/>
            </p:custDataLst>
          </p:nvPr>
        </p:nvSpPr>
        <p:spPr>
          <a:xfrm>
            <a:off x="3896813" y="1871618"/>
            <a:ext cx="686406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 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198" name="Rounded Rectangle 197"/>
          <p:cNvSpPr/>
          <p:nvPr/>
        </p:nvSpPr>
        <p:spPr>
          <a:xfrm>
            <a:off x="1104902" y="2811866"/>
            <a:ext cx="2941861" cy="265761"/>
          </a:xfrm>
          <a:prstGeom prst="roundRect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>
              <a:solidFill>
                <a:schemeClr val="dk1"/>
              </a:solidFill>
            </a:endParaRPr>
          </a:p>
        </p:txBody>
      </p:sp>
      <p:sp>
        <p:nvSpPr>
          <p:cNvPr id="122" name="Rectangle 121"/>
          <p:cNvSpPr/>
          <p:nvPr>
            <p:custDataLst>
              <p:tags r:id="rId15"/>
            </p:custDataLst>
          </p:nvPr>
        </p:nvSpPr>
        <p:spPr>
          <a:xfrm>
            <a:off x="2514600" y="2787887"/>
            <a:ext cx="292068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23" name="Rectangle 122"/>
          <p:cNvSpPr/>
          <p:nvPr>
            <p:custDataLst>
              <p:tags r:id="rId16"/>
            </p:custDataLst>
          </p:nvPr>
        </p:nvSpPr>
        <p:spPr>
          <a:xfrm>
            <a:off x="2733680" y="2787887"/>
            <a:ext cx="720069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3.186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95" name="Rectangle 194"/>
          <p:cNvSpPr/>
          <p:nvPr>
            <p:custDataLst>
              <p:tags r:id="rId17"/>
            </p:custDataLst>
          </p:nvPr>
        </p:nvSpPr>
        <p:spPr>
          <a:xfrm>
            <a:off x="3328272" y="2787887"/>
            <a:ext cx="76495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 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10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711630" y="2787890"/>
            <a:ext cx="382504" cy="29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3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  <a:sym typeface="Symbol"/>
              </a:rPr>
              <a:t></a:t>
            </a:r>
            <a:endParaRPr lang="en-US" sz="13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sp>
        <p:nvSpPr>
          <p:cNvPr id="197" name="Rectangle 196"/>
          <p:cNvSpPr/>
          <p:nvPr>
            <p:custDataLst>
              <p:tags r:id="rId18"/>
            </p:custDataLst>
          </p:nvPr>
        </p:nvSpPr>
        <p:spPr>
          <a:xfrm>
            <a:off x="1054924" y="2787887"/>
            <a:ext cx="1489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31860000000</a:t>
            </a:r>
            <a:endParaRPr lang="en-US" sz="1400" b="1" baseline="30000" dirty="0">
              <a:latin typeface="Bookman Old Style" pitchFamily="18" charset="0"/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3587062" y="1102214"/>
            <a:ext cx="1005840" cy="219521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201" name="Rounded Rectangle 200"/>
          <p:cNvSpPr/>
          <p:nvPr/>
        </p:nvSpPr>
        <p:spPr>
          <a:xfrm>
            <a:off x="2793533" y="1515598"/>
            <a:ext cx="540357" cy="219521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11" name="Rectangle 110"/>
          <p:cNvSpPr/>
          <p:nvPr>
            <p:custDataLst>
              <p:tags r:id="rId19"/>
            </p:custDataLst>
          </p:nvPr>
        </p:nvSpPr>
        <p:spPr>
          <a:xfrm>
            <a:off x="3328266" y="1051203"/>
            <a:ext cx="1319592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 10000000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13" name="Rectangle 112"/>
          <p:cNvSpPr/>
          <p:nvPr>
            <p:custDataLst>
              <p:tags r:id="rId20"/>
            </p:custDataLst>
          </p:nvPr>
        </p:nvSpPr>
        <p:spPr>
          <a:xfrm>
            <a:off x="2733681" y="1467043"/>
            <a:ext cx="659155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3186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57" name="Rounded Rectangle 56"/>
          <p:cNvSpPr/>
          <p:nvPr>
            <p:custDataLst>
              <p:tags r:id="rId21"/>
            </p:custDataLst>
          </p:nvPr>
        </p:nvSpPr>
        <p:spPr>
          <a:xfrm>
            <a:off x="769162" y="1608429"/>
            <a:ext cx="1939406" cy="526376"/>
          </a:xfrm>
          <a:prstGeom prst="roundRect">
            <a:avLst/>
          </a:prstGeom>
          <a:blipFill>
            <a:blip r:embed="rId2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This can also be written as</a:t>
            </a:r>
          </a:p>
        </p:txBody>
      </p:sp>
      <p:sp>
        <p:nvSpPr>
          <p:cNvPr id="117" name="Rectangle 116"/>
          <p:cNvSpPr/>
          <p:nvPr>
            <p:custDataLst>
              <p:tags r:id="rId22"/>
            </p:custDataLst>
          </p:nvPr>
        </p:nvSpPr>
        <p:spPr>
          <a:xfrm>
            <a:off x="2733681" y="1871618"/>
            <a:ext cx="128272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3.186 × 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3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81476" y="947274"/>
            <a:ext cx="622780" cy="374571"/>
            <a:chOff x="477621" y="1230419"/>
            <a:chExt cx="622780" cy="374571"/>
          </a:xfrm>
        </p:grpSpPr>
        <p:sp>
          <p:nvSpPr>
            <p:cNvPr id="47" name="TextBox 46"/>
            <p:cNvSpPr txBox="1"/>
            <p:nvPr/>
          </p:nvSpPr>
          <p:spPr>
            <a:xfrm>
              <a:off x="534296" y="1294014"/>
              <a:ext cx="509430" cy="274277"/>
            </a:xfrm>
            <a:prstGeom prst="roundRect">
              <a:avLst/>
            </a:prstGeom>
            <a:solidFill>
              <a:srgbClr val="7030A0"/>
            </a:solidFill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77621" y="1230419"/>
              <a:ext cx="622780" cy="37457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Sol.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145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0" grpId="0" animBg="1"/>
      <p:bldP spid="43" grpId="0"/>
      <p:bldP spid="72" grpId="0" animBg="1"/>
      <p:bldP spid="72" grpId="1" animBg="1"/>
      <p:bldP spid="99" grpId="0"/>
      <p:bldP spid="106" grpId="0"/>
      <p:bldP spid="112" grpId="0"/>
      <p:bldP spid="115" grpId="0"/>
      <p:bldP spid="116" grpId="0"/>
      <p:bldP spid="120" grpId="0"/>
      <p:bldP spid="121" grpId="0"/>
      <p:bldP spid="175" grpId="0" animBg="1"/>
      <p:bldP spid="175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98" grpId="0"/>
      <p:bldP spid="193" grpId="0"/>
      <p:bldP spid="194" grpId="0" animBg="1"/>
      <p:bldP spid="194" grpId="1" animBg="1"/>
      <p:bldP spid="119" grpId="0"/>
      <p:bldP spid="198" grpId="0" animBg="1"/>
      <p:bldP spid="122" grpId="0"/>
      <p:bldP spid="123" grpId="0"/>
      <p:bldP spid="195" grpId="0"/>
      <p:bldP spid="196" grpId="0"/>
      <p:bldP spid="197" grpId="0"/>
      <p:bldP spid="200" grpId="0" animBg="1"/>
      <p:bldP spid="200" grpId="1" animBg="1"/>
      <p:bldP spid="200" grpId="2" animBg="1"/>
      <p:bldP spid="200" grpId="3" animBg="1"/>
      <p:bldP spid="201" grpId="0" animBg="1"/>
      <p:bldP spid="201" grpId="1" animBg="1"/>
      <p:bldP spid="111" grpId="0"/>
      <p:bldP spid="113" grpId="0"/>
      <p:bldP spid="57" grpId="0" animBg="1"/>
      <p:bldP spid="57" grpId="1" animBg="1"/>
      <p:bldP spid="1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>
            <p:custDataLst>
              <p:tags r:id="rId1"/>
            </p:custDataLst>
          </p:nvPr>
        </p:nvSpPr>
        <p:spPr>
          <a:xfrm>
            <a:off x="1493431" y="2044024"/>
            <a:ext cx="1271174" cy="27955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E5299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cs typeface="Calibri" pitchFamily="34" charset="0"/>
            </a:endParaRPr>
          </a:p>
        </p:txBody>
      </p:sp>
      <p:sp>
        <p:nvSpPr>
          <p:cNvPr id="4" name="Flowchart: Connector 3"/>
          <p:cNvSpPr/>
          <p:nvPr>
            <p:custDataLst>
              <p:tags r:id="rId2"/>
            </p:custDataLst>
          </p:nvPr>
        </p:nvSpPr>
        <p:spPr>
          <a:xfrm>
            <a:off x="771789" y="1272350"/>
            <a:ext cx="384048" cy="374904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E5299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cs typeface="Calibri" pitchFamily="34" charset="0"/>
              </a:rPr>
              <a:t>  </a:t>
            </a:r>
          </a:p>
        </p:txBody>
      </p:sp>
      <p:sp>
        <p:nvSpPr>
          <p:cNvPr id="6" name="Rectangle 5"/>
          <p:cNvSpPr/>
          <p:nvPr>
            <p:custDataLst>
              <p:tags r:id="rId3"/>
            </p:custDataLst>
          </p:nvPr>
        </p:nvSpPr>
        <p:spPr>
          <a:xfrm>
            <a:off x="2195388" y="143530"/>
            <a:ext cx="4753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effectLst>
                  <a:glow rad="88900">
                    <a:srgbClr val="FFFF00"/>
                  </a:glow>
                </a:effectLst>
                <a:latin typeface="Algerian" pitchFamily="82" charset="0"/>
              </a:rPr>
              <a:t>Square &amp; Square roots: </a:t>
            </a:r>
          </a:p>
        </p:txBody>
      </p:sp>
      <p:sp>
        <p:nvSpPr>
          <p:cNvPr id="7" name="Rectangle 6"/>
          <p:cNvSpPr/>
          <p:nvPr>
            <p:custDataLst>
              <p:tags r:id="rId4"/>
            </p:custDataLst>
          </p:nvPr>
        </p:nvSpPr>
        <p:spPr>
          <a:xfrm>
            <a:off x="731162" y="896904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16</a:t>
            </a:r>
          </a:p>
        </p:txBody>
      </p:sp>
      <p:sp>
        <p:nvSpPr>
          <p:cNvPr id="8" name="Rectangle 7"/>
          <p:cNvSpPr/>
          <p:nvPr>
            <p:custDataLst>
              <p:tags r:id="rId5"/>
            </p:custDataLst>
          </p:nvPr>
        </p:nvSpPr>
        <p:spPr>
          <a:xfrm>
            <a:off x="676529" y="2643251"/>
            <a:ext cx="4181476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tabLst>
                <a:tab pos="682625" algn="l"/>
                <a:tab pos="914400" algn="l"/>
              </a:tabLs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Which can also be written as</a:t>
            </a:r>
            <a:endParaRPr lang="en-US" sz="1600" b="1" dirty="0">
              <a:solidFill>
                <a:srgbClr val="FFFF00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Rectangle 8"/>
          <p:cNvSpPr/>
          <p:nvPr>
            <p:custDataLst>
              <p:tags r:id="rId6"/>
            </p:custDataLst>
          </p:nvPr>
        </p:nvSpPr>
        <p:spPr>
          <a:xfrm>
            <a:off x="1162050" y="89690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0" name="Rectangle 9"/>
          <p:cNvSpPr/>
          <p:nvPr>
            <p:custDataLst>
              <p:tags r:id="rId7"/>
            </p:custDataLst>
          </p:nvPr>
        </p:nvSpPr>
        <p:spPr>
          <a:xfrm>
            <a:off x="1457325" y="896904"/>
            <a:ext cx="7425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4 × 4</a:t>
            </a:r>
          </a:p>
        </p:txBody>
      </p:sp>
      <p:sp>
        <p:nvSpPr>
          <p:cNvPr id="11" name="Rectangle 10"/>
          <p:cNvSpPr/>
          <p:nvPr>
            <p:custDataLst>
              <p:tags r:id="rId8"/>
            </p:custDataLst>
          </p:nvPr>
        </p:nvSpPr>
        <p:spPr>
          <a:xfrm>
            <a:off x="740210" y="1719936"/>
            <a:ext cx="6864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ymbol" pitchFamily="18" charset="2"/>
              </a:rPr>
              <a:t>\ </a:t>
            </a: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16</a:t>
            </a:r>
          </a:p>
        </p:txBody>
      </p:sp>
      <p:sp>
        <p:nvSpPr>
          <p:cNvPr id="12" name="Rectangle 11"/>
          <p:cNvSpPr/>
          <p:nvPr>
            <p:custDataLst>
              <p:tags r:id="rId9"/>
            </p:custDataLst>
          </p:nvPr>
        </p:nvSpPr>
        <p:spPr>
          <a:xfrm>
            <a:off x="990600" y="1998340"/>
            <a:ext cx="18582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4 is square root</a:t>
            </a:r>
          </a:p>
        </p:txBody>
      </p:sp>
      <p:sp>
        <p:nvSpPr>
          <p:cNvPr id="13" name="Rectangle 12"/>
          <p:cNvSpPr/>
          <p:nvPr>
            <p:custDataLst>
              <p:tags r:id="rId10"/>
            </p:custDataLst>
          </p:nvPr>
        </p:nvSpPr>
        <p:spPr>
          <a:xfrm>
            <a:off x="1162050" y="235429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4" name="Rectangle 13"/>
          <p:cNvSpPr/>
          <p:nvPr>
            <p:custDataLst>
              <p:tags r:id="rId11"/>
            </p:custDataLst>
          </p:nvPr>
        </p:nvSpPr>
        <p:spPr>
          <a:xfrm>
            <a:off x="1454551" y="2354293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4</a:t>
            </a:r>
          </a:p>
        </p:txBody>
      </p:sp>
      <p:sp>
        <p:nvSpPr>
          <p:cNvPr id="15" name="Rectangle 14"/>
          <p:cNvSpPr/>
          <p:nvPr>
            <p:custDataLst>
              <p:tags r:id="rId12"/>
            </p:custDataLst>
          </p:nvPr>
        </p:nvSpPr>
        <p:spPr>
          <a:xfrm>
            <a:off x="676529" y="4061659"/>
            <a:ext cx="755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</a:rPr>
              <a:t>Here,</a:t>
            </a:r>
          </a:p>
        </p:txBody>
      </p:sp>
      <p:sp>
        <p:nvSpPr>
          <p:cNvPr id="16" name="Rectangle 15"/>
          <p:cNvSpPr/>
          <p:nvPr>
            <p:custDataLst>
              <p:tags r:id="rId13"/>
            </p:custDataLst>
          </p:nvPr>
        </p:nvSpPr>
        <p:spPr>
          <a:xfrm>
            <a:off x="676529" y="4412122"/>
            <a:ext cx="12474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16 is base</a:t>
            </a:r>
          </a:p>
        </p:txBody>
      </p:sp>
      <p:sp>
        <p:nvSpPr>
          <p:cNvPr id="17" name="Rectangle 16"/>
          <p:cNvSpPr/>
          <p:nvPr>
            <p:custDataLst>
              <p:tags r:id="rId14"/>
            </p:custDataLst>
          </p:nvPr>
        </p:nvSpPr>
        <p:spPr>
          <a:xfrm>
            <a:off x="504826" y="3373004"/>
            <a:ext cx="20002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         is equal 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573539" y="2354293"/>
                <a:ext cx="662489" cy="371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>
                  <a:defRPr sz="1600" b="1">
                    <a:solidFill>
                      <a:srgbClr val="000000"/>
                    </a:solidFill>
                    <a:latin typeface="Bookman Old Style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i="0"/>
                            <m:t>16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8"/>
                </p:custDataLst>
              </p:nvPr>
            </p:nvSpPr>
            <p:spPr>
              <a:xfrm>
                <a:off x="573539" y="2354293"/>
                <a:ext cx="662489" cy="371384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>
            <p:custDataLst>
              <p:tags r:id="rId16"/>
            </p:custDataLst>
          </p:nvPr>
        </p:nvSpPr>
        <p:spPr>
          <a:xfrm>
            <a:off x="1162050" y="300180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0" name="Rectangle 19"/>
          <p:cNvSpPr/>
          <p:nvPr>
            <p:custDataLst>
              <p:tags r:id="rId17"/>
            </p:custDataLst>
          </p:nvPr>
        </p:nvSpPr>
        <p:spPr>
          <a:xfrm>
            <a:off x="1383933" y="2988586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2282233" y="3370989"/>
                <a:ext cx="662489" cy="371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>
                  <a:defRPr sz="1600" b="1">
                    <a:solidFill>
                      <a:srgbClr val="000000"/>
                    </a:solidFill>
                    <a:latin typeface="Bookman Old Style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en-US" i="0"/>
                            <m:t>16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0"/>
                </p:custDataLst>
              </p:nvPr>
            </p:nvSpPr>
            <p:spPr>
              <a:xfrm>
                <a:off x="2282233" y="3370989"/>
                <a:ext cx="662489" cy="371384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660632" y="3276681"/>
                <a:ext cx="626004" cy="455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>
                  <a:defRPr sz="1600" b="1">
                    <a:solidFill>
                      <a:srgbClr val="000000"/>
                    </a:solidFill>
                    <a:latin typeface="Bookman Old Style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i="0"/>
                            <m:t>16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2"/>
                </p:custDataLst>
              </p:nvPr>
            </p:nvSpPr>
            <p:spPr>
              <a:xfrm>
                <a:off x="660632" y="3276681"/>
                <a:ext cx="626004" cy="455574"/>
              </a:xfrm>
              <a:prstGeom prst="rect">
                <a:avLst/>
              </a:prstGeom>
              <a:blipFill rotWithShape="1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658479" y="3651697"/>
                <a:ext cx="626004" cy="455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>
                  <a:defRPr sz="1600" b="1">
                    <a:solidFill>
                      <a:srgbClr val="000000"/>
                    </a:solidFill>
                    <a:latin typeface="Bookman Old Style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i="0"/>
                            <m:t>16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4"/>
                </p:custDataLst>
              </p:nvPr>
            </p:nvSpPr>
            <p:spPr>
              <a:xfrm>
                <a:off x="658479" y="3651697"/>
                <a:ext cx="626004" cy="455574"/>
              </a:xfrm>
              <a:prstGeom prst="rect">
                <a:avLst/>
              </a:prstGeom>
              <a:blipFill rotWithShape="1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662148" y="2926349"/>
                <a:ext cx="626004" cy="455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>
                  <a:defRPr sz="1600" b="1">
                    <a:solidFill>
                      <a:srgbClr val="000000"/>
                    </a:solidFill>
                    <a:latin typeface="Bookman Old Style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i="0" smtClean="0"/>
                            <m:t>16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mtClean="0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mtClean="0"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6"/>
                </p:custDataLst>
              </p:nvPr>
            </p:nvSpPr>
            <p:spPr>
              <a:xfrm>
                <a:off x="662148" y="2926349"/>
                <a:ext cx="626004" cy="455574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>
            <p:custDataLst>
              <p:tags r:id="rId22"/>
            </p:custDataLst>
          </p:nvPr>
        </p:nvSpPr>
        <p:spPr>
          <a:xfrm>
            <a:off x="1162050" y="129904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8" name="Oval 27"/>
          <p:cNvSpPr/>
          <p:nvPr>
            <p:custDataLst>
              <p:tags r:id="rId23"/>
            </p:custDataLst>
          </p:nvPr>
        </p:nvSpPr>
        <p:spPr>
          <a:xfrm>
            <a:off x="775488" y="1268219"/>
            <a:ext cx="382520" cy="37497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E5299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cs typeface="Calibri" pitchFamily="34" charset="0"/>
            </a:endParaRPr>
          </a:p>
        </p:txBody>
      </p:sp>
      <p:sp>
        <p:nvSpPr>
          <p:cNvPr id="29" name="Rectangle 28"/>
          <p:cNvSpPr/>
          <p:nvPr>
            <p:custDataLst>
              <p:tags r:id="rId24"/>
            </p:custDataLst>
          </p:nvPr>
        </p:nvSpPr>
        <p:spPr>
          <a:xfrm>
            <a:off x="1316262" y="1719936"/>
            <a:ext cx="436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is </a:t>
            </a:r>
          </a:p>
        </p:txBody>
      </p:sp>
      <p:sp>
        <p:nvSpPr>
          <p:cNvPr id="30" name="Rectangle 29"/>
          <p:cNvSpPr/>
          <p:nvPr>
            <p:custDataLst>
              <p:tags r:id="rId25"/>
            </p:custDataLst>
          </p:nvPr>
        </p:nvSpPr>
        <p:spPr>
          <a:xfrm>
            <a:off x="1621564" y="1719936"/>
            <a:ext cx="13692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square of 4</a:t>
            </a:r>
          </a:p>
        </p:txBody>
      </p:sp>
      <p:sp>
        <p:nvSpPr>
          <p:cNvPr id="34" name="Rounded Rectangle 33"/>
          <p:cNvSpPr/>
          <p:nvPr>
            <p:custDataLst>
              <p:tags r:id="rId26"/>
            </p:custDataLst>
          </p:nvPr>
        </p:nvSpPr>
        <p:spPr>
          <a:xfrm>
            <a:off x="4267200" y="1130609"/>
            <a:ext cx="1976870" cy="478241"/>
          </a:xfrm>
          <a:prstGeom prst="roundRect">
            <a:avLst/>
          </a:prstGeom>
          <a:blipFill>
            <a:blip r:embed="rId4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What is the square root of 16?</a:t>
            </a:r>
          </a:p>
        </p:txBody>
      </p:sp>
      <p:sp>
        <p:nvSpPr>
          <p:cNvPr id="35" name="Rounded Rectangle 34"/>
          <p:cNvSpPr/>
          <p:nvPr>
            <p:custDataLst>
              <p:tags r:id="rId27"/>
            </p:custDataLst>
          </p:nvPr>
        </p:nvSpPr>
        <p:spPr>
          <a:xfrm>
            <a:off x="3843481" y="2899909"/>
            <a:ext cx="1567184" cy="501262"/>
          </a:xfrm>
          <a:prstGeom prst="roundRect">
            <a:avLst/>
          </a:prstGeom>
          <a:blipFill>
            <a:blip r:embed="rId4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16 can also be written as</a:t>
            </a:r>
          </a:p>
        </p:txBody>
      </p:sp>
      <p:sp>
        <p:nvSpPr>
          <p:cNvPr id="36" name="Rectangle 35"/>
          <p:cNvSpPr/>
          <p:nvPr>
            <p:custDataLst>
              <p:tags r:id="rId28"/>
            </p:custDataLst>
          </p:nvPr>
        </p:nvSpPr>
        <p:spPr>
          <a:xfrm>
            <a:off x="2981349" y="1998340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16</a:t>
            </a:r>
          </a:p>
        </p:txBody>
      </p:sp>
      <p:sp>
        <p:nvSpPr>
          <p:cNvPr id="37" name="Rectangle 36"/>
          <p:cNvSpPr/>
          <p:nvPr>
            <p:custDataLst>
              <p:tags r:id="rId29"/>
            </p:custDataLst>
          </p:nvPr>
        </p:nvSpPr>
        <p:spPr>
          <a:xfrm>
            <a:off x="2719289" y="199834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>
                <p:custDataLst>
                  <p:tags r:id="rId30"/>
                </p:custDataLst>
              </p:nvPr>
            </p:nvSpPr>
            <p:spPr>
              <a:xfrm>
                <a:off x="1805050" y="4334761"/>
                <a:ext cx="1508746" cy="4932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>
                    <a:solidFill>
                      <a:srgbClr val="000000"/>
                    </a:solidFill>
                    <a:latin typeface="Bookman Old Style" pitchFamily="18" charset="0"/>
                  </a:rPr>
                  <a:t>&amp;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b="1" i="0">
                            <a:solidFill>
                              <a:srgbClr val="000000"/>
                            </a:solidFill>
                            <a:latin typeface="Bookman Old Style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b="1" i="0">
                            <a:solidFill>
                              <a:srgbClr val="000000"/>
                            </a:solidFill>
                            <a:latin typeface="Bookman Old Style" pitchFamily="18" charset="0"/>
                          </a:rPr>
                          <m:t>2</m:t>
                        </m:r>
                      </m:den>
                    </m:f>
                    <m:r>
                      <a:rPr lang="en-US" sz="1600" b="1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dirty="0">
                    <a:solidFill>
                      <a:srgbClr val="000000"/>
                    </a:solidFill>
                    <a:latin typeface="Bookman Old Style" pitchFamily="18" charset="0"/>
                  </a:rPr>
                  <a:t>is index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9"/>
                </p:custDataLst>
              </p:nvPr>
            </p:nvSpPr>
            <p:spPr>
              <a:xfrm>
                <a:off x="1805050" y="4334761"/>
                <a:ext cx="1508746" cy="493277"/>
              </a:xfrm>
              <a:prstGeom prst="rect">
                <a:avLst/>
              </a:prstGeom>
              <a:blipFill rotWithShape="1">
                <a:blip r:embed="rId50"/>
                <a:stretch>
                  <a:fillRect l="-2016" r="-806"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ounded Rectangle 43"/>
          <p:cNvSpPr/>
          <p:nvPr>
            <p:custDataLst>
              <p:tags r:id="rId31"/>
            </p:custDataLst>
          </p:nvPr>
        </p:nvSpPr>
        <p:spPr>
          <a:xfrm>
            <a:off x="4401637" y="1848076"/>
            <a:ext cx="450872" cy="322835"/>
          </a:xfrm>
          <a:prstGeom prst="roundRect">
            <a:avLst/>
          </a:prstGeom>
          <a:blipFill>
            <a:blip r:embed="rId4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4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451770" y="1320492"/>
            <a:ext cx="1748754" cy="939383"/>
            <a:chOff x="1905621" y="1352550"/>
            <a:chExt cx="1748754" cy="1480842"/>
          </a:xfrm>
          <a:blipFill>
            <a:blip r:embed="rId51"/>
            <a:tile tx="0" ty="0" sx="100000" sy="100000" flip="none" algn="tl"/>
          </a:blipFill>
        </p:grpSpPr>
        <p:sp>
          <p:nvSpPr>
            <p:cNvPr id="46" name="Bent Arrow 45"/>
            <p:cNvSpPr/>
            <p:nvPr>
              <p:custDataLst>
                <p:tags r:id="rId34"/>
              </p:custDataLst>
            </p:nvPr>
          </p:nvSpPr>
          <p:spPr>
            <a:xfrm flipH="1">
              <a:off x="1905621" y="1352550"/>
              <a:ext cx="1748754" cy="799299"/>
            </a:xfrm>
            <a:prstGeom prst="bentArrow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7" name="Bent Arrow 46"/>
            <p:cNvSpPr/>
            <p:nvPr>
              <p:custDataLst>
                <p:tags r:id="rId35"/>
              </p:custDataLst>
            </p:nvPr>
          </p:nvSpPr>
          <p:spPr>
            <a:xfrm rot="10800000">
              <a:off x="2880855" y="1991252"/>
              <a:ext cx="773520" cy="842140"/>
            </a:xfrm>
            <a:prstGeom prst="bentArrow">
              <a:avLst>
                <a:gd name="adj1" fmla="val 25000"/>
                <a:gd name="adj2" fmla="val 21749"/>
                <a:gd name="adj3" fmla="val 25000"/>
                <a:gd name="adj4" fmla="val 43750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black"/>
                </a:solidFill>
              </a:endParaRPr>
            </a:p>
          </p:txBody>
        </p:sp>
      </p:grpSp>
      <p:sp>
        <p:nvSpPr>
          <p:cNvPr id="25" name="Rectangle 24"/>
          <p:cNvSpPr/>
          <p:nvPr>
            <p:custDataLst>
              <p:tags r:id="rId32"/>
            </p:custDataLst>
          </p:nvPr>
        </p:nvSpPr>
        <p:spPr>
          <a:xfrm>
            <a:off x="731162" y="1299044"/>
            <a:ext cx="4571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16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577240" y="3933993"/>
            <a:ext cx="208359" cy="611575"/>
            <a:chOff x="2934789" y="-1543050"/>
            <a:chExt cx="1103811" cy="838200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2946795" y="-1543050"/>
              <a:ext cx="1091805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tailEnd type="arrow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>
            <a:xfrm>
              <a:off x="2946795" y="-1543050"/>
              <a:ext cx="0" cy="83820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>
            <a:xfrm>
              <a:off x="2934789" y="-704850"/>
              <a:ext cx="1091805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tailEnd type="arrow"/>
            </a:ln>
            <a:effectLst/>
          </p:spPr>
        </p:cxnSp>
      </p:grpSp>
      <p:cxnSp>
        <p:nvCxnSpPr>
          <p:cNvPr id="39" name="Straight Arrow Connector 38"/>
          <p:cNvCxnSpPr/>
          <p:nvPr/>
        </p:nvCxnSpPr>
        <p:spPr>
          <a:xfrm>
            <a:off x="1162050" y="3951600"/>
            <a:ext cx="963633" cy="549148"/>
          </a:xfrm>
          <a:prstGeom prst="straightConnector1">
            <a:avLst/>
          </a:prstGeom>
          <a:noFill/>
          <a:ln w="28575" cap="flat" cmpd="sng" algn="ctr">
            <a:solidFill>
              <a:srgbClr val="C0504D">
                <a:lumMod val="50000"/>
              </a:srgbClr>
            </a:solidFill>
            <a:prstDash val="solid"/>
            <a:tailEnd type="arrow"/>
          </a:ln>
          <a:effectLst/>
        </p:spPr>
      </p:cxnSp>
      <p:sp>
        <p:nvSpPr>
          <p:cNvPr id="54" name="Rounded Rectangle 53"/>
          <p:cNvSpPr/>
          <p:nvPr/>
        </p:nvSpPr>
        <p:spPr>
          <a:xfrm>
            <a:off x="1465867" y="1304550"/>
            <a:ext cx="381920" cy="3238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E5299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cs typeface="Calibri" pitchFamily="34" charset="0"/>
            </a:endParaRPr>
          </a:p>
        </p:txBody>
      </p:sp>
      <p:sp>
        <p:nvSpPr>
          <p:cNvPr id="27" name="Rectangle 26"/>
          <p:cNvSpPr/>
          <p:nvPr>
            <p:custDataLst>
              <p:tags r:id="rId33"/>
            </p:custDataLst>
          </p:nvPr>
        </p:nvSpPr>
        <p:spPr>
          <a:xfrm>
            <a:off x="1447800" y="1299044"/>
            <a:ext cx="4106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4</a:t>
            </a:r>
            <a:r>
              <a:rPr lang="en-US" sz="1600" b="1" baseline="30000" dirty="0">
                <a:solidFill>
                  <a:srgbClr val="000000"/>
                </a:solidFill>
                <a:latin typeface="Bookman Old Style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3468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6" grpId="0"/>
      <p:bldP spid="28" grpId="0" animBg="1"/>
      <p:bldP spid="28" grpId="1" animBg="1"/>
      <p:bldP spid="29" grpId="0"/>
      <p:bldP spid="30" grpId="0"/>
      <p:bldP spid="34" grpId="0" animBg="1"/>
      <p:bldP spid="34" grpId="1" animBg="1"/>
      <p:bldP spid="35" grpId="0" animBg="1"/>
      <p:bldP spid="35" grpId="1" animBg="1"/>
      <p:bldP spid="36" grpId="0"/>
      <p:bldP spid="37" grpId="0"/>
      <p:bldP spid="38" grpId="0"/>
      <p:bldP spid="44" grpId="0" animBg="1"/>
      <p:bldP spid="44" grpId="1" animBg="1"/>
      <p:bldP spid="25" grpId="0"/>
      <p:bldP spid="54" grpId="0" animBg="1"/>
      <p:bldP spid="54" grpId="1" animBg="1"/>
      <p:bldP spid="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30828" y="1002856"/>
            <a:ext cx="6542564" cy="3839825"/>
          </a:xfrm>
          <a:prstGeom prst="roundRect">
            <a:avLst>
              <a:gd name="adj" fmla="val 1565"/>
            </a:avLst>
          </a:prstGeom>
          <a:blipFill>
            <a:blip r:embed="rId30"/>
            <a:tile tx="0" ty="0" sx="100000" sy="100000" flip="none" algn="tl"/>
          </a:blipFill>
          <a:ln w="19050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83506" y="269566"/>
            <a:ext cx="6603101" cy="422279"/>
            <a:chOff x="1240361" y="2142471"/>
            <a:chExt cx="6603101" cy="422279"/>
          </a:xfrm>
        </p:grpSpPr>
        <p:sp>
          <p:nvSpPr>
            <p:cNvPr id="35" name="Rounded Rectangle 34"/>
            <p:cNvSpPr/>
            <p:nvPr/>
          </p:nvSpPr>
          <p:spPr>
            <a:xfrm>
              <a:off x="1584780" y="2170539"/>
              <a:ext cx="6258682" cy="361293"/>
            </a:xfrm>
            <a:prstGeom prst="roundRect">
              <a:avLst/>
            </a:prstGeom>
            <a:gradFill flip="none" rotWithShape="1">
              <a:gsLst>
                <a:gs pos="0">
                  <a:srgbClr val="CCFF66">
                    <a:tint val="66000"/>
                    <a:satMod val="160000"/>
                  </a:srgbClr>
                </a:gs>
                <a:gs pos="50000">
                  <a:srgbClr val="CCFF66">
                    <a:tint val="44500"/>
                    <a:satMod val="160000"/>
                  </a:srgbClr>
                </a:gs>
                <a:gs pos="100000">
                  <a:srgbClr val="CCFF6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schemeClr val="accent3">
                  <a:lumMod val="7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dk1"/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240361" y="2142471"/>
              <a:ext cx="422279" cy="422279"/>
              <a:chOff x="1240361" y="2142471"/>
              <a:chExt cx="422279" cy="422279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240361" y="2142471"/>
                <a:ext cx="422279" cy="4222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279034" y="2181144"/>
                <a:ext cx="348991" cy="34899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92213" y="2167068"/>
                <a:ext cx="336952" cy="36899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b="1" dirty="0">
                    <a:latin typeface="Benguiat Bk BT" pitchFamily="18" charset="0"/>
                  </a:rPr>
                  <a:t>2</a:t>
                </a:r>
                <a:endParaRPr lang="en-IN" b="1" dirty="0">
                  <a:latin typeface="Benguiat Bk BT" pitchFamily="18" charset="0"/>
                </a:endParaRPr>
              </a:p>
            </p:txBody>
          </p:sp>
        </p:grpSp>
      </p:grpSp>
      <p:sp>
        <p:nvSpPr>
          <p:cNvPr id="40" name="Rounded Rectangle 39"/>
          <p:cNvSpPr/>
          <p:nvPr/>
        </p:nvSpPr>
        <p:spPr>
          <a:xfrm>
            <a:off x="530828" y="696661"/>
            <a:ext cx="6555772" cy="282529"/>
          </a:xfrm>
          <a:prstGeom prst="roundRect">
            <a:avLst/>
          </a:prstGeom>
          <a:solidFill>
            <a:srgbClr val="D3FDF2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30828" y="681303"/>
            <a:ext cx="24294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(</a:t>
            </a:r>
            <a:r>
              <a:rPr lang="en-US" sz="1400" b="1" dirty="0" err="1">
                <a:latin typeface="Bookman Old Style" pitchFamily="18" charset="0"/>
              </a:rPr>
              <a:t>i</a:t>
            </a:r>
            <a:r>
              <a:rPr lang="en-US" sz="1400" b="1" dirty="0">
                <a:latin typeface="Bookman Old Style" pitchFamily="18" charset="0"/>
              </a:rPr>
              <a:t>) 3.02 × 10</a:t>
            </a:r>
            <a:r>
              <a:rPr lang="en-US" sz="1400" b="1" baseline="30000" dirty="0">
                <a:latin typeface="Bookman Old Style" pitchFamily="18" charset="0"/>
              </a:rPr>
              <a:t>– 6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88820" y="301502"/>
            <a:ext cx="5151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Express the following numbers in usual form :</a:t>
            </a:r>
          </a:p>
        </p:txBody>
      </p:sp>
      <p:grpSp>
        <p:nvGrpSpPr>
          <p:cNvPr id="181" name="Group 180"/>
          <p:cNvGrpSpPr/>
          <p:nvPr/>
        </p:nvGrpSpPr>
        <p:grpSpPr>
          <a:xfrm>
            <a:off x="5181606" y="1516850"/>
            <a:ext cx="1033083" cy="495758"/>
            <a:chOff x="3040508" y="2032027"/>
            <a:chExt cx="1033083" cy="495758"/>
          </a:xfrm>
        </p:grpSpPr>
        <p:grpSp>
          <p:nvGrpSpPr>
            <p:cNvPr id="182" name="Group 181"/>
            <p:cNvGrpSpPr/>
            <p:nvPr/>
          </p:nvGrpSpPr>
          <p:grpSpPr>
            <a:xfrm>
              <a:off x="3040508" y="2043480"/>
              <a:ext cx="983742" cy="436245"/>
              <a:chOff x="3040508" y="2043480"/>
              <a:chExt cx="983742" cy="436245"/>
            </a:xfrm>
          </p:grpSpPr>
          <p:sp>
            <p:nvSpPr>
              <p:cNvPr id="186" name="Rounded Rectangle 185"/>
              <p:cNvSpPr/>
              <p:nvPr>
                <p:custDataLst>
                  <p:tags r:id="rId25"/>
                </p:custDataLst>
              </p:nvPr>
            </p:nvSpPr>
            <p:spPr>
              <a:xfrm>
                <a:off x="3090688" y="2043480"/>
                <a:ext cx="933562" cy="436245"/>
              </a:xfrm>
              <a:prstGeom prst="roundRect">
                <a:avLst/>
              </a:prstGeom>
              <a:blipFill>
                <a:blip r:embed="rId31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a:blip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b="1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87" name="TextBox 186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3040508" y="2082283"/>
                <a:ext cx="50847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a</a:t>
                </a:r>
                <a:r>
                  <a:rPr lang="en-US" sz="1400" b="1" baseline="50000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– m</a:t>
                </a:r>
                <a:endParaRPr lang="en-IN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endParaRPr>
              </a:p>
            </p:txBody>
          </p:sp>
          <p:sp>
            <p:nvSpPr>
              <p:cNvPr id="188" name="TextBox 187"/>
              <p:cNvSpPr txBox="1"/>
              <p:nvPr>
                <p:custDataLst>
                  <p:tags r:id="rId27"/>
                </p:custDataLst>
              </p:nvPr>
            </p:nvSpPr>
            <p:spPr>
              <a:xfrm>
                <a:off x="3401290" y="2121077"/>
                <a:ext cx="292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=</a:t>
                </a:r>
              </a:p>
            </p:txBody>
          </p:sp>
        </p:grpSp>
        <p:sp>
          <p:nvSpPr>
            <p:cNvPr id="183" name="TextBox 182"/>
            <p:cNvSpPr txBox="1"/>
            <p:nvPr/>
          </p:nvSpPr>
          <p:spPr>
            <a:xfrm>
              <a:off x="3704108" y="2032027"/>
              <a:ext cx="29527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3746242" y="2281021"/>
              <a:ext cx="23502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3682137" y="2235397"/>
              <a:ext cx="39145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a</a:t>
              </a:r>
              <a:r>
                <a:rPr lang="en-US" sz="1300" b="1" baseline="30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m</a:t>
              </a:r>
            </a:p>
          </p:txBody>
        </p:sp>
      </p:grpSp>
      <p:sp>
        <p:nvSpPr>
          <p:cNvPr id="198" name="Rounded Rectangle 197"/>
          <p:cNvSpPr/>
          <p:nvPr/>
        </p:nvSpPr>
        <p:spPr>
          <a:xfrm>
            <a:off x="1135698" y="1679295"/>
            <a:ext cx="2721813" cy="256032"/>
          </a:xfrm>
          <a:prstGeom prst="roundRect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>
              <a:solidFill>
                <a:schemeClr val="dk1"/>
              </a:solidFill>
            </a:endParaRPr>
          </a:p>
        </p:txBody>
      </p:sp>
      <p:sp>
        <p:nvSpPr>
          <p:cNvPr id="122" name="Rectangle 121"/>
          <p:cNvSpPr/>
          <p:nvPr>
            <p:custDataLst>
              <p:tags r:id="rId1"/>
            </p:custDataLst>
          </p:nvPr>
        </p:nvSpPr>
        <p:spPr>
          <a:xfrm>
            <a:off x="2307702" y="1660617"/>
            <a:ext cx="292068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23" name="Rectangle 122"/>
          <p:cNvSpPr/>
          <p:nvPr>
            <p:custDataLst>
              <p:tags r:id="rId2"/>
            </p:custDataLst>
          </p:nvPr>
        </p:nvSpPr>
        <p:spPr>
          <a:xfrm>
            <a:off x="2593116" y="1662179"/>
            <a:ext cx="1313180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0.00000302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711630" y="1660617"/>
            <a:ext cx="382504" cy="29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3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  <a:sym typeface="Symbol"/>
              </a:rPr>
              <a:t></a:t>
            </a:r>
            <a:endParaRPr lang="en-US" sz="13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sp>
        <p:nvSpPr>
          <p:cNvPr id="197" name="Rectangle 196"/>
          <p:cNvSpPr/>
          <p:nvPr>
            <p:custDataLst>
              <p:tags r:id="rId3"/>
            </p:custDataLst>
          </p:nvPr>
        </p:nvSpPr>
        <p:spPr>
          <a:xfrm>
            <a:off x="1105527" y="1660617"/>
            <a:ext cx="1245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3.02 × 10</a:t>
            </a:r>
            <a:r>
              <a:rPr lang="en-US" sz="1400" b="1" baseline="30000" dirty="0">
                <a:latin typeface="Bookman Old Style" pitchFamily="18" charset="0"/>
              </a:rPr>
              <a:t>– 6</a:t>
            </a:r>
          </a:p>
        </p:txBody>
      </p:sp>
      <p:sp>
        <p:nvSpPr>
          <p:cNvPr id="200" name="Rounded Rectangle 199"/>
          <p:cNvSpPr/>
          <p:nvPr/>
        </p:nvSpPr>
        <p:spPr>
          <a:xfrm>
            <a:off x="1829381" y="1087830"/>
            <a:ext cx="446577" cy="242487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98" name="Rectangle 97"/>
          <p:cNvSpPr/>
          <p:nvPr>
            <p:custDataLst>
              <p:tags r:id="rId4"/>
            </p:custDataLst>
          </p:nvPr>
        </p:nvSpPr>
        <p:spPr>
          <a:xfrm>
            <a:off x="1105527" y="1044856"/>
            <a:ext cx="1245854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3.02 × 10</a:t>
            </a:r>
            <a:r>
              <a:rPr lang="en-US" sz="1400" b="1" baseline="30000" dirty="0">
                <a:latin typeface="Bookman Old Style" pitchFamily="18" charset="0"/>
              </a:rPr>
              <a:t>– 6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2649513" y="999555"/>
            <a:ext cx="647361" cy="467861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99" name="Rectangle 98"/>
          <p:cNvSpPr/>
          <p:nvPr>
            <p:custDataLst>
              <p:tags r:id="rId5"/>
            </p:custDataLst>
          </p:nvPr>
        </p:nvSpPr>
        <p:spPr>
          <a:xfrm>
            <a:off x="2307702" y="1051199"/>
            <a:ext cx="292068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06" name="Rectangle 105"/>
          <p:cNvSpPr/>
          <p:nvPr>
            <p:custDataLst>
              <p:tags r:id="rId6"/>
            </p:custDataLst>
          </p:nvPr>
        </p:nvSpPr>
        <p:spPr>
          <a:xfrm>
            <a:off x="2679370" y="968573"/>
            <a:ext cx="601447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3.02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2717416" y="1233519"/>
            <a:ext cx="5333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>
            <p:custDataLst>
              <p:tags r:id="rId7"/>
            </p:custDataLst>
          </p:nvPr>
        </p:nvSpPr>
        <p:spPr>
          <a:xfrm>
            <a:off x="2688703" y="1209070"/>
            <a:ext cx="561372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 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535461" y="2418902"/>
            <a:ext cx="6555772" cy="282529"/>
          </a:xfrm>
          <a:prstGeom prst="roundRect">
            <a:avLst/>
          </a:prstGeom>
          <a:solidFill>
            <a:srgbClr val="D3FDF2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35461" y="2403544"/>
            <a:ext cx="24294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(ii) 4.5 × 10</a:t>
            </a:r>
            <a:r>
              <a:rPr lang="en-US" sz="1400" b="1" baseline="30000" dirty="0">
                <a:latin typeface="Bookman Old Style" pitchFamily="18" charset="0"/>
              </a:rPr>
              <a:t>4</a:t>
            </a:r>
          </a:p>
        </p:txBody>
      </p:sp>
      <p:sp>
        <p:nvSpPr>
          <p:cNvPr id="152" name="Rectangle 151"/>
          <p:cNvSpPr/>
          <p:nvPr>
            <p:custDataLst>
              <p:tags r:id="rId8"/>
            </p:custDataLst>
          </p:nvPr>
        </p:nvSpPr>
        <p:spPr>
          <a:xfrm>
            <a:off x="2099920" y="2814157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53" name="Rectangle 152"/>
          <p:cNvSpPr/>
          <p:nvPr>
            <p:custDataLst>
              <p:tags r:id="rId9"/>
            </p:custDataLst>
          </p:nvPr>
        </p:nvSpPr>
        <p:spPr>
          <a:xfrm>
            <a:off x="2375137" y="2728488"/>
            <a:ext cx="421910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45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154" name="Straight Connector 153"/>
          <p:cNvCxnSpPr/>
          <p:nvPr/>
        </p:nvCxnSpPr>
        <p:spPr>
          <a:xfrm>
            <a:off x="2412132" y="2996476"/>
            <a:ext cx="3525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>
            <p:custDataLst>
              <p:tags r:id="rId10"/>
            </p:custDataLst>
          </p:nvPr>
        </p:nvSpPr>
        <p:spPr>
          <a:xfrm>
            <a:off x="2362200" y="2974032"/>
            <a:ext cx="421910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816646" y="2817812"/>
            <a:ext cx="309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063067" y="2817812"/>
            <a:ext cx="7777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10000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58" name="Rectangle 157"/>
          <p:cNvSpPr/>
          <p:nvPr>
            <p:custDataLst>
              <p:tags r:id="rId11"/>
            </p:custDataLst>
          </p:nvPr>
        </p:nvSpPr>
        <p:spPr>
          <a:xfrm>
            <a:off x="2099920" y="3264868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 rot="20700000" flipH="1">
            <a:off x="3620864" y="2951720"/>
            <a:ext cx="139003" cy="359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rot="20700000" flipH="1">
            <a:off x="2573098" y="3106598"/>
            <a:ext cx="126366" cy="434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ounded Rectangle 165"/>
          <p:cNvSpPr/>
          <p:nvPr>
            <p:custDataLst>
              <p:tags r:id="rId12"/>
            </p:custDataLst>
          </p:nvPr>
        </p:nvSpPr>
        <p:spPr>
          <a:xfrm>
            <a:off x="4305948" y="3121934"/>
            <a:ext cx="1804995" cy="503404"/>
          </a:xfrm>
          <a:prstGeom prst="roundRect">
            <a:avLst/>
          </a:prstGeom>
          <a:blipFill>
            <a:blip r:embed="rId3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7" name="Rectangle 166"/>
          <p:cNvSpPr/>
          <p:nvPr>
            <p:custDataLst>
              <p:tags r:id="rId13"/>
            </p:custDataLst>
          </p:nvPr>
        </p:nvSpPr>
        <p:spPr>
          <a:xfrm>
            <a:off x="4305510" y="3106294"/>
            <a:ext cx="482824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</a:rPr>
              <a:t>4.5</a:t>
            </a:r>
            <a:endParaRPr lang="en-US" sz="1400" b="1" baseline="30000" dirty="0">
              <a:solidFill>
                <a:schemeClr val="bg1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>
            <a:off x="4414204" y="3372835"/>
            <a:ext cx="8912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>
            <p:custDataLst>
              <p:tags r:id="rId14"/>
            </p:custDataLst>
          </p:nvPr>
        </p:nvSpPr>
        <p:spPr>
          <a:xfrm>
            <a:off x="4688888" y="3346999"/>
            <a:ext cx="421910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</a:rPr>
              <a:t>10</a:t>
            </a:r>
            <a:endParaRPr lang="en-US" sz="1400" b="1" baseline="30000" dirty="0">
              <a:solidFill>
                <a:schemeClr val="bg1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70" name="Rectangle 169"/>
          <p:cNvSpPr/>
          <p:nvPr>
            <p:custDataLst>
              <p:tags r:id="rId15"/>
            </p:custDataLst>
          </p:nvPr>
        </p:nvSpPr>
        <p:spPr>
          <a:xfrm>
            <a:off x="4734635" y="3106294"/>
            <a:ext cx="312906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</a:rPr>
              <a:t>×</a:t>
            </a:r>
            <a:endParaRPr lang="en-US" sz="1400" b="1" baseline="30000" dirty="0">
              <a:solidFill>
                <a:schemeClr val="bg1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71" name="Rectangle 170"/>
          <p:cNvSpPr/>
          <p:nvPr>
            <p:custDataLst>
              <p:tags r:id="rId16"/>
            </p:custDataLst>
          </p:nvPr>
        </p:nvSpPr>
        <p:spPr>
          <a:xfrm>
            <a:off x="4943230" y="3106294"/>
            <a:ext cx="421910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</a:rPr>
              <a:t>10</a:t>
            </a:r>
            <a:endParaRPr lang="en-US" sz="1400" b="1" baseline="30000" dirty="0">
              <a:solidFill>
                <a:schemeClr val="bg1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72" name="Rectangle 171"/>
          <p:cNvSpPr/>
          <p:nvPr>
            <p:custDataLst>
              <p:tags r:id="rId17"/>
            </p:custDataLst>
          </p:nvPr>
        </p:nvSpPr>
        <p:spPr>
          <a:xfrm>
            <a:off x="5654777" y="3106294"/>
            <a:ext cx="421910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</a:rPr>
              <a:t>45</a:t>
            </a:r>
            <a:endParaRPr lang="en-US" sz="1400" b="1" baseline="30000" dirty="0">
              <a:solidFill>
                <a:schemeClr val="bg1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173" name="Straight Connector 172"/>
          <p:cNvCxnSpPr/>
          <p:nvPr/>
        </p:nvCxnSpPr>
        <p:spPr>
          <a:xfrm>
            <a:off x="5716473" y="3372835"/>
            <a:ext cx="3174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>
            <p:custDataLst>
              <p:tags r:id="rId18"/>
            </p:custDataLst>
          </p:nvPr>
        </p:nvSpPr>
        <p:spPr>
          <a:xfrm>
            <a:off x="5648757" y="3346999"/>
            <a:ext cx="421910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</a:rPr>
              <a:t>10</a:t>
            </a:r>
            <a:endParaRPr lang="en-US" sz="1400" b="1" baseline="30000" dirty="0">
              <a:solidFill>
                <a:schemeClr val="bg1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76" name="Rectangle 175"/>
          <p:cNvSpPr/>
          <p:nvPr>
            <p:custDataLst>
              <p:tags r:id="rId19"/>
            </p:custDataLst>
          </p:nvPr>
        </p:nvSpPr>
        <p:spPr>
          <a:xfrm>
            <a:off x="5410358" y="3187511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solidFill>
                <a:schemeClr val="bg1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1162718" y="2812052"/>
            <a:ext cx="386276" cy="230718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99" name="Rounded Rectangle 198"/>
          <p:cNvSpPr/>
          <p:nvPr/>
        </p:nvSpPr>
        <p:spPr>
          <a:xfrm>
            <a:off x="1698373" y="2817300"/>
            <a:ext cx="365419" cy="230718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81" name="Rectangle 80"/>
          <p:cNvSpPr/>
          <p:nvPr>
            <p:custDataLst>
              <p:tags r:id="rId20"/>
            </p:custDataLst>
          </p:nvPr>
        </p:nvSpPr>
        <p:spPr>
          <a:xfrm>
            <a:off x="1110166" y="2767100"/>
            <a:ext cx="1027845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4.5 × 10</a:t>
            </a:r>
            <a:r>
              <a:rPr lang="en-US" sz="1400" b="1" baseline="30000" dirty="0">
                <a:latin typeface="Bookman Old Style" pitchFamily="18" charset="0"/>
              </a:rPr>
              <a:t>4</a:t>
            </a:r>
          </a:p>
        </p:txBody>
      </p:sp>
      <p:sp>
        <p:nvSpPr>
          <p:cNvPr id="202" name="Rounded Rectangle 201"/>
          <p:cNvSpPr/>
          <p:nvPr/>
        </p:nvSpPr>
        <p:spPr>
          <a:xfrm>
            <a:off x="1170302" y="3658955"/>
            <a:ext cx="1896401" cy="256032"/>
          </a:xfrm>
          <a:prstGeom prst="roundRect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>
              <a:solidFill>
                <a:schemeClr val="dk1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864030" y="3642681"/>
            <a:ext cx="382504" cy="29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3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  <a:sym typeface="Symbol"/>
              </a:rPr>
              <a:t></a:t>
            </a:r>
            <a:endParaRPr lang="en-US" sz="13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sp>
        <p:nvSpPr>
          <p:cNvPr id="204" name="Rectangle 203"/>
          <p:cNvSpPr/>
          <p:nvPr>
            <p:custDataLst>
              <p:tags r:id="rId21"/>
            </p:custDataLst>
          </p:nvPr>
        </p:nvSpPr>
        <p:spPr>
          <a:xfrm>
            <a:off x="1110166" y="3642684"/>
            <a:ext cx="1027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4.5 × 10</a:t>
            </a:r>
            <a:r>
              <a:rPr lang="en-US" sz="1400" b="1" baseline="30000" dirty="0">
                <a:latin typeface="Bookman Old Style" pitchFamily="18" charset="0"/>
              </a:rPr>
              <a:t>4</a:t>
            </a:r>
          </a:p>
        </p:txBody>
      </p:sp>
      <p:sp>
        <p:nvSpPr>
          <p:cNvPr id="205" name="Rounded Rectangle 204"/>
          <p:cNvSpPr/>
          <p:nvPr/>
        </p:nvSpPr>
        <p:spPr>
          <a:xfrm>
            <a:off x="2443140" y="3315936"/>
            <a:ext cx="1217394" cy="230718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59" name="Rectangle 158"/>
          <p:cNvSpPr/>
          <p:nvPr>
            <p:custDataLst>
              <p:tags r:id="rId22"/>
            </p:custDataLst>
          </p:nvPr>
        </p:nvSpPr>
        <p:spPr>
          <a:xfrm>
            <a:off x="2376175" y="3264868"/>
            <a:ext cx="421910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45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2816646" y="3264868"/>
            <a:ext cx="309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3063067" y="3264868"/>
            <a:ext cx="659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1000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62" name="Rectangle 161"/>
          <p:cNvSpPr/>
          <p:nvPr>
            <p:custDataLst>
              <p:tags r:id="rId23"/>
            </p:custDataLst>
          </p:nvPr>
        </p:nvSpPr>
        <p:spPr>
          <a:xfrm>
            <a:off x="2099920" y="3642684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63" name="Rectangle 162"/>
          <p:cNvSpPr/>
          <p:nvPr>
            <p:custDataLst>
              <p:tags r:id="rId24"/>
            </p:custDataLst>
          </p:nvPr>
        </p:nvSpPr>
        <p:spPr>
          <a:xfrm>
            <a:off x="2352429" y="3642684"/>
            <a:ext cx="777777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45000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481476" y="947274"/>
            <a:ext cx="622780" cy="374571"/>
            <a:chOff x="477621" y="1230419"/>
            <a:chExt cx="622780" cy="374571"/>
          </a:xfrm>
        </p:grpSpPr>
        <p:sp>
          <p:nvSpPr>
            <p:cNvPr id="72" name="TextBox 71"/>
            <p:cNvSpPr txBox="1"/>
            <p:nvPr/>
          </p:nvSpPr>
          <p:spPr>
            <a:xfrm>
              <a:off x="534296" y="1294014"/>
              <a:ext cx="509430" cy="274277"/>
            </a:xfrm>
            <a:prstGeom prst="roundRect">
              <a:avLst/>
            </a:prstGeom>
            <a:solidFill>
              <a:srgbClr val="7030A0"/>
            </a:solidFill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77621" y="1230419"/>
              <a:ext cx="622780" cy="37457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Sol.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481476" y="2647950"/>
            <a:ext cx="622780" cy="374571"/>
            <a:chOff x="477621" y="1230419"/>
            <a:chExt cx="622780" cy="374571"/>
          </a:xfrm>
        </p:grpSpPr>
        <p:sp>
          <p:nvSpPr>
            <p:cNvPr id="75" name="TextBox 74"/>
            <p:cNvSpPr txBox="1"/>
            <p:nvPr/>
          </p:nvSpPr>
          <p:spPr>
            <a:xfrm>
              <a:off x="534296" y="1294014"/>
              <a:ext cx="509430" cy="274277"/>
            </a:xfrm>
            <a:prstGeom prst="roundRect">
              <a:avLst/>
            </a:prstGeom>
            <a:solidFill>
              <a:srgbClr val="7030A0"/>
            </a:solidFill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4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77621" y="1230419"/>
              <a:ext cx="622780" cy="37457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Sol.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499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0" grpId="0" animBg="1"/>
      <p:bldP spid="43" grpId="0"/>
      <p:bldP spid="45" grpId="0"/>
      <p:bldP spid="198" grpId="0" animBg="1"/>
      <p:bldP spid="122" grpId="0"/>
      <p:bldP spid="123" grpId="0"/>
      <p:bldP spid="196" grpId="0"/>
      <p:bldP spid="197" grpId="0"/>
      <p:bldP spid="200" grpId="0" animBg="1"/>
      <p:bldP spid="200" grpId="1" animBg="1"/>
      <p:bldP spid="98" grpId="0"/>
      <p:bldP spid="57" grpId="0" animBg="1"/>
      <p:bldP spid="57" grpId="1" animBg="1"/>
      <p:bldP spid="99" grpId="0"/>
      <p:bldP spid="106" grpId="0"/>
      <p:bldP spid="111" grpId="0"/>
      <p:bldP spid="58" grpId="0" animBg="1"/>
      <p:bldP spid="59" grpId="0"/>
      <p:bldP spid="152" grpId="0"/>
      <p:bldP spid="153" grpId="0"/>
      <p:bldP spid="155" grpId="0"/>
      <p:bldP spid="156" grpId="0"/>
      <p:bldP spid="157" grpId="0"/>
      <p:bldP spid="158" grpId="0"/>
      <p:bldP spid="166" grpId="0" animBg="1"/>
      <p:bldP spid="166" grpId="1" animBg="1"/>
      <p:bldP spid="167" grpId="0"/>
      <p:bldP spid="167" grpId="1"/>
      <p:bldP spid="169" grpId="0"/>
      <p:bldP spid="169" grpId="1"/>
      <p:bldP spid="170" grpId="0"/>
      <p:bldP spid="170" grpId="1"/>
      <p:bldP spid="171" grpId="0"/>
      <p:bldP spid="171" grpId="1"/>
      <p:bldP spid="172" grpId="0"/>
      <p:bldP spid="172" grpId="1"/>
      <p:bldP spid="174" grpId="0"/>
      <p:bldP spid="174" grpId="1"/>
      <p:bldP spid="176" grpId="0"/>
      <p:bldP spid="176" grpId="1"/>
      <p:bldP spid="177" grpId="0" animBg="1"/>
      <p:bldP spid="177" grpId="1" animBg="1"/>
      <p:bldP spid="199" grpId="0" animBg="1"/>
      <p:bldP spid="199" grpId="1" animBg="1"/>
      <p:bldP spid="81" grpId="0"/>
      <p:bldP spid="202" grpId="0" animBg="1"/>
      <p:bldP spid="203" grpId="0"/>
      <p:bldP spid="204" grpId="0"/>
      <p:bldP spid="205" grpId="0" animBg="1"/>
      <p:bldP spid="205" grpId="1" animBg="1"/>
      <p:bldP spid="159" grpId="0"/>
      <p:bldP spid="160" grpId="0"/>
      <p:bldP spid="161" grpId="0"/>
      <p:bldP spid="162" grpId="0"/>
      <p:bldP spid="16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30828" y="1002856"/>
            <a:ext cx="6542564" cy="3839825"/>
          </a:xfrm>
          <a:prstGeom prst="roundRect">
            <a:avLst>
              <a:gd name="adj" fmla="val 1565"/>
            </a:avLst>
          </a:prstGeom>
          <a:blipFill>
            <a:blip r:embed="rId30"/>
            <a:tile tx="0" ty="0" sx="100000" sy="100000" flip="none" algn="tl"/>
          </a:blipFill>
          <a:ln w="19050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83506" y="269566"/>
            <a:ext cx="6603101" cy="422279"/>
            <a:chOff x="1240361" y="2142471"/>
            <a:chExt cx="6603101" cy="422279"/>
          </a:xfrm>
        </p:grpSpPr>
        <p:sp>
          <p:nvSpPr>
            <p:cNvPr id="35" name="Rounded Rectangle 34"/>
            <p:cNvSpPr/>
            <p:nvPr/>
          </p:nvSpPr>
          <p:spPr>
            <a:xfrm>
              <a:off x="1584780" y="2170539"/>
              <a:ext cx="6258682" cy="361293"/>
            </a:xfrm>
            <a:prstGeom prst="roundRect">
              <a:avLst/>
            </a:prstGeom>
            <a:gradFill flip="none" rotWithShape="1">
              <a:gsLst>
                <a:gs pos="0">
                  <a:srgbClr val="CCFF66">
                    <a:tint val="66000"/>
                    <a:satMod val="160000"/>
                  </a:srgbClr>
                </a:gs>
                <a:gs pos="50000">
                  <a:srgbClr val="CCFF66">
                    <a:tint val="44500"/>
                    <a:satMod val="160000"/>
                  </a:srgbClr>
                </a:gs>
                <a:gs pos="100000">
                  <a:srgbClr val="CCFF6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schemeClr val="accent3">
                  <a:lumMod val="7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dk1"/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240361" y="2142471"/>
              <a:ext cx="422279" cy="422279"/>
              <a:chOff x="1240361" y="2142471"/>
              <a:chExt cx="422279" cy="422279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240361" y="2142471"/>
                <a:ext cx="422279" cy="4222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279034" y="2181144"/>
                <a:ext cx="348991" cy="34899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92213" y="2167068"/>
                <a:ext cx="336952" cy="36899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b="1" dirty="0">
                    <a:latin typeface="Benguiat Bk BT" pitchFamily="18" charset="0"/>
                  </a:rPr>
                  <a:t>2</a:t>
                </a:r>
                <a:endParaRPr lang="en-IN" b="1" dirty="0">
                  <a:latin typeface="Benguiat Bk BT" pitchFamily="18" charset="0"/>
                </a:endParaRPr>
              </a:p>
            </p:txBody>
          </p:sp>
        </p:grpSp>
      </p:grpSp>
      <p:sp>
        <p:nvSpPr>
          <p:cNvPr id="40" name="Rounded Rectangle 39"/>
          <p:cNvSpPr/>
          <p:nvPr/>
        </p:nvSpPr>
        <p:spPr>
          <a:xfrm>
            <a:off x="530828" y="696661"/>
            <a:ext cx="6555772" cy="282529"/>
          </a:xfrm>
          <a:prstGeom prst="roundRect">
            <a:avLst/>
          </a:prstGeom>
          <a:solidFill>
            <a:srgbClr val="D3FDF2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30828" y="681303"/>
            <a:ext cx="24294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(iii) 3 × 10</a:t>
            </a:r>
            <a:r>
              <a:rPr lang="en-US" sz="1400" b="1" baseline="30000" dirty="0">
                <a:latin typeface="Bookman Old Style" pitchFamily="18" charset="0"/>
              </a:rPr>
              <a:t>– 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88820" y="301502"/>
            <a:ext cx="5151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Express the following numbers in usual form :</a:t>
            </a:r>
          </a:p>
        </p:txBody>
      </p:sp>
      <p:grpSp>
        <p:nvGrpSpPr>
          <p:cNvPr id="181" name="Group 180"/>
          <p:cNvGrpSpPr/>
          <p:nvPr/>
        </p:nvGrpSpPr>
        <p:grpSpPr>
          <a:xfrm>
            <a:off x="3957270" y="1082435"/>
            <a:ext cx="1033083" cy="495758"/>
            <a:chOff x="3040508" y="2032027"/>
            <a:chExt cx="1033083" cy="495758"/>
          </a:xfrm>
        </p:grpSpPr>
        <p:grpSp>
          <p:nvGrpSpPr>
            <p:cNvPr id="182" name="Group 181"/>
            <p:cNvGrpSpPr/>
            <p:nvPr/>
          </p:nvGrpSpPr>
          <p:grpSpPr>
            <a:xfrm>
              <a:off x="3040508" y="2043480"/>
              <a:ext cx="983742" cy="436245"/>
              <a:chOff x="3040508" y="2043480"/>
              <a:chExt cx="983742" cy="436245"/>
            </a:xfrm>
          </p:grpSpPr>
          <p:sp>
            <p:nvSpPr>
              <p:cNvPr id="186" name="Rounded Rectangle 185"/>
              <p:cNvSpPr/>
              <p:nvPr>
                <p:custDataLst>
                  <p:tags r:id="rId25"/>
                </p:custDataLst>
              </p:nvPr>
            </p:nvSpPr>
            <p:spPr>
              <a:xfrm>
                <a:off x="3090688" y="2043480"/>
                <a:ext cx="933562" cy="436245"/>
              </a:xfrm>
              <a:prstGeom prst="roundRect">
                <a:avLst/>
              </a:prstGeom>
              <a:blipFill>
                <a:blip r:embed="rId31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a:blip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b="1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87" name="TextBox 186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3040508" y="2082283"/>
                <a:ext cx="50847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a</a:t>
                </a:r>
                <a:r>
                  <a:rPr lang="en-US" sz="1400" b="1" baseline="50000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– m</a:t>
                </a:r>
                <a:endParaRPr lang="en-IN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endParaRPr>
              </a:p>
            </p:txBody>
          </p:sp>
          <p:sp>
            <p:nvSpPr>
              <p:cNvPr id="188" name="TextBox 187"/>
              <p:cNvSpPr txBox="1"/>
              <p:nvPr>
                <p:custDataLst>
                  <p:tags r:id="rId27"/>
                </p:custDataLst>
              </p:nvPr>
            </p:nvSpPr>
            <p:spPr>
              <a:xfrm>
                <a:off x="3401290" y="2121077"/>
                <a:ext cx="292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=</a:t>
                </a:r>
              </a:p>
            </p:txBody>
          </p:sp>
        </p:grpSp>
        <p:sp>
          <p:nvSpPr>
            <p:cNvPr id="183" name="TextBox 182"/>
            <p:cNvSpPr txBox="1"/>
            <p:nvPr/>
          </p:nvSpPr>
          <p:spPr>
            <a:xfrm>
              <a:off x="3704108" y="2032027"/>
              <a:ext cx="29527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3746242" y="2281021"/>
              <a:ext cx="23502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3682137" y="2235397"/>
              <a:ext cx="39145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a</a:t>
              </a:r>
              <a:r>
                <a:rPr lang="en-US" sz="1300" b="1" baseline="30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m</a:t>
              </a:r>
            </a:p>
          </p:txBody>
        </p:sp>
      </p:grpSp>
      <p:sp>
        <p:nvSpPr>
          <p:cNvPr id="198" name="Rounded Rectangle 197"/>
          <p:cNvSpPr/>
          <p:nvPr/>
        </p:nvSpPr>
        <p:spPr>
          <a:xfrm>
            <a:off x="1157709" y="1671682"/>
            <a:ext cx="2420339" cy="256032"/>
          </a:xfrm>
          <a:prstGeom prst="roundRect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>
              <a:solidFill>
                <a:schemeClr val="dk1"/>
              </a:solidFill>
            </a:endParaRPr>
          </a:p>
        </p:txBody>
      </p:sp>
      <p:sp>
        <p:nvSpPr>
          <p:cNvPr id="122" name="Rectangle 121"/>
          <p:cNvSpPr/>
          <p:nvPr>
            <p:custDataLst>
              <p:tags r:id="rId1"/>
            </p:custDataLst>
          </p:nvPr>
        </p:nvSpPr>
        <p:spPr>
          <a:xfrm>
            <a:off x="2050914" y="1660617"/>
            <a:ext cx="292068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23" name="Rectangle 122"/>
          <p:cNvSpPr/>
          <p:nvPr>
            <p:custDataLst>
              <p:tags r:id="rId2"/>
            </p:custDataLst>
          </p:nvPr>
        </p:nvSpPr>
        <p:spPr>
          <a:xfrm>
            <a:off x="2336328" y="1662179"/>
            <a:ext cx="1313180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0.00000003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711630" y="1660617"/>
            <a:ext cx="382504" cy="29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3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  <a:sym typeface="Symbol"/>
              </a:rPr>
              <a:t></a:t>
            </a:r>
            <a:endParaRPr lang="en-US" sz="13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sp>
        <p:nvSpPr>
          <p:cNvPr id="197" name="Rectangle 196"/>
          <p:cNvSpPr/>
          <p:nvPr>
            <p:custDataLst>
              <p:tags r:id="rId3"/>
            </p:custDataLst>
          </p:nvPr>
        </p:nvSpPr>
        <p:spPr>
          <a:xfrm>
            <a:off x="1105532" y="1660617"/>
            <a:ext cx="9476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3 × 10</a:t>
            </a:r>
            <a:r>
              <a:rPr lang="en-US" sz="1400" b="1" baseline="30000" dirty="0">
                <a:latin typeface="Bookman Old Style" pitchFamily="18" charset="0"/>
              </a:rPr>
              <a:t>– 6</a:t>
            </a:r>
          </a:p>
        </p:txBody>
      </p:sp>
      <p:sp>
        <p:nvSpPr>
          <p:cNvPr id="200" name="Rounded Rectangle 199"/>
          <p:cNvSpPr/>
          <p:nvPr/>
        </p:nvSpPr>
        <p:spPr>
          <a:xfrm>
            <a:off x="1533648" y="1087830"/>
            <a:ext cx="464710" cy="242487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98" name="Rectangle 97"/>
          <p:cNvSpPr/>
          <p:nvPr>
            <p:custDataLst>
              <p:tags r:id="rId4"/>
            </p:custDataLst>
          </p:nvPr>
        </p:nvSpPr>
        <p:spPr>
          <a:xfrm>
            <a:off x="1105532" y="1044856"/>
            <a:ext cx="947695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3 × 10</a:t>
            </a:r>
            <a:r>
              <a:rPr lang="en-US" sz="1400" b="1" baseline="30000" dirty="0">
                <a:latin typeface="Bookman Old Style" pitchFamily="18" charset="0"/>
              </a:rPr>
              <a:t>– 6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2429044" y="1024866"/>
            <a:ext cx="529712" cy="449606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99" name="Rectangle 98"/>
          <p:cNvSpPr/>
          <p:nvPr>
            <p:custDataLst>
              <p:tags r:id="rId5"/>
            </p:custDataLst>
          </p:nvPr>
        </p:nvSpPr>
        <p:spPr>
          <a:xfrm>
            <a:off x="2050914" y="1051199"/>
            <a:ext cx="292068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06" name="Rectangle 105"/>
          <p:cNvSpPr/>
          <p:nvPr>
            <p:custDataLst>
              <p:tags r:id="rId6"/>
            </p:custDataLst>
          </p:nvPr>
        </p:nvSpPr>
        <p:spPr>
          <a:xfrm>
            <a:off x="2512200" y="968573"/>
            <a:ext cx="30328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3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2486412" y="1233519"/>
            <a:ext cx="4007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>
            <p:custDataLst>
              <p:tags r:id="rId7"/>
            </p:custDataLst>
          </p:nvPr>
        </p:nvSpPr>
        <p:spPr>
          <a:xfrm>
            <a:off x="2399547" y="1209070"/>
            <a:ext cx="561372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 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8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535461" y="2418902"/>
            <a:ext cx="6555772" cy="282529"/>
          </a:xfrm>
          <a:prstGeom prst="roundRect">
            <a:avLst/>
          </a:prstGeom>
          <a:solidFill>
            <a:srgbClr val="D3FDF2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35461" y="2403544"/>
            <a:ext cx="24294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(iv) 1.0001 × 10</a:t>
            </a:r>
            <a:r>
              <a:rPr lang="en-US" sz="1400" b="1" baseline="30000" dirty="0">
                <a:latin typeface="Bookman Old Style" pitchFamily="18" charset="0"/>
              </a:rPr>
              <a:t>9</a:t>
            </a:r>
          </a:p>
        </p:txBody>
      </p:sp>
      <p:sp>
        <p:nvSpPr>
          <p:cNvPr id="152" name="Rectangle 151"/>
          <p:cNvSpPr/>
          <p:nvPr>
            <p:custDataLst>
              <p:tags r:id="rId8"/>
            </p:custDataLst>
          </p:nvPr>
        </p:nvSpPr>
        <p:spPr>
          <a:xfrm>
            <a:off x="2383884" y="2814157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53" name="Rectangle 152"/>
          <p:cNvSpPr/>
          <p:nvPr>
            <p:custDataLst>
              <p:tags r:id="rId9"/>
            </p:custDataLst>
          </p:nvPr>
        </p:nvSpPr>
        <p:spPr>
          <a:xfrm>
            <a:off x="2644750" y="2728488"/>
            <a:ext cx="777777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10001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154" name="Straight Connector 153"/>
          <p:cNvCxnSpPr/>
          <p:nvPr/>
        </p:nvCxnSpPr>
        <p:spPr>
          <a:xfrm>
            <a:off x="2716414" y="2996476"/>
            <a:ext cx="6344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>
            <p:custDataLst>
              <p:tags r:id="rId10"/>
            </p:custDataLst>
          </p:nvPr>
        </p:nvSpPr>
        <p:spPr>
          <a:xfrm>
            <a:off x="2644743" y="2974032"/>
            <a:ext cx="77777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10000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3362530" y="2817812"/>
            <a:ext cx="309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593948" y="2817812"/>
            <a:ext cx="13708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1000000000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58" name="Rectangle 157"/>
          <p:cNvSpPr/>
          <p:nvPr>
            <p:custDataLst>
              <p:tags r:id="rId11"/>
            </p:custDataLst>
          </p:nvPr>
        </p:nvSpPr>
        <p:spPr>
          <a:xfrm>
            <a:off x="2383884" y="3264868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 rot="20700000" flipH="1">
            <a:off x="4744392" y="2951720"/>
            <a:ext cx="139003" cy="359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rot="20700000" flipH="1">
            <a:off x="3201891" y="3106598"/>
            <a:ext cx="126366" cy="434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176"/>
          <p:cNvSpPr/>
          <p:nvPr/>
        </p:nvSpPr>
        <p:spPr>
          <a:xfrm>
            <a:off x="1191784" y="2812052"/>
            <a:ext cx="651099" cy="230718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99" name="Rounded Rectangle 198"/>
          <p:cNvSpPr/>
          <p:nvPr/>
        </p:nvSpPr>
        <p:spPr>
          <a:xfrm>
            <a:off x="2052484" y="2805000"/>
            <a:ext cx="365419" cy="230718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81" name="Rectangle 80"/>
          <p:cNvSpPr/>
          <p:nvPr>
            <p:custDataLst>
              <p:tags r:id="rId12"/>
            </p:custDataLst>
          </p:nvPr>
        </p:nvSpPr>
        <p:spPr>
          <a:xfrm>
            <a:off x="1110160" y="2767100"/>
            <a:ext cx="1383712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1.0001 × 10</a:t>
            </a:r>
            <a:r>
              <a:rPr lang="en-US" sz="1400" b="1" baseline="30000" dirty="0">
                <a:latin typeface="Bookman Old Style" pitchFamily="18" charset="0"/>
              </a:rPr>
              <a:t>9</a:t>
            </a:r>
          </a:p>
        </p:txBody>
      </p:sp>
      <p:sp>
        <p:nvSpPr>
          <p:cNvPr id="202" name="Rounded Rectangle 201"/>
          <p:cNvSpPr/>
          <p:nvPr/>
        </p:nvSpPr>
        <p:spPr>
          <a:xfrm>
            <a:off x="1160028" y="3651643"/>
            <a:ext cx="2768762" cy="256032"/>
          </a:xfrm>
          <a:prstGeom prst="roundRect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>
              <a:solidFill>
                <a:schemeClr val="dk1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864030" y="3642681"/>
            <a:ext cx="382504" cy="29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3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  <a:sym typeface="Symbol"/>
              </a:rPr>
              <a:t></a:t>
            </a:r>
            <a:endParaRPr lang="en-US" sz="13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sp>
        <p:nvSpPr>
          <p:cNvPr id="204" name="Rectangle 203"/>
          <p:cNvSpPr/>
          <p:nvPr>
            <p:custDataLst>
              <p:tags r:id="rId13"/>
            </p:custDataLst>
          </p:nvPr>
        </p:nvSpPr>
        <p:spPr>
          <a:xfrm>
            <a:off x="1110160" y="3642684"/>
            <a:ext cx="13837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1.0001 × 10</a:t>
            </a:r>
            <a:r>
              <a:rPr lang="en-US" sz="1400" b="1" baseline="30000" dirty="0">
                <a:latin typeface="Bookman Old Style" pitchFamily="18" charset="0"/>
              </a:rPr>
              <a:t>9</a:t>
            </a:r>
          </a:p>
        </p:txBody>
      </p:sp>
      <p:sp>
        <p:nvSpPr>
          <p:cNvPr id="205" name="Rounded Rectangle 204"/>
          <p:cNvSpPr/>
          <p:nvPr/>
        </p:nvSpPr>
        <p:spPr>
          <a:xfrm>
            <a:off x="2726733" y="3315936"/>
            <a:ext cx="1686145" cy="230718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59" name="Rectangle 158"/>
          <p:cNvSpPr/>
          <p:nvPr>
            <p:custDataLst>
              <p:tags r:id="rId14"/>
            </p:custDataLst>
          </p:nvPr>
        </p:nvSpPr>
        <p:spPr>
          <a:xfrm>
            <a:off x="2660145" y="3264868"/>
            <a:ext cx="777777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10001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3362530" y="3264868"/>
            <a:ext cx="309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3593954" y="3264868"/>
            <a:ext cx="8963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100000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62" name="Rectangle 161"/>
          <p:cNvSpPr/>
          <p:nvPr>
            <p:custDataLst>
              <p:tags r:id="rId15"/>
            </p:custDataLst>
          </p:nvPr>
        </p:nvSpPr>
        <p:spPr>
          <a:xfrm>
            <a:off x="2383884" y="3642684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63" name="Rectangle 162"/>
          <p:cNvSpPr/>
          <p:nvPr>
            <p:custDataLst>
              <p:tags r:id="rId16"/>
            </p:custDataLst>
          </p:nvPr>
        </p:nvSpPr>
        <p:spPr>
          <a:xfrm>
            <a:off x="2636387" y="3642684"/>
            <a:ext cx="137088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1000100000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rot="20700000" flipH="1">
            <a:off x="4630488" y="2948522"/>
            <a:ext cx="139003" cy="359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20700000" flipH="1">
            <a:off x="3087987" y="3103401"/>
            <a:ext cx="126366" cy="434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20700000" flipH="1">
            <a:off x="4506366" y="2949759"/>
            <a:ext cx="139003" cy="359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20700000" flipH="1">
            <a:off x="2963865" y="3104638"/>
            <a:ext cx="126366" cy="434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20700000" flipH="1">
            <a:off x="4392462" y="2946562"/>
            <a:ext cx="139003" cy="359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20700000" flipH="1">
            <a:off x="2849961" y="3101441"/>
            <a:ext cx="126366" cy="434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>
            <p:custDataLst>
              <p:tags r:id="rId17"/>
            </p:custDataLst>
          </p:nvPr>
        </p:nvSpPr>
        <p:spPr>
          <a:xfrm>
            <a:off x="4900606" y="3121934"/>
            <a:ext cx="2600860" cy="503404"/>
          </a:xfrm>
          <a:prstGeom prst="roundRect">
            <a:avLst/>
          </a:prstGeom>
          <a:blipFill>
            <a:blip r:embed="rId3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78" name="Rectangle 77"/>
          <p:cNvSpPr/>
          <p:nvPr>
            <p:custDataLst>
              <p:tags r:id="rId18"/>
            </p:custDataLst>
          </p:nvPr>
        </p:nvSpPr>
        <p:spPr>
          <a:xfrm>
            <a:off x="4900175" y="3106294"/>
            <a:ext cx="777777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</a:rPr>
              <a:t>10001</a:t>
            </a:r>
            <a:endParaRPr lang="en-US" sz="1400" b="1" baseline="30000" dirty="0">
              <a:solidFill>
                <a:schemeClr val="bg1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4977737" y="3372835"/>
            <a:ext cx="148737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>
            <p:custDataLst>
              <p:tags r:id="rId19"/>
            </p:custDataLst>
          </p:nvPr>
        </p:nvSpPr>
        <p:spPr>
          <a:xfrm>
            <a:off x="5318222" y="3346999"/>
            <a:ext cx="77777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</a:rPr>
              <a:t>10000</a:t>
            </a:r>
            <a:endParaRPr lang="en-US" sz="1400" b="1" baseline="30000" dirty="0">
              <a:solidFill>
                <a:schemeClr val="bg1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82" name="Rectangle 81"/>
          <p:cNvSpPr/>
          <p:nvPr>
            <p:custDataLst>
              <p:tags r:id="rId20"/>
            </p:custDataLst>
          </p:nvPr>
        </p:nvSpPr>
        <p:spPr>
          <a:xfrm>
            <a:off x="5550162" y="3106294"/>
            <a:ext cx="312906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</a:rPr>
              <a:t>×</a:t>
            </a:r>
            <a:endParaRPr lang="en-US" sz="1400" b="1" baseline="30000" dirty="0">
              <a:solidFill>
                <a:schemeClr val="bg1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83" name="Rectangle 82"/>
          <p:cNvSpPr/>
          <p:nvPr>
            <p:custDataLst>
              <p:tags r:id="rId21"/>
            </p:custDataLst>
          </p:nvPr>
        </p:nvSpPr>
        <p:spPr>
          <a:xfrm>
            <a:off x="5758763" y="3106294"/>
            <a:ext cx="777777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</a:rPr>
              <a:t>10000</a:t>
            </a:r>
            <a:endParaRPr lang="en-US" sz="1400" b="1" baseline="30000" dirty="0">
              <a:solidFill>
                <a:schemeClr val="bg1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84" name="Rectangle 83"/>
          <p:cNvSpPr/>
          <p:nvPr>
            <p:custDataLst>
              <p:tags r:id="rId22"/>
            </p:custDataLst>
          </p:nvPr>
        </p:nvSpPr>
        <p:spPr>
          <a:xfrm>
            <a:off x="6723694" y="3106294"/>
            <a:ext cx="777777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</a:rPr>
              <a:t>10001</a:t>
            </a:r>
            <a:endParaRPr lang="en-US" sz="1400" b="1" baseline="30000" dirty="0">
              <a:solidFill>
                <a:schemeClr val="bg1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6788505" y="3372835"/>
            <a:ext cx="66052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>
            <p:custDataLst>
              <p:tags r:id="rId23"/>
            </p:custDataLst>
          </p:nvPr>
        </p:nvSpPr>
        <p:spPr>
          <a:xfrm>
            <a:off x="6722648" y="3346999"/>
            <a:ext cx="77777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</a:rPr>
              <a:t>10000</a:t>
            </a:r>
            <a:endParaRPr lang="en-US" sz="1400" b="1" baseline="30000" dirty="0">
              <a:solidFill>
                <a:schemeClr val="bg1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87" name="Rectangle 86"/>
          <p:cNvSpPr/>
          <p:nvPr>
            <p:custDataLst>
              <p:tags r:id="rId24"/>
            </p:custDataLst>
          </p:nvPr>
        </p:nvSpPr>
        <p:spPr>
          <a:xfrm>
            <a:off x="6479269" y="3187511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solidFill>
                <a:schemeClr val="bg1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481476" y="947274"/>
            <a:ext cx="622780" cy="374571"/>
            <a:chOff x="477621" y="1230419"/>
            <a:chExt cx="622780" cy="374571"/>
          </a:xfrm>
        </p:grpSpPr>
        <p:sp>
          <p:nvSpPr>
            <p:cNvPr id="89" name="TextBox 88"/>
            <p:cNvSpPr txBox="1"/>
            <p:nvPr/>
          </p:nvSpPr>
          <p:spPr>
            <a:xfrm>
              <a:off x="534296" y="1294014"/>
              <a:ext cx="509430" cy="274277"/>
            </a:xfrm>
            <a:prstGeom prst="roundRect">
              <a:avLst/>
            </a:prstGeom>
            <a:solidFill>
              <a:srgbClr val="7030A0"/>
            </a:solidFill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4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77621" y="1230419"/>
              <a:ext cx="622780" cy="37457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Sol.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81476" y="2647950"/>
            <a:ext cx="622780" cy="374571"/>
            <a:chOff x="477621" y="1230419"/>
            <a:chExt cx="622780" cy="374571"/>
          </a:xfrm>
        </p:grpSpPr>
        <p:sp>
          <p:nvSpPr>
            <p:cNvPr id="92" name="TextBox 91"/>
            <p:cNvSpPr txBox="1"/>
            <p:nvPr/>
          </p:nvSpPr>
          <p:spPr>
            <a:xfrm>
              <a:off x="534296" y="1294014"/>
              <a:ext cx="509430" cy="274277"/>
            </a:xfrm>
            <a:prstGeom prst="roundRect">
              <a:avLst/>
            </a:prstGeom>
            <a:solidFill>
              <a:srgbClr val="7030A0"/>
            </a:solidFill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4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77621" y="1230419"/>
              <a:ext cx="622780" cy="37457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Sol.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073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0" grpId="0" animBg="1"/>
      <p:bldP spid="43" grpId="0"/>
      <p:bldP spid="198" grpId="0" animBg="1"/>
      <p:bldP spid="122" grpId="0"/>
      <p:bldP spid="123" grpId="0"/>
      <p:bldP spid="196" grpId="0"/>
      <p:bldP spid="197" grpId="0"/>
      <p:bldP spid="200" grpId="0" animBg="1"/>
      <p:bldP spid="200" grpId="1" animBg="1"/>
      <p:bldP spid="98" grpId="0"/>
      <p:bldP spid="57" grpId="0" animBg="1"/>
      <p:bldP spid="57" grpId="1" animBg="1"/>
      <p:bldP spid="99" grpId="0"/>
      <p:bldP spid="106" grpId="0"/>
      <p:bldP spid="111" grpId="0"/>
      <p:bldP spid="58" grpId="0" animBg="1"/>
      <p:bldP spid="59" grpId="0"/>
      <p:bldP spid="152" grpId="0"/>
      <p:bldP spid="153" grpId="0"/>
      <p:bldP spid="155" grpId="0"/>
      <p:bldP spid="156" grpId="0"/>
      <p:bldP spid="157" grpId="0"/>
      <p:bldP spid="158" grpId="0"/>
      <p:bldP spid="177" grpId="0" animBg="1"/>
      <p:bldP spid="177" grpId="1" animBg="1"/>
      <p:bldP spid="199" grpId="0" animBg="1"/>
      <p:bldP spid="199" grpId="1" animBg="1"/>
      <p:bldP spid="81" grpId="0"/>
      <p:bldP spid="202" grpId="0" animBg="1"/>
      <p:bldP spid="203" grpId="0"/>
      <p:bldP spid="204" grpId="0"/>
      <p:bldP spid="205" grpId="0" animBg="1"/>
      <p:bldP spid="205" grpId="1" animBg="1"/>
      <p:bldP spid="159" grpId="0"/>
      <p:bldP spid="160" grpId="0"/>
      <p:bldP spid="161" grpId="0"/>
      <p:bldP spid="162" grpId="0"/>
      <p:bldP spid="163" grpId="0"/>
      <p:bldP spid="77" grpId="0" animBg="1"/>
      <p:bldP spid="77" grpId="1" animBg="1"/>
      <p:bldP spid="78" grpId="0"/>
      <p:bldP spid="78" grpId="1"/>
      <p:bldP spid="80" grpId="0"/>
      <p:bldP spid="80" grpId="1"/>
      <p:bldP spid="82" grpId="0"/>
      <p:bldP spid="82" grpId="1"/>
      <p:bldP spid="83" grpId="0"/>
      <p:bldP spid="83" grpId="1"/>
      <p:bldP spid="84" grpId="0"/>
      <p:bldP spid="84" grpId="1"/>
      <p:bldP spid="86" grpId="0"/>
      <p:bldP spid="86" grpId="1"/>
      <p:bldP spid="87" grpId="0"/>
      <p:bldP spid="87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30828" y="1002856"/>
            <a:ext cx="6542564" cy="3839825"/>
          </a:xfrm>
          <a:prstGeom prst="roundRect">
            <a:avLst>
              <a:gd name="adj" fmla="val 1565"/>
            </a:avLst>
          </a:prstGeom>
          <a:blipFill>
            <a:blip r:embed="rId37"/>
            <a:tile tx="0" ty="0" sx="100000" sy="100000" flip="none" algn="tl"/>
          </a:blipFill>
          <a:ln w="19050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83506" y="269566"/>
            <a:ext cx="6603101" cy="422279"/>
            <a:chOff x="1240361" y="2142471"/>
            <a:chExt cx="6603101" cy="422279"/>
          </a:xfrm>
        </p:grpSpPr>
        <p:sp>
          <p:nvSpPr>
            <p:cNvPr id="35" name="Rounded Rectangle 34"/>
            <p:cNvSpPr/>
            <p:nvPr/>
          </p:nvSpPr>
          <p:spPr>
            <a:xfrm>
              <a:off x="1584780" y="2170539"/>
              <a:ext cx="6258682" cy="361293"/>
            </a:xfrm>
            <a:prstGeom prst="roundRect">
              <a:avLst/>
            </a:prstGeom>
            <a:gradFill flip="none" rotWithShape="1">
              <a:gsLst>
                <a:gs pos="0">
                  <a:srgbClr val="CCFF66">
                    <a:tint val="66000"/>
                    <a:satMod val="160000"/>
                  </a:srgbClr>
                </a:gs>
                <a:gs pos="50000">
                  <a:srgbClr val="CCFF66">
                    <a:tint val="44500"/>
                    <a:satMod val="160000"/>
                  </a:srgbClr>
                </a:gs>
                <a:gs pos="100000">
                  <a:srgbClr val="CCFF6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schemeClr val="accent3">
                  <a:lumMod val="7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dk1"/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240361" y="2142471"/>
              <a:ext cx="422279" cy="422279"/>
              <a:chOff x="1240361" y="2142471"/>
              <a:chExt cx="422279" cy="422279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240361" y="2142471"/>
                <a:ext cx="422279" cy="4222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279034" y="2181144"/>
                <a:ext cx="348991" cy="34899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92213" y="2167068"/>
                <a:ext cx="336952" cy="36899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b="1" dirty="0">
                    <a:latin typeface="Benguiat Bk BT" pitchFamily="18" charset="0"/>
                  </a:rPr>
                  <a:t>2</a:t>
                </a:r>
                <a:endParaRPr lang="en-IN" b="1" dirty="0">
                  <a:latin typeface="Benguiat Bk BT" pitchFamily="18" charset="0"/>
                </a:endParaRPr>
              </a:p>
            </p:txBody>
          </p:sp>
        </p:grpSp>
      </p:grpSp>
      <p:sp>
        <p:nvSpPr>
          <p:cNvPr id="40" name="Rounded Rectangle 39"/>
          <p:cNvSpPr/>
          <p:nvPr/>
        </p:nvSpPr>
        <p:spPr>
          <a:xfrm>
            <a:off x="530828" y="696661"/>
            <a:ext cx="6555772" cy="282529"/>
          </a:xfrm>
          <a:prstGeom prst="roundRect">
            <a:avLst/>
          </a:prstGeom>
          <a:solidFill>
            <a:srgbClr val="D3FDF2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30828" y="681303"/>
            <a:ext cx="24294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(v) 5.8 × 10</a:t>
            </a:r>
            <a:r>
              <a:rPr lang="en-US" sz="1400" b="1" baseline="30000" dirty="0">
                <a:latin typeface="Bookman Old Style" pitchFamily="18" charset="0"/>
              </a:rPr>
              <a:t>12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88820" y="301502"/>
            <a:ext cx="5151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Express the following numbers in usual form :</a:t>
            </a:r>
          </a:p>
        </p:txBody>
      </p:sp>
      <p:sp>
        <p:nvSpPr>
          <p:cNvPr id="152" name="Rectangle 151"/>
          <p:cNvSpPr/>
          <p:nvPr>
            <p:custDataLst>
              <p:tags r:id="rId1"/>
            </p:custDataLst>
          </p:nvPr>
        </p:nvSpPr>
        <p:spPr>
          <a:xfrm>
            <a:off x="2099920" y="1141526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53" name="Rectangle 152"/>
          <p:cNvSpPr/>
          <p:nvPr>
            <p:custDataLst>
              <p:tags r:id="rId2"/>
            </p:custDataLst>
          </p:nvPr>
        </p:nvSpPr>
        <p:spPr>
          <a:xfrm>
            <a:off x="2375137" y="1055854"/>
            <a:ext cx="421910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58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154" name="Straight Connector 153"/>
          <p:cNvCxnSpPr/>
          <p:nvPr/>
        </p:nvCxnSpPr>
        <p:spPr>
          <a:xfrm>
            <a:off x="2412132" y="1323842"/>
            <a:ext cx="3525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>
            <p:custDataLst>
              <p:tags r:id="rId3"/>
            </p:custDataLst>
          </p:nvPr>
        </p:nvSpPr>
        <p:spPr>
          <a:xfrm>
            <a:off x="2362200" y="1301398"/>
            <a:ext cx="421910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763306" y="1145178"/>
            <a:ext cx="309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009727" y="1145178"/>
            <a:ext cx="1726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1000000000000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58" name="Rectangle 157"/>
          <p:cNvSpPr/>
          <p:nvPr>
            <p:custDataLst>
              <p:tags r:id="rId4"/>
            </p:custDataLst>
          </p:nvPr>
        </p:nvSpPr>
        <p:spPr>
          <a:xfrm>
            <a:off x="2099920" y="1592234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 rot="20700000" flipH="1">
            <a:off x="4517139" y="1279085"/>
            <a:ext cx="139003" cy="359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rot="20700000" flipH="1">
            <a:off x="2573098" y="1433964"/>
            <a:ext cx="126366" cy="434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ounded Rectangle 165"/>
          <p:cNvSpPr/>
          <p:nvPr>
            <p:custDataLst>
              <p:tags r:id="rId5"/>
            </p:custDataLst>
          </p:nvPr>
        </p:nvSpPr>
        <p:spPr>
          <a:xfrm>
            <a:off x="4305948" y="1449300"/>
            <a:ext cx="1804995" cy="503404"/>
          </a:xfrm>
          <a:prstGeom prst="roundRect">
            <a:avLst/>
          </a:prstGeom>
          <a:blipFill>
            <a:blip r:embed="rId3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7" name="Rectangle 166"/>
          <p:cNvSpPr/>
          <p:nvPr>
            <p:custDataLst>
              <p:tags r:id="rId6"/>
            </p:custDataLst>
          </p:nvPr>
        </p:nvSpPr>
        <p:spPr>
          <a:xfrm>
            <a:off x="4305510" y="1433660"/>
            <a:ext cx="482824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</a:rPr>
              <a:t>5.8</a:t>
            </a:r>
            <a:endParaRPr lang="en-US" sz="1400" b="1" baseline="30000" dirty="0">
              <a:solidFill>
                <a:schemeClr val="bg1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>
            <a:off x="4414204" y="1700201"/>
            <a:ext cx="89123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>
            <p:custDataLst>
              <p:tags r:id="rId7"/>
            </p:custDataLst>
          </p:nvPr>
        </p:nvSpPr>
        <p:spPr>
          <a:xfrm>
            <a:off x="4688888" y="1674362"/>
            <a:ext cx="421910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</a:rPr>
              <a:t>10</a:t>
            </a:r>
            <a:endParaRPr lang="en-US" sz="1400" b="1" baseline="30000" dirty="0">
              <a:solidFill>
                <a:schemeClr val="bg1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70" name="Rectangle 169"/>
          <p:cNvSpPr/>
          <p:nvPr>
            <p:custDataLst>
              <p:tags r:id="rId8"/>
            </p:custDataLst>
          </p:nvPr>
        </p:nvSpPr>
        <p:spPr>
          <a:xfrm>
            <a:off x="4734635" y="1433660"/>
            <a:ext cx="312906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</a:rPr>
              <a:t>×</a:t>
            </a:r>
            <a:endParaRPr lang="en-US" sz="1400" b="1" baseline="30000" dirty="0">
              <a:solidFill>
                <a:schemeClr val="bg1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71" name="Rectangle 170"/>
          <p:cNvSpPr/>
          <p:nvPr>
            <p:custDataLst>
              <p:tags r:id="rId9"/>
            </p:custDataLst>
          </p:nvPr>
        </p:nvSpPr>
        <p:spPr>
          <a:xfrm>
            <a:off x="4943230" y="1433660"/>
            <a:ext cx="421910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</a:rPr>
              <a:t>10</a:t>
            </a:r>
            <a:endParaRPr lang="en-US" sz="1400" b="1" baseline="30000" dirty="0">
              <a:solidFill>
                <a:schemeClr val="bg1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72" name="Rectangle 171"/>
          <p:cNvSpPr/>
          <p:nvPr>
            <p:custDataLst>
              <p:tags r:id="rId10"/>
            </p:custDataLst>
          </p:nvPr>
        </p:nvSpPr>
        <p:spPr>
          <a:xfrm>
            <a:off x="5654777" y="1433660"/>
            <a:ext cx="421910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</a:rPr>
              <a:t>58</a:t>
            </a:r>
            <a:endParaRPr lang="en-US" sz="1400" b="1" baseline="30000" dirty="0">
              <a:solidFill>
                <a:schemeClr val="bg1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173" name="Straight Connector 172"/>
          <p:cNvCxnSpPr/>
          <p:nvPr/>
        </p:nvCxnSpPr>
        <p:spPr>
          <a:xfrm>
            <a:off x="5716473" y="1700201"/>
            <a:ext cx="31747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>
            <p:custDataLst>
              <p:tags r:id="rId11"/>
            </p:custDataLst>
          </p:nvPr>
        </p:nvSpPr>
        <p:spPr>
          <a:xfrm>
            <a:off x="5648757" y="1674362"/>
            <a:ext cx="421910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</a:rPr>
              <a:t>10</a:t>
            </a:r>
            <a:endParaRPr lang="en-US" sz="1400" b="1" baseline="30000" dirty="0">
              <a:solidFill>
                <a:schemeClr val="bg1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76" name="Rectangle 175"/>
          <p:cNvSpPr/>
          <p:nvPr>
            <p:custDataLst>
              <p:tags r:id="rId12"/>
            </p:custDataLst>
          </p:nvPr>
        </p:nvSpPr>
        <p:spPr>
          <a:xfrm>
            <a:off x="5410358" y="1514877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solidFill>
                <a:schemeClr val="bg1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1162718" y="1139418"/>
            <a:ext cx="386276" cy="230718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99" name="Rounded Rectangle 198"/>
          <p:cNvSpPr/>
          <p:nvPr/>
        </p:nvSpPr>
        <p:spPr>
          <a:xfrm>
            <a:off x="1713006" y="1134938"/>
            <a:ext cx="433445" cy="230718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81" name="Rectangle 80"/>
          <p:cNvSpPr/>
          <p:nvPr>
            <p:custDataLst>
              <p:tags r:id="rId13"/>
            </p:custDataLst>
          </p:nvPr>
        </p:nvSpPr>
        <p:spPr>
          <a:xfrm>
            <a:off x="1110166" y="1094463"/>
            <a:ext cx="110639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5.8 × 10</a:t>
            </a:r>
            <a:r>
              <a:rPr lang="en-US" sz="1400" b="1" baseline="30000" dirty="0">
                <a:latin typeface="Bookman Old Style" pitchFamily="18" charset="0"/>
              </a:rPr>
              <a:t>12</a:t>
            </a:r>
          </a:p>
        </p:txBody>
      </p:sp>
      <p:sp>
        <p:nvSpPr>
          <p:cNvPr id="202" name="Rounded Rectangle 201"/>
          <p:cNvSpPr/>
          <p:nvPr/>
        </p:nvSpPr>
        <p:spPr>
          <a:xfrm>
            <a:off x="1184499" y="1997881"/>
            <a:ext cx="2839905" cy="243606"/>
          </a:xfrm>
          <a:prstGeom prst="roundRect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>
              <a:solidFill>
                <a:schemeClr val="dk1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864030" y="1970049"/>
            <a:ext cx="382504" cy="29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3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  <a:sym typeface="Symbol"/>
              </a:rPr>
              <a:t></a:t>
            </a:r>
            <a:endParaRPr lang="en-US" sz="13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sp>
        <p:nvSpPr>
          <p:cNvPr id="204" name="Rectangle 203"/>
          <p:cNvSpPr/>
          <p:nvPr>
            <p:custDataLst>
              <p:tags r:id="rId14"/>
            </p:custDataLst>
          </p:nvPr>
        </p:nvSpPr>
        <p:spPr>
          <a:xfrm>
            <a:off x="1110166" y="1970050"/>
            <a:ext cx="11063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5.8 × 10</a:t>
            </a:r>
            <a:r>
              <a:rPr lang="en-US" sz="1400" b="1" baseline="30000" dirty="0">
                <a:latin typeface="Bookman Old Style" pitchFamily="18" charset="0"/>
              </a:rPr>
              <a:t>12</a:t>
            </a:r>
          </a:p>
        </p:txBody>
      </p:sp>
      <p:sp>
        <p:nvSpPr>
          <p:cNvPr id="205" name="Rounded Rectangle 204"/>
          <p:cNvSpPr/>
          <p:nvPr/>
        </p:nvSpPr>
        <p:spPr>
          <a:xfrm>
            <a:off x="2432756" y="1642359"/>
            <a:ext cx="2114193" cy="209744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59" name="Rectangle 158"/>
          <p:cNvSpPr/>
          <p:nvPr>
            <p:custDataLst>
              <p:tags r:id="rId15"/>
            </p:custDataLst>
          </p:nvPr>
        </p:nvSpPr>
        <p:spPr>
          <a:xfrm>
            <a:off x="2376175" y="1592234"/>
            <a:ext cx="421910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58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2763306" y="1592234"/>
            <a:ext cx="309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3009727" y="1592234"/>
            <a:ext cx="16081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100000000000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62" name="Rectangle 161"/>
          <p:cNvSpPr/>
          <p:nvPr>
            <p:custDataLst>
              <p:tags r:id="rId16"/>
            </p:custDataLst>
          </p:nvPr>
        </p:nvSpPr>
        <p:spPr>
          <a:xfrm>
            <a:off x="2099920" y="1970050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63" name="Rectangle 162"/>
          <p:cNvSpPr/>
          <p:nvPr>
            <p:custDataLst>
              <p:tags r:id="rId17"/>
            </p:custDataLst>
          </p:nvPr>
        </p:nvSpPr>
        <p:spPr>
          <a:xfrm>
            <a:off x="2352429" y="1970050"/>
            <a:ext cx="1726755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5800000000000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13" name="Rounded Rectangle 112"/>
          <p:cNvSpPr/>
          <p:nvPr/>
        </p:nvSpPr>
        <p:spPr>
          <a:xfrm>
            <a:off x="535461" y="2418902"/>
            <a:ext cx="6555772" cy="282529"/>
          </a:xfrm>
          <a:prstGeom prst="roundRect">
            <a:avLst/>
          </a:prstGeom>
          <a:solidFill>
            <a:srgbClr val="D3FDF2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535461" y="2403544"/>
            <a:ext cx="24294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(vi) 3.61492 × 10</a:t>
            </a:r>
            <a:r>
              <a:rPr lang="en-US" sz="1400" b="1" baseline="30000" dirty="0">
                <a:latin typeface="Bookman Old Style" pitchFamily="18" charset="0"/>
              </a:rPr>
              <a:t>6</a:t>
            </a:r>
          </a:p>
        </p:txBody>
      </p:sp>
      <p:sp>
        <p:nvSpPr>
          <p:cNvPr id="118" name="Rectangle 117"/>
          <p:cNvSpPr/>
          <p:nvPr>
            <p:custDataLst>
              <p:tags r:id="rId18"/>
            </p:custDataLst>
          </p:nvPr>
        </p:nvSpPr>
        <p:spPr>
          <a:xfrm>
            <a:off x="2482116" y="2814157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19" name="Rectangle 118"/>
          <p:cNvSpPr/>
          <p:nvPr>
            <p:custDataLst>
              <p:tags r:id="rId19"/>
            </p:custDataLst>
          </p:nvPr>
        </p:nvSpPr>
        <p:spPr>
          <a:xfrm>
            <a:off x="2742982" y="2728488"/>
            <a:ext cx="896399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361492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120" name="Straight Connector 119"/>
          <p:cNvCxnSpPr/>
          <p:nvPr/>
        </p:nvCxnSpPr>
        <p:spPr>
          <a:xfrm>
            <a:off x="2814646" y="2996476"/>
            <a:ext cx="6344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>
            <p:custDataLst>
              <p:tags r:id="rId20"/>
            </p:custDataLst>
          </p:nvPr>
        </p:nvSpPr>
        <p:spPr>
          <a:xfrm>
            <a:off x="2727580" y="2974032"/>
            <a:ext cx="896400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100000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559122" y="2817812"/>
            <a:ext cx="309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3790543" y="2817812"/>
            <a:ext cx="10150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1000000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26" name="Rectangle 125"/>
          <p:cNvSpPr/>
          <p:nvPr>
            <p:custDataLst>
              <p:tags r:id="rId21"/>
            </p:custDataLst>
          </p:nvPr>
        </p:nvSpPr>
        <p:spPr>
          <a:xfrm>
            <a:off x="2482116" y="3264868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 rot="20700000" flipH="1">
            <a:off x="4571977" y="2951720"/>
            <a:ext cx="139003" cy="359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20700000" flipH="1">
            <a:off x="3412325" y="3106598"/>
            <a:ext cx="126366" cy="434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le 128"/>
          <p:cNvSpPr/>
          <p:nvPr/>
        </p:nvSpPr>
        <p:spPr>
          <a:xfrm>
            <a:off x="1173198" y="2812052"/>
            <a:ext cx="787830" cy="230718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2171487" y="2805000"/>
            <a:ext cx="365419" cy="230718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31" name="Rectangle 130"/>
          <p:cNvSpPr/>
          <p:nvPr>
            <p:custDataLst>
              <p:tags r:id="rId22"/>
            </p:custDataLst>
          </p:nvPr>
        </p:nvSpPr>
        <p:spPr>
          <a:xfrm>
            <a:off x="1110160" y="2767100"/>
            <a:ext cx="1502334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3.61492 × 10</a:t>
            </a:r>
            <a:r>
              <a:rPr lang="en-US" sz="1400" b="1" baseline="30000" dirty="0">
                <a:latin typeface="Bookman Old Style" pitchFamily="18" charset="0"/>
              </a:rPr>
              <a:t>6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1167975" y="3661828"/>
            <a:ext cx="2531590" cy="253497"/>
          </a:xfrm>
          <a:prstGeom prst="roundRect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>
              <a:solidFill>
                <a:schemeClr val="dk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864030" y="3642681"/>
            <a:ext cx="382504" cy="29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3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  <a:sym typeface="Symbol"/>
              </a:rPr>
              <a:t></a:t>
            </a:r>
            <a:endParaRPr lang="en-US" sz="13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sp>
        <p:nvSpPr>
          <p:cNvPr id="134" name="Rectangle 133"/>
          <p:cNvSpPr/>
          <p:nvPr>
            <p:custDataLst>
              <p:tags r:id="rId23"/>
            </p:custDataLst>
          </p:nvPr>
        </p:nvSpPr>
        <p:spPr>
          <a:xfrm>
            <a:off x="1110160" y="3642684"/>
            <a:ext cx="15023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3.61492 × 10</a:t>
            </a:r>
            <a:r>
              <a:rPr lang="en-US" sz="1400" b="1" baseline="30000" dirty="0">
                <a:latin typeface="Bookman Old Style" pitchFamily="18" charset="0"/>
              </a:rPr>
              <a:t>6</a:t>
            </a:r>
          </a:p>
        </p:txBody>
      </p:sp>
      <p:sp>
        <p:nvSpPr>
          <p:cNvPr id="135" name="Rounded Rectangle 134"/>
          <p:cNvSpPr/>
          <p:nvPr/>
        </p:nvSpPr>
        <p:spPr>
          <a:xfrm>
            <a:off x="2824908" y="3314329"/>
            <a:ext cx="1325679" cy="216099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36" name="Rectangle 135"/>
          <p:cNvSpPr/>
          <p:nvPr>
            <p:custDataLst>
              <p:tags r:id="rId24"/>
            </p:custDataLst>
          </p:nvPr>
        </p:nvSpPr>
        <p:spPr>
          <a:xfrm>
            <a:off x="2758373" y="3264868"/>
            <a:ext cx="896399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361492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3559122" y="3264868"/>
            <a:ext cx="309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790540" y="3264868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39" name="Rectangle 138"/>
          <p:cNvSpPr/>
          <p:nvPr>
            <p:custDataLst>
              <p:tags r:id="rId25"/>
            </p:custDataLst>
          </p:nvPr>
        </p:nvSpPr>
        <p:spPr>
          <a:xfrm>
            <a:off x="2482116" y="3642684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40" name="Rectangle 139"/>
          <p:cNvSpPr/>
          <p:nvPr>
            <p:custDataLst>
              <p:tags r:id="rId26"/>
            </p:custDataLst>
          </p:nvPr>
        </p:nvSpPr>
        <p:spPr>
          <a:xfrm>
            <a:off x="2734625" y="3642684"/>
            <a:ext cx="1015021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3614920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 rot="20700000" flipH="1">
            <a:off x="4458075" y="2948522"/>
            <a:ext cx="139003" cy="359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rot="20700000" flipH="1">
            <a:off x="3298421" y="3103401"/>
            <a:ext cx="126366" cy="434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20700000" flipH="1">
            <a:off x="4333953" y="2949759"/>
            <a:ext cx="139003" cy="359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20700000" flipH="1">
            <a:off x="3174299" y="3104638"/>
            <a:ext cx="126366" cy="434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20700000" flipH="1">
            <a:off x="4220049" y="2946562"/>
            <a:ext cx="139003" cy="359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20700000" flipH="1">
            <a:off x="3060395" y="3101441"/>
            <a:ext cx="126366" cy="434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ounded Rectangle 146"/>
          <p:cNvSpPr/>
          <p:nvPr>
            <p:custDataLst>
              <p:tags r:id="rId27"/>
            </p:custDataLst>
          </p:nvPr>
        </p:nvSpPr>
        <p:spPr>
          <a:xfrm>
            <a:off x="4913416" y="3117474"/>
            <a:ext cx="2774054" cy="503404"/>
          </a:xfrm>
          <a:prstGeom prst="roundRect">
            <a:avLst/>
          </a:prstGeom>
          <a:blipFill>
            <a:blip r:embed="rId3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48" name="Rectangle 147"/>
          <p:cNvSpPr/>
          <p:nvPr>
            <p:custDataLst>
              <p:tags r:id="rId28"/>
            </p:custDataLst>
          </p:nvPr>
        </p:nvSpPr>
        <p:spPr>
          <a:xfrm>
            <a:off x="4900179" y="3106294"/>
            <a:ext cx="95731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</a:rPr>
              <a:t>3.61492</a:t>
            </a:r>
          </a:p>
        </p:txBody>
      </p:sp>
      <p:cxnSp>
        <p:nvCxnSpPr>
          <p:cNvPr id="149" name="Straight Connector 148"/>
          <p:cNvCxnSpPr/>
          <p:nvPr/>
        </p:nvCxnSpPr>
        <p:spPr>
          <a:xfrm>
            <a:off x="4977416" y="3372835"/>
            <a:ext cx="168569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>
            <p:custDataLst>
              <p:tags r:id="rId29"/>
            </p:custDataLst>
          </p:nvPr>
        </p:nvSpPr>
        <p:spPr>
          <a:xfrm>
            <a:off x="5258911" y="3346999"/>
            <a:ext cx="896400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</a:rPr>
              <a:t>100000</a:t>
            </a:r>
            <a:endParaRPr lang="en-US" sz="1400" b="1" baseline="30000" dirty="0">
              <a:solidFill>
                <a:schemeClr val="bg1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51" name="Rectangle 150"/>
          <p:cNvSpPr/>
          <p:nvPr>
            <p:custDataLst>
              <p:tags r:id="rId30"/>
            </p:custDataLst>
          </p:nvPr>
        </p:nvSpPr>
        <p:spPr>
          <a:xfrm>
            <a:off x="5706894" y="3106294"/>
            <a:ext cx="312906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</a:rPr>
              <a:t>×</a:t>
            </a:r>
            <a:endParaRPr lang="en-US" sz="1400" b="1" baseline="30000" dirty="0">
              <a:solidFill>
                <a:schemeClr val="bg1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75" name="Rectangle 174"/>
          <p:cNvSpPr/>
          <p:nvPr>
            <p:custDataLst>
              <p:tags r:id="rId31"/>
            </p:custDataLst>
          </p:nvPr>
        </p:nvSpPr>
        <p:spPr>
          <a:xfrm>
            <a:off x="5873929" y="3106294"/>
            <a:ext cx="896399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</a:rPr>
              <a:t>100000</a:t>
            </a:r>
            <a:endParaRPr lang="en-US" sz="1400" b="1" baseline="30000" dirty="0">
              <a:solidFill>
                <a:schemeClr val="bg1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78" name="Rectangle 177"/>
          <p:cNvSpPr/>
          <p:nvPr>
            <p:custDataLst>
              <p:tags r:id="rId32"/>
            </p:custDataLst>
          </p:nvPr>
        </p:nvSpPr>
        <p:spPr>
          <a:xfrm>
            <a:off x="6826854" y="3106294"/>
            <a:ext cx="896399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</a:rPr>
              <a:t>361492</a:t>
            </a:r>
            <a:endParaRPr lang="en-US" sz="1400" b="1" baseline="30000" dirty="0">
              <a:solidFill>
                <a:schemeClr val="bg1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6918990" y="3372835"/>
            <a:ext cx="72657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>
            <p:custDataLst>
              <p:tags r:id="rId33"/>
            </p:custDataLst>
          </p:nvPr>
        </p:nvSpPr>
        <p:spPr>
          <a:xfrm>
            <a:off x="6826848" y="3346999"/>
            <a:ext cx="896400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</a:rPr>
              <a:t>100000</a:t>
            </a:r>
            <a:endParaRPr lang="en-US" sz="1400" b="1" baseline="30000" dirty="0">
              <a:solidFill>
                <a:schemeClr val="bg1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89" name="Rectangle 188"/>
          <p:cNvSpPr/>
          <p:nvPr>
            <p:custDataLst>
              <p:tags r:id="rId34"/>
            </p:custDataLst>
          </p:nvPr>
        </p:nvSpPr>
        <p:spPr>
          <a:xfrm>
            <a:off x="6642780" y="3187511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solidFill>
                <a:schemeClr val="bg1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190" name="Straight Connector 189"/>
          <p:cNvCxnSpPr/>
          <p:nvPr/>
        </p:nvCxnSpPr>
        <p:spPr>
          <a:xfrm rot="20700000" flipH="1">
            <a:off x="4107789" y="2948876"/>
            <a:ext cx="139003" cy="359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rot="20700000" flipH="1">
            <a:off x="2939215" y="3107166"/>
            <a:ext cx="126366" cy="434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481476" y="947274"/>
            <a:ext cx="622780" cy="374571"/>
            <a:chOff x="477621" y="1230419"/>
            <a:chExt cx="622780" cy="374571"/>
          </a:xfrm>
        </p:grpSpPr>
        <p:sp>
          <p:nvSpPr>
            <p:cNvPr id="91" name="TextBox 90"/>
            <p:cNvSpPr txBox="1"/>
            <p:nvPr/>
          </p:nvSpPr>
          <p:spPr>
            <a:xfrm>
              <a:off x="534296" y="1294014"/>
              <a:ext cx="509430" cy="274277"/>
            </a:xfrm>
            <a:prstGeom prst="roundRect">
              <a:avLst/>
            </a:prstGeom>
            <a:solidFill>
              <a:srgbClr val="7030A0"/>
            </a:solidFill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4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77621" y="1230419"/>
              <a:ext cx="622780" cy="37457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Sol.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81476" y="2647950"/>
            <a:ext cx="622780" cy="374571"/>
            <a:chOff x="477621" y="1230419"/>
            <a:chExt cx="622780" cy="374571"/>
          </a:xfrm>
        </p:grpSpPr>
        <p:sp>
          <p:nvSpPr>
            <p:cNvPr id="94" name="TextBox 93"/>
            <p:cNvSpPr txBox="1"/>
            <p:nvPr/>
          </p:nvSpPr>
          <p:spPr>
            <a:xfrm>
              <a:off x="534296" y="1294014"/>
              <a:ext cx="509430" cy="274277"/>
            </a:xfrm>
            <a:prstGeom prst="roundRect">
              <a:avLst/>
            </a:prstGeom>
            <a:solidFill>
              <a:srgbClr val="7030A0"/>
            </a:solidFill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4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77621" y="1230419"/>
              <a:ext cx="622780" cy="37457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Sol.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620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500"/>
                            </p:stCondLst>
                            <p:childTnLst>
                              <p:par>
                                <p:cTn id="2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0" grpId="0" animBg="1"/>
      <p:bldP spid="43" grpId="0"/>
      <p:bldP spid="152" grpId="0"/>
      <p:bldP spid="153" grpId="0"/>
      <p:bldP spid="155" grpId="0"/>
      <p:bldP spid="156" grpId="0"/>
      <p:bldP spid="157" grpId="0"/>
      <p:bldP spid="158" grpId="0"/>
      <p:bldP spid="166" grpId="0" animBg="1"/>
      <p:bldP spid="166" grpId="1" animBg="1"/>
      <p:bldP spid="167" grpId="0"/>
      <p:bldP spid="167" grpId="1"/>
      <p:bldP spid="169" grpId="0"/>
      <p:bldP spid="169" grpId="1"/>
      <p:bldP spid="170" grpId="0"/>
      <p:bldP spid="170" grpId="1"/>
      <p:bldP spid="171" grpId="0"/>
      <p:bldP spid="171" grpId="1"/>
      <p:bldP spid="172" grpId="0"/>
      <p:bldP spid="172" grpId="1"/>
      <p:bldP spid="174" grpId="0"/>
      <p:bldP spid="174" grpId="1"/>
      <p:bldP spid="176" grpId="0"/>
      <p:bldP spid="176" grpId="1"/>
      <p:bldP spid="177" grpId="0" animBg="1"/>
      <p:bldP spid="177" grpId="1" animBg="1"/>
      <p:bldP spid="199" grpId="0" animBg="1"/>
      <p:bldP spid="199" grpId="1" animBg="1"/>
      <p:bldP spid="81" grpId="0"/>
      <p:bldP spid="202" grpId="0" animBg="1"/>
      <p:bldP spid="203" grpId="0"/>
      <p:bldP spid="204" grpId="0"/>
      <p:bldP spid="205" grpId="0" animBg="1"/>
      <p:bldP spid="205" grpId="1" animBg="1"/>
      <p:bldP spid="159" grpId="0"/>
      <p:bldP spid="160" grpId="0"/>
      <p:bldP spid="161" grpId="0"/>
      <p:bldP spid="162" grpId="0"/>
      <p:bldP spid="163" grpId="0"/>
      <p:bldP spid="113" grpId="0" animBg="1"/>
      <p:bldP spid="114" grpId="0"/>
      <p:bldP spid="118" grpId="0"/>
      <p:bldP spid="119" grpId="0"/>
      <p:bldP spid="121" grpId="0"/>
      <p:bldP spid="124" grpId="0"/>
      <p:bldP spid="125" grpId="0"/>
      <p:bldP spid="126" grpId="0"/>
      <p:bldP spid="129" grpId="0" animBg="1"/>
      <p:bldP spid="129" grpId="1" animBg="1"/>
      <p:bldP spid="130" grpId="0" animBg="1"/>
      <p:bldP spid="130" grpId="1" animBg="1"/>
      <p:bldP spid="131" grpId="0"/>
      <p:bldP spid="132" grpId="0" animBg="1"/>
      <p:bldP spid="133" grpId="0"/>
      <p:bldP spid="134" grpId="0"/>
      <p:bldP spid="135" grpId="0" animBg="1"/>
      <p:bldP spid="135" grpId="1" animBg="1"/>
      <p:bldP spid="136" grpId="0"/>
      <p:bldP spid="137" grpId="0"/>
      <p:bldP spid="138" grpId="0"/>
      <p:bldP spid="139" grpId="0"/>
      <p:bldP spid="140" grpId="0"/>
      <p:bldP spid="147" grpId="0" animBg="1"/>
      <p:bldP spid="147" grpId="1" animBg="1"/>
      <p:bldP spid="148" grpId="0"/>
      <p:bldP spid="148" grpId="1"/>
      <p:bldP spid="150" grpId="0"/>
      <p:bldP spid="150" grpId="1"/>
      <p:bldP spid="151" grpId="0"/>
      <p:bldP spid="151" grpId="1"/>
      <p:bldP spid="175" grpId="0"/>
      <p:bldP spid="175" grpId="1"/>
      <p:bldP spid="178" grpId="0"/>
      <p:bldP spid="178" grpId="1"/>
      <p:bldP spid="180" grpId="0"/>
      <p:bldP spid="180" grpId="1"/>
      <p:bldP spid="189" grpId="0"/>
      <p:bldP spid="189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30826" y="1312630"/>
            <a:ext cx="6720840" cy="3589191"/>
          </a:xfrm>
          <a:prstGeom prst="roundRect">
            <a:avLst>
              <a:gd name="adj" fmla="val 1565"/>
            </a:avLst>
          </a:prstGeom>
          <a:blipFill>
            <a:blip r:embed="rId17"/>
            <a:tile tx="0" ty="0" sx="100000" sy="100000" flip="none" algn="tl"/>
          </a:blipFill>
          <a:ln w="19050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83505" y="292214"/>
            <a:ext cx="6755495" cy="550810"/>
            <a:chOff x="1240361" y="2096226"/>
            <a:chExt cx="6755495" cy="550810"/>
          </a:xfrm>
        </p:grpSpPr>
        <p:sp>
          <p:nvSpPr>
            <p:cNvPr id="35" name="Rounded Rectangle 34"/>
            <p:cNvSpPr/>
            <p:nvPr/>
          </p:nvSpPr>
          <p:spPr>
            <a:xfrm>
              <a:off x="1584779" y="2096226"/>
              <a:ext cx="6411077" cy="550810"/>
            </a:xfrm>
            <a:prstGeom prst="roundRect">
              <a:avLst/>
            </a:prstGeom>
            <a:gradFill flip="none" rotWithShape="1">
              <a:gsLst>
                <a:gs pos="0">
                  <a:srgbClr val="CCFF66">
                    <a:tint val="66000"/>
                    <a:satMod val="160000"/>
                  </a:srgbClr>
                </a:gs>
                <a:gs pos="50000">
                  <a:srgbClr val="CCFF66">
                    <a:tint val="44500"/>
                    <a:satMod val="160000"/>
                  </a:srgbClr>
                </a:gs>
                <a:gs pos="100000">
                  <a:srgbClr val="CCFF6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schemeClr val="accent3">
                  <a:lumMod val="7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dk1"/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240361" y="2142471"/>
              <a:ext cx="422279" cy="422279"/>
              <a:chOff x="1240361" y="2142471"/>
              <a:chExt cx="422279" cy="422279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240361" y="2142471"/>
                <a:ext cx="422279" cy="4222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279034" y="2181144"/>
                <a:ext cx="348991" cy="34899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92213" y="2167068"/>
                <a:ext cx="336952" cy="36899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b="1" dirty="0">
                    <a:latin typeface="Benguiat Bk BT" pitchFamily="18" charset="0"/>
                  </a:rPr>
                  <a:t>3</a:t>
                </a:r>
                <a:endParaRPr lang="en-IN" b="1" dirty="0">
                  <a:latin typeface="Benguiat Bk BT" pitchFamily="18" charset="0"/>
                </a:endParaRPr>
              </a:p>
            </p:txBody>
          </p:sp>
        </p:grpSp>
      </p:grpSp>
      <p:sp>
        <p:nvSpPr>
          <p:cNvPr id="40" name="Rounded Rectangle 39"/>
          <p:cNvSpPr/>
          <p:nvPr/>
        </p:nvSpPr>
        <p:spPr>
          <a:xfrm>
            <a:off x="530826" y="876753"/>
            <a:ext cx="6720840" cy="410259"/>
          </a:xfrm>
          <a:prstGeom prst="roundRect">
            <a:avLst/>
          </a:prstGeom>
          <a:solidFill>
            <a:srgbClr val="D3FDF2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530827" y="848778"/>
                <a:ext cx="3647379" cy="4377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latin typeface="Bookman Old Style" pitchFamily="18" charset="0"/>
                  </a:rPr>
                  <a:t>(</a:t>
                </a:r>
                <a:r>
                  <a:rPr lang="en-US" sz="1400" b="1" dirty="0" err="1">
                    <a:latin typeface="Bookman Old Style" pitchFamily="18" charset="0"/>
                  </a:rPr>
                  <a:t>i</a:t>
                </a:r>
                <a:r>
                  <a:rPr lang="en-US" sz="1400" b="1" dirty="0">
                    <a:latin typeface="Bookman Old Style" pitchFamily="18" charset="0"/>
                  </a:rPr>
                  <a:t>) 1 micron is equal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400" b="1" i="0" smtClean="0">
                            <a:latin typeface="Bookman Old Style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400" b="1" i="0" smtClean="0">
                            <a:latin typeface="Bookman Old Style" pitchFamily="18" charset="0"/>
                          </a:rPr>
                          <m:t>1000000</m:t>
                        </m:r>
                      </m:den>
                    </m:f>
                  </m:oMath>
                </a14:m>
                <a:r>
                  <a:rPr lang="en-US" sz="1400" b="1" dirty="0">
                    <a:latin typeface="Bookman Old Style" pitchFamily="18" charset="0"/>
                  </a:rPr>
                  <a:t> m</a:t>
                </a:r>
                <a:endParaRPr lang="en-US" sz="1400" b="1" baseline="30000" dirty="0"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27" y="848775"/>
                <a:ext cx="3647379" cy="437749"/>
              </a:xfrm>
              <a:prstGeom prst="rect">
                <a:avLst/>
              </a:prstGeom>
              <a:blipFill rotWithShape="1">
                <a:blip r:embed="rId31"/>
                <a:stretch>
                  <a:fillRect l="-334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888815" y="267429"/>
            <a:ext cx="65787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Express the number appearing in the following statements in standard form :</a:t>
            </a:r>
          </a:p>
        </p:txBody>
      </p:sp>
      <p:grpSp>
        <p:nvGrpSpPr>
          <p:cNvPr id="181" name="Group 180"/>
          <p:cNvGrpSpPr/>
          <p:nvPr/>
        </p:nvGrpSpPr>
        <p:grpSpPr>
          <a:xfrm>
            <a:off x="5181606" y="1826624"/>
            <a:ext cx="1033083" cy="495758"/>
            <a:chOff x="3040508" y="2032027"/>
            <a:chExt cx="1033083" cy="495758"/>
          </a:xfrm>
        </p:grpSpPr>
        <p:grpSp>
          <p:nvGrpSpPr>
            <p:cNvPr id="182" name="Group 181"/>
            <p:cNvGrpSpPr/>
            <p:nvPr/>
          </p:nvGrpSpPr>
          <p:grpSpPr>
            <a:xfrm>
              <a:off x="3040508" y="2043480"/>
              <a:ext cx="983742" cy="436245"/>
              <a:chOff x="3040508" y="2043480"/>
              <a:chExt cx="983742" cy="436245"/>
            </a:xfrm>
          </p:grpSpPr>
          <p:sp>
            <p:nvSpPr>
              <p:cNvPr id="186" name="Rounded Rectangle 185"/>
              <p:cNvSpPr/>
              <p:nvPr>
                <p:custDataLst>
                  <p:tags r:id="rId12"/>
                </p:custDataLst>
              </p:nvPr>
            </p:nvSpPr>
            <p:spPr>
              <a:xfrm>
                <a:off x="3090688" y="2043480"/>
                <a:ext cx="933562" cy="436245"/>
              </a:xfrm>
              <a:prstGeom prst="roundRect">
                <a:avLst/>
              </a:prstGeom>
              <a:blipFill>
                <a:blip r:embed="rId3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a:blip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b="1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87" name="TextBox 186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3040508" y="2082283"/>
                <a:ext cx="50847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a</a:t>
                </a:r>
                <a:r>
                  <a:rPr lang="en-US" sz="1400" b="1" baseline="50000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– m</a:t>
                </a:r>
                <a:endParaRPr lang="en-IN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endParaRPr>
              </a:p>
            </p:txBody>
          </p:sp>
          <p:sp>
            <p:nvSpPr>
              <p:cNvPr id="188" name="TextBox 187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401290" y="2121077"/>
                <a:ext cx="292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=</a:t>
                </a:r>
              </a:p>
            </p:txBody>
          </p:sp>
        </p:grpSp>
        <p:sp>
          <p:nvSpPr>
            <p:cNvPr id="183" name="TextBox 182"/>
            <p:cNvSpPr txBox="1"/>
            <p:nvPr/>
          </p:nvSpPr>
          <p:spPr>
            <a:xfrm>
              <a:off x="3704108" y="2032027"/>
              <a:ext cx="29527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3746242" y="2281021"/>
              <a:ext cx="23502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3682137" y="2235397"/>
              <a:ext cx="39145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a</a:t>
              </a:r>
              <a:r>
                <a:rPr lang="en-US" sz="1300" b="1" baseline="30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m</a:t>
              </a:r>
            </a:p>
          </p:txBody>
        </p:sp>
      </p:grpSp>
      <p:sp>
        <p:nvSpPr>
          <p:cNvPr id="198" name="Rounded Rectangle 197"/>
          <p:cNvSpPr/>
          <p:nvPr/>
        </p:nvSpPr>
        <p:spPr>
          <a:xfrm>
            <a:off x="1135700" y="2552605"/>
            <a:ext cx="2369505" cy="256032"/>
          </a:xfrm>
          <a:prstGeom prst="roundRect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>
              <a:solidFill>
                <a:schemeClr val="dk1"/>
              </a:solidFill>
            </a:endParaRPr>
          </a:p>
        </p:txBody>
      </p:sp>
      <p:sp>
        <p:nvSpPr>
          <p:cNvPr id="122" name="Rectangle 121"/>
          <p:cNvSpPr/>
          <p:nvPr>
            <p:custDataLst>
              <p:tags r:id="rId1"/>
            </p:custDataLst>
          </p:nvPr>
        </p:nvSpPr>
        <p:spPr>
          <a:xfrm>
            <a:off x="2092202" y="2517960"/>
            <a:ext cx="292068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23" name="Rectangle 122"/>
          <p:cNvSpPr/>
          <p:nvPr>
            <p:custDataLst>
              <p:tags r:id="rId2"/>
            </p:custDataLst>
          </p:nvPr>
        </p:nvSpPr>
        <p:spPr>
          <a:xfrm>
            <a:off x="2377616" y="2519522"/>
            <a:ext cx="489236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 ×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711630" y="2517963"/>
            <a:ext cx="382504" cy="29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3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  <a:sym typeface="Symbol"/>
              </a:rPr>
              <a:t></a:t>
            </a:r>
            <a:endParaRPr lang="en-US" sz="13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sp>
        <p:nvSpPr>
          <p:cNvPr id="197" name="Rectangle 196"/>
          <p:cNvSpPr/>
          <p:nvPr>
            <p:custDataLst>
              <p:tags r:id="rId3"/>
            </p:custDataLst>
          </p:nvPr>
        </p:nvSpPr>
        <p:spPr>
          <a:xfrm>
            <a:off x="1105533" y="2517960"/>
            <a:ext cx="1027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1 micron</a:t>
            </a:r>
            <a:endParaRPr lang="en-US" sz="1400" b="1" baseline="30000" dirty="0">
              <a:latin typeface="Bookman Old Style" pitchFamily="18" charset="0"/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2548477" y="2131894"/>
            <a:ext cx="369072" cy="200403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98" name="Rectangle 97"/>
          <p:cNvSpPr/>
          <p:nvPr>
            <p:custDataLst>
              <p:tags r:id="rId4"/>
            </p:custDataLst>
          </p:nvPr>
        </p:nvSpPr>
        <p:spPr>
          <a:xfrm>
            <a:off x="1105533" y="1354633"/>
            <a:ext cx="1027845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1 micron</a:t>
            </a:r>
            <a:endParaRPr lang="en-US" sz="1400" b="1" baseline="30000" dirty="0">
              <a:latin typeface="Bookman Old Style" pitchFamily="18" charset="0"/>
            </a:endParaRPr>
          </a:p>
        </p:txBody>
      </p:sp>
      <p:sp>
        <p:nvSpPr>
          <p:cNvPr id="99" name="Rectangle 98"/>
          <p:cNvSpPr/>
          <p:nvPr>
            <p:custDataLst>
              <p:tags r:id="rId5"/>
            </p:custDataLst>
          </p:nvPr>
        </p:nvSpPr>
        <p:spPr>
          <a:xfrm>
            <a:off x="2092202" y="1360973"/>
            <a:ext cx="292068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06" name="Rectangle 105"/>
          <p:cNvSpPr/>
          <p:nvPr>
            <p:custDataLst>
              <p:tags r:id="rId6"/>
            </p:custDataLst>
          </p:nvPr>
        </p:nvSpPr>
        <p:spPr>
          <a:xfrm>
            <a:off x="2780542" y="1278347"/>
            <a:ext cx="30328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>
            <a:off x="2510382" y="1543293"/>
            <a:ext cx="8726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>
            <p:custDataLst>
              <p:tags r:id="rId7"/>
            </p:custDataLst>
          </p:nvPr>
        </p:nvSpPr>
        <p:spPr>
          <a:xfrm>
            <a:off x="2067732" y="1926363"/>
            <a:ext cx="292068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72" name="Rectangle 71"/>
          <p:cNvSpPr/>
          <p:nvPr>
            <p:custDataLst>
              <p:tags r:id="rId8"/>
            </p:custDataLst>
          </p:nvPr>
        </p:nvSpPr>
        <p:spPr>
          <a:xfrm>
            <a:off x="2562756" y="1843740"/>
            <a:ext cx="30328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2521015" y="2108683"/>
            <a:ext cx="4074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>
            <p:custDataLst>
              <p:tags r:id="rId9"/>
            </p:custDataLst>
          </p:nvPr>
        </p:nvSpPr>
        <p:spPr>
          <a:xfrm>
            <a:off x="2474503" y="2084237"/>
            <a:ext cx="50045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75" name="Rectangle 74"/>
          <p:cNvSpPr/>
          <p:nvPr>
            <p:custDataLst>
              <p:tags r:id="rId10"/>
            </p:custDataLst>
          </p:nvPr>
        </p:nvSpPr>
        <p:spPr>
          <a:xfrm>
            <a:off x="2756300" y="2519522"/>
            <a:ext cx="819455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– 6 </a:t>
            </a:r>
            <a:r>
              <a:rPr lang="en-US" sz="1400" b="1" dirty="0">
                <a:latin typeface="Bookman Old Style" pitchFamily="18" charset="0"/>
              </a:rPr>
              <a:t>m</a:t>
            </a:r>
            <a:endParaRPr lang="en-US" sz="1400" b="1" baseline="30000" dirty="0">
              <a:latin typeface="Bookman Old Style" pitchFamily="18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2499523" y="1579677"/>
            <a:ext cx="836298" cy="196454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11" name="Rectangle 110"/>
          <p:cNvSpPr/>
          <p:nvPr>
            <p:custDataLst>
              <p:tags r:id="rId11"/>
            </p:custDataLst>
          </p:nvPr>
        </p:nvSpPr>
        <p:spPr>
          <a:xfrm>
            <a:off x="2421738" y="1518847"/>
            <a:ext cx="1015021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1000000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81476" y="1258503"/>
            <a:ext cx="622780" cy="374571"/>
            <a:chOff x="477621" y="1230419"/>
            <a:chExt cx="622780" cy="374571"/>
          </a:xfrm>
        </p:grpSpPr>
        <p:sp>
          <p:nvSpPr>
            <p:cNvPr id="42" name="TextBox 41"/>
            <p:cNvSpPr txBox="1"/>
            <p:nvPr/>
          </p:nvSpPr>
          <p:spPr>
            <a:xfrm>
              <a:off x="534296" y="1294014"/>
              <a:ext cx="509430" cy="274277"/>
            </a:xfrm>
            <a:prstGeom prst="roundRect">
              <a:avLst/>
            </a:prstGeom>
            <a:solidFill>
              <a:srgbClr val="7030A0"/>
            </a:solidFill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77621" y="1230419"/>
              <a:ext cx="622780" cy="37457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Sol.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970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0" grpId="0" animBg="1"/>
      <p:bldP spid="43" grpId="0"/>
      <p:bldP spid="45" grpId="0"/>
      <p:bldP spid="198" grpId="0" animBg="1"/>
      <p:bldP spid="122" grpId="0"/>
      <p:bldP spid="123" grpId="0"/>
      <p:bldP spid="196" grpId="0"/>
      <p:bldP spid="197" grpId="0"/>
      <p:bldP spid="200" grpId="0" animBg="1"/>
      <p:bldP spid="200" grpId="1" animBg="1"/>
      <p:bldP spid="98" grpId="0"/>
      <p:bldP spid="99" grpId="0"/>
      <p:bldP spid="106" grpId="0"/>
      <p:bldP spid="71" grpId="0"/>
      <p:bldP spid="72" grpId="0"/>
      <p:bldP spid="74" grpId="0"/>
      <p:bldP spid="75" grpId="0"/>
      <p:bldP spid="76" grpId="0" animBg="1"/>
      <p:bldP spid="76" grpId="1" animBg="1"/>
      <p:bldP spid="1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83505" y="292214"/>
            <a:ext cx="6755495" cy="550810"/>
            <a:chOff x="1240361" y="2096226"/>
            <a:chExt cx="6755495" cy="550810"/>
          </a:xfrm>
        </p:grpSpPr>
        <p:sp>
          <p:nvSpPr>
            <p:cNvPr id="35" name="Rounded Rectangle 34"/>
            <p:cNvSpPr/>
            <p:nvPr/>
          </p:nvSpPr>
          <p:spPr>
            <a:xfrm>
              <a:off x="1584779" y="2096226"/>
              <a:ext cx="6411077" cy="550810"/>
            </a:xfrm>
            <a:prstGeom prst="roundRect">
              <a:avLst/>
            </a:prstGeom>
            <a:gradFill flip="none" rotWithShape="1">
              <a:gsLst>
                <a:gs pos="0">
                  <a:srgbClr val="CCFF66">
                    <a:tint val="66000"/>
                    <a:satMod val="160000"/>
                  </a:srgbClr>
                </a:gs>
                <a:gs pos="50000">
                  <a:srgbClr val="CCFF66">
                    <a:tint val="44500"/>
                    <a:satMod val="160000"/>
                  </a:srgbClr>
                </a:gs>
                <a:gs pos="100000">
                  <a:srgbClr val="CCFF6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schemeClr val="accent3">
                  <a:lumMod val="7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dk1"/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240361" y="2142471"/>
              <a:ext cx="422279" cy="422279"/>
              <a:chOff x="1240361" y="2142471"/>
              <a:chExt cx="422279" cy="422279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240361" y="2142471"/>
                <a:ext cx="422279" cy="4222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279034" y="2181144"/>
                <a:ext cx="348991" cy="34899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92213" y="2167068"/>
                <a:ext cx="336952" cy="36899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b="1" dirty="0">
                    <a:latin typeface="Benguiat Bk BT" pitchFamily="18" charset="0"/>
                  </a:rPr>
                  <a:t>3</a:t>
                </a:r>
                <a:endParaRPr lang="en-IN" b="1" dirty="0">
                  <a:latin typeface="Benguiat Bk BT" pitchFamily="18" charset="0"/>
                </a:endParaRPr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888815" y="267429"/>
            <a:ext cx="65787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Express the number appearing in the following statements in standard form :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30828" y="1185742"/>
            <a:ext cx="6708171" cy="3595811"/>
          </a:xfrm>
          <a:prstGeom prst="roundRect">
            <a:avLst>
              <a:gd name="adj" fmla="val 1565"/>
            </a:avLst>
          </a:prstGeom>
          <a:blipFill>
            <a:blip r:embed="rId31"/>
            <a:tile tx="0" ty="0" sx="100000" sy="100000" flip="none" algn="tl"/>
          </a:blipFill>
          <a:ln w="19050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30827" y="868789"/>
            <a:ext cx="6721713" cy="282529"/>
          </a:xfrm>
          <a:prstGeom prst="roundRect">
            <a:avLst/>
          </a:prstGeom>
          <a:solidFill>
            <a:srgbClr val="D3FDF2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20069" y="842676"/>
            <a:ext cx="67217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(ii) Charge of an electron is 0.000,000,000,000,000,000,16 coulomb.</a:t>
            </a:r>
            <a:endParaRPr lang="en-US" sz="1400" b="1" baseline="30000" dirty="0">
              <a:latin typeface="Bookman Old Style" pitchFamily="18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101589" y="3389394"/>
            <a:ext cx="986284" cy="257809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50" name="Rectangle 49"/>
          <p:cNvSpPr/>
          <p:nvPr>
            <p:custDataLst>
              <p:tags r:id="rId1"/>
            </p:custDataLst>
          </p:nvPr>
        </p:nvSpPr>
        <p:spPr>
          <a:xfrm>
            <a:off x="3248371" y="1587580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51" name="Rectangle 50"/>
          <p:cNvSpPr/>
          <p:nvPr>
            <p:custDataLst>
              <p:tags r:id="rId2"/>
            </p:custDataLst>
          </p:nvPr>
        </p:nvSpPr>
        <p:spPr>
          <a:xfrm>
            <a:off x="4607290" y="1504950"/>
            <a:ext cx="421910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16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522692" y="1769896"/>
            <a:ext cx="25859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>
            <p:custDataLst>
              <p:tags r:id="rId3"/>
            </p:custDataLst>
          </p:nvPr>
        </p:nvSpPr>
        <p:spPr>
          <a:xfrm>
            <a:off x="3248371" y="2219551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3671464" y="2390168"/>
            <a:ext cx="5472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>
            <p:custDataLst>
              <p:tags r:id="rId4"/>
            </p:custDataLst>
          </p:nvPr>
        </p:nvSpPr>
        <p:spPr>
          <a:xfrm>
            <a:off x="3639564" y="2385711"/>
            <a:ext cx="579005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20</a:t>
            </a:r>
          </a:p>
        </p:txBody>
      </p:sp>
      <p:sp>
        <p:nvSpPr>
          <p:cNvPr id="56" name="Rectangle 55"/>
          <p:cNvSpPr/>
          <p:nvPr>
            <p:custDataLst>
              <p:tags r:id="rId5"/>
            </p:custDataLst>
          </p:nvPr>
        </p:nvSpPr>
        <p:spPr>
          <a:xfrm>
            <a:off x="3248371" y="2857112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57" name="Rectangle 56"/>
          <p:cNvSpPr/>
          <p:nvPr>
            <p:custDataLst>
              <p:tags r:id="rId6"/>
            </p:custDataLst>
          </p:nvPr>
        </p:nvSpPr>
        <p:spPr>
          <a:xfrm>
            <a:off x="3488626" y="2727130"/>
            <a:ext cx="1045479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1.6 × 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1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3554655" y="3012489"/>
            <a:ext cx="8813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>
            <p:custDataLst>
              <p:tags r:id="rId7"/>
            </p:custDataLst>
          </p:nvPr>
        </p:nvSpPr>
        <p:spPr>
          <a:xfrm>
            <a:off x="3248371" y="3357432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60" name="Rectangle 59"/>
          <p:cNvSpPr/>
          <p:nvPr>
            <p:custDataLst>
              <p:tags r:id="rId8"/>
            </p:custDataLst>
          </p:nvPr>
        </p:nvSpPr>
        <p:spPr>
          <a:xfrm>
            <a:off x="3488629" y="3357432"/>
            <a:ext cx="966931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1.6 × 10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61" name="Rounded Rectangle 60"/>
          <p:cNvSpPr/>
          <p:nvPr>
            <p:custDataLst>
              <p:tags r:id="rId9"/>
            </p:custDataLst>
          </p:nvPr>
        </p:nvSpPr>
        <p:spPr>
          <a:xfrm>
            <a:off x="6967836" y="2468909"/>
            <a:ext cx="1370999" cy="318119"/>
          </a:xfrm>
          <a:prstGeom prst="roundRect">
            <a:avLst/>
          </a:prstGeom>
          <a:blipFill>
            <a:blip r:embed="rId3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20 number</a:t>
            </a:r>
          </a:p>
        </p:txBody>
      </p:sp>
      <p:sp>
        <p:nvSpPr>
          <p:cNvPr id="62" name="Rounded Rectangle 61"/>
          <p:cNvSpPr/>
          <p:nvPr>
            <p:custDataLst>
              <p:tags r:id="rId10"/>
            </p:custDataLst>
          </p:nvPr>
        </p:nvSpPr>
        <p:spPr>
          <a:xfrm>
            <a:off x="6426554" y="1581236"/>
            <a:ext cx="2370148" cy="748001"/>
          </a:xfrm>
          <a:prstGeom prst="roundRect">
            <a:avLst/>
          </a:prstGeom>
          <a:blipFill>
            <a:blip r:embed="rId3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How many numbers are there after decimal point?</a:t>
            </a:r>
          </a:p>
        </p:txBody>
      </p:sp>
      <p:sp>
        <p:nvSpPr>
          <p:cNvPr id="63" name="Rounded Rectangle 62"/>
          <p:cNvSpPr/>
          <p:nvPr>
            <p:custDataLst>
              <p:tags r:id="rId11"/>
            </p:custDataLst>
          </p:nvPr>
        </p:nvSpPr>
        <p:spPr>
          <a:xfrm>
            <a:off x="6410393" y="2840783"/>
            <a:ext cx="2154680" cy="608550"/>
          </a:xfrm>
          <a:prstGeom prst="roundRect">
            <a:avLst/>
          </a:prstGeom>
          <a:blipFill>
            <a:blip r:embed="rId3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If we write this in index form we get</a:t>
            </a:r>
          </a:p>
        </p:txBody>
      </p:sp>
      <p:sp>
        <p:nvSpPr>
          <p:cNvPr id="67" name="Rounded Rectangle 66"/>
          <p:cNvSpPr/>
          <p:nvPr>
            <p:custDataLst>
              <p:tags r:id="rId12"/>
            </p:custDataLst>
          </p:nvPr>
        </p:nvSpPr>
        <p:spPr>
          <a:xfrm>
            <a:off x="6031100" y="4074540"/>
            <a:ext cx="2607164" cy="579014"/>
          </a:xfrm>
          <a:prstGeom prst="roundRect">
            <a:avLst/>
          </a:prstGeom>
          <a:blipFill>
            <a:blip r:embed="rId3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16 can also be written as 1.6 × 10</a:t>
            </a:r>
            <a:r>
              <a:rPr lang="en-US" sz="1600" b="1" baseline="30000" dirty="0">
                <a:solidFill>
                  <a:schemeClr val="bg1"/>
                </a:solidFill>
                <a:latin typeface="Bookman Old Style" pitchFamily="18" charset="0"/>
              </a:rPr>
              <a:t>1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 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6897997" y="3511320"/>
            <a:ext cx="1033083" cy="495758"/>
            <a:chOff x="3040508" y="2032027"/>
            <a:chExt cx="1033083" cy="495758"/>
          </a:xfrm>
        </p:grpSpPr>
        <p:grpSp>
          <p:nvGrpSpPr>
            <p:cNvPr id="69" name="Group 68"/>
            <p:cNvGrpSpPr/>
            <p:nvPr/>
          </p:nvGrpSpPr>
          <p:grpSpPr>
            <a:xfrm>
              <a:off x="3040508" y="2043480"/>
              <a:ext cx="983742" cy="436245"/>
              <a:chOff x="3040508" y="2043480"/>
              <a:chExt cx="983742" cy="436245"/>
            </a:xfrm>
          </p:grpSpPr>
          <p:sp>
            <p:nvSpPr>
              <p:cNvPr id="79" name="Rounded Rectangle 78"/>
              <p:cNvSpPr/>
              <p:nvPr>
                <p:custDataLst>
                  <p:tags r:id="rId26"/>
                </p:custDataLst>
              </p:nvPr>
            </p:nvSpPr>
            <p:spPr>
              <a:xfrm>
                <a:off x="3090688" y="2043480"/>
                <a:ext cx="933562" cy="436245"/>
              </a:xfrm>
              <a:prstGeom prst="roundRect">
                <a:avLst/>
              </a:prstGeom>
              <a:blipFill>
                <a:blip r:embed="rId3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a:blip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b="1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80" name="TextBox 79"/>
              <p:cNvSpPr txBox="1"/>
              <p:nvPr>
                <p:custDataLst>
                  <p:tags r:id="rId27"/>
                </p:custDataLst>
              </p:nvPr>
            </p:nvSpPr>
            <p:spPr>
              <a:xfrm>
                <a:off x="3040508" y="2082283"/>
                <a:ext cx="50847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a</a:t>
                </a:r>
                <a:r>
                  <a:rPr lang="en-US" sz="1400" b="1" baseline="50000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– m</a:t>
                </a:r>
                <a:endParaRPr lang="en-IN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endParaRPr>
              </a:p>
            </p:txBody>
          </p:sp>
          <p:sp>
            <p:nvSpPr>
              <p:cNvPr id="81" name="TextBox 80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3401290" y="2121077"/>
                <a:ext cx="292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=</a:t>
                </a: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3704108" y="2032027"/>
              <a:ext cx="29527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3746242" y="2281021"/>
              <a:ext cx="23502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682137" y="2235397"/>
              <a:ext cx="39145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a</a:t>
              </a:r>
              <a:r>
                <a:rPr lang="en-US" sz="1300" b="1" baseline="30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m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7903928" y="3524419"/>
            <a:ext cx="1468672" cy="307777"/>
            <a:chOff x="3048600" y="2089176"/>
            <a:chExt cx="1468672" cy="307777"/>
          </a:xfrm>
        </p:grpSpPr>
        <p:sp>
          <p:nvSpPr>
            <p:cNvPr id="83" name="Rounded Rectangle 82"/>
            <p:cNvSpPr/>
            <p:nvPr>
              <p:custDataLst>
                <p:tags r:id="rId24"/>
              </p:custDataLst>
            </p:nvPr>
          </p:nvSpPr>
          <p:spPr>
            <a:xfrm>
              <a:off x="3066536" y="2101889"/>
              <a:ext cx="1351304" cy="270874"/>
            </a:xfrm>
            <a:prstGeom prst="roundRect">
              <a:avLst/>
            </a:prstGeom>
            <a:blipFill>
              <a:blip r:embed="rId3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84" name="TextBox 83"/>
            <p:cNvSpPr txBox="1"/>
            <p:nvPr>
              <p:custDataLst>
                <p:tags r:id="rId25"/>
              </p:custDataLst>
            </p:nvPr>
          </p:nvSpPr>
          <p:spPr>
            <a:xfrm>
              <a:off x="3048600" y="2089176"/>
              <a:ext cx="14686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× 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n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= </a:t>
              </a:r>
              <a:r>
                <a:rPr lang="en-US" sz="1400" b="1" dirty="0" err="1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a</a:t>
              </a:r>
              <a:r>
                <a:rPr lang="en-US" sz="1400" b="1" baseline="50000" dirty="0" err="1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m+n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 </a:t>
              </a:r>
            </a:p>
          </p:txBody>
        </p:sp>
      </p:grpSp>
      <p:sp>
        <p:nvSpPr>
          <p:cNvPr id="85" name="Rounded Rectangle 84"/>
          <p:cNvSpPr/>
          <p:nvPr/>
        </p:nvSpPr>
        <p:spPr>
          <a:xfrm>
            <a:off x="3766075" y="1250103"/>
            <a:ext cx="2386053" cy="221719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6" name="Rectangle 85"/>
          <p:cNvSpPr/>
          <p:nvPr>
            <p:custDataLst>
              <p:tags r:id="rId13"/>
            </p:custDataLst>
          </p:nvPr>
        </p:nvSpPr>
        <p:spPr>
          <a:xfrm>
            <a:off x="3503909" y="1210911"/>
            <a:ext cx="2736647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0.00000000000000000016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87" name="Rectangle 86"/>
          <p:cNvSpPr/>
          <p:nvPr>
            <p:custDataLst>
              <p:tags r:id="rId14"/>
            </p:custDataLst>
          </p:nvPr>
        </p:nvSpPr>
        <p:spPr>
          <a:xfrm>
            <a:off x="4329134" y="3357432"/>
            <a:ext cx="824265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 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–20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3818448" y="3048811"/>
            <a:ext cx="428481" cy="217348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89" name="Rectangle 88"/>
          <p:cNvSpPr/>
          <p:nvPr>
            <p:custDataLst>
              <p:tags r:id="rId15"/>
            </p:custDataLst>
          </p:nvPr>
        </p:nvSpPr>
        <p:spPr>
          <a:xfrm>
            <a:off x="3734497" y="3003572"/>
            <a:ext cx="579005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20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1145200" y="3840494"/>
            <a:ext cx="4341205" cy="256032"/>
          </a:xfrm>
          <a:prstGeom prst="roundRect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>
              <a:solidFill>
                <a:schemeClr val="dk1"/>
              </a:solidFill>
            </a:endParaRPr>
          </a:p>
        </p:txBody>
      </p:sp>
      <p:sp>
        <p:nvSpPr>
          <p:cNvPr id="91" name="Rectangle 90"/>
          <p:cNvSpPr/>
          <p:nvPr>
            <p:custDataLst>
              <p:tags r:id="rId16"/>
            </p:custDataLst>
          </p:nvPr>
        </p:nvSpPr>
        <p:spPr>
          <a:xfrm>
            <a:off x="3248371" y="3802166"/>
            <a:ext cx="292068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92" name="Rectangle 91"/>
          <p:cNvSpPr/>
          <p:nvPr>
            <p:custDataLst>
              <p:tags r:id="rId17"/>
            </p:custDataLst>
          </p:nvPr>
        </p:nvSpPr>
        <p:spPr>
          <a:xfrm>
            <a:off x="3488623" y="3802166"/>
            <a:ext cx="482824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1.6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93" name="Rectangle 92"/>
          <p:cNvSpPr/>
          <p:nvPr>
            <p:custDataLst>
              <p:tags r:id="rId18"/>
            </p:custDataLst>
          </p:nvPr>
        </p:nvSpPr>
        <p:spPr>
          <a:xfrm>
            <a:off x="3873642" y="3803728"/>
            <a:ext cx="165622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 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–19 </a:t>
            </a:r>
            <a:r>
              <a:rPr lang="en-US" sz="1400" b="1" dirty="0">
                <a:latin typeface="Bookman Old Style" pitchFamily="18" charset="0"/>
              </a:rPr>
              <a:t>coulomb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11630" y="3802166"/>
            <a:ext cx="382504" cy="29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3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  <a:sym typeface="Symbol"/>
              </a:rPr>
              <a:t></a:t>
            </a:r>
            <a:endParaRPr lang="en-US" sz="13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sp>
        <p:nvSpPr>
          <p:cNvPr id="95" name="Rectangle 94"/>
          <p:cNvSpPr/>
          <p:nvPr>
            <p:custDataLst>
              <p:tags r:id="rId19"/>
            </p:custDataLst>
          </p:nvPr>
        </p:nvSpPr>
        <p:spPr>
          <a:xfrm>
            <a:off x="1105533" y="3802166"/>
            <a:ext cx="21964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Charge of an electron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3566455" y="1787062"/>
            <a:ext cx="2448059" cy="239083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3766791" y="2161006"/>
            <a:ext cx="372762" cy="219521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00" name="Rectangle 99"/>
          <p:cNvSpPr/>
          <p:nvPr>
            <p:custDataLst>
              <p:tags r:id="rId20"/>
            </p:custDataLst>
          </p:nvPr>
        </p:nvSpPr>
        <p:spPr>
          <a:xfrm>
            <a:off x="3488623" y="1745450"/>
            <a:ext cx="2675732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100000000000000000000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01" name="Rectangle 100"/>
          <p:cNvSpPr/>
          <p:nvPr>
            <p:custDataLst>
              <p:tags r:id="rId21"/>
            </p:custDataLst>
          </p:nvPr>
        </p:nvSpPr>
        <p:spPr>
          <a:xfrm>
            <a:off x="3724516" y="2106510"/>
            <a:ext cx="421910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16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02" name="Rectangle 101"/>
          <p:cNvSpPr/>
          <p:nvPr>
            <p:custDataLst>
              <p:tags r:id="rId22"/>
            </p:custDataLst>
          </p:nvPr>
        </p:nvSpPr>
        <p:spPr>
          <a:xfrm>
            <a:off x="3248371" y="1217255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03" name="Rectangle 102"/>
          <p:cNvSpPr/>
          <p:nvPr>
            <p:custDataLst>
              <p:tags r:id="rId23"/>
            </p:custDataLst>
          </p:nvPr>
        </p:nvSpPr>
        <p:spPr>
          <a:xfrm>
            <a:off x="1105533" y="1210911"/>
            <a:ext cx="2196435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Charge of an electron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481476" y="1130379"/>
            <a:ext cx="622780" cy="374571"/>
            <a:chOff x="477621" y="1230419"/>
            <a:chExt cx="622780" cy="374571"/>
          </a:xfrm>
        </p:grpSpPr>
        <p:sp>
          <p:nvSpPr>
            <p:cNvPr id="65" name="TextBox 64"/>
            <p:cNvSpPr txBox="1"/>
            <p:nvPr/>
          </p:nvSpPr>
          <p:spPr>
            <a:xfrm>
              <a:off x="534296" y="1294014"/>
              <a:ext cx="509430" cy="274277"/>
            </a:xfrm>
            <a:prstGeom prst="roundRect">
              <a:avLst/>
            </a:prstGeom>
            <a:solidFill>
              <a:srgbClr val="7030A0"/>
            </a:solidFill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4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77621" y="1230419"/>
              <a:ext cx="622780" cy="37457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Sol.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36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6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4" grpId="0"/>
      <p:bldP spid="49" grpId="0" animBg="1"/>
      <p:bldP spid="49" grpId="1" animBg="1"/>
      <p:bldP spid="50" grpId="0"/>
      <p:bldP spid="51" grpId="0"/>
      <p:bldP spid="53" grpId="0"/>
      <p:bldP spid="55" grpId="0"/>
      <p:bldP spid="56" grpId="0"/>
      <p:bldP spid="57" grpId="0"/>
      <p:bldP spid="59" grpId="0"/>
      <p:bldP spid="60" grpId="0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7" grpId="0" animBg="1"/>
      <p:bldP spid="67" grpId="1" animBg="1"/>
      <p:bldP spid="85" grpId="0" animBg="1"/>
      <p:bldP spid="85" grpId="1" animBg="1"/>
      <p:bldP spid="86" grpId="0"/>
      <p:bldP spid="87" grpId="0"/>
      <p:bldP spid="88" grpId="0" animBg="1"/>
      <p:bldP spid="88" grpId="1" animBg="1"/>
      <p:bldP spid="89" grpId="0"/>
      <p:bldP spid="90" grpId="0" animBg="1"/>
      <p:bldP spid="91" grpId="0"/>
      <p:bldP spid="92" grpId="0"/>
      <p:bldP spid="93" grpId="0"/>
      <p:bldP spid="94" grpId="0"/>
      <p:bldP spid="95" grpId="0"/>
      <p:bldP spid="96" grpId="0" animBg="1"/>
      <p:bldP spid="96" grpId="1" animBg="1"/>
      <p:bldP spid="97" grpId="0" animBg="1"/>
      <p:bldP spid="97" grpId="1" animBg="1"/>
      <p:bldP spid="100" grpId="0"/>
      <p:bldP spid="101" grpId="0"/>
      <p:bldP spid="102" grpId="0"/>
      <p:bldP spid="10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83505" y="292214"/>
            <a:ext cx="6755495" cy="550810"/>
            <a:chOff x="1240361" y="2096226"/>
            <a:chExt cx="6755495" cy="550810"/>
          </a:xfrm>
        </p:grpSpPr>
        <p:sp>
          <p:nvSpPr>
            <p:cNvPr id="35" name="Rounded Rectangle 34"/>
            <p:cNvSpPr/>
            <p:nvPr/>
          </p:nvSpPr>
          <p:spPr>
            <a:xfrm>
              <a:off x="1584779" y="2096226"/>
              <a:ext cx="6411077" cy="550810"/>
            </a:xfrm>
            <a:prstGeom prst="roundRect">
              <a:avLst/>
            </a:prstGeom>
            <a:gradFill flip="none" rotWithShape="1">
              <a:gsLst>
                <a:gs pos="0">
                  <a:srgbClr val="CCFF66">
                    <a:tint val="66000"/>
                    <a:satMod val="160000"/>
                  </a:srgbClr>
                </a:gs>
                <a:gs pos="50000">
                  <a:srgbClr val="CCFF66">
                    <a:tint val="44500"/>
                    <a:satMod val="160000"/>
                  </a:srgbClr>
                </a:gs>
                <a:gs pos="100000">
                  <a:srgbClr val="CCFF6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schemeClr val="accent3">
                  <a:lumMod val="7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dk1"/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240361" y="2142471"/>
              <a:ext cx="422279" cy="422279"/>
              <a:chOff x="1240361" y="2142471"/>
              <a:chExt cx="422279" cy="422279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240361" y="2142471"/>
                <a:ext cx="422279" cy="4222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279034" y="2181144"/>
                <a:ext cx="348991" cy="34899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92213" y="2167068"/>
                <a:ext cx="336952" cy="36899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b="1" dirty="0">
                    <a:latin typeface="Benguiat Bk BT" pitchFamily="18" charset="0"/>
                  </a:rPr>
                  <a:t>3</a:t>
                </a:r>
                <a:endParaRPr lang="en-IN" b="1" dirty="0">
                  <a:latin typeface="Benguiat Bk BT" pitchFamily="18" charset="0"/>
                </a:endParaRPr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888815" y="267429"/>
            <a:ext cx="65787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Express the number appearing in the following statements in standard form :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30828" y="1185742"/>
            <a:ext cx="6708171" cy="3595811"/>
          </a:xfrm>
          <a:prstGeom prst="roundRect">
            <a:avLst>
              <a:gd name="adj" fmla="val 1565"/>
            </a:avLst>
          </a:prstGeom>
          <a:blipFill>
            <a:blip r:embed="rId22"/>
            <a:tile tx="0" ty="0" sx="100000" sy="100000" flip="none" algn="tl"/>
          </a:blipFill>
          <a:ln w="19050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30827" y="868789"/>
            <a:ext cx="6721713" cy="282529"/>
          </a:xfrm>
          <a:prstGeom prst="roundRect">
            <a:avLst/>
          </a:prstGeom>
          <a:solidFill>
            <a:srgbClr val="D3FDF2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20069" y="842676"/>
            <a:ext cx="67217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(iii) Size of a bacteria is 0.0000005 m.</a:t>
            </a:r>
            <a:endParaRPr lang="en-US" sz="1400" b="1" baseline="30000" dirty="0">
              <a:latin typeface="Bookman Old Style" pitchFamily="18" charset="0"/>
            </a:endParaRPr>
          </a:p>
        </p:txBody>
      </p:sp>
      <p:sp>
        <p:nvSpPr>
          <p:cNvPr id="50" name="Rectangle 49"/>
          <p:cNvSpPr/>
          <p:nvPr>
            <p:custDataLst>
              <p:tags r:id="rId1"/>
            </p:custDataLst>
          </p:nvPr>
        </p:nvSpPr>
        <p:spPr>
          <a:xfrm>
            <a:off x="2647950" y="1587580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51" name="Rectangle 50"/>
          <p:cNvSpPr/>
          <p:nvPr>
            <p:custDataLst>
              <p:tags r:id="rId2"/>
            </p:custDataLst>
          </p:nvPr>
        </p:nvSpPr>
        <p:spPr>
          <a:xfrm>
            <a:off x="3275021" y="1504950"/>
            <a:ext cx="30328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5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2908477" y="1769896"/>
            <a:ext cx="11087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>
            <p:custDataLst>
              <p:tags r:id="rId3"/>
            </p:custDataLst>
          </p:nvPr>
        </p:nvSpPr>
        <p:spPr>
          <a:xfrm>
            <a:off x="2647950" y="2219551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3063374" y="2397852"/>
            <a:ext cx="4522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>
            <p:custDataLst>
              <p:tags r:id="rId4"/>
            </p:custDataLst>
          </p:nvPr>
        </p:nvSpPr>
        <p:spPr>
          <a:xfrm>
            <a:off x="6967836" y="2468909"/>
            <a:ext cx="1370999" cy="318119"/>
          </a:xfrm>
          <a:prstGeom prst="roundRect">
            <a:avLst/>
          </a:prstGeom>
          <a:blipFill>
            <a:blip r:embed="rId2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7 number</a:t>
            </a:r>
          </a:p>
        </p:txBody>
      </p:sp>
      <p:sp>
        <p:nvSpPr>
          <p:cNvPr id="62" name="Rounded Rectangle 61"/>
          <p:cNvSpPr/>
          <p:nvPr>
            <p:custDataLst>
              <p:tags r:id="rId5"/>
            </p:custDataLst>
          </p:nvPr>
        </p:nvSpPr>
        <p:spPr>
          <a:xfrm>
            <a:off x="6426554" y="1581236"/>
            <a:ext cx="2370148" cy="748001"/>
          </a:xfrm>
          <a:prstGeom prst="roundRect">
            <a:avLst/>
          </a:prstGeom>
          <a:blipFill>
            <a:blip r:embed="rId2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How many numbers are there after decimal point?</a:t>
            </a:r>
          </a:p>
        </p:txBody>
      </p:sp>
      <p:sp>
        <p:nvSpPr>
          <p:cNvPr id="63" name="Rounded Rectangle 62"/>
          <p:cNvSpPr/>
          <p:nvPr>
            <p:custDataLst>
              <p:tags r:id="rId6"/>
            </p:custDataLst>
          </p:nvPr>
        </p:nvSpPr>
        <p:spPr>
          <a:xfrm>
            <a:off x="6410393" y="2840783"/>
            <a:ext cx="2154680" cy="608550"/>
          </a:xfrm>
          <a:prstGeom prst="roundRect">
            <a:avLst/>
          </a:prstGeom>
          <a:blipFill>
            <a:blip r:embed="rId2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If we write this in index form we get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6897997" y="3511320"/>
            <a:ext cx="1033083" cy="495758"/>
            <a:chOff x="3040508" y="2032027"/>
            <a:chExt cx="1033083" cy="495758"/>
          </a:xfrm>
        </p:grpSpPr>
        <p:grpSp>
          <p:nvGrpSpPr>
            <p:cNvPr id="69" name="Group 68"/>
            <p:cNvGrpSpPr/>
            <p:nvPr/>
          </p:nvGrpSpPr>
          <p:grpSpPr>
            <a:xfrm>
              <a:off x="3040508" y="2043480"/>
              <a:ext cx="983742" cy="436245"/>
              <a:chOff x="3040508" y="2043480"/>
              <a:chExt cx="983742" cy="436245"/>
            </a:xfrm>
          </p:grpSpPr>
          <p:sp>
            <p:nvSpPr>
              <p:cNvPr id="79" name="Rounded Rectangle 78"/>
              <p:cNvSpPr/>
              <p:nvPr>
                <p:custDataLst>
                  <p:tags r:id="rId17"/>
                </p:custDataLst>
              </p:nvPr>
            </p:nvSpPr>
            <p:spPr>
              <a:xfrm>
                <a:off x="3090688" y="2043480"/>
                <a:ext cx="933562" cy="436245"/>
              </a:xfrm>
              <a:prstGeom prst="roundRect">
                <a:avLst/>
              </a:prstGeom>
              <a:blipFill>
                <a:blip r:embed="rId23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a:blip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b="1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80" name="TextBox 79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3040508" y="2082283"/>
                <a:ext cx="50847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a</a:t>
                </a:r>
                <a:r>
                  <a:rPr lang="en-US" sz="1400" b="1" baseline="50000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– m</a:t>
                </a:r>
                <a:endParaRPr lang="en-IN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endParaRPr>
              </a:p>
            </p:txBody>
          </p:sp>
          <p:sp>
            <p:nvSpPr>
              <p:cNvPr id="81" name="TextBox 80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3401290" y="2121077"/>
                <a:ext cx="292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=</a:t>
                </a: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3704108" y="2032027"/>
              <a:ext cx="29527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3746242" y="2281021"/>
              <a:ext cx="23502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682137" y="2235397"/>
              <a:ext cx="39145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a</a:t>
              </a:r>
              <a:r>
                <a:rPr lang="en-US" sz="1300" b="1" baseline="30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m</a:t>
              </a:r>
            </a:p>
          </p:txBody>
        </p:sp>
      </p:grpSp>
      <p:sp>
        <p:nvSpPr>
          <p:cNvPr id="85" name="Rounded Rectangle 84"/>
          <p:cNvSpPr/>
          <p:nvPr/>
        </p:nvSpPr>
        <p:spPr>
          <a:xfrm>
            <a:off x="3160548" y="1250103"/>
            <a:ext cx="887747" cy="221719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6" name="Rectangle 85"/>
          <p:cNvSpPr/>
          <p:nvPr>
            <p:custDataLst>
              <p:tags r:id="rId7"/>
            </p:custDataLst>
          </p:nvPr>
        </p:nvSpPr>
        <p:spPr>
          <a:xfrm>
            <a:off x="2903488" y="1210911"/>
            <a:ext cx="119455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0.0000005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3083678" y="2430922"/>
            <a:ext cx="420039" cy="217348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1150608" y="2800350"/>
            <a:ext cx="2987644" cy="256032"/>
          </a:xfrm>
          <a:prstGeom prst="roundRect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>
              <a:solidFill>
                <a:schemeClr val="dk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11630" y="2762250"/>
            <a:ext cx="382504" cy="29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3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  <a:sym typeface="Symbol"/>
              </a:rPr>
              <a:t></a:t>
            </a:r>
            <a:endParaRPr lang="en-US" sz="13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sp>
        <p:nvSpPr>
          <p:cNvPr id="95" name="Rectangle 94"/>
          <p:cNvSpPr/>
          <p:nvPr>
            <p:custDataLst>
              <p:tags r:id="rId8"/>
            </p:custDataLst>
          </p:nvPr>
        </p:nvSpPr>
        <p:spPr>
          <a:xfrm>
            <a:off x="1105527" y="2762250"/>
            <a:ext cx="16289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Size of bacteria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2963666" y="1787062"/>
            <a:ext cx="1005840" cy="239083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3141254" y="2153322"/>
            <a:ext cx="280062" cy="219521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00" name="Rectangle 99"/>
          <p:cNvSpPr/>
          <p:nvPr>
            <p:custDataLst>
              <p:tags r:id="rId9"/>
            </p:custDataLst>
          </p:nvPr>
        </p:nvSpPr>
        <p:spPr>
          <a:xfrm>
            <a:off x="2888202" y="1745450"/>
            <a:ext cx="1133644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10000000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01" name="Rectangle 100"/>
          <p:cNvSpPr/>
          <p:nvPr>
            <p:custDataLst>
              <p:tags r:id="rId10"/>
            </p:custDataLst>
          </p:nvPr>
        </p:nvSpPr>
        <p:spPr>
          <a:xfrm>
            <a:off x="3145611" y="2106510"/>
            <a:ext cx="30328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5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02" name="Rectangle 101"/>
          <p:cNvSpPr/>
          <p:nvPr>
            <p:custDataLst>
              <p:tags r:id="rId11"/>
            </p:custDataLst>
          </p:nvPr>
        </p:nvSpPr>
        <p:spPr>
          <a:xfrm>
            <a:off x="2647950" y="1217255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03" name="Rectangle 102"/>
          <p:cNvSpPr/>
          <p:nvPr>
            <p:custDataLst>
              <p:tags r:id="rId12"/>
            </p:custDataLst>
          </p:nvPr>
        </p:nvSpPr>
        <p:spPr>
          <a:xfrm>
            <a:off x="1105527" y="1210911"/>
            <a:ext cx="1628972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Size of bacteria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55" name="Rectangle 54"/>
          <p:cNvSpPr/>
          <p:nvPr>
            <p:custDataLst>
              <p:tags r:id="rId13"/>
            </p:custDataLst>
          </p:nvPr>
        </p:nvSpPr>
        <p:spPr>
          <a:xfrm>
            <a:off x="3039137" y="2385711"/>
            <a:ext cx="50045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59" name="Rectangle 58"/>
          <p:cNvSpPr/>
          <p:nvPr>
            <p:custDataLst>
              <p:tags r:id="rId14"/>
            </p:custDataLst>
          </p:nvPr>
        </p:nvSpPr>
        <p:spPr>
          <a:xfrm>
            <a:off x="2647950" y="2762250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60" name="Rectangle 59"/>
          <p:cNvSpPr/>
          <p:nvPr>
            <p:custDataLst>
              <p:tags r:id="rId15"/>
            </p:custDataLst>
          </p:nvPr>
        </p:nvSpPr>
        <p:spPr>
          <a:xfrm>
            <a:off x="2888202" y="2762250"/>
            <a:ext cx="30328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5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87" name="Rectangle 86"/>
          <p:cNvSpPr/>
          <p:nvPr>
            <p:custDataLst>
              <p:tags r:id="rId16"/>
            </p:custDataLst>
          </p:nvPr>
        </p:nvSpPr>
        <p:spPr>
          <a:xfrm>
            <a:off x="3116753" y="2762250"/>
            <a:ext cx="106631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 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– 7 </a:t>
            </a:r>
            <a:r>
              <a:rPr lang="en-US" sz="1400" b="1" dirty="0">
                <a:latin typeface="Bookman Old Style" pitchFamily="18" charset="0"/>
              </a:rPr>
              <a:t>m.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81476" y="1132042"/>
            <a:ext cx="622780" cy="374571"/>
            <a:chOff x="477621" y="1230419"/>
            <a:chExt cx="622780" cy="374571"/>
          </a:xfrm>
        </p:grpSpPr>
        <p:sp>
          <p:nvSpPr>
            <p:cNvPr id="56" name="TextBox 55"/>
            <p:cNvSpPr txBox="1"/>
            <p:nvPr/>
          </p:nvSpPr>
          <p:spPr>
            <a:xfrm>
              <a:off x="534296" y="1294014"/>
              <a:ext cx="509430" cy="274277"/>
            </a:xfrm>
            <a:prstGeom prst="roundRect">
              <a:avLst/>
            </a:prstGeom>
            <a:solidFill>
              <a:srgbClr val="7030A0"/>
            </a:solidFill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7621" y="1230419"/>
              <a:ext cx="622780" cy="37457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Sol.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532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4" grpId="0"/>
      <p:bldP spid="50" grpId="0"/>
      <p:bldP spid="51" grpId="0"/>
      <p:bldP spid="53" grpId="0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85" grpId="0" animBg="1"/>
      <p:bldP spid="85" grpId="1" animBg="1"/>
      <p:bldP spid="86" grpId="0"/>
      <p:bldP spid="88" grpId="0" animBg="1"/>
      <p:bldP spid="88" grpId="1" animBg="1"/>
      <p:bldP spid="90" grpId="0" animBg="1"/>
      <p:bldP spid="94" grpId="0"/>
      <p:bldP spid="95" grpId="0"/>
      <p:bldP spid="96" grpId="0" animBg="1"/>
      <p:bldP spid="96" grpId="1" animBg="1"/>
      <p:bldP spid="97" grpId="0" animBg="1"/>
      <p:bldP spid="97" grpId="1" animBg="1"/>
      <p:bldP spid="100" grpId="0"/>
      <p:bldP spid="101" grpId="0"/>
      <p:bldP spid="102" grpId="0"/>
      <p:bldP spid="103" grpId="0"/>
      <p:bldP spid="55" grpId="0"/>
      <p:bldP spid="59" grpId="0"/>
      <p:bldP spid="60" grpId="0"/>
      <p:bldP spid="8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83505" y="292214"/>
            <a:ext cx="6755495" cy="550810"/>
            <a:chOff x="1240361" y="2096226"/>
            <a:chExt cx="6755495" cy="550810"/>
          </a:xfrm>
        </p:grpSpPr>
        <p:sp>
          <p:nvSpPr>
            <p:cNvPr id="35" name="Rounded Rectangle 34"/>
            <p:cNvSpPr/>
            <p:nvPr/>
          </p:nvSpPr>
          <p:spPr>
            <a:xfrm>
              <a:off x="1584779" y="2096226"/>
              <a:ext cx="6411077" cy="550810"/>
            </a:xfrm>
            <a:prstGeom prst="roundRect">
              <a:avLst/>
            </a:prstGeom>
            <a:gradFill flip="none" rotWithShape="1">
              <a:gsLst>
                <a:gs pos="0">
                  <a:srgbClr val="CCFF66">
                    <a:tint val="66000"/>
                    <a:satMod val="160000"/>
                  </a:srgbClr>
                </a:gs>
                <a:gs pos="50000">
                  <a:srgbClr val="CCFF66">
                    <a:tint val="44500"/>
                    <a:satMod val="160000"/>
                  </a:srgbClr>
                </a:gs>
                <a:gs pos="100000">
                  <a:srgbClr val="CCFF6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schemeClr val="accent3">
                  <a:lumMod val="7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dk1"/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240361" y="2142471"/>
              <a:ext cx="422279" cy="422279"/>
              <a:chOff x="1240361" y="2142471"/>
              <a:chExt cx="422279" cy="422279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240361" y="2142471"/>
                <a:ext cx="422279" cy="4222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279034" y="2181144"/>
                <a:ext cx="348991" cy="34899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92213" y="2167068"/>
                <a:ext cx="336952" cy="36899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b="1" dirty="0">
                    <a:latin typeface="Benguiat Bk BT" pitchFamily="18" charset="0"/>
                  </a:rPr>
                  <a:t>3</a:t>
                </a:r>
                <a:endParaRPr lang="en-IN" b="1" dirty="0">
                  <a:latin typeface="Benguiat Bk BT" pitchFamily="18" charset="0"/>
                </a:endParaRPr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888815" y="267429"/>
            <a:ext cx="65787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Express the number appearing in the following statements in standard form :</a:t>
            </a:r>
          </a:p>
        </p:txBody>
      </p:sp>
      <p:sp>
        <p:nvSpPr>
          <p:cNvPr id="128" name="Rounded Rectangle 127"/>
          <p:cNvSpPr/>
          <p:nvPr/>
        </p:nvSpPr>
        <p:spPr>
          <a:xfrm>
            <a:off x="530828" y="1189378"/>
            <a:ext cx="6708171" cy="3668375"/>
          </a:xfrm>
          <a:prstGeom prst="roundRect">
            <a:avLst>
              <a:gd name="adj" fmla="val 1565"/>
            </a:avLst>
          </a:prstGeom>
          <a:blipFill>
            <a:blip r:embed="rId31"/>
            <a:tile tx="0" ty="0" sx="100000" sy="100000" flip="none" algn="tl"/>
          </a:blipFill>
          <a:ln w="19050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530827" y="883183"/>
            <a:ext cx="6721713" cy="282529"/>
          </a:xfrm>
          <a:prstGeom prst="roundRect">
            <a:avLst/>
          </a:prstGeom>
          <a:solidFill>
            <a:srgbClr val="D3FDF2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30828" y="867825"/>
            <a:ext cx="41173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(iv) Size of a plant cell is 0.00001275 m.</a:t>
            </a:r>
            <a:endParaRPr lang="en-US" sz="1400" b="1" baseline="30000" dirty="0">
              <a:latin typeface="Bookman Old Style" pitchFamily="18" charset="0"/>
            </a:endParaRPr>
          </a:p>
        </p:txBody>
      </p:sp>
      <p:sp>
        <p:nvSpPr>
          <p:cNvPr id="134" name="Rounded Rectangle 133"/>
          <p:cNvSpPr/>
          <p:nvPr/>
        </p:nvSpPr>
        <p:spPr>
          <a:xfrm>
            <a:off x="3966676" y="3365993"/>
            <a:ext cx="1053005" cy="232051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35" name="Rectangle 134"/>
          <p:cNvSpPr/>
          <p:nvPr>
            <p:custDataLst>
              <p:tags r:id="rId1"/>
            </p:custDataLst>
          </p:nvPr>
        </p:nvSpPr>
        <p:spPr>
          <a:xfrm>
            <a:off x="2875694" y="1563172"/>
            <a:ext cx="292068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36" name="Rectangle 135"/>
          <p:cNvSpPr/>
          <p:nvPr>
            <p:custDataLst>
              <p:tags r:id="rId2"/>
            </p:custDataLst>
          </p:nvPr>
        </p:nvSpPr>
        <p:spPr>
          <a:xfrm>
            <a:off x="3436596" y="1480549"/>
            <a:ext cx="659155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1275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137" name="Straight Connector 136"/>
          <p:cNvCxnSpPr/>
          <p:nvPr/>
        </p:nvCxnSpPr>
        <p:spPr>
          <a:xfrm>
            <a:off x="3162384" y="1745492"/>
            <a:ext cx="11887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>
            <p:custDataLst>
              <p:tags r:id="rId3"/>
            </p:custDataLst>
          </p:nvPr>
        </p:nvSpPr>
        <p:spPr>
          <a:xfrm>
            <a:off x="2875694" y="2195143"/>
            <a:ext cx="292068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>
            <a:off x="3241011" y="2365764"/>
            <a:ext cx="5842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/>
          <p:cNvSpPr/>
          <p:nvPr>
            <p:custDataLst>
              <p:tags r:id="rId4"/>
            </p:custDataLst>
          </p:nvPr>
        </p:nvSpPr>
        <p:spPr>
          <a:xfrm>
            <a:off x="3295650" y="2342254"/>
            <a:ext cx="50045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8</a:t>
            </a:r>
          </a:p>
        </p:txBody>
      </p:sp>
      <p:sp>
        <p:nvSpPr>
          <p:cNvPr id="141" name="Rectangle 140"/>
          <p:cNvSpPr/>
          <p:nvPr>
            <p:custDataLst>
              <p:tags r:id="rId5"/>
            </p:custDataLst>
          </p:nvPr>
        </p:nvSpPr>
        <p:spPr>
          <a:xfrm>
            <a:off x="2875694" y="2832707"/>
            <a:ext cx="292068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42" name="Rectangle 141"/>
          <p:cNvSpPr/>
          <p:nvPr>
            <p:custDataLst>
              <p:tags r:id="rId6"/>
            </p:custDataLst>
          </p:nvPr>
        </p:nvSpPr>
        <p:spPr>
          <a:xfrm>
            <a:off x="3096008" y="2702723"/>
            <a:ext cx="128272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1.275 × 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3</a:t>
            </a:r>
          </a:p>
        </p:txBody>
      </p:sp>
      <p:cxnSp>
        <p:nvCxnSpPr>
          <p:cNvPr id="143" name="Straight Connector 142"/>
          <p:cNvCxnSpPr/>
          <p:nvPr/>
        </p:nvCxnSpPr>
        <p:spPr>
          <a:xfrm>
            <a:off x="3206117" y="2988085"/>
            <a:ext cx="10498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>
            <p:custDataLst>
              <p:tags r:id="rId7"/>
            </p:custDataLst>
          </p:nvPr>
        </p:nvSpPr>
        <p:spPr>
          <a:xfrm>
            <a:off x="2875694" y="3333024"/>
            <a:ext cx="292068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45" name="Rectangle 144"/>
          <p:cNvSpPr/>
          <p:nvPr>
            <p:custDataLst>
              <p:tags r:id="rId8"/>
            </p:custDataLst>
          </p:nvPr>
        </p:nvSpPr>
        <p:spPr>
          <a:xfrm>
            <a:off x="3137483" y="3333028"/>
            <a:ext cx="128272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1.275 × 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146" name="Rounded Rectangle 145"/>
          <p:cNvSpPr/>
          <p:nvPr>
            <p:custDataLst>
              <p:tags r:id="rId9"/>
            </p:custDataLst>
          </p:nvPr>
        </p:nvSpPr>
        <p:spPr>
          <a:xfrm>
            <a:off x="6009986" y="2444505"/>
            <a:ext cx="1370999" cy="318119"/>
          </a:xfrm>
          <a:prstGeom prst="roundRect">
            <a:avLst/>
          </a:prstGeom>
          <a:blipFill>
            <a:blip r:embed="rId3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8 number</a:t>
            </a:r>
          </a:p>
        </p:txBody>
      </p:sp>
      <p:sp>
        <p:nvSpPr>
          <p:cNvPr id="147" name="Rounded Rectangle 146"/>
          <p:cNvSpPr/>
          <p:nvPr>
            <p:custDataLst>
              <p:tags r:id="rId10"/>
            </p:custDataLst>
          </p:nvPr>
        </p:nvSpPr>
        <p:spPr>
          <a:xfrm>
            <a:off x="5468704" y="1556832"/>
            <a:ext cx="2370148" cy="748001"/>
          </a:xfrm>
          <a:prstGeom prst="roundRect">
            <a:avLst/>
          </a:prstGeom>
          <a:blipFill>
            <a:blip r:embed="rId3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How many numbers are there after decimal point?</a:t>
            </a:r>
          </a:p>
        </p:txBody>
      </p:sp>
      <p:sp>
        <p:nvSpPr>
          <p:cNvPr id="148" name="Rounded Rectangle 147"/>
          <p:cNvSpPr/>
          <p:nvPr>
            <p:custDataLst>
              <p:tags r:id="rId11"/>
            </p:custDataLst>
          </p:nvPr>
        </p:nvSpPr>
        <p:spPr>
          <a:xfrm>
            <a:off x="5452543" y="2816379"/>
            <a:ext cx="2154680" cy="608550"/>
          </a:xfrm>
          <a:prstGeom prst="roundRect">
            <a:avLst/>
          </a:prstGeom>
          <a:blipFill>
            <a:blip r:embed="rId3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If we write this in index form we get</a:t>
            </a:r>
          </a:p>
        </p:txBody>
      </p:sp>
      <p:sp>
        <p:nvSpPr>
          <p:cNvPr id="149" name="Rounded Rectangle 148"/>
          <p:cNvSpPr/>
          <p:nvPr>
            <p:custDataLst>
              <p:tags r:id="rId12"/>
            </p:custDataLst>
          </p:nvPr>
        </p:nvSpPr>
        <p:spPr>
          <a:xfrm>
            <a:off x="5073250" y="4050136"/>
            <a:ext cx="2607164" cy="579014"/>
          </a:xfrm>
          <a:prstGeom prst="roundRect">
            <a:avLst/>
          </a:prstGeom>
          <a:blipFill>
            <a:blip r:embed="rId3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1275 can also be written as 1.275 × 10</a:t>
            </a:r>
            <a:r>
              <a:rPr lang="en-US" sz="1600" b="1" baseline="30000" dirty="0">
                <a:solidFill>
                  <a:schemeClr val="bg1"/>
                </a:solidFill>
                <a:latin typeface="Bookman Old Style" pitchFamily="18" charset="0"/>
              </a:rPr>
              <a:t>3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 </a:t>
            </a:r>
          </a:p>
        </p:txBody>
      </p:sp>
      <p:grpSp>
        <p:nvGrpSpPr>
          <p:cNvPr id="150" name="Group 149"/>
          <p:cNvGrpSpPr/>
          <p:nvPr/>
        </p:nvGrpSpPr>
        <p:grpSpPr>
          <a:xfrm>
            <a:off x="5940147" y="3486913"/>
            <a:ext cx="1033083" cy="495758"/>
            <a:chOff x="3040508" y="2032027"/>
            <a:chExt cx="1033083" cy="495758"/>
          </a:xfrm>
        </p:grpSpPr>
        <p:grpSp>
          <p:nvGrpSpPr>
            <p:cNvPr id="151" name="Group 150"/>
            <p:cNvGrpSpPr/>
            <p:nvPr/>
          </p:nvGrpSpPr>
          <p:grpSpPr>
            <a:xfrm>
              <a:off x="3040508" y="2043480"/>
              <a:ext cx="983742" cy="436245"/>
              <a:chOff x="3040508" y="2043480"/>
              <a:chExt cx="983742" cy="436245"/>
            </a:xfrm>
          </p:grpSpPr>
          <p:sp>
            <p:nvSpPr>
              <p:cNvPr id="155" name="Rounded Rectangle 154"/>
              <p:cNvSpPr/>
              <p:nvPr>
                <p:custDataLst>
                  <p:tags r:id="rId26"/>
                </p:custDataLst>
              </p:nvPr>
            </p:nvSpPr>
            <p:spPr>
              <a:xfrm>
                <a:off x="3090688" y="2043480"/>
                <a:ext cx="933562" cy="436245"/>
              </a:xfrm>
              <a:prstGeom prst="roundRect">
                <a:avLst/>
              </a:prstGeom>
              <a:blipFill>
                <a:blip r:embed="rId3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a:blip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b="1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56" name="TextBox 155"/>
              <p:cNvSpPr txBox="1"/>
              <p:nvPr>
                <p:custDataLst>
                  <p:tags r:id="rId27"/>
                </p:custDataLst>
              </p:nvPr>
            </p:nvSpPr>
            <p:spPr>
              <a:xfrm>
                <a:off x="3040508" y="2082283"/>
                <a:ext cx="50847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a</a:t>
                </a:r>
                <a:r>
                  <a:rPr lang="en-US" sz="1400" b="1" baseline="50000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– m</a:t>
                </a:r>
                <a:endParaRPr lang="en-IN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endParaRPr>
              </a:p>
            </p:txBody>
          </p:sp>
          <p:sp>
            <p:nvSpPr>
              <p:cNvPr id="157" name="TextBox 156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3401290" y="2121077"/>
                <a:ext cx="292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=</a:t>
                </a:r>
              </a:p>
            </p:txBody>
          </p:sp>
        </p:grpSp>
        <p:sp>
          <p:nvSpPr>
            <p:cNvPr id="152" name="TextBox 151"/>
            <p:cNvSpPr txBox="1"/>
            <p:nvPr/>
          </p:nvSpPr>
          <p:spPr>
            <a:xfrm>
              <a:off x="3704108" y="2032027"/>
              <a:ext cx="29527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3746242" y="2281021"/>
              <a:ext cx="23502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3682137" y="2235397"/>
              <a:ext cx="39145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a</a:t>
              </a:r>
              <a:r>
                <a:rPr lang="en-US" sz="1300" b="1" baseline="30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m</a:t>
              </a:r>
            </a:p>
          </p:txBody>
        </p:sp>
      </p:grpSp>
      <p:grpSp>
        <p:nvGrpSpPr>
          <p:cNvPr id="158" name="Group 157"/>
          <p:cNvGrpSpPr/>
          <p:nvPr/>
        </p:nvGrpSpPr>
        <p:grpSpPr>
          <a:xfrm>
            <a:off x="6946078" y="3500018"/>
            <a:ext cx="1468672" cy="307777"/>
            <a:chOff x="3048600" y="2089176"/>
            <a:chExt cx="1468672" cy="307777"/>
          </a:xfrm>
        </p:grpSpPr>
        <p:sp>
          <p:nvSpPr>
            <p:cNvPr id="159" name="Rounded Rectangle 158"/>
            <p:cNvSpPr/>
            <p:nvPr>
              <p:custDataLst>
                <p:tags r:id="rId24"/>
              </p:custDataLst>
            </p:nvPr>
          </p:nvSpPr>
          <p:spPr>
            <a:xfrm>
              <a:off x="3066536" y="2101889"/>
              <a:ext cx="1351304" cy="270874"/>
            </a:xfrm>
            <a:prstGeom prst="roundRect">
              <a:avLst/>
            </a:prstGeom>
            <a:blipFill>
              <a:blip r:embed="rId3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60" name="TextBox 159"/>
            <p:cNvSpPr txBox="1"/>
            <p:nvPr>
              <p:custDataLst>
                <p:tags r:id="rId25"/>
              </p:custDataLst>
            </p:nvPr>
          </p:nvSpPr>
          <p:spPr>
            <a:xfrm>
              <a:off x="3048600" y="2089176"/>
              <a:ext cx="14686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× 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n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= </a:t>
              </a:r>
              <a:r>
                <a:rPr lang="en-US" sz="1400" b="1" dirty="0" err="1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a</a:t>
              </a:r>
              <a:r>
                <a:rPr lang="en-US" sz="1400" b="1" baseline="50000" dirty="0" err="1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m+n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 </a:t>
              </a:r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3382991" y="1253815"/>
            <a:ext cx="969913" cy="221719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62" name="Rectangle 161"/>
          <p:cNvSpPr/>
          <p:nvPr>
            <p:custDataLst>
              <p:tags r:id="rId13"/>
            </p:custDataLst>
          </p:nvPr>
        </p:nvSpPr>
        <p:spPr>
          <a:xfrm>
            <a:off x="3131553" y="1200153"/>
            <a:ext cx="1313180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0.00001275</a:t>
            </a:r>
            <a:endParaRPr lang="en-US" sz="1400" b="1" baseline="30000" dirty="0">
              <a:latin typeface="Bookman Old Style" pitchFamily="18" charset="0"/>
            </a:endParaRPr>
          </a:p>
        </p:txBody>
      </p:sp>
      <p:sp>
        <p:nvSpPr>
          <p:cNvPr id="163" name="Rectangle 162"/>
          <p:cNvSpPr/>
          <p:nvPr>
            <p:custDataLst>
              <p:tags r:id="rId14"/>
            </p:custDataLst>
          </p:nvPr>
        </p:nvSpPr>
        <p:spPr>
          <a:xfrm>
            <a:off x="4317267" y="3333028"/>
            <a:ext cx="78579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 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– 8</a:t>
            </a:r>
          </a:p>
        </p:txBody>
      </p:sp>
      <p:sp>
        <p:nvSpPr>
          <p:cNvPr id="164" name="Rounded Rectangle 163"/>
          <p:cNvSpPr/>
          <p:nvPr/>
        </p:nvSpPr>
        <p:spPr>
          <a:xfrm>
            <a:off x="3527073" y="3024410"/>
            <a:ext cx="389528" cy="217348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65" name="Rectangle 164"/>
          <p:cNvSpPr/>
          <p:nvPr>
            <p:custDataLst>
              <p:tags r:id="rId15"/>
            </p:custDataLst>
          </p:nvPr>
        </p:nvSpPr>
        <p:spPr>
          <a:xfrm>
            <a:off x="3461942" y="2979165"/>
            <a:ext cx="50045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8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1090149" y="3805667"/>
            <a:ext cx="3573126" cy="256032"/>
          </a:xfrm>
          <a:prstGeom prst="roundRect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>
              <a:solidFill>
                <a:schemeClr val="dk1"/>
              </a:solidFill>
            </a:endParaRPr>
          </a:p>
        </p:txBody>
      </p:sp>
      <p:sp>
        <p:nvSpPr>
          <p:cNvPr id="167" name="Rectangle 166"/>
          <p:cNvSpPr/>
          <p:nvPr>
            <p:custDataLst>
              <p:tags r:id="rId16"/>
            </p:custDataLst>
          </p:nvPr>
        </p:nvSpPr>
        <p:spPr>
          <a:xfrm>
            <a:off x="2875694" y="3777762"/>
            <a:ext cx="292068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68" name="Rectangle 167"/>
          <p:cNvSpPr/>
          <p:nvPr>
            <p:custDataLst>
              <p:tags r:id="rId17"/>
            </p:custDataLst>
          </p:nvPr>
        </p:nvSpPr>
        <p:spPr>
          <a:xfrm>
            <a:off x="3137483" y="3779321"/>
            <a:ext cx="720069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1.275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69" name="Rectangle 168"/>
          <p:cNvSpPr/>
          <p:nvPr>
            <p:custDataLst>
              <p:tags r:id="rId18"/>
            </p:custDataLst>
          </p:nvPr>
        </p:nvSpPr>
        <p:spPr>
          <a:xfrm>
            <a:off x="3724281" y="3779321"/>
            <a:ext cx="100540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 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– 5 </a:t>
            </a:r>
            <a:r>
              <a:rPr lang="en-US" sz="1400" b="1" dirty="0">
                <a:latin typeface="Bookman Old Style" pitchFamily="18" charset="0"/>
              </a:rPr>
              <a:t>m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711630" y="3777764"/>
            <a:ext cx="382504" cy="29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3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  <a:sym typeface="Symbol"/>
              </a:rPr>
              <a:t></a:t>
            </a:r>
            <a:endParaRPr lang="en-US" sz="13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sp>
        <p:nvSpPr>
          <p:cNvPr id="171" name="Rectangle 170"/>
          <p:cNvSpPr/>
          <p:nvPr>
            <p:custDataLst>
              <p:tags r:id="rId19"/>
            </p:custDataLst>
          </p:nvPr>
        </p:nvSpPr>
        <p:spPr>
          <a:xfrm>
            <a:off x="1054930" y="3777765"/>
            <a:ext cx="19159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Size of a plant cell</a:t>
            </a:r>
            <a:endParaRPr lang="en-US" sz="1400" b="1" baseline="30000" dirty="0">
              <a:latin typeface="Bookman Old Style" pitchFamily="18" charset="0"/>
            </a:endParaRPr>
          </a:p>
        </p:txBody>
      </p:sp>
      <p:sp>
        <p:nvSpPr>
          <p:cNvPr id="172" name="Rounded Rectangle 171"/>
          <p:cNvSpPr/>
          <p:nvPr/>
        </p:nvSpPr>
        <p:spPr>
          <a:xfrm>
            <a:off x="3183047" y="1772439"/>
            <a:ext cx="1119336" cy="219521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73" name="Rounded Rectangle 172"/>
          <p:cNvSpPr/>
          <p:nvPr/>
        </p:nvSpPr>
        <p:spPr>
          <a:xfrm>
            <a:off x="3274367" y="2130664"/>
            <a:ext cx="509041" cy="219521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74" name="Rectangle 173"/>
          <p:cNvSpPr/>
          <p:nvPr>
            <p:custDataLst>
              <p:tags r:id="rId20"/>
            </p:custDataLst>
          </p:nvPr>
        </p:nvSpPr>
        <p:spPr>
          <a:xfrm>
            <a:off x="3101753" y="1721043"/>
            <a:ext cx="1252266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100000000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75" name="Rectangle 174"/>
          <p:cNvSpPr/>
          <p:nvPr>
            <p:custDataLst>
              <p:tags r:id="rId21"/>
            </p:custDataLst>
          </p:nvPr>
        </p:nvSpPr>
        <p:spPr>
          <a:xfrm>
            <a:off x="3204092" y="2082109"/>
            <a:ext cx="659155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1275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76" name="Rectangle 175"/>
          <p:cNvSpPr/>
          <p:nvPr>
            <p:custDataLst>
              <p:tags r:id="rId22"/>
            </p:custDataLst>
          </p:nvPr>
        </p:nvSpPr>
        <p:spPr>
          <a:xfrm>
            <a:off x="2875694" y="1200149"/>
            <a:ext cx="292068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77" name="Rectangle 176"/>
          <p:cNvSpPr/>
          <p:nvPr>
            <p:custDataLst>
              <p:tags r:id="rId23"/>
            </p:custDataLst>
          </p:nvPr>
        </p:nvSpPr>
        <p:spPr>
          <a:xfrm>
            <a:off x="1054930" y="1200153"/>
            <a:ext cx="1915909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Size of a plant cell</a:t>
            </a:r>
            <a:endParaRPr lang="en-US" sz="1400" b="1" baseline="30000" dirty="0">
              <a:latin typeface="Bookman Old Style" pitchFamily="18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481476" y="1130379"/>
            <a:ext cx="622780" cy="374571"/>
            <a:chOff x="477621" y="1230419"/>
            <a:chExt cx="622780" cy="374571"/>
          </a:xfrm>
        </p:grpSpPr>
        <p:sp>
          <p:nvSpPr>
            <p:cNvPr id="60" name="TextBox 59"/>
            <p:cNvSpPr txBox="1"/>
            <p:nvPr/>
          </p:nvSpPr>
          <p:spPr>
            <a:xfrm>
              <a:off x="534296" y="1294014"/>
              <a:ext cx="509430" cy="274277"/>
            </a:xfrm>
            <a:prstGeom prst="roundRect">
              <a:avLst/>
            </a:prstGeom>
            <a:solidFill>
              <a:srgbClr val="7030A0"/>
            </a:solidFill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4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77621" y="1230419"/>
              <a:ext cx="622780" cy="37457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Sol.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619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6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9" grpId="0" animBg="1"/>
      <p:bldP spid="130" grpId="0"/>
      <p:bldP spid="134" grpId="0" animBg="1"/>
      <p:bldP spid="134" grpId="1" animBg="1"/>
      <p:bldP spid="135" grpId="0"/>
      <p:bldP spid="136" grpId="0"/>
      <p:bldP spid="138" grpId="0"/>
      <p:bldP spid="140" grpId="0"/>
      <p:bldP spid="141" grpId="0"/>
      <p:bldP spid="142" grpId="0"/>
      <p:bldP spid="144" grpId="0"/>
      <p:bldP spid="145" grpId="0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61" grpId="0" animBg="1"/>
      <p:bldP spid="161" grpId="1" animBg="1"/>
      <p:bldP spid="162" grpId="0"/>
      <p:bldP spid="163" grpId="0"/>
      <p:bldP spid="164" grpId="0" animBg="1"/>
      <p:bldP spid="164" grpId="1" animBg="1"/>
      <p:bldP spid="165" grpId="0"/>
      <p:bldP spid="166" grpId="0" animBg="1"/>
      <p:bldP spid="167" grpId="0"/>
      <p:bldP spid="168" grpId="0"/>
      <p:bldP spid="169" grpId="0"/>
      <p:bldP spid="170" grpId="0"/>
      <p:bldP spid="171" grpId="0"/>
      <p:bldP spid="172" grpId="0" animBg="1"/>
      <p:bldP spid="172" grpId="1" animBg="1"/>
      <p:bldP spid="173" grpId="0" animBg="1"/>
      <p:bldP spid="173" grpId="1" animBg="1"/>
      <p:bldP spid="174" grpId="0"/>
      <p:bldP spid="175" grpId="0"/>
      <p:bldP spid="176" grpId="0"/>
      <p:bldP spid="17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83505" y="292214"/>
            <a:ext cx="6755495" cy="550810"/>
            <a:chOff x="1240361" y="2096226"/>
            <a:chExt cx="6755495" cy="550810"/>
          </a:xfrm>
        </p:grpSpPr>
        <p:sp>
          <p:nvSpPr>
            <p:cNvPr id="35" name="Rounded Rectangle 34"/>
            <p:cNvSpPr/>
            <p:nvPr/>
          </p:nvSpPr>
          <p:spPr>
            <a:xfrm>
              <a:off x="1584779" y="2096226"/>
              <a:ext cx="6411077" cy="550810"/>
            </a:xfrm>
            <a:prstGeom prst="roundRect">
              <a:avLst/>
            </a:prstGeom>
            <a:gradFill flip="none" rotWithShape="1">
              <a:gsLst>
                <a:gs pos="0">
                  <a:srgbClr val="CCFF66">
                    <a:tint val="66000"/>
                    <a:satMod val="160000"/>
                  </a:srgbClr>
                </a:gs>
                <a:gs pos="50000">
                  <a:srgbClr val="CCFF66">
                    <a:tint val="44500"/>
                    <a:satMod val="160000"/>
                  </a:srgbClr>
                </a:gs>
                <a:gs pos="100000">
                  <a:srgbClr val="CCFF6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schemeClr val="accent3">
                  <a:lumMod val="7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dk1"/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240361" y="2142471"/>
              <a:ext cx="422279" cy="422279"/>
              <a:chOff x="1240361" y="2142471"/>
              <a:chExt cx="422279" cy="422279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240361" y="2142471"/>
                <a:ext cx="422279" cy="4222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279034" y="2181144"/>
                <a:ext cx="348991" cy="34899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92213" y="2167068"/>
                <a:ext cx="336952" cy="36899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b="1" dirty="0">
                    <a:latin typeface="Benguiat Bk BT" pitchFamily="18" charset="0"/>
                  </a:rPr>
                  <a:t>3</a:t>
                </a:r>
                <a:endParaRPr lang="en-IN" b="1" dirty="0">
                  <a:latin typeface="Benguiat Bk BT" pitchFamily="18" charset="0"/>
                </a:endParaRPr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888815" y="267429"/>
            <a:ext cx="65787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Express the number appearing in the following statements in standard form :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30828" y="1185742"/>
            <a:ext cx="6708171" cy="3595811"/>
          </a:xfrm>
          <a:prstGeom prst="roundRect">
            <a:avLst>
              <a:gd name="adj" fmla="val 1565"/>
            </a:avLst>
          </a:prstGeom>
          <a:blipFill>
            <a:blip r:embed="rId22"/>
            <a:tile tx="0" ty="0" sx="100000" sy="100000" flip="none" algn="tl"/>
          </a:blipFill>
          <a:ln w="19050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30827" y="868789"/>
            <a:ext cx="6721713" cy="282529"/>
          </a:xfrm>
          <a:prstGeom prst="roundRect">
            <a:avLst/>
          </a:prstGeom>
          <a:solidFill>
            <a:srgbClr val="D3FDF2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20069" y="842676"/>
            <a:ext cx="67217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(v) Thickness if a thick paper is 0.07 mm.</a:t>
            </a:r>
            <a:endParaRPr lang="en-US" sz="1400" b="1" baseline="30000" dirty="0">
              <a:latin typeface="Bookman Old Style" pitchFamily="18" charset="0"/>
            </a:endParaRPr>
          </a:p>
        </p:txBody>
      </p:sp>
      <p:sp>
        <p:nvSpPr>
          <p:cNvPr id="50" name="Rectangle 49"/>
          <p:cNvSpPr/>
          <p:nvPr>
            <p:custDataLst>
              <p:tags r:id="rId1"/>
            </p:custDataLst>
          </p:nvPr>
        </p:nvSpPr>
        <p:spPr>
          <a:xfrm>
            <a:off x="3647620" y="1587580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51" name="Rectangle 50"/>
          <p:cNvSpPr/>
          <p:nvPr>
            <p:custDataLst>
              <p:tags r:id="rId2"/>
            </p:custDataLst>
          </p:nvPr>
        </p:nvSpPr>
        <p:spPr>
          <a:xfrm>
            <a:off x="4006494" y="1504950"/>
            <a:ext cx="30328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7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3929538" y="1769896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>
            <p:custDataLst>
              <p:tags r:id="rId3"/>
            </p:custDataLst>
          </p:nvPr>
        </p:nvSpPr>
        <p:spPr>
          <a:xfrm>
            <a:off x="3647620" y="2219551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4063044" y="2397852"/>
            <a:ext cx="4522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/>
          <p:cNvSpPr/>
          <p:nvPr>
            <p:custDataLst>
              <p:tags r:id="rId4"/>
            </p:custDataLst>
          </p:nvPr>
        </p:nvSpPr>
        <p:spPr>
          <a:xfrm>
            <a:off x="6967836" y="2468909"/>
            <a:ext cx="1370999" cy="318119"/>
          </a:xfrm>
          <a:prstGeom prst="roundRect">
            <a:avLst/>
          </a:prstGeom>
          <a:blipFill>
            <a:blip r:embed="rId2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2 number</a:t>
            </a:r>
          </a:p>
        </p:txBody>
      </p:sp>
      <p:sp>
        <p:nvSpPr>
          <p:cNvPr id="62" name="Rounded Rectangle 61"/>
          <p:cNvSpPr/>
          <p:nvPr>
            <p:custDataLst>
              <p:tags r:id="rId5"/>
            </p:custDataLst>
          </p:nvPr>
        </p:nvSpPr>
        <p:spPr>
          <a:xfrm>
            <a:off x="6426554" y="1581236"/>
            <a:ext cx="2370148" cy="748001"/>
          </a:xfrm>
          <a:prstGeom prst="roundRect">
            <a:avLst/>
          </a:prstGeom>
          <a:blipFill>
            <a:blip r:embed="rId2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How many numbers are there after decimal point?</a:t>
            </a:r>
          </a:p>
        </p:txBody>
      </p:sp>
      <p:sp>
        <p:nvSpPr>
          <p:cNvPr id="63" name="Rounded Rectangle 62"/>
          <p:cNvSpPr/>
          <p:nvPr>
            <p:custDataLst>
              <p:tags r:id="rId6"/>
            </p:custDataLst>
          </p:nvPr>
        </p:nvSpPr>
        <p:spPr>
          <a:xfrm>
            <a:off x="6410393" y="2840783"/>
            <a:ext cx="2154680" cy="608550"/>
          </a:xfrm>
          <a:prstGeom prst="roundRect">
            <a:avLst/>
          </a:prstGeom>
          <a:blipFill>
            <a:blip r:embed="rId2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If we write this in index form we get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6897997" y="3511320"/>
            <a:ext cx="1033083" cy="495758"/>
            <a:chOff x="3040508" y="2032027"/>
            <a:chExt cx="1033083" cy="495758"/>
          </a:xfrm>
        </p:grpSpPr>
        <p:grpSp>
          <p:nvGrpSpPr>
            <p:cNvPr id="69" name="Group 68"/>
            <p:cNvGrpSpPr/>
            <p:nvPr/>
          </p:nvGrpSpPr>
          <p:grpSpPr>
            <a:xfrm>
              <a:off x="3040508" y="2043480"/>
              <a:ext cx="983742" cy="436245"/>
              <a:chOff x="3040508" y="2043480"/>
              <a:chExt cx="983742" cy="436245"/>
            </a:xfrm>
          </p:grpSpPr>
          <p:sp>
            <p:nvSpPr>
              <p:cNvPr id="79" name="Rounded Rectangle 78"/>
              <p:cNvSpPr/>
              <p:nvPr>
                <p:custDataLst>
                  <p:tags r:id="rId17"/>
                </p:custDataLst>
              </p:nvPr>
            </p:nvSpPr>
            <p:spPr>
              <a:xfrm>
                <a:off x="3090688" y="2043480"/>
                <a:ext cx="933562" cy="436245"/>
              </a:xfrm>
              <a:prstGeom prst="roundRect">
                <a:avLst/>
              </a:prstGeom>
              <a:blipFill>
                <a:blip r:embed="rId23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a:blip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b="1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80" name="TextBox 79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3040508" y="2082283"/>
                <a:ext cx="50847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a</a:t>
                </a:r>
                <a:r>
                  <a:rPr lang="en-US" sz="1400" b="1" baseline="50000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– m</a:t>
                </a:r>
                <a:endParaRPr lang="en-IN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endParaRPr>
              </a:p>
            </p:txBody>
          </p:sp>
          <p:sp>
            <p:nvSpPr>
              <p:cNvPr id="81" name="TextBox 80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3401290" y="2121077"/>
                <a:ext cx="292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=</a:t>
                </a: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3704108" y="2032027"/>
              <a:ext cx="29527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3746242" y="2281021"/>
              <a:ext cx="23502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682137" y="2235397"/>
              <a:ext cx="39145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a</a:t>
              </a:r>
              <a:r>
                <a:rPr lang="en-US" sz="1300" b="1" baseline="30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m</a:t>
              </a:r>
            </a:p>
          </p:txBody>
        </p:sp>
      </p:grpSp>
      <p:sp>
        <p:nvSpPr>
          <p:cNvPr id="85" name="Rounded Rectangle 84"/>
          <p:cNvSpPr/>
          <p:nvPr/>
        </p:nvSpPr>
        <p:spPr>
          <a:xfrm>
            <a:off x="4152586" y="1257787"/>
            <a:ext cx="257149" cy="221719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6" name="Rectangle 85"/>
          <p:cNvSpPr/>
          <p:nvPr>
            <p:custDataLst>
              <p:tags r:id="rId7"/>
            </p:custDataLst>
          </p:nvPr>
        </p:nvSpPr>
        <p:spPr>
          <a:xfrm>
            <a:off x="3903160" y="1210911"/>
            <a:ext cx="102143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0.07 mm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4083354" y="2430922"/>
            <a:ext cx="420039" cy="217348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1146235" y="2800350"/>
            <a:ext cx="4115503" cy="256032"/>
          </a:xfrm>
          <a:prstGeom prst="roundRect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>
              <a:solidFill>
                <a:schemeClr val="dk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11630" y="2762250"/>
            <a:ext cx="382504" cy="29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3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  <a:sym typeface="Symbol"/>
              </a:rPr>
              <a:t></a:t>
            </a:r>
            <a:endParaRPr lang="en-US" sz="13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sp>
        <p:nvSpPr>
          <p:cNvPr id="95" name="Rectangle 94"/>
          <p:cNvSpPr/>
          <p:nvPr>
            <p:custDataLst>
              <p:tags r:id="rId8"/>
            </p:custDataLst>
          </p:nvPr>
        </p:nvSpPr>
        <p:spPr>
          <a:xfrm>
            <a:off x="1105527" y="2762250"/>
            <a:ext cx="2672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Thickness of a thick paper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3969633" y="1787410"/>
            <a:ext cx="380611" cy="210955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4140924" y="2153322"/>
            <a:ext cx="280062" cy="219521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00" name="Rectangle 99"/>
          <p:cNvSpPr/>
          <p:nvPr>
            <p:custDataLst>
              <p:tags r:id="rId9"/>
            </p:custDataLst>
          </p:nvPr>
        </p:nvSpPr>
        <p:spPr>
          <a:xfrm>
            <a:off x="3887878" y="1740878"/>
            <a:ext cx="54053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100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01" name="Rectangle 100"/>
          <p:cNvSpPr/>
          <p:nvPr>
            <p:custDataLst>
              <p:tags r:id="rId10"/>
            </p:custDataLst>
          </p:nvPr>
        </p:nvSpPr>
        <p:spPr>
          <a:xfrm>
            <a:off x="4145281" y="2106510"/>
            <a:ext cx="30328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7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02" name="Rectangle 101"/>
          <p:cNvSpPr/>
          <p:nvPr>
            <p:custDataLst>
              <p:tags r:id="rId11"/>
            </p:custDataLst>
          </p:nvPr>
        </p:nvSpPr>
        <p:spPr>
          <a:xfrm>
            <a:off x="3647620" y="1210911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03" name="Rectangle 102"/>
          <p:cNvSpPr/>
          <p:nvPr>
            <p:custDataLst>
              <p:tags r:id="rId12"/>
            </p:custDataLst>
          </p:nvPr>
        </p:nvSpPr>
        <p:spPr>
          <a:xfrm>
            <a:off x="1105527" y="1210911"/>
            <a:ext cx="2672526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Thickness of a thick paper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55" name="Rectangle 54"/>
          <p:cNvSpPr/>
          <p:nvPr>
            <p:custDataLst>
              <p:tags r:id="rId13"/>
            </p:custDataLst>
          </p:nvPr>
        </p:nvSpPr>
        <p:spPr>
          <a:xfrm>
            <a:off x="4038807" y="2385711"/>
            <a:ext cx="50045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59" name="Rectangle 58"/>
          <p:cNvSpPr/>
          <p:nvPr>
            <p:custDataLst>
              <p:tags r:id="rId14"/>
            </p:custDataLst>
          </p:nvPr>
        </p:nvSpPr>
        <p:spPr>
          <a:xfrm>
            <a:off x="3647620" y="2762250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60" name="Rectangle 59"/>
          <p:cNvSpPr/>
          <p:nvPr>
            <p:custDataLst>
              <p:tags r:id="rId15"/>
            </p:custDataLst>
          </p:nvPr>
        </p:nvSpPr>
        <p:spPr>
          <a:xfrm>
            <a:off x="3887872" y="2762250"/>
            <a:ext cx="30328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7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87" name="Rectangle 86"/>
          <p:cNvSpPr/>
          <p:nvPr>
            <p:custDataLst>
              <p:tags r:id="rId16"/>
            </p:custDataLst>
          </p:nvPr>
        </p:nvSpPr>
        <p:spPr>
          <a:xfrm>
            <a:off x="4116423" y="2762250"/>
            <a:ext cx="1184940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 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– 2 </a:t>
            </a:r>
            <a:r>
              <a:rPr lang="en-US" sz="1400" b="1" dirty="0">
                <a:latin typeface="Bookman Old Style" pitchFamily="18" charset="0"/>
              </a:rPr>
              <a:t>mm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81476" y="1132042"/>
            <a:ext cx="622780" cy="374571"/>
            <a:chOff x="477621" y="1230419"/>
            <a:chExt cx="622780" cy="374571"/>
          </a:xfrm>
        </p:grpSpPr>
        <p:sp>
          <p:nvSpPr>
            <p:cNvPr id="56" name="TextBox 55"/>
            <p:cNvSpPr txBox="1"/>
            <p:nvPr/>
          </p:nvSpPr>
          <p:spPr>
            <a:xfrm>
              <a:off x="534296" y="1294014"/>
              <a:ext cx="509430" cy="274277"/>
            </a:xfrm>
            <a:prstGeom prst="roundRect">
              <a:avLst/>
            </a:prstGeom>
            <a:solidFill>
              <a:srgbClr val="7030A0"/>
            </a:solidFill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77621" y="1230419"/>
              <a:ext cx="622780" cy="37457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Sol.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785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4" grpId="0"/>
      <p:bldP spid="50" grpId="0"/>
      <p:bldP spid="51" grpId="0"/>
      <p:bldP spid="53" grpId="0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85" grpId="0" animBg="1"/>
      <p:bldP spid="85" grpId="1" animBg="1"/>
      <p:bldP spid="86" grpId="0"/>
      <p:bldP spid="88" grpId="0" animBg="1"/>
      <p:bldP spid="88" grpId="1" animBg="1"/>
      <p:bldP spid="90" grpId="0" animBg="1"/>
      <p:bldP spid="94" grpId="0"/>
      <p:bldP spid="95" grpId="0"/>
      <p:bldP spid="96" grpId="0" animBg="1"/>
      <p:bldP spid="96" grpId="1" animBg="1"/>
      <p:bldP spid="97" grpId="0" animBg="1"/>
      <p:bldP spid="97" grpId="1" animBg="1"/>
      <p:bldP spid="100" grpId="0"/>
      <p:bldP spid="101" grpId="0"/>
      <p:bldP spid="102" grpId="0"/>
      <p:bldP spid="103" grpId="0"/>
      <p:bldP spid="55" grpId="0"/>
      <p:bldP spid="59" grpId="0"/>
      <p:bldP spid="60" grpId="0"/>
      <p:bldP spid="8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83504" y="291111"/>
            <a:ext cx="6222096" cy="733075"/>
            <a:chOff x="1240361" y="2002088"/>
            <a:chExt cx="6222096" cy="733075"/>
          </a:xfrm>
        </p:grpSpPr>
        <p:sp>
          <p:nvSpPr>
            <p:cNvPr id="35" name="Rounded Rectangle 34"/>
            <p:cNvSpPr/>
            <p:nvPr/>
          </p:nvSpPr>
          <p:spPr>
            <a:xfrm>
              <a:off x="1584780" y="2002088"/>
              <a:ext cx="5877677" cy="733075"/>
            </a:xfrm>
            <a:prstGeom prst="roundRect">
              <a:avLst/>
            </a:prstGeom>
            <a:gradFill flip="none" rotWithShape="1">
              <a:gsLst>
                <a:gs pos="0">
                  <a:srgbClr val="CCFF66">
                    <a:tint val="66000"/>
                    <a:satMod val="160000"/>
                  </a:srgbClr>
                </a:gs>
                <a:gs pos="50000">
                  <a:srgbClr val="CCFF66">
                    <a:tint val="44500"/>
                    <a:satMod val="160000"/>
                  </a:srgbClr>
                </a:gs>
                <a:gs pos="100000">
                  <a:srgbClr val="CCFF6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schemeClr val="accent3">
                  <a:lumMod val="7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240361" y="2142471"/>
              <a:ext cx="422279" cy="422279"/>
              <a:chOff x="1240361" y="2142471"/>
              <a:chExt cx="422279" cy="422279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240361" y="2142471"/>
                <a:ext cx="422279" cy="4222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279034" y="2181144"/>
                <a:ext cx="348991" cy="34899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92213" y="2167068"/>
                <a:ext cx="336952" cy="36899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b="1" dirty="0">
                    <a:latin typeface="Benguiat Bk BT" pitchFamily="18" charset="0"/>
                  </a:rPr>
                  <a:t>4</a:t>
                </a:r>
                <a:endParaRPr lang="en-IN" b="1" dirty="0">
                  <a:latin typeface="Benguiat Bk BT" pitchFamily="18" charset="0"/>
                </a:endParaRPr>
              </a:p>
            </p:txBody>
          </p:sp>
        </p:grpSp>
      </p:grpSp>
      <p:sp>
        <p:nvSpPr>
          <p:cNvPr id="118" name="Rounded Rectangle 117"/>
          <p:cNvSpPr/>
          <p:nvPr/>
        </p:nvSpPr>
        <p:spPr>
          <a:xfrm>
            <a:off x="530828" y="1071406"/>
            <a:ext cx="6159532" cy="3738720"/>
          </a:xfrm>
          <a:prstGeom prst="roundRect">
            <a:avLst>
              <a:gd name="adj" fmla="val 1565"/>
            </a:avLst>
          </a:prstGeom>
          <a:blipFill>
            <a:blip r:embed="rId31"/>
            <a:tile tx="0" ty="0" sx="100000" sy="100000" flip="none" algn="tl"/>
          </a:blipFill>
          <a:ln w="19050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989919" y="2908549"/>
            <a:ext cx="1036598" cy="257797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046493" y="1836037"/>
            <a:ext cx="832800" cy="257797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50" name="Rectangle 49"/>
          <p:cNvSpPr/>
          <p:nvPr>
            <p:custDataLst>
              <p:tags r:id="rId1"/>
            </p:custDataLst>
          </p:nvPr>
        </p:nvSpPr>
        <p:spPr>
          <a:xfrm>
            <a:off x="1027142" y="1076325"/>
            <a:ext cx="2337499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Thickness of one book 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51" name="Rectangle 50"/>
          <p:cNvSpPr/>
          <p:nvPr>
            <p:custDataLst>
              <p:tags r:id="rId2"/>
            </p:custDataLst>
          </p:nvPr>
        </p:nvSpPr>
        <p:spPr>
          <a:xfrm>
            <a:off x="3619500" y="1076324"/>
            <a:ext cx="292068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52" name="Rectangle 51"/>
          <p:cNvSpPr/>
          <p:nvPr>
            <p:custDataLst>
              <p:tags r:id="rId3"/>
            </p:custDataLst>
          </p:nvPr>
        </p:nvSpPr>
        <p:spPr>
          <a:xfrm>
            <a:off x="3984794" y="1076325"/>
            <a:ext cx="841897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20 mm</a:t>
            </a:r>
          </a:p>
        </p:txBody>
      </p:sp>
      <p:sp>
        <p:nvSpPr>
          <p:cNvPr id="53" name="Rectangle 52"/>
          <p:cNvSpPr/>
          <p:nvPr>
            <p:custDataLst>
              <p:tags r:id="rId4"/>
            </p:custDataLst>
          </p:nvPr>
        </p:nvSpPr>
        <p:spPr>
          <a:xfrm>
            <a:off x="1027139" y="1384605"/>
            <a:ext cx="2212465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Thickness of 5 books 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54" name="Rectangle 53"/>
          <p:cNvSpPr/>
          <p:nvPr>
            <p:custDataLst>
              <p:tags r:id="rId5"/>
            </p:custDataLst>
          </p:nvPr>
        </p:nvSpPr>
        <p:spPr>
          <a:xfrm>
            <a:off x="3619500" y="1384605"/>
            <a:ext cx="292068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55" name="Rectangle 54"/>
          <p:cNvSpPr/>
          <p:nvPr>
            <p:custDataLst>
              <p:tags r:id="rId6"/>
            </p:custDataLst>
          </p:nvPr>
        </p:nvSpPr>
        <p:spPr>
          <a:xfrm>
            <a:off x="3984791" y="1384605"/>
            <a:ext cx="303288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>
                <p:custDataLst>
                  <p:tags r:id="rId7"/>
                </p:custDataLst>
              </p:nvPr>
            </p:nvSpPr>
            <p:spPr>
              <a:xfrm>
                <a:off x="501486" y="1386165"/>
                <a:ext cx="401071" cy="307777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>
                  <a:tabLst>
                    <a:tab pos="515938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b="1" kern="0" dirty="0">
                          <a:solidFill>
                            <a:prstClr val="black"/>
                          </a:solidFill>
                          <a:latin typeface="Bookman Old Style" pitchFamily="18" charset="0"/>
                          <a:cs typeface="Agent Orange" pitchFamily="2" charset="0"/>
                          <a:sym typeface="Symbol"/>
                        </a:rPr>
                        <m:t></m:t>
                      </m:r>
                    </m:oMath>
                  </m:oMathPara>
                </a14:m>
                <a:endParaRPr lang="en-US" sz="1400" b="1" i="1" kern="0" dirty="0">
                  <a:solidFill>
                    <a:prstClr val="black"/>
                  </a:solidFill>
                  <a:latin typeface="Bookman Old Style" pitchFamily="18" charset="0"/>
                  <a:cs typeface="Agent Orange" pitchFamily="2" charset="0"/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2"/>
                </p:custDataLst>
              </p:nvPr>
            </p:nvSpPr>
            <p:spPr>
              <a:xfrm>
                <a:off x="501486" y="1386165"/>
                <a:ext cx="401071" cy="307777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/>
          <p:cNvSpPr/>
          <p:nvPr>
            <p:custDataLst>
              <p:tags r:id="rId8"/>
            </p:custDataLst>
          </p:nvPr>
        </p:nvSpPr>
        <p:spPr>
          <a:xfrm>
            <a:off x="3619500" y="1795867"/>
            <a:ext cx="292068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58" name="Rectangle 57"/>
          <p:cNvSpPr/>
          <p:nvPr>
            <p:custDataLst>
              <p:tags r:id="rId9"/>
            </p:custDataLst>
          </p:nvPr>
        </p:nvSpPr>
        <p:spPr>
          <a:xfrm>
            <a:off x="3984798" y="1795871"/>
            <a:ext cx="960519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100 mm</a:t>
            </a:r>
          </a:p>
        </p:txBody>
      </p:sp>
      <p:sp>
        <p:nvSpPr>
          <p:cNvPr id="59" name="Rectangle 58"/>
          <p:cNvSpPr/>
          <p:nvPr>
            <p:custDataLst>
              <p:tags r:id="rId10"/>
            </p:custDataLst>
          </p:nvPr>
        </p:nvSpPr>
        <p:spPr>
          <a:xfrm>
            <a:off x="1027138" y="2161777"/>
            <a:ext cx="2762295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Thickness of 1 paper sheet 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60" name="Rectangle 59"/>
          <p:cNvSpPr/>
          <p:nvPr>
            <p:custDataLst>
              <p:tags r:id="rId11"/>
            </p:custDataLst>
          </p:nvPr>
        </p:nvSpPr>
        <p:spPr>
          <a:xfrm>
            <a:off x="3619500" y="2161777"/>
            <a:ext cx="292068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61" name="Rectangle 60"/>
          <p:cNvSpPr/>
          <p:nvPr>
            <p:custDataLst>
              <p:tags r:id="rId12"/>
            </p:custDataLst>
          </p:nvPr>
        </p:nvSpPr>
        <p:spPr>
          <a:xfrm>
            <a:off x="3984791" y="2161777"/>
            <a:ext cx="1140056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0.016 mm</a:t>
            </a:r>
          </a:p>
        </p:txBody>
      </p:sp>
      <p:sp>
        <p:nvSpPr>
          <p:cNvPr id="62" name="Rectangle 61"/>
          <p:cNvSpPr/>
          <p:nvPr>
            <p:custDataLst>
              <p:tags r:id="rId13"/>
            </p:custDataLst>
          </p:nvPr>
        </p:nvSpPr>
        <p:spPr>
          <a:xfrm>
            <a:off x="1027137" y="2510399"/>
            <a:ext cx="2210862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Thickness of 5 sheets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63" name="Rectangle 62"/>
          <p:cNvSpPr/>
          <p:nvPr>
            <p:custDataLst>
              <p:tags r:id="rId14"/>
            </p:custDataLst>
          </p:nvPr>
        </p:nvSpPr>
        <p:spPr>
          <a:xfrm>
            <a:off x="3619500" y="2510399"/>
            <a:ext cx="292068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64" name="Rectangle 63"/>
          <p:cNvSpPr/>
          <p:nvPr>
            <p:custDataLst>
              <p:tags r:id="rId15"/>
            </p:custDataLst>
          </p:nvPr>
        </p:nvSpPr>
        <p:spPr>
          <a:xfrm>
            <a:off x="3984791" y="2510399"/>
            <a:ext cx="30328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>
                <p:custDataLst>
                  <p:tags r:id="rId16"/>
                </p:custDataLst>
              </p:nvPr>
            </p:nvSpPr>
            <p:spPr>
              <a:xfrm>
                <a:off x="501486" y="2510399"/>
                <a:ext cx="401071" cy="307777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>
                  <a:tabLst>
                    <a:tab pos="515938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b="1" kern="0" dirty="0">
                          <a:solidFill>
                            <a:prstClr val="black"/>
                          </a:solidFill>
                          <a:latin typeface="Bookman Old Style" pitchFamily="18" charset="0"/>
                          <a:cs typeface="Agent Orange" pitchFamily="2" charset="0"/>
                          <a:sym typeface="Symbol"/>
                        </a:rPr>
                        <m:t></m:t>
                      </m:r>
                    </m:oMath>
                  </m:oMathPara>
                </a14:m>
                <a:endParaRPr lang="en-US" sz="1400" b="1" i="1" kern="0" dirty="0">
                  <a:solidFill>
                    <a:prstClr val="black"/>
                  </a:solidFill>
                  <a:latin typeface="Bookman Old Style" pitchFamily="18" charset="0"/>
                  <a:cs typeface="Agent Orange" pitchFamily="2" charset="0"/>
                </a:endParaRPr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4"/>
                </p:custDataLst>
              </p:nvPr>
            </p:nvSpPr>
            <p:spPr>
              <a:xfrm>
                <a:off x="501486" y="2510399"/>
                <a:ext cx="401071" cy="307777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/>
          <p:cNvSpPr/>
          <p:nvPr>
            <p:custDataLst>
              <p:tags r:id="rId17"/>
            </p:custDataLst>
          </p:nvPr>
        </p:nvSpPr>
        <p:spPr>
          <a:xfrm>
            <a:off x="3619500" y="2881321"/>
            <a:ext cx="292068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95" name="Rectangle 94"/>
          <p:cNvSpPr/>
          <p:nvPr>
            <p:custDataLst>
              <p:tags r:id="rId18"/>
            </p:custDataLst>
          </p:nvPr>
        </p:nvSpPr>
        <p:spPr>
          <a:xfrm>
            <a:off x="3947693" y="2881325"/>
            <a:ext cx="1140056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0.080 mm</a:t>
            </a:r>
          </a:p>
        </p:txBody>
      </p:sp>
      <p:sp>
        <p:nvSpPr>
          <p:cNvPr id="98" name="Rectangle 97"/>
          <p:cNvSpPr/>
          <p:nvPr>
            <p:custDataLst>
              <p:tags r:id="rId19"/>
            </p:custDataLst>
          </p:nvPr>
        </p:nvSpPr>
        <p:spPr>
          <a:xfrm>
            <a:off x="1027136" y="3197821"/>
            <a:ext cx="1694695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Total thickness 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191096" y="2510399"/>
            <a:ext cx="312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449392" y="2510399"/>
            <a:ext cx="1140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0.016 mm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4246491" y="1384605"/>
            <a:ext cx="312906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504791" y="1384605"/>
            <a:ext cx="841897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20 mm</a:t>
            </a:r>
          </a:p>
        </p:txBody>
      </p:sp>
      <p:sp>
        <p:nvSpPr>
          <p:cNvPr id="104" name="Rectangle 103"/>
          <p:cNvSpPr/>
          <p:nvPr>
            <p:custDataLst>
              <p:tags r:id="rId20"/>
            </p:custDataLst>
          </p:nvPr>
        </p:nvSpPr>
        <p:spPr>
          <a:xfrm>
            <a:off x="3619500" y="3197821"/>
            <a:ext cx="292068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05" name="Rectangle 104"/>
          <p:cNvSpPr/>
          <p:nvPr>
            <p:custDataLst>
              <p:tags r:id="rId21"/>
            </p:custDataLst>
          </p:nvPr>
        </p:nvSpPr>
        <p:spPr>
          <a:xfrm>
            <a:off x="3896397" y="3197821"/>
            <a:ext cx="1021433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100 mm 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4783961" y="3197821"/>
            <a:ext cx="292068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+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5042257" y="3197821"/>
            <a:ext cx="1140056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0.080 mm</a:t>
            </a:r>
          </a:p>
        </p:txBody>
      </p:sp>
      <p:sp>
        <p:nvSpPr>
          <p:cNvPr id="108" name="Rectangle 107"/>
          <p:cNvSpPr/>
          <p:nvPr>
            <p:custDataLst>
              <p:tags r:id="rId22"/>
            </p:custDataLst>
          </p:nvPr>
        </p:nvSpPr>
        <p:spPr>
          <a:xfrm>
            <a:off x="3619500" y="3560657"/>
            <a:ext cx="292068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09" name="Rectangle 108"/>
          <p:cNvSpPr/>
          <p:nvPr>
            <p:custDataLst>
              <p:tags r:id="rId23"/>
            </p:custDataLst>
          </p:nvPr>
        </p:nvSpPr>
        <p:spPr>
          <a:xfrm>
            <a:off x="3896396" y="3560657"/>
            <a:ext cx="1258678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100.08 mm</a:t>
            </a:r>
          </a:p>
        </p:txBody>
      </p:sp>
      <p:sp>
        <p:nvSpPr>
          <p:cNvPr id="110" name="Rectangle 109"/>
          <p:cNvSpPr/>
          <p:nvPr>
            <p:custDataLst>
              <p:tags r:id="rId24"/>
            </p:custDataLst>
          </p:nvPr>
        </p:nvSpPr>
        <p:spPr>
          <a:xfrm>
            <a:off x="3619500" y="3887773"/>
            <a:ext cx="292068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11" name="Rectangle 110"/>
          <p:cNvSpPr/>
          <p:nvPr>
            <p:custDataLst>
              <p:tags r:id="rId25"/>
            </p:custDataLst>
          </p:nvPr>
        </p:nvSpPr>
        <p:spPr>
          <a:xfrm>
            <a:off x="3896397" y="3887773"/>
            <a:ext cx="1821332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100.08 × 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2</a:t>
            </a:r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 mm</a:t>
            </a:r>
          </a:p>
        </p:txBody>
      </p:sp>
      <p:sp>
        <p:nvSpPr>
          <p:cNvPr id="114" name="Rounded Rectangle 113"/>
          <p:cNvSpPr/>
          <p:nvPr>
            <p:custDataLst>
              <p:tags r:id="rId26"/>
            </p:custDataLst>
          </p:nvPr>
        </p:nvSpPr>
        <p:spPr>
          <a:xfrm>
            <a:off x="4724400" y="233046"/>
            <a:ext cx="1965960" cy="337767"/>
          </a:xfrm>
          <a:prstGeom prst="roundRect">
            <a:avLst/>
          </a:prstGeom>
          <a:solidFill>
            <a:srgbClr val="FF66FF">
              <a:alpha val="67843"/>
            </a:srgbClr>
          </a:solidFill>
          <a:ln w="12700">
            <a:noFill/>
            <a:prstDash val="sysDash"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600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6" name="Rounded Rectangle 115"/>
          <p:cNvSpPr/>
          <p:nvPr>
            <p:custDataLst>
              <p:tags r:id="rId27"/>
            </p:custDataLst>
          </p:nvPr>
        </p:nvSpPr>
        <p:spPr>
          <a:xfrm>
            <a:off x="3761510" y="456830"/>
            <a:ext cx="2377440" cy="337767"/>
          </a:xfrm>
          <a:prstGeom prst="roundRect">
            <a:avLst/>
          </a:prstGeom>
          <a:solidFill>
            <a:srgbClr val="FF66FF">
              <a:alpha val="67843"/>
            </a:srgbClr>
          </a:solidFill>
          <a:ln w="12700">
            <a:noFill/>
            <a:prstDash val="sysDash"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600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2" name="Rounded Rectangle 121"/>
          <p:cNvSpPr/>
          <p:nvPr>
            <p:custDataLst>
              <p:tags r:id="rId28"/>
            </p:custDataLst>
          </p:nvPr>
        </p:nvSpPr>
        <p:spPr>
          <a:xfrm>
            <a:off x="2110325" y="701808"/>
            <a:ext cx="1755648" cy="337767"/>
          </a:xfrm>
          <a:prstGeom prst="roundRect">
            <a:avLst/>
          </a:prstGeom>
          <a:solidFill>
            <a:srgbClr val="FF66FF">
              <a:alpha val="67843"/>
            </a:srgbClr>
          </a:solidFill>
          <a:ln w="12700">
            <a:noFill/>
            <a:prstDash val="sysDash"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600" dirty="0">
              <a:solidFill>
                <a:srgbClr val="FFFF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50718" y="216756"/>
            <a:ext cx="59787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In a stack there are 5 books each of thickness 20 mm and 5 paper sheets each of thickness 0.016 mm. </a:t>
            </a:r>
          </a:p>
          <a:p>
            <a:r>
              <a:rPr lang="en-US" sz="1600" b="1" dirty="0">
                <a:latin typeface="Bookman Old Style" pitchFamily="18" charset="0"/>
              </a:rPr>
              <a:t>what is the total thickness of the stack ?  </a:t>
            </a:r>
            <a:endParaRPr lang="en-US" sz="1600" b="1" baseline="30000" dirty="0">
              <a:latin typeface="Bookman Old Style" pitchFamily="18" charset="0"/>
            </a:endParaRPr>
          </a:p>
        </p:txBody>
      </p:sp>
      <p:pic>
        <p:nvPicPr>
          <p:cNvPr id="117" name="Picture 116" descr="Image result"/>
          <p:cNvPicPr>
            <a:picLocks noChangeAspect="1" noChangeArrowheads="1"/>
          </p:cNvPicPr>
          <p:nvPr/>
        </p:nvPicPr>
        <p:blipFill rotWithShape="1">
          <a:blip r:embed="rId3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46" r="65487" b="14308"/>
          <a:stretch/>
        </p:blipFill>
        <p:spPr bwMode="auto">
          <a:xfrm>
            <a:off x="3817615" y="450310"/>
            <a:ext cx="405603" cy="35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122" descr="Image result"/>
          <p:cNvPicPr>
            <a:picLocks noChangeAspect="1" noChangeArrowheads="1"/>
          </p:cNvPicPr>
          <p:nvPr/>
        </p:nvPicPr>
        <p:blipFill rotWithShape="1">
          <a:blip r:embed="rId3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46" r="65487" b="14308"/>
          <a:stretch/>
        </p:blipFill>
        <p:spPr bwMode="auto">
          <a:xfrm>
            <a:off x="2166430" y="695288"/>
            <a:ext cx="405603" cy="35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Rounded Rectangle 123"/>
          <p:cNvSpPr/>
          <p:nvPr/>
        </p:nvSpPr>
        <p:spPr>
          <a:xfrm>
            <a:off x="1060415" y="4266908"/>
            <a:ext cx="4572324" cy="256032"/>
          </a:xfrm>
          <a:prstGeom prst="roundRect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>
              <a:solidFill>
                <a:schemeClr val="dk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027136" y="4238193"/>
            <a:ext cx="4785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itchFamily="18" charset="0"/>
              </a:rPr>
              <a:t>Total thickness of the stack is 100.08 × 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2</a:t>
            </a:r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 mm </a:t>
            </a:r>
            <a:endParaRPr lang="en-US" sz="1400" b="1" dirty="0">
              <a:latin typeface="Bookman Old Style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501486" y="4238193"/>
            <a:ext cx="3401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4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  <a:sym typeface="Symbol"/>
              </a:rPr>
              <a:t></a:t>
            </a:r>
            <a:endParaRPr lang="en-US" sz="14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481476" y="1012010"/>
            <a:ext cx="622780" cy="374571"/>
            <a:chOff x="477621" y="1230419"/>
            <a:chExt cx="622780" cy="374571"/>
          </a:xfrm>
        </p:grpSpPr>
        <p:sp>
          <p:nvSpPr>
            <p:cNvPr id="66" name="TextBox 65"/>
            <p:cNvSpPr txBox="1"/>
            <p:nvPr/>
          </p:nvSpPr>
          <p:spPr>
            <a:xfrm>
              <a:off x="534296" y="1294014"/>
              <a:ext cx="509430" cy="274277"/>
            </a:xfrm>
            <a:prstGeom prst="roundRect">
              <a:avLst/>
            </a:prstGeom>
            <a:solidFill>
              <a:srgbClr val="7030A0"/>
            </a:solidFill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77621" y="1230419"/>
              <a:ext cx="622780" cy="37457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Sol.</a:t>
              </a:r>
            </a:p>
          </p:txBody>
        </p:sp>
      </p:grpSp>
      <p:pic>
        <p:nvPicPr>
          <p:cNvPr id="115" name="Picture 114" descr="Image result"/>
          <p:cNvPicPr>
            <a:picLocks noChangeAspect="1" noChangeArrowheads="1"/>
          </p:cNvPicPr>
          <p:nvPr/>
        </p:nvPicPr>
        <p:blipFill rotWithShape="1">
          <a:blip r:embed="rId3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46" r="65487" b="14308"/>
          <a:stretch/>
        </p:blipFill>
        <p:spPr bwMode="auto">
          <a:xfrm>
            <a:off x="4780498" y="226526"/>
            <a:ext cx="356616" cy="35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26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77 0.00185 L 0.19497 -0.00309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10" y="-24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9 4.93827E-7 L 0.24288 -0.00185 " pathEditMode="relative" rAng="0" ptsTypes="AA">
                                      <p:cBhvr>
                                        <p:cTn id="101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36" y="-93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0.00556 L 0.1691 0.00525 " pathEditMode="relative" rAng="0" ptsTypes="AA">
                                      <p:cBhvr>
                                        <p:cTn id="17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38" y="-31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44" grpId="0" animBg="1"/>
      <p:bldP spid="44" grpId="1" animBg="1"/>
      <p:bldP spid="46" grpId="0" animBg="1"/>
      <p:bldP spid="46" grpId="1" animBg="1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93" grpId="0"/>
      <p:bldP spid="94" grpId="0"/>
      <p:bldP spid="95" grpId="0"/>
      <p:bldP spid="98" grpId="0"/>
      <p:bldP spid="99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4" grpId="0" animBg="1"/>
      <p:bldP spid="114" grpId="1" animBg="1"/>
      <p:bldP spid="116" grpId="0" animBg="1"/>
      <p:bldP spid="116" grpId="1" animBg="1"/>
      <p:bldP spid="122" grpId="0" animBg="1"/>
      <p:bldP spid="122" grpId="1" animBg="1"/>
      <p:bldP spid="45" grpId="0"/>
      <p:bldP spid="124" grpId="0" animBg="1"/>
      <p:bldP spid="112" grpId="0"/>
      <p:bldP spid="1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>
            <p:custDataLst>
              <p:tags r:id="rId1"/>
            </p:custDataLst>
          </p:nvPr>
        </p:nvSpPr>
        <p:spPr>
          <a:xfrm>
            <a:off x="3352800" y="2114553"/>
            <a:ext cx="3268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latin typeface="Bookman Old Style" pitchFamily="18" charset="0"/>
                <a:ea typeface="Cambria Math" pitchFamily="18" charset="0"/>
              </a:rPr>
              <a:t>ADDITIONAL SUMS</a:t>
            </a:r>
            <a:endParaRPr lang="en-US" sz="2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55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>
            <p:custDataLst>
              <p:tags r:id="rId1"/>
            </p:custDataLst>
          </p:nvPr>
        </p:nvSpPr>
        <p:spPr>
          <a:xfrm>
            <a:off x="1504686" y="2045408"/>
            <a:ext cx="1043929" cy="27678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E5299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cs typeface="Calibri" pitchFamily="34" charset="0"/>
            </a:endParaRPr>
          </a:p>
        </p:txBody>
      </p:sp>
      <p:sp>
        <p:nvSpPr>
          <p:cNvPr id="4" name="Flowchart: Connector 3"/>
          <p:cNvSpPr/>
          <p:nvPr>
            <p:custDataLst>
              <p:tags r:id="rId2"/>
            </p:custDataLst>
          </p:nvPr>
        </p:nvSpPr>
        <p:spPr>
          <a:xfrm>
            <a:off x="732033" y="1302167"/>
            <a:ext cx="347472" cy="310896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E5299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cs typeface="Calibri" pitchFamily="34" charset="0"/>
              </a:rPr>
              <a:t>  </a:t>
            </a:r>
          </a:p>
        </p:txBody>
      </p:sp>
      <p:sp>
        <p:nvSpPr>
          <p:cNvPr id="6" name="Rectangle 5"/>
          <p:cNvSpPr/>
          <p:nvPr>
            <p:custDataLst>
              <p:tags r:id="rId3"/>
            </p:custDataLst>
          </p:nvPr>
        </p:nvSpPr>
        <p:spPr>
          <a:xfrm>
            <a:off x="2684304" y="14353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effectLst>
                  <a:glow rad="88900">
                    <a:srgbClr val="FFFF00"/>
                  </a:glow>
                </a:effectLst>
                <a:latin typeface="Algerian" pitchFamily="82" charset="0"/>
              </a:rPr>
              <a:t>Cube &amp; Cube roots: </a:t>
            </a:r>
          </a:p>
        </p:txBody>
      </p:sp>
      <p:sp>
        <p:nvSpPr>
          <p:cNvPr id="7" name="Rectangle 6"/>
          <p:cNvSpPr/>
          <p:nvPr>
            <p:custDataLst>
              <p:tags r:id="rId4"/>
            </p:custDataLst>
          </p:nvPr>
        </p:nvSpPr>
        <p:spPr>
          <a:xfrm>
            <a:off x="731162" y="896904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8</a:t>
            </a:r>
          </a:p>
        </p:txBody>
      </p:sp>
      <p:sp>
        <p:nvSpPr>
          <p:cNvPr id="8" name="Rectangle 7"/>
          <p:cNvSpPr/>
          <p:nvPr>
            <p:custDataLst>
              <p:tags r:id="rId5"/>
            </p:custDataLst>
          </p:nvPr>
        </p:nvSpPr>
        <p:spPr>
          <a:xfrm>
            <a:off x="676529" y="2643251"/>
            <a:ext cx="4181476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tabLst>
                <a:tab pos="682625" algn="l"/>
                <a:tab pos="914400" algn="l"/>
              </a:tabLst>
            </a:pP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Which can also be written as</a:t>
            </a:r>
            <a:endParaRPr lang="en-US" sz="1600" b="1" dirty="0">
              <a:solidFill>
                <a:srgbClr val="FFFF00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Rectangle 8"/>
          <p:cNvSpPr/>
          <p:nvPr>
            <p:custDataLst>
              <p:tags r:id="rId6"/>
            </p:custDataLst>
          </p:nvPr>
        </p:nvSpPr>
        <p:spPr>
          <a:xfrm>
            <a:off x="1162050" y="89690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0" name="Rectangle 9"/>
          <p:cNvSpPr/>
          <p:nvPr>
            <p:custDataLst>
              <p:tags r:id="rId7"/>
            </p:custDataLst>
          </p:nvPr>
        </p:nvSpPr>
        <p:spPr>
          <a:xfrm>
            <a:off x="1457325" y="896904"/>
            <a:ext cx="1122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2 × 2 × 2</a:t>
            </a:r>
          </a:p>
        </p:txBody>
      </p:sp>
      <p:sp>
        <p:nvSpPr>
          <p:cNvPr id="11" name="Rectangle 10"/>
          <p:cNvSpPr/>
          <p:nvPr>
            <p:custDataLst>
              <p:tags r:id="rId8"/>
            </p:custDataLst>
          </p:nvPr>
        </p:nvSpPr>
        <p:spPr>
          <a:xfrm>
            <a:off x="740210" y="1719936"/>
            <a:ext cx="5501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Symbol" pitchFamily="18" charset="2"/>
              </a:rPr>
              <a:t>\ </a:t>
            </a:r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8</a:t>
            </a:r>
          </a:p>
        </p:txBody>
      </p:sp>
      <p:sp>
        <p:nvSpPr>
          <p:cNvPr id="12" name="Rectangle 11"/>
          <p:cNvSpPr/>
          <p:nvPr>
            <p:custDataLst>
              <p:tags r:id="rId9"/>
            </p:custDataLst>
          </p:nvPr>
        </p:nvSpPr>
        <p:spPr>
          <a:xfrm>
            <a:off x="990600" y="1998340"/>
            <a:ext cx="16530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4 is cube root</a:t>
            </a:r>
          </a:p>
        </p:txBody>
      </p:sp>
      <p:sp>
        <p:nvSpPr>
          <p:cNvPr id="13" name="Rectangle 12"/>
          <p:cNvSpPr/>
          <p:nvPr>
            <p:custDataLst>
              <p:tags r:id="rId10"/>
            </p:custDataLst>
          </p:nvPr>
        </p:nvSpPr>
        <p:spPr>
          <a:xfrm>
            <a:off x="1162050" y="2370708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14" name="Rectangle 13"/>
          <p:cNvSpPr/>
          <p:nvPr>
            <p:custDataLst>
              <p:tags r:id="rId11"/>
            </p:custDataLst>
          </p:nvPr>
        </p:nvSpPr>
        <p:spPr>
          <a:xfrm>
            <a:off x="1454551" y="2370708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2</a:t>
            </a:r>
          </a:p>
        </p:txBody>
      </p:sp>
      <p:sp>
        <p:nvSpPr>
          <p:cNvPr id="15" name="Rectangle 14"/>
          <p:cNvSpPr/>
          <p:nvPr>
            <p:custDataLst>
              <p:tags r:id="rId12"/>
            </p:custDataLst>
          </p:nvPr>
        </p:nvSpPr>
        <p:spPr>
          <a:xfrm>
            <a:off x="676529" y="4061659"/>
            <a:ext cx="755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Bookman Old Style" pitchFamily="18" charset="0"/>
              </a:rPr>
              <a:t>Here,</a:t>
            </a:r>
          </a:p>
        </p:txBody>
      </p:sp>
      <p:sp>
        <p:nvSpPr>
          <p:cNvPr id="16" name="Rectangle 15"/>
          <p:cNvSpPr/>
          <p:nvPr>
            <p:custDataLst>
              <p:tags r:id="rId13"/>
            </p:custDataLst>
          </p:nvPr>
        </p:nvSpPr>
        <p:spPr>
          <a:xfrm>
            <a:off x="676529" y="4412122"/>
            <a:ext cx="11112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8 is base</a:t>
            </a:r>
          </a:p>
        </p:txBody>
      </p:sp>
      <p:sp>
        <p:nvSpPr>
          <p:cNvPr id="17" name="Rectangle 16"/>
          <p:cNvSpPr/>
          <p:nvPr>
            <p:custDataLst>
              <p:tags r:id="rId14"/>
            </p:custDataLst>
          </p:nvPr>
        </p:nvSpPr>
        <p:spPr>
          <a:xfrm>
            <a:off x="435376" y="3373004"/>
            <a:ext cx="20002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         is equal 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692967" y="2354293"/>
                <a:ext cx="544380" cy="3729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>
                  <a:defRPr sz="1600" b="1">
                    <a:solidFill>
                      <a:srgbClr val="000000"/>
                    </a:solidFill>
                    <a:latin typeface="Bookman Old Style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mtClean="0">
                              <a:latin typeface="Cambria Math"/>
                            </a:rPr>
                            <m:t>3</m:t>
                          </m:r>
                        </m:deg>
                        <m:e>
                          <m:r>
                            <m:rPr>
                              <m:nor/>
                            </m:rPr>
                            <a:rPr lang="en-US" i="0"/>
                            <m:t>8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8"/>
                </p:custDataLst>
              </p:nvPr>
            </p:nvSpPr>
            <p:spPr>
              <a:xfrm>
                <a:off x="692967" y="2354293"/>
                <a:ext cx="544380" cy="372923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>
            <p:custDataLst>
              <p:tags r:id="rId16"/>
            </p:custDataLst>
          </p:nvPr>
        </p:nvSpPr>
        <p:spPr>
          <a:xfrm>
            <a:off x="1162050" y="3001803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0" name="Rectangle 19"/>
          <p:cNvSpPr/>
          <p:nvPr>
            <p:custDataLst>
              <p:tags r:id="rId17"/>
            </p:custDataLst>
          </p:nvPr>
        </p:nvSpPr>
        <p:spPr>
          <a:xfrm>
            <a:off x="1383933" y="2988586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2282233" y="3370989"/>
                <a:ext cx="549189" cy="371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>
                  <a:defRPr sz="1600" b="1">
                    <a:solidFill>
                      <a:srgbClr val="000000"/>
                    </a:solidFill>
                    <a:latin typeface="Bookman Old Style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>
                              <a:latin typeface="Cambria Math"/>
                            </a:rPr>
                            <m:t>3</m:t>
                          </m:r>
                        </m:deg>
                        <m:e>
                          <m:r>
                            <m:rPr>
                              <m:nor/>
                            </m:rPr>
                            <a:rPr lang="en-US"/>
                            <m:t>8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0"/>
                </p:custDataLst>
              </p:nvPr>
            </p:nvSpPr>
            <p:spPr>
              <a:xfrm>
                <a:off x="2282233" y="3370989"/>
                <a:ext cx="549189" cy="371384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660632" y="3276681"/>
                <a:ext cx="489749" cy="455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>
                  <a:defRPr sz="1600" b="1">
                    <a:solidFill>
                      <a:srgbClr val="000000"/>
                    </a:solidFill>
                    <a:latin typeface="Bookman Old Style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b="1" i="0" smtClean="0"/>
                            <m:t>8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0" smtClean="0">
                                  <a:latin typeface="Cambria Math"/>
                                </a:rPr>
                                <m:t>𝟑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2"/>
                </p:custDataLst>
              </p:nvPr>
            </p:nvSpPr>
            <p:spPr>
              <a:xfrm>
                <a:off x="660632" y="3276681"/>
                <a:ext cx="489749" cy="455574"/>
              </a:xfrm>
              <a:prstGeom prst="rect">
                <a:avLst/>
              </a:prstGeom>
              <a:blipFill rotWithShape="1"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658479" y="3651697"/>
                <a:ext cx="489749" cy="455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>
                  <a:defRPr sz="1600" b="1">
                    <a:solidFill>
                      <a:srgbClr val="000000"/>
                    </a:solidFill>
                    <a:latin typeface="Bookman Old Style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b="1" i="0" smtClean="0"/>
                            <m:t>8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4"/>
                </p:custDataLst>
              </p:nvPr>
            </p:nvSpPr>
            <p:spPr>
              <a:xfrm>
                <a:off x="658479" y="3651697"/>
                <a:ext cx="489749" cy="455574"/>
              </a:xfrm>
              <a:prstGeom prst="rect">
                <a:avLst/>
              </a:prstGeom>
              <a:blipFill rotWithShape="1"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662148" y="2926349"/>
                <a:ext cx="489749" cy="455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>
                  <a:defRPr sz="1600" b="1">
                    <a:solidFill>
                      <a:srgbClr val="000000"/>
                    </a:solidFill>
                    <a:latin typeface="Bookman Old Style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/>
                            <m:t>8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6"/>
                </p:custDataLst>
              </p:nvPr>
            </p:nvSpPr>
            <p:spPr>
              <a:xfrm>
                <a:off x="662148" y="2926349"/>
                <a:ext cx="489749" cy="455574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>
            <p:custDataLst>
              <p:tags r:id="rId22"/>
            </p:custDataLst>
          </p:nvPr>
        </p:nvSpPr>
        <p:spPr>
          <a:xfrm>
            <a:off x="1162050" y="1299044"/>
            <a:ext cx="308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=</a:t>
            </a:r>
          </a:p>
        </p:txBody>
      </p:sp>
      <p:sp>
        <p:nvSpPr>
          <p:cNvPr id="28" name="Oval 27"/>
          <p:cNvSpPr/>
          <p:nvPr>
            <p:custDataLst>
              <p:tags r:id="rId23"/>
            </p:custDataLst>
          </p:nvPr>
        </p:nvSpPr>
        <p:spPr>
          <a:xfrm>
            <a:off x="733242" y="1300758"/>
            <a:ext cx="347745" cy="30989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E5299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cs typeface="Calibri" pitchFamily="34" charset="0"/>
            </a:endParaRPr>
          </a:p>
        </p:txBody>
      </p:sp>
      <p:sp>
        <p:nvSpPr>
          <p:cNvPr id="29" name="Rectangle 28"/>
          <p:cNvSpPr/>
          <p:nvPr>
            <p:custDataLst>
              <p:tags r:id="rId24"/>
            </p:custDataLst>
          </p:nvPr>
        </p:nvSpPr>
        <p:spPr>
          <a:xfrm>
            <a:off x="1316262" y="1719936"/>
            <a:ext cx="436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is </a:t>
            </a:r>
          </a:p>
        </p:txBody>
      </p:sp>
      <p:sp>
        <p:nvSpPr>
          <p:cNvPr id="30" name="Rectangle 29"/>
          <p:cNvSpPr/>
          <p:nvPr>
            <p:custDataLst>
              <p:tags r:id="rId25"/>
            </p:custDataLst>
          </p:nvPr>
        </p:nvSpPr>
        <p:spPr>
          <a:xfrm>
            <a:off x="1621564" y="1719936"/>
            <a:ext cx="11641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cube of 2</a:t>
            </a:r>
          </a:p>
        </p:txBody>
      </p:sp>
      <p:sp>
        <p:nvSpPr>
          <p:cNvPr id="34" name="Rounded Rectangle 33"/>
          <p:cNvSpPr/>
          <p:nvPr>
            <p:custDataLst>
              <p:tags r:id="rId26"/>
            </p:custDataLst>
          </p:nvPr>
        </p:nvSpPr>
        <p:spPr>
          <a:xfrm>
            <a:off x="4267200" y="1130609"/>
            <a:ext cx="1976870" cy="478241"/>
          </a:xfrm>
          <a:prstGeom prst="roundRect">
            <a:avLst/>
          </a:prstGeom>
          <a:blipFill>
            <a:blip r:embed="rId4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What is the square root of 16?</a:t>
            </a:r>
          </a:p>
        </p:txBody>
      </p:sp>
      <p:sp>
        <p:nvSpPr>
          <p:cNvPr id="35" name="Rounded Rectangle 34"/>
          <p:cNvSpPr/>
          <p:nvPr>
            <p:custDataLst>
              <p:tags r:id="rId27"/>
            </p:custDataLst>
          </p:nvPr>
        </p:nvSpPr>
        <p:spPr>
          <a:xfrm>
            <a:off x="3843481" y="2899909"/>
            <a:ext cx="1567184" cy="501262"/>
          </a:xfrm>
          <a:prstGeom prst="roundRect">
            <a:avLst/>
          </a:prstGeom>
          <a:blipFill>
            <a:blip r:embed="rId4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16 can also be written as</a:t>
            </a:r>
          </a:p>
        </p:txBody>
      </p:sp>
      <p:sp>
        <p:nvSpPr>
          <p:cNvPr id="36" name="Rectangle 35"/>
          <p:cNvSpPr/>
          <p:nvPr>
            <p:custDataLst>
              <p:tags r:id="rId28"/>
            </p:custDataLst>
          </p:nvPr>
        </p:nvSpPr>
        <p:spPr>
          <a:xfrm>
            <a:off x="2773348" y="1998340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8</a:t>
            </a:r>
          </a:p>
        </p:txBody>
      </p:sp>
      <p:sp>
        <p:nvSpPr>
          <p:cNvPr id="37" name="Rectangle 36"/>
          <p:cNvSpPr/>
          <p:nvPr>
            <p:custDataLst>
              <p:tags r:id="rId29"/>
            </p:custDataLst>
          </p:nvPr>
        </p:nvSpPr>
        <p:spPr>
          <a:xfrm>
            <a:off x="2501349" y="199834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>
                <p:custDataLst>
                  <p:tags r:id="rId30"/>
                </p:custDataLst>
              </p:nvPr>
            </p:nvSpPr>
            <p:spPr>
              <a:xfrm>
                <a:off x="1679202" y="4334761"/>
                <a:ext cx="1483098" cy="4932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>
                    <a:solidFill>
                      <a:srgbClr val="000000"/>
                    </a:solidFill>
                    <a:latin typeface="Bookman Old Style" pitchFamily="18" charset="0"/>
                  </a:rPr>
                  <a:t>&amp; 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600" b="1" i="0">
                            <a:solidFill>
                              <a:srgbClr val="000000"/>
                            </a:solidFill>
                            <a:latin typeface="Bookman Old Style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b="1" i="0" smtClean="0">
                            <a:solidFill>
                              <a:srgbClr val="000000"/>
                            </a:solidFill>
                            <a:latin typeface="Bookman Old Style" pitchFamily="18" charset="0"/>
                          </a:rPr>
                          <m:t>3</m:t>
                        </m:r>
                      </m:den>
                    </m:f>
                    <m:r>
                      <a:rPr lang="en-US" sz="1600" b="1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dirty="0">
                    <a:solidFill>
                      <a:srgbClr val="000000"/>
                    </a:solidFill>
                    <a:latin typeface="Bookman Old Style" pitchFamily="18" charset="0"/>
                  </a:rPr>
                  <a:t>is index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9"/>
                </p:custDataLst>
              </p:nvPr>
            </p:nvSpPr>
            <p:spPr>
              <a:xfrm>
                <a:off x="1679202" y="4334761"/>
                <a:ext cx="1483098" cy="493277"/>
              </a:xfrm>
              <a:prstGeom prst="rect">
                <a:avLst/>
              </a:prstGeom>
              <a:blipFill rotWithShape="1">
                <a:blip r:embed="rId50"/>
                <a:stretch>
                  <a:fillRect l="-2049" r="-1230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ounded Rectangle 43"/>
          <p:cNvSpPr/>
          <p:nvPr>
            <p:custDataLst>
              <p:tags r:id="rId31"/>
            </p:custDataLst>
          </p:nvPr>
        </p:nvSpPr>
        <p:spPr>
          <a:xfrm>
            <a:off x="4401637" y="1848076"/>
            <a:ext cx="450872" cy="322835"/>
          </a:xfrm>
          <a:prstGeom prst="roundRect">
            <a:avLst/>
          </a:prstGeom>
          <a:blipFill>
            <a:blip r:embed="rId48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4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451770" y="1320492"/>
            <a:ext cx="1748754" cy="939383"/>
            <a:chOff x="1905621" y="1352550"/>
            <a:chExt cx="1748754" cy="1480842"/>
          </a:xfrm>
          <a:blipFill>
            <a:blip r:embed="rId51"/>
            <a:tile tx="0" ty="0" sx="100000" sy="100000" flip="none" algn="tl"/>
          </a:blipFill>
        </p:grpSpPr>
        <p:sp>
          <p:nvSpPr>
            <p:cNvPr id="46" name="Bent Arrow 45"/>
            <p:cNvSpPr/>
            <p:nvPr>
              <p:custDataLst>
                <p:tags r:id="rId34"/>
              </p:custDataLst>
            </p:nvPr>
          </p:nvSpPr>
          <p:spPr>
            <a:xfrm flipH="1">
              <a:off x="1905621" y="1352550"/>
              <a:ext cx="1748754" cy="799299"/>
            </a:xfrm>
            <a:prstGeom prst="bentArrow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black"/>
                </a:solidFill>
              </a:endParaRPr>
            </a:p>
          </p:txBody>
        </p:sp>
        <p:sp>
          <p:nvSpPr>
            <p:cNvPr id="47" name="Bent Arrow 46"/>
            <p:cNvSpPr/>
            <p:nvPr>
              <p:custDataLst>
                <p:tags r:id="rId35"/>
              </p:custDataLst>
            </p:nvPr>
          </p:nvSpPr>
          <p:spPr>
            <a:xfrm rot="10800000">
              <a:off x="2880855" y="1991252"/>
              <a:ext cx="773520" cy="842140"/>
            </a:xfrm>
            <a:prstGeom prst="bentArrow">
              <a:avLst>
                <a:gd name="adj1" fmla="val 25000"/>
                <a:gd name="adj2" fmla="val 21749"/>
                <a:gd name="adj3" fmla="val 25000"/>
                <a:gd name="adj4" fmla="val 43750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 dirty="0">
                <a:solidFill>
                  <a:prstClr val="black"/>
                </a:solidFill>
              </a:endParaRPr>
            </a:p>
          </p:txBody>
        </p:sp>
      </p:grpSp>
      <p:sp>
        <p:nvSpPr>
          <p:cNvPr id="25" name="Rectangle 24"/>
          <p:cNvSpPr/>
          <p:nvPr>
            <p:custDataLst>
              <p:tags r:id="rId32"/>
            </p:custDataLst>
          </p:nvPr>
        </p:nvSpPr>
        <p:spPr>
          <a:xfrm>
            <a:off x="745017" y="1299044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8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577240" y="3933993"/>
            <a:ext cx="208359" cy="611575"/>
            <a:chOff x="2934789" y="-1543050"/>
            <a:chExt cx="1103811" cy="838200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2946795" y="-1543050"/>
              <a:ext cx="1091805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tailEnd type="arrow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>
            <a:xfrm>
              <a:off x="2946795" y="-1543050"/>
              <a:ext cx="0" cy="838200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>
            <a:xfrm>
              <a:off x="2934789" y="-704850"/>
              <a:ext cx="1091805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tailEnd type="arrow"/>
            </a:ln>
            <a:effectLst/>
          </p:spPr>
        </p:cxnSp>
      </p:grpSp>
      <p:cxnSp>
        <p:nvCxnSpPr>
          <p:cNvPr id="39" name="Straight Arrow Connector 38"/>
          <p:cNvCxnSpPr/>
          <p:nvPr/>
        </p:nvCxnSpPr>
        <p:spPr>
          <a:xfrm>
            <a:off x="1030859" y="3879484"/>
            <a:ext cx="987677" cy="610465"/>
          </a:xfrm>
          <a:prstGeom prst="straightConnector1">
            <a:avLst/>
          </a:prstGeom>
          <a:noFill/>
          <a:ln w="28575" cap="flat" cmpd="sng" algn="ctr">
            <a:solidFill>
              <a:srgbClr val="C0504D">
                <a:lumMod val="50000"/>
              </a:srgbClr>
            </a:solidFill>
            <a:prstDash val="solid"/>
            <a:tailEnd type="arrow"/>
          </a:ln>
          <a:effectLst/>
        </p:spPr>
      </p:cxnSp>
      <p:sp>
        <p:nvSpPr>
          <p:cNvPr id="52" name="Rounded Rectangle 51"/>
          <p:cNvSpPr/>
          <p:nvPr/>
        </p:nvSpPr>
        <p:spPr>
          <a:xfrm>
            <a:off x="1460618" y="1309475"/>
            <a:ext cx="381920" cy="32385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E5299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cs typeface="Calibri" pitchFamily="34" charset="0"/>
            </a:endParaRPr>
          </a:p>
        </p:txBody>
      </p:sp>
      <p:sp>
        <p:nvSpPr>
          <p:cNvPr id="27" name="Rectangle 26"/>
          <p:cNvSpPr/>
          <p:nvPr>
            <p:custDataLst>
              <p:tags r:id="rId33"/>
            </p:custDataLst>
          </p:nvPr>
        </p:nvSpPr>
        <p:spPr>
          <a:xfrm>
            <a:off x="1447800" y="1299044"/>
            <a:ext cx="4106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2</a:t>
            </a:r>
            <a:r>
              <a:rPr lang="en-US" sz="1600" b="1" baseline="30000" dirty="0">
                <a:solidFill>
                  <a:srgbClr val="000000"/>
                </a:solidFill>
                <a:latin typeface="Bookman Old Style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5096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6" grpId="0"/>
      <p:bldP spid="28" grpId="0" animBg="1"/>
      <p:bldP spid="28" grpId="1" animBg="1"/>
      <p:bldP spid="29" grpId="0"/>
      <p:bldP spid="30" grpId="0"/>
      <p:bldP spid="34" grpId="0" animBg="1"/>
      <p:bldP spid="34" grpId="1" animBg="1"/>
      <p:bldP spid="35" grpId="0" animBg="1"/>
      <p:bldP spid="35" grpId="1" animBg="1"/>
      <p:bldP spid="36" grpId="0"/>
      <p:bldP spid="37" grpId="0"/>
      <p:bldP spid="38" grpId="0"/>
      <p:bldP spid="44" grpId="0" animBg="1"/>
      <p:bldP spid="44" grpId="1" animBg="1"/>
      <p:bldP spid="25" grpId="0"/>
      <p:bldP spid="52" grpId="0" animBg="1"/>
      <p:bldP spid="52" grpId="1" animBg="1"/>
      <p:bldP spid="2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30828" y="1434409"/>
            <a:ext cx="6022372" cy="3347142"/>
          </a:xfrm>
          <a:prstGeom prst="roundRect">
            <a:avLst>
              <a:gd name="adj" fmla="val 1565"/>
            </a:avLst>
          </a:prstGeom>
          <a:blipFill>
            <a:blip r:embed="rId10"/>
            <a:tile tx="0" ty="0" sx="100000" sy="100000" flip="none" algn="tl"/>
          </a:blipFill>
          <a:ln w="19050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83504" y="294320"/>
            <a:ext cx="6069696" cy="545003"/>
            <a:chOff x="1240361" y="2109347"/>
            <a:chExt cx="6069696" cy="545003"/>
          </a:xfrm>
        </p:grpSpPr>
        <p:sp>
          <p:nvSpPr>
            <p:cNvPr id="35" name="Rounded Rectangle 34"/>
            <p:cNvSpPr/>
            <p:nvPr/>
          </p:nvSpPr>
          <p:spPr>
            <a:xfrm>
              <a:off x="1584780" y="2109347"/>
              <a:ext cx="5725277" cy="545003"/>
            </a:xfrm>
            <a:prstGeom prst="roundRect">
              <a:avLst/>
            </a:prstGeom>
            <a:gradFill flip="none" rotWithShape="1">
              <a:gsLst>
                <a:gs pos="0">
                  <a:srgbClr val="CCFF66">
                    <a:tint val="66000"/>
                    <a:satMod val="160000"/>
                  </a:srgbClr>
                </a:gs>
                <a:gs pos="50000">
                  <a:srgbClr val="CCFF66">
                    <a:tint val="44500"/>
                    <a:satMod val="160000"/>
                  </a:srgbClr>
                </a:gs>
                <a:gs pos="100000">
                  <a:srgbClr val="CCFF6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schemeClr val="accent3">
                  <a:lumMod val="7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240361" y="2142471"/>
              <a:ext cx="422279" cy="422279"/>
              <a:chOff x="1240361" y="2142471"/>
              <a:chExt cx="422279" cy="422279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240361" y="2142471"/>
                <a:ext cx="422279" cy="4222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279034" y="2181144"/>
                <a:ext cx="348991" cy="34899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92213" y="2167068"/>
                <a:ext cx="336952" cy="36899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b="1" dirty="0">
                    <a:latin typeface="Benguiat Bk BT" pitchFamily="18" charset="0"/>
                  </a:rPr>
                  <a:t>1</a:t>
                </a:r>
                <a:endParaRPr lang="en-IN" b="1" dirty="0">
                  <a:latin typeface="Benguiat Bk BT" pitchFamily="18" charset="0"/>
                </a:endParaRPr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888816" y="297328"/>
            <a:ext cx="57405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Express each of the following as power of a rational number with positive exponent :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4162016" y="1586012"/>
            <a:ext cx="1033083" cy="495758"/>
            <a:chOff x="3040508" y="2032027"/>
            <a:chExt cx="1033083" cy="495758"/>
          </a:xfrm>
        </p:grpSpPr>
        <p:grpSp>
          <p:nvGrpSpPr>
            <p:cNvPr id="79" name="Group 78"/>
            <p:cNvGrpSpPr/>
            <p:nvPr/>
          </p:nvGrpSpPr>
          <p:grpSpPr>
            <a:xfrm>
              <a:off x="3040508" y="2043480"/>
              <a:ext cx="983742" cy="436245"/>
              <a:chOff x="3040508" y="2043480"/>
              <a:chExt cx="983742" cy="436245"/>
            </a:xfrm>
          </p:grpSpPr>
          <p:sp>
            <p:nvSpPr>
              <p:cNvPr id="75" name="Rounded Rectangle 74"/>
              <p:cNvSpPr/>
              <p:nvPr>
                <p:custDataLst>
                  <p:tags r:id="rId6"/>
                </p:custDataLst>
              </p:nvPr>
            </p:nvSpPr>
            <p:spPr>
              <a:xfrm>
                <a:off x="3090688" y="2043480"/>
                <a:ext cx="933562" cy="436245"/>
              </a:xfrm>
              <a:prstGeom prst="roundRect">
                <a:avLst/>
              </a:prstGeom>
              <a:blipFill>
                <a:blip r:embed="rId11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a:blip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b="1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76" name="TextBox 75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3040508" y="2082283"/>
                <a:ext cx="50847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a</a:t>
                </a:r>
                <a:r>
                  <a:rPr lang="en-US" sz="1400" b="1" baseline="50000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– m</a:t>
                </a:r>
                <a:endParaRPr lang="en-IN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endParaRPr>
              </a:p>
            </p:txBody>
          </p:sp>
          <p:sp>
            <p:nvSpPr>
              <p:cNvPr id="78" name="TextBox 77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401290" y="2121077"/>
                <a:ext cx="292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=</a:t>
                </a:r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3704108" y="2032027"/>
              <a:ext cx="29527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3746242" y="2281021"/>
              <a:ext cx="23502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3682137" y="2235397"/>
              <a:ext cx="39145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a</a:t>
              </a:r>
              <a:r>
                <a:rPr lang="en-US" sz="1300" b="1" baseline="30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m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0828" y="860625"/>
            <a:ext cx="6022372" cy="573479"/>
            <a:chOff x="530828" y="683016"/>
            <a:chExt cx="6022372" cy="573479"/>
          </a:xfrm>
        </p:grpSpPr>
        <p:sp>
          <p:nvSpPr>
            <p:cNvPr id="40" name="Rounded Rectangle 39"/>
            <p:cNvSpPr/>
            <p:nvPr/>
          </p:nvSpPr>
          <p:spPr>
            <a:xfrm>
              <a:off x="530828" y="696658"/>
              <a:ext cx="6022372" cy="540165"/>
            </a:xfrm>
            <a:prstGeom prst="roundRect">
              <a:avLst/>
            </a:prstGeom>
            <a:solidFill>
              <a:srgbClr val="D3FDF2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30828" y="683016"/>
              <a:ext cx="1441085" cy="573479"/>
              <a:chOff x="530828" y="683016"/>
              <a:chExt cx="1441085" cy="573479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30828" y="773769"/>
                <a:ext cx="144108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latin typeface="Bookman Old Style" pitchFamily="18" charset="0"/>
                  </a:rPr>
                  <a:t>(</a:t>
                </a:r>
                <a:r>
                  <a:rPr lang="en-US" sz="1400" b="1" dirty="0" err="1">
                    <a:latin typeface="Bookman Old Style" pitchFamily="18" charset="0"/>
                  </a:rPr>
                  <a:t>i</a:t>
                </a:r>
                <a:r>
                  <a:rPr lang="en-US" sz="1400" b="1" dirty="0">
                    <a:latin typeface="Bookman Old Style" pitchFamily="18" charset="0"/>
                  </a:rPr>
                  <a:t>)</a:t>
                </a:r>
                <a:endParaRPr lang="en-US" sz="1400" b="1" baseline="30000" dirty="0">
                  <a:latin typeface="Bookman Old Style" pitchFamily="18" charset="0"/>
                </a:endParaRP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1054543" y="683016"/>
                <a:ext cx="794805" cy="573479"/>
                <a:chOff x="1545058" y="4284271"/>
                <a:chExt cx="794805" cy="573479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>
                  <a:off x="1621927" y="4588487"/>
                  <a:ext cx="22907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TextBox 72"/>
                <p:cNvSpPr txBox="1"/>
                <p:nvPr/>
              </p:nvSpPr>
              <p:spPr>
                <a:xfrm>
                  <a:off x="1579652" y="4549973"/>
                  <a:ext cx="3032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prstClr val="black"/>
                      </a:solidFill>
                      <a:latin typeface="Bookman Old Style" panose="02050604050505020204" pitchFamily="18" charset="0"/>
                    </a:rPr>
                    <a:t>4</a:t>
                  </a:r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1849348" y="4284271"/>
                  <a:ext cx="49051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515938" algn="l"/>
                    </a:tabLst>
                    <a:defRPr/>
                  </a:pPr>
                  <a:r>
                    <a:rPr lang="en-US" sz="1100" b="1" kern="0" dirty="0">
                      <a:solidFill>
                        <a:prstClr val="black"/>
                      </a:solidFill>
                      <a:latin typeface="Bookman Old Style" pitchFamily="18" charset="0"/>
                      <a:cs typeface="Agent Orange" pitchFamily="2" charset="0"/>
                    </a:rPr>
                    <a:t>– 3</a:t>
                  </a:r>
                  <a:endParaRPr lang="en-US" sz="1600" b="1" i="1" kern="0" dirty="0">
                    <a:solidFill>
                      <a:prstClr val="black"/>
                    </a:solidFill>
                    <a:latin typeface="Bookman Old Style" pitchFamily="18" charset="0"/>
                    <a:cs typeface="Agent Orange" pitchFamily="2" charset="0"/>
                  </a:endParaRPr>
                </a:p>
              </p:txBody>
            </p:sp>
            <p:sp>
              <p:nvSpPr>
                <p:cNvPr id="77" name="Right Bracket 76"/>
                <p:cNvSpPr/>
                <p:nvPr/>
              </p:nvSpPr>
              <p:spPr>
                <a:xfrm flipH="1">
                  <a:off x="1545058" y="4380690"/>
                  <a:ext cx="91529" cy="411480"/>
                </a:xfrm>
                <a:prstGeom prst="rightBracket">
                  <a:avLst>
                    <a:gd name="adj" fmla="val 16323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" name="Right Bracket 79"/>
                <p:cNvSpPr/>
                <p:nvPr/>
              </p:nvSpPr>
              <p:spPr>
                <a:xfrm>
                  <a:off x="1813471" y="4380690"/>
                  <a:ext cx="91529" cy="411480"/>
                </a:xfrm>
                <a:prstGeom prst="rightBracket">
                  <a:avLst>
                    <a:gd name="adj" fmla="val 16323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1585561" y="4305948"/>
                  <a:ext cx="3032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prstClr val="black"/>
                      </a:solidFill>
                      <a:latin typeface="Bookman Old Style" pitchFamily="18" charset="0"/>
                    </a:rPr>
                    <a:t>1</a:t>
                  </a:r>
                </a:p>
              </p:txBody>
            </p:sp>
          </p:grpSp>
        </p:grpSp>
      </p:grpSp>
      <p:grpSp>
        <p:nvGrpSpPr>
          <p:cNvPr id="126" name="Group 125"/>
          <p:cNvGrpSpPr/>
          <p:nvPr/>
        </p:nvGrpSpPr>
        <p:grpSpPr>
          <a:xfrm>
            <a:off x="1284389" y="1472460"/>
            <a:ext cx="794805" cy="550071"/>
            <a:chOff x="1545058" y="4284271"/>
            <a:chExt cx="794805" cy="550071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1621927" y="4588487"/>
              <a:ext cx="2290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1579652" y="4526565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849348" y="4284271"/>
              <a:ext cx="4905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515938" algn="l"/>
                </a:tabLst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Bookman Old Style" pitchFamily="18" charset="0"/>
                  <a:cs typeface="Agent Orange" pitchFamily="2" charset="0"/>
                </a:rPr>
                <a:t>– 3</a:t>
              </a:r>
              <a:endParaRPr lang="en-US" sz="1600" b="1" i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endParaRPr>
            </a:p>
          </p:txBody>
        </p:sp>
        <p:sp>
          <p:nvSpPr>
            <p:cNvPr id="130" name="Right Bracket 129"/>
            <p:cNvSpPr/>
            <p:nvPr/>
          </p:nvSpPr>
          <p:spPr>
            <a:xfrm flipH="1">
              <a:off x="1545058" y="4380690"/>
              <a:ext cx="91529" cy="411480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1" name="Right Bracket 130"/>
            <p:cNvSpPr/>
            <p:nvPr/>
          </p:nvSpPr>
          <p:spPr>
            <a:xfrm>
              <a:off x="1813471" y="4380690"/>
              <a:ext cx="91529" cy="411480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585561" y="4326115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</p:grpSp>
      <p:sp>
        <p:nvSpPr>
          <p:cNvPr id="133" name="Rectangle 132"/>
          <p:cNvSpPr/>
          <p:nvPr>
            <p:custDataLst>
              <p:tags r:id="rId1"/>
            </p:custDataLst>
          </p:nvPr>
        </p:nvSpPr>
        <p:spPr>
          <a:xfrm>
            <a:off x="1993932" y="160338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416799" y="1427958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135" name="Straight Connector 134"/>
          <p:cNvCxnSpPr/>
          <p:nvPr/>
        </p:nvCxnSpPr>
        <p:spPr>
          <a:xfrm>
            <a:off x="2332311" y="1676949"/>
            <a:ext cx="537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2411322" y="2139762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216" name="Rectangle 215"/>
          <p:cNvSpPr/>
          <p:nvPr>
            <p:custDataLst>
              <p:tags r:id="rId2"/>
            </p:custDataLst>
          </p:nvPr>
        </p:nvSpPr>
        <p:spPr>
          <a:xfrm>
            <a:off x="1971913" y="299550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220" name="Straight Connector 219"/>
          <p:cNvCxnSpPr/>
          <p:nvPr/>
        </p:nvCxnSpPr>
        <p:spPr>
          <a:xfrm>
            <a:off x="2387332" y="3151656"/>
            <a:ext cx="2771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2329834" y="3102173"/>
            <a:ext cx="381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2329834" y="2888848"/>
            <a:ext cx="381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4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</a:p>
        </p:txBody>
      </p:sp>
      <p:sp>
        <p:nvSpPr>
          <p:cNvPr id="227" name="Rounded Rectangle 226"/>
          <p:cNvSpPr/>
          <p:nvPr/>
        </p:nvSpPr>
        <p:spPr>
          <a:xfrm>
            <a:off x="2322728" y="1704751"/>
            <a:ext cx="526821" cy="49764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2352409" y="1649987"/>
            <a:ext cx="548562" cy="578850"/>
            <a:chOff x="1545058" y="4271393"/>
            <a:chExt cx="548562" cy="578850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1621927" y="4588487"/>
              <a:ext cx="2290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1579652" y="4542466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830031" y="4271393"/>
              <a:ext cx="2635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515938" algn="l"/>
                </a:tabLst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Bookman Old Style" pitchFamily="18" charset="0"/>
                  <a:cs typeface="Agent Orange" pitchFamily="2" charset="0"/>
                </a:rPr>
                <a:t>3</a:t>
              </a:r>
              <a:endParaRPr lang="en-US" sz="1600" b="1" i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endParaRPr>
            </a:p>
          </p:txBody>
        </p:sp>
        <p:sp>
          <p:nvSpPr>
            <p:cNvPr id="140" name="Right Bracket 139"/>
            <p:cNvSpPr/>
            <p:nvPr/>
          </p:nvSpPr>
          <p:spPr>
            <a:xfrm flipH="1">
              <a:off x="1545058" y="4380690"/>
              <a:ext cx="91529" cy="411480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1" name="Right Bracket 140"/>
            <p:cNvSpPr/>
            <p:nvPr/>
          </p:nvSpPr>
          <p:spPr>
            <a:xfrm>
              <a:off x="1813471" y="4380690"/>
              <a:ext cx="91529" cy="411480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585561" y="4327812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</p:grpSp>
      <p:sp>
        <p:nvSpPr>
          <p:cNvPr id="174" name="Rectangle 173"/>
          <p:cNvSpPr/>
          <p:nvPr>
            <p:custDataLst>
              <p:tags r:id="rId3"/>
            </p:custDataLst>
          </p:nvPr>
        </p:nvSpPr>
        <p:spPr>
          <a:xfrm>
            <a:off x="1987639" y="223148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>
            <a:off x="2369519" y="2388753"/>
            <a:ext cx="44179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2455180" y="2622843"/>
            <a:ext cx="229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2373637" y="2576825"/>
            <a:ext cx="381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2418814" y="2362171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1202079" y="3481380"/>
            <a:ext cx="1452623" cy="521986"/>
          </a:xfrm>
          <a:prstGeom prst="roundRect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  <p:sp>
        <p:nvSpPr>
          <p:cNvPr id="106" name="TextBox 105"/>
          <p:cNvSpPr txBox="1"/>
          <p:nvPr/>
        </p:nvSpPr>
        <p:spPr>
          <a:xfrm>
            <a:off x="802376" y="3604470"/>
            <a:ext cx="382504" cy="29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3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  <a:sym typeface="Symbol"/>
              </a:rPr>
              <a:t></a:t>
            </a:r>
            <a:endParaRPr lang="en-US" sz="13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1284389" y="3438849"/>
            <a:ext cx="794805" cy="550071"/>
            <a:chOff x="1545058" y="4284271"/>
            <a:chExt cx="794805" cy="550071"/>
          </a:xfrm>
        </p:grpSpPr>
        <p:cxnSp>
          <p:nvCxnSpPr>
            <p:cNvPr id="110" name="Straight Connector 109"/>
            <p:cNvCxnSpPr/>
            <p:nvPr/>
          </p:nvCxnSpPr>
          <p:spPr>
            <a:xfrm>
              <a:off x="1621927" y="4588487"/>
              <a:ext cx="2290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1579652" y="4526565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849348" y="4284271"/>
              <a:ext cx="4905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515938" algn="l"/>
                </a:tabLst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Bookman Old Style" pitchFamily="18" charset="0"/>
                  <a:cs typeface="Agent Orange" pitchFamily="2" charset="0"/>
                </a:rPr>
                <a:t>– 3</a:t>
              </a:r>
              <a:endParaRPr lang="en-US" sz="1600" b="1" i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endParaRPr>
            </a:p>
          </p:txBody>
        </p:sp>
        <p:sp>
          <p:nvSpPr>
            <p:cNvPr id="113" name="Right Bracket 112"/>
            <p:cNvSpPr/>
            <p:nvPr/>
          </p:nvSpPr>
          <p:spPr>
            <a:xfrm flipH="1">
              <a:off x="1545058" y="4380690"/>
              <a:ext cx="91529" cy="411480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4" name="Right Bracket 113"/>
            <p:cNvSpPr/>
            <p:nvPr/>
          </p:nvSpPr>
          <p:spPr>
            <a:xfrm>
              <a:off x="1813471" y="4380690"/>
              <a:ext cx="91529" cy="411480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585561" y="4326115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</p:grpSp>
      <p:sp>
        <p:nvSpPr>
          <p:cNvPr id="117" name="Rectangle 116"/>
          <p:cNvSpPr/>
          <p:nvPr>
            <p:custDataLst>
              <p:tags r:id="rId4"/>
            </p:custDataLst>
          </p:nvPr>
        </p:nvSpPr>
        <p:spPr>
          <a:xfrm>
            <a:off x="1981200" y="360758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18" name="Rectangle 117"/>
          <p:cNvSpPr/>
          <p:nvPr>
            <p:custDataLst>
              <p:tags r:id="rId5"/>
            </p:custDataLst>
          </p:nvPr>
        </p:nvSpPr>
        <p:spPr>
          <a:xfrm>
            <a:off x="2266683" y="3607589"/>
            <a:ext cx="3818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4</a:t>
            </a:r>
            <a:r>
              <a:rPr lang="pt-BR" sz="1400" b="1" baseline="30000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3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481476" y="1376826"/>
            <a:ext cx="622780" cy="374571"/>
            <a:chOff x="477621" y="1230419"/>
            <a:chExt cx="622780" cy="374571"/>
          </a:xfrm>
        </p:grpSpPr>
        <p:sp>
          <p:nvSpPr>
            <p:cNvPr id="81" name="TextBox 80"/>
            <p:cNvSpPr txBox="1"/>
            <p:nvPr/>
          </p:nvSpPr>
          <p:spPr>
            <a:xfrm>
              <a:off x="534296" y="1294014"/>
              <a:ext cx="509430" cy="274277"/>
            </a:xfrm>
            <a:prstGeom prst="roundRect">
              <a:avLst/>
            </a:prstGeom>
            <a:solidFill>
              <a:srgbClr val="7030A0"/>
            </a:solidFill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4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77621" y="1230419"/>
              <a:ext cx="622780" cy="37457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Sol.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196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5" grpId="0"/>
      <p:bldP spid="133" grpId="0"/>
      <p:bldP spid="134" grpId="0"/>
      <p:bldP spid="175" grpId="0"/>
      <p:bldP spid="216" grpId="0"/>
      <p:bldP spid="221" grpId="0"/>
      <p:bldP spid="224" grpId="0"/>
      <p:bldP spid="227" grpId="0" animBg="1"/>
      <p:bldP spid="227" grpId="1" animBg="1"/>
      <p:bldP spid="174" grpId="0"/>
      <p:bldP spid="179" grpId="0"/>
      <p:bldP spid="183" grpId="0"/>
      <p:bldP spid="116" grpId="0" animBg="1"/>
      <p:bldP spid="106" grpId="0"/>
      <p:bldP spid="117" grpId="0"/>
      <p:bldP spid="1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83504" y="294320"/>
            <a:ext cx="6069696" cy="545003"/>
            <a:chOff x="1240361" y="2109347"/>
            <a:chExt cx="6069696" cy="545003"/>
          </a:xfrm>
        </p:grpSpPr>
        <p:sp>
          <p:nvSpPr>
            <p:cNvPr id="35" name="Rounded Rectangle 34"/>
            <p:cNvSpPr/>
            <p:nvPr/>
          </p:nvSpPr>
          <p:spPr>
            <a:xfrm>
              <a:off x="1584780" y="2109347"/>
              <a:ext cx="5725277" cy="545003"/>
            </a:xfrm>
            <a:prstGeom prst="roundRect">
              <a:avLst/>
            </a:prstGeom>
            <a:gradFill flip="none" rotWithShape="1">
              <a:gsLst>
                <a:gs pos="0">
                  <a:srgbClr val="CCFF66">
                    <a:tint val="66000"/>
                    <a:satMod val="160000"/>
                  </a:srgbClr>
                </a:gs>
                <a:gs pos="50000">
                  <a:srgbClr val="CCFF66">
                    <a:tint val="44500"/>
                    <a:satMod val="160000"/>
                  </a:srgbClr>
                </a:gs>
                <a:gs pos="100000">
                  <a:srgbClr val="CCFF6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schemeClr val="accent3">
                  <a:lumMod val="7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240361" y="2142471"/>
              <a:ext cx="422279" cy="422279"/>
              <a:chOff x="1240361" y="2142471"/>
              <a:chExt cx="422279" cy="422279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240361" y="2142471"/>
                <a:ext cx="422279" cy="4222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279034" y="2181144"/>
                <a:ext cx="348991" cy="34899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92213" y="2167068"/>
                <a:ext cx="336952" cy="36899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b="1" dirty="0">
                    <a:latin typeface="Benguiat Bk BT" pitchFamily="18" charset="0"/>
                  </a:rPr>
                  <a:t>1</a:t>
                </a:r>
                <a:endParaRPr lang="en-IN" b="1" dirty="0">
                  <a:latin typeface="Benguiat Bk BT" pitchFamily="18" charset="0"/>
                </a:endParaRPr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888816" y="297328"/>
            <a:ext cx="57405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Express each of the following as power of a rational number with positive exponent :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524658" y="1384115"/>
            <a:ext cx="5992682" cy="3473635"/>
          </a:xfrm>
          <a:prstGeom prst="roundRect">
            <a:avLst>
              <a:gd name="adj" fmla="val 1565"/>
            </a:avLst>
          </a:prstGeom>
          <a:blipFill>
            <a:blip r:embed="rId19"/>
            <a:tile tx="0" ty="0" sx="100000" sy="100000" flip="none" algn="tl"/>
          </a:blipFill>
          <a:ln w="19050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486763" y="851518"/>
            <a:ext cx="6066439" cy="551931"/>
            <a:chOff x="486761" y="673058"/>
            <a:chExt cx="6066439" cy="551931"/>
          </a:xfrm>
        </p:grpSpPr>
        <p:grpSp>
          <p:nvGrpSpPr>
            <p:cNvPr id="91" name="Group 90"/>
            <p:cNvGrpSpPr/>
            <p:nvPr/>
          </p:nvGrpSpPr>
          <p:grpSpPr>
            <a:xfrm>
              <a:off x="486761" y="698661"/>
              <a:ext cx="6066439" cy="489005"/>
              <a:chOff x="575137" y="741442"/>
              <a:chExt cx="6066439" cy="489005"/>
            </a:xfrm>
          </p:grpSpPr>
          <p:sp>
            <p:nvSpPr>
              <p:cNvPr id="107" name="Rounded Rectangle 106"/>
              <p:cNvSpPr/>
              <p:nvPr/>
            </p:nvSpPr>
            <p:spPr>
              <a:xfrm>
                <a:off x="621776" y="741442"/>
                <a:ext cx="6019800" cy="489005"/>
              </a:xfrm>
              <a:prstGeom prst="roundRect">
                <a:avLst/>
              </a:prstGeom>
              <a:solidFill>
                <a:srgbClr val="D3FDF2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575137" y="807466"/>
                <a:ext cx="203226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latin typeface="Bookman Old Style" pitchFamily="18" charset="0"/>
                  </a:rPr>
                  <a:t>(ii)</a:t>
                </a:r>
                <a:endParaRPr lang="en-US" sz="1400" b="1" baseline="30000" dirty="0">
                  <a:latin typeface="Bookman Old Style" pitchFamily="18" charset="0"/>
                  <a:ea typeface="Cambria Math" pitchFamily="18" charset="0"/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995285" y="673058"/>
              <a:ext cx="1642681" cy="551931"/>
              <a:chOff x="3305997" y="2712157"/>
              <a:chExt cx="1642681" cy="551931"/>
            </a:xfrm>
          </p:grpSpPr>
          <p:sp>
            <p:nvSpPr>
              <p:cNvPr id="93" name="Rectangle 92"/>
              <p:cNvSpPr/>
              <p:nvPr>
                <p:custDataLst>
                  <p:tags r:id="rId17"/>
                </p:custDataLst>
              </p:nvPr>
            </p:nvSpPr>
            <p:spPr>
              <a:xfrm>
                <a:off x="3844138" y="2841197"/>
                <a:ext cx="30970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b="1" dirty="0">
                    <a:solidFill>
                      <a:prstClr val="black"/>
                    </a:solidFill>
                    <a:latin typeface="Bookman Old Style" pitchFamily="18" charset="0"/>
                    <a:ea typeface="Cambria Math" panose="02040503050406030204" pitchFamily="18" charset="0"/>
                  </a:rPr>
                  <a:t>×</a:t>
                </a:r>
                <a:endParaRPr lang="en-US" sz="1400" b="1" baseline="30000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</a:endParaRPr>
              </a:p>
            </p:txBody>
          </p:sp>
          <p:cxnSp>
            <p:nvCxnSpPr>
              <p:cNvPr id="94" name="Straight Connector 93"/>
              <p:cNvCxnSpPr/>
              <p:nvPr/>
            </p:nvCxnSpPr>
            <p:spPr>
              <a:xfrm>
                <a:off x="4200860" y="2996808"/>
                <a:ext cx="3689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4246192" y="2950787"/>
                <a:ext cx="3032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4</a:t>
                </a:r>
              </a:p>
            </p:txBody>
          </p:sp>
          <p:sp>
            <p:nvSpPr>
              <p:cNvPr id="96" name="Right Bracket 95"/>
              <p:cNvSpPr/>
              <p:nvPr/>
            </p:nvSpPr>
            <p:spPr>
              <a:xfrm flipH="1">
                <a:off x="4167790" y="2807715"/>
                <a:ext cx="75644" cy="374073"/>
              </a:xfrm>
              <a:prstGeom prst="rightBracket">
                <a:avLst>
                  <a:gd name="adj" fmla="val 1632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Right Bracket 96"/>
              <p:cNvSpPr/>
              <p:nvPr/>
            </p:nvSpPr>
            <p:spPr>
              <a:xfrm>
                <a:off x="4514116" y="2807715"/>
                <a:ext cx="75644" cy="374073"/>
              </a:xfrm>
              <a:prstGeom prst="rightBracket">
                <a:avLst>
                  <a:gd name="adj" fmla="val 1632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4171085" y="2743586"/>
                <a:ext cx="4539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</a:rPr>
                  <a:t>– 1</a:t>
                </a:r>
              </a:p>
            </p:txBody>
          </p:sp>
          <p:cxnSp>
            <p:nvCxnSpPr>
              <p:cNvPr id="99" name="Straight Connector 98"/>
              <p:cNvCxnSpPr/>
              <p:nvPr/>
            </p:nvCxnSpPr>
            <p:spPr>
              <a:xfrm>
                <a:off x="3360214" y="2996808"/>
                <a:ext cx="31102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TextBox 99"/>
              <p:cNvSpPr txBox="1"/>
              <p:nvPr/>
            </p:nvSpPr>
            <p:spPr>
              <a:xfrm>
                <a:off x="3379024" y="2956311"/>
                <a:ext cx="3032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4</a:t>
                </a:r>
              </a:p>
            </p:txBody>
          </p:sp>
          <p:sp>
            <p:nvSpPr>
              <p:cNvPr id="101" name="Right Bracket 100"/>
              <p:cNvSpPr/>
              <p:nvPr/>
            </p:nvSpPr>
            <p:spPr>
              <a:xfrm flipH="1">
                <a:off x="3305997" y="2807715"/>
                <a:ext cx="75644" cy="374073"/>
              </a:xfrm>
              <a:prstGeom prst="rightBracket">
                <a:avLst>
                  <a:gd name="adj" fmla="val 1632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Right Bracket 101"/>
              <p:cNvSpPr/>
              <p:nvPr/>
            </p:nvSpPr>
            <p:spPr>
              <a:xfrm>
                <a:off x="3636530" y="2807715"/>
                <a:ext cx="75644" cy="374073"/>
              </a:xfrm>
              <a:prstGeom prst="rightBracket">
                <a:avLst>
                  <a:gd name="adj" fmla="val 1632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309292" y="2743586"/>
                <a:ext cx="4539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</a:rPr>
                  <a:t>– 1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3644818" y="2712157"/>
                <a:ext cx="40890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15938" algn="l"/>
                  </a:tabLst>
                  <a:defRPr/>
                </a:pPr>
                <a:r>
                  <a:rPr lang="en-US" sz="1100" b="1" kern="0" dirty="0">
                    <a:solidFill>
                      <a:prstClr val="black"/>
                    </a:solidFill>
                    <a:latin typeface="Bookman Old Style" pitchFamily="18" charset="0"/>
                    <a:cs typeface="Agent Orange" pitchFamily="2" charset="0"/>
                  </a:rPr>
                  <a:t>– 5</a:t>
                </a:r>
                <a:endParaRPr lang="en-US" sz="1600" b="1" i="1" kern="0" dirty="0">
                  <a:solidFill>
                    <a:prstClr val="black"/>
                  </a:solidFill>
                  <a:latin typeface="Bookman Old Style" pitchFamily="18" charset="0"/>
                  <a:cs typeface="Agent Orange" pitchFamily="2" charset="0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4525915" y="2712157"/>
                <a:ext cx="42276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15938" algn="l"/>
                  </a:tabLst>
                  <a:defRPr/>
                </a:pPr>
                <a:r>
                  <a:rPr lang="en-US" sz="1100" b="1" kern="0" dirty="0">
                    <a:solidFill>
                      <a:prstClr val="black"/>
                    </a:solidFill>
                    <a:latin typeface="Bookman Old Style" pitchFamily="18" charset="0"/>
                    <a:cs typeface="Agent Orange" pitchFamily="2" charset="0"/>
                  </a:rPr>
                  <a:t>– 7</a:t>
                </a:r>
                <a:endParaRPr lang="en-US" sz="1600" b="1" i="1" kern="0" dirty="0">
                  <a:solidFill>
                    <a:prstClr val="black"/>
                  </a:solidFill>
                  <a:latin typeface="Bookman Old Style" pitchFamily="18" charset="0"/>
                  <a:cs typeface="Agent Orange" pitchFamily="2" charset="0"/>
                </a:endParaRPr>
              </a:p>
            </p:txBody>
          </p:sp>
        </p:grpSp>
      </p:grpSp>
      <p:grpSp>
        <p:nvGrpSpPr>
          <p:cNvPr id="257" name="Group 256"/>
          <p:cNvGrpSpPr/>
          <p:nvPr/>
        </p:nvGrpSpPr>
        <p:grpSpPr>
          <a:xfrm>
            <a:off x="4649608" y="1517922"/>
            <a:ext cx="1033083" cy="495758"/>
            <a:chOff x="3040508" y="2032027"/>
            <a:chExt cx="1033083" cy="495758"/>
          </a:xfrm>
        </p:grpSpPr>
        <p:grpSp>
          <p:nvGrpSpPr>
            <p:cNvPr id="258" name="Group 257"/>
            <p:cNvGrpSpPr/>
            <p:nvPr/>
          </p:nvGrpSpPr>
          <p:grpSpPr>
            <a:xfrm>
              <a:off x="3040508" y="2043480"/>
              <a:ext cx="983742" cy="436245"/>
              <a:chOff x="3040508" y="2043480"/>
              <a:chExt cx="983742" cy="436245"/>
            </a:xfrm>
          </p:grpSpPr>
          <p:sp>
            <p:nvSpPr>
              <p:cNvPr id="262" name="Rounded Rectangle 261"/>
              <p:cNvSpPr/>
              <p:nvPr>
                <p:custDataLst>
                  <p:tags r:id="rId14"/>
                </p:custDataLst>
              </p:nvPr>
            </p:nvSpPr>
            <p:spPr>
              <a:xfrm>
                <a:off x="3090688" y="2043480"/>
                <a:ext cx="933562" cy="436245"/>
              </a:xfrm>
              <a:prstGeom prst="roundRect">
                <a:avLst/>
              </a:prstGeom>
              <a:blipFill>
                <a:blip r:embed="rId20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a:blip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b="1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63" name="TextBox 262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3040508" y="2082283"/>
                <a:ext cx="50847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a</a:t>
                </a:r>
                <a:r>
                  <a:rPr lang="en-US" sz="1400" b="1" baseline="50000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– m</a:t>
                </a:r>
                <a:endParaRPr lang="en-IN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endParaRPr>
              </a:p>
            </p:txBody>
          </p:sp>
          <p:sp>
            <p:nvSpPr>
              <p:cNvPr id="264" name="TextBox 263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3401290" y="2121077"/>
                <a:ext cx="292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=</a:t>
                </a:r>
              </a:p>
            </p:txBody>
          </p:sp>
        </p:grpSp>
        <p:sp>
          <p:nvSpPr>
            <p:cNvPr id="259" name="TextBox 258"/>
            <p:cNvSpPr txBox="1"/>
            <p:nvPr/>
          </p:nvSpPr>
          <p:spPr>
            <a:xfrm>
              <a:off x="3704108" y="2032027"/>
              <a:ext cx="29527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260" name="Straight Connector 259"/>
            <p:cNvCxnSpPr/>
            <p:nvPr/>
          </p:nvCxnSpPr>
          <p:spPr>
            <a:xfrm>
              <a:off x="3746242" y="2281021"/>
              <a:ext cx="23502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TextBox 260"/>
            <p:cNvSpPr txBox="1"/>
            <p:nvPr/>
          </p:nvSpPr>
          <p:spPr>
            <a:xfrm>
              <a:off x="3682137" y="2235397"/>
              <a:ext cx="39145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a</a:t>
              </a:r>
              <a:r>
                <a:rPr lang="en-US" sz="1300" b="1" baseline="30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m</a:t>
              </a:r>
            </a:p>
          </p:txBody>
        </p:sp>
      </p:grpSp>
      <p:sp>
        <p:nvSpPr>
          <p:cNvPr id="272" name="Rectangle 271"/>
          <p:cNvSpPr/>
          <p:nvPr>
            <p:custDataLst>
              <p:tags r:id="rId1"/>
            </p:custDataLst>
          </p:nvPr>
        </p:nvSpPr>
        <p:spPr>
          <a:xfrm>
            <a:off x="2620158" y="153529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3024574" y="1359868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274" name="Straight Connector 273"/>
          <p:cNvCxnSpPr/>
          <p:nvPr/>
        </p:nvCxnSpPr>
        <p:spPr>
          <a:xfrm>
            <a:off x="2940086" y="1608859"/>
            <a:ext cx="537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ounded Rectangle 279"/>
          <p:cNvSpPr/>
          <p:nvPr/>
        </p:nvSpPr>
        <p:spPr>
          <a:xfrm>
            <a:off x="2930502" y="1636661"/>
            <a:ext cx="526821" cy="49764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grpSp>
        <p:nvGrpSpPr>
          <p:cNvPr id="281" name="Group 280"/>
          <p:cNvGrpSpPr/>
          <p:nvPr/>
        </p:nvGrpSpPr>
        <p:grpSpPr>
          <a:xfrm>
            <a:off x="2917645" y="1581897"/>
            <a:ext cx="591107" cy="578850"/>
            <a:chOff x="1502513" y="4271393"/>
            <a:chExt cx="591107" cy="578850"/>
          </a:xfrm>
        </p:grpSpPr>
        <p:cxnSp>
          <p:nvCxnSpPr>
            <p:cNvPr id="282" name="Straight Connector 281"/>
            <p:cNvCxnSpPr/>
            <p:nvPr/>
          </p:nvCxnSpPr>
          <p:spPr>
            <a:xfrm>
              <a:off x="1621927" y="4588487"/>
              <a:ext cx="2290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TextBox 282"/>
            <p:cNvSpPr txBox="1"/>
            <p:nvPr/>
          </p:nvSpPr>
          <p:spPr>
            <a:xfrm>
              <a:off x="1579652" y="4542466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</a:t>
              </a: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1830031" y="4271393"/>
              <a:ext cx="2635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515938" algn="l"/>
                </a:tabLst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Bookman Old Style" pitchFamily="18" charset="0"/>
                  <a:cs typeface="Agent Orange" pitchFamily="2" charset="0"/>
                </a:rPr>
                <a:t>5</a:t>
              </a:r>
              <a:endParaRPr lang="en-US" sz="1600" b="1" i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endParaRPr>
            </a:p>
          </p:txBody>
        </p:sp>
        <p:sp>
          <p:nvSpPr>
            <p:cNvPr id="285" name="Right Bracket 284"/>
            <p:cNvSpPr/>
            <p:nvPr/>
          </p:nvSpPr>
          <p:spPr>
            <a:xfrm flipH="1">
              <a:off x="1545058" y="4380690"/>
              <a:ext cx="91529" cy="411480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6" name="Right Bracket 285"/>
            <p:cNvSpPr/>
            <p:nvPr/>
          </p:nvSpPr>
          <p:spPr>
            <a:xfrm>
              <a:off x="1813471" y="4380690"/>
              <a:ext cx="91529" cy="411480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1502513" y="4327812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– 1</a:t>
              </a:r>
            </a:p>
          </p:txBody>
        </p:sp>
      </p:grpSp>
      <p:sp>
        <p:nvSpPr>
          <p:cNvPr id="322" name="Rectangle 321"/>
          <p:cNvSpPr/>
          <p:nvPr>
            <p:custDataLst>
              <p:tags r:id="rId2"/>
            </p:custDataLst>
          </p:nvPr>
        </p:nvSpPr>
        <p:spPr>
          <a:xfrm>
            <a:off x="3505842" y="1543276"/>
            <a:ext cx="309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×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3932160" y="1367846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324" name="Straight Connector 323"/>
          <p:cNvCxnSpPr/>
          <p:nvPr/>
        </p:nvCxnSpPr>
        <p:spPr>
          <a:xfrm>
            <a:off x="3847672" y="1616840"/>
            <a:ext cx="5378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ounded Rectangle 324"/>
          <p:cNvSpPr/>
          <p:nvPr/>
        </p:nvSpPr>
        <p:spPr>
          <a:xfrm>
            <a:off x="3838084" y="1644642"/>
            <a:ext cx="526821" cy="49764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grpSp>
        <p:nvGrpSpPr>
          <p:cNvPr id="326" name="Group 325"/>
          <p:cNvGrpSpPr/>
          <p:nvPr/>
        </p:nvGrpSpPr>
        <p:grpSpPr>
          <a:xfrm>
            <a:off x="3825231" y="1589878"/>
            <a:ext cx="591107" cy="578850"/>
            <a:chOff x="1502513" y="4271393"/>
            <a:chExt cx="591107" cy="578850"/>
          </a:xfrm>
        </p:grpSpPr>
        <p:cxnSp>
          <p:nvCxnSpPr>
            <p:cNvPr id="327" name="Straight Connector 326"/>
            <p:cNvCxnSpPr/>
            <p:nvPr/>
          </p:nvCxnSpPr>
          <p:spPr>
            <a:xfrm>
              <a:off x="1621927" y="4588487"/>
              <a:ext cx="2290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TextBox 327"/>
            <p:cNvSpPr txBox="1"/>
            <p:nvPr/>
          </p:nvSpPr>
          <p:spPr>
            <a:xfrm>
              <a:off x="1579652" y="4542466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</a:t>
              </a: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1830031" y="4271393"/>
              <a:ext cx="2635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515938" algn="l"/>
                </a:tabLst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Bookman Old Style" pitchFamily="18" charset="0"/>
                  <a:cs typeface="Agent Orange" pitchFamily="2" charset="0"/>
                </a:rPr>
                <a:t>7</a:t>
              </a:r>
              <a:endParaRPr lang="en-US" sz="1600" b="1" i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endParaRPr>
            </a:p>
          </p:txBody>
        </p:sp>
        <p:sp>
          <p:nvSpPr>
            <p:cNvPr id="330" name="Right Bracket 329"/>
            <p:cNvSpPr/>
            <p:nvPr/>
          </p:nvSpPr>
          <p:spPr>
            <a:xfrm flipH="1">
              <a:off x="1545058" y="4380690"/>
              <a:ext cx="91529" cy="411480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1" name="Right Bracket 330"/>
            <p:cNvSpPr/>
            <p:nvPr/>
          </p:nvSpPr>
          <p:spPr>
            <a:xfrm>
              <a:off x="1813471" y="4380690"/>
              <a:ext cx="91529" cy="411480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1502513" y="4327812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– 1</a:t>
              </a:r>
            </a:p>
          </p:txBody>
        </p:sp>
      </p:grpSp>
      <p:sp>
        <p:nvSpPr>
          <p:cNvPr id="357" name="Rectangle 356"/>
          <p:cNvSpPr/>
          <p:nvPr>
            <p:custDataLst>
              <p:tags r:id="rId3"/>
            </p:custDataLst>
          </p:nvPr>
        </p:nvSpPr>
        <p:spPr>
          <a:xfrm>
            <a:off x="2620158" y="297030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358" name="Straight Connector 357"/>
          <p:cNvCxnSpPr/>
          <p:nvPr/>
        </p:nvCxnSpPr>
        <p:spPr>
          <a:xfrm>
            <a:off x="2959191" y="3114250"/>
            <a:ext cx="3490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extBox 358"/>
          <p:cNvSpPr txBox="1"/>
          <p:nvPr/>
        </p:nvSpPr>
        <p:spPr>
          <a:xfrm>
            <a:off x="2923708" y="3076967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– 1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2923709" y="2859531"/>
            <a:ext cx="381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4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5</a:t>
            </a:r>
          </a:p>
        </p:txBody>
      </p:sp>
      <p:sp>
        <p:nvSpPr>
          <p:cNvPr id="361" name="Rectangle 360"/>
          <p:cNvSpPr/>
          <p:nvPr>
            <p:custDataLst>
              <p:tags r:id="rId4"/>
            </p:custDataLst>
          </p:nvPr>
        </p:nvSpPr>
        <p:spPr>
          <a:xfrm>
            <a:off x="3352800" y="2958106"/>
            <a:ext cx="309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×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362" name="Straight Connector 361"/>
          <p:cNvCxnSpPr/>
          <p:nvPr/>
        </p:nvCxnSpPr>
        <p:spPr>
          <a:xfrm>
            <a:off x="3711148" y="3114250"/>
            <a:ext cx="3631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TextBox 362"/>
          <p:cNvSpPr txBox="1"/>
          <p:nvPr/>
        </p:nvSpPr>
        <p:spPr>
          <a:xfrm>
            <a:off x="3674652" y="3076967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– 1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3704802" y="2859531"/>
            <a:ext cx="381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4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7</a:t>
            </a:r>
          </a:p>
        </p:txBody>
      </p:sp>
      <p:sp>
        <p:nvSpPr>
          <p:cNvPr id="365" name="Rounded Rectangle 364"/>
          <p:cNvSpPr/>
          <p:nvPr/>
        </p:nvSpPr>
        <p:spPr>
          <a:xfrm>
            <a:off x="1059504" y="1422468"/>
            <a:ext cx="683437" cy="47349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366" name="Rounded Rectangle 365"/>
          <p:cNvSpPr/>
          <p:nvPr/>
        </p:nvSpPr>
        <p:spPr>
          <a:xfrm>
            <a:off x="1930126" y="1415528"/>
            <a:ext cx="683437" cy="47349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grpSp>
        <p:nvGrpSpPr>
          <p:cNvPr id="306" name="Group 305"/>
          <p:cNvGrpSpPr/>
          <p:nvPr/>
        </p:nvGrpSpPr>
        <p:grpSpPr>
          <a:xfrm>
            <a:off x="1091801" y="1384256"/>
            <a:ext cx="1642681" cy="551931"/>
            <a:chOff x="3305997" y="2712157"/>
            <a:chExt cx="1642681" cy="551931"/>
          </a:xfrm>
        </p:grpSpPr>
        <p:sp>
          <p:nvSpPr>
            <p:cNvPr id="307" name="Rectangle 306"/>
            <p:cNvSpPr/>
            <p:nvPr>
              <p:custDataLst>
                <p:tags r:id="rId13"/>
              </p:custDataLst>
            </p:nvPr>
          </p:nvSpPr>
          <p:spPr>
            <a:xfrm>
              <a:off x="3844138" y="2841197"/>
              <a:ext cx="30970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b="1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</a:rPr>
                <a:t>×</a:t>
              </a:r>
              <a:endParaRPr lang="en-US" sz="1400" b="1" baseline="30000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308" name="Straight Connector 307"/>
            <p:cNvCxnSpPr/>
            <p:nvPr/>
          </p:nvCxnSpPr>
          <p:spPr>
            <a:xfrm>
              <a:off x="4200860" y="2996808"/>
              <a:ext cx="3689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4246192" y="2950787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</a:t>
              </a:r>
            </a:p>
          </p:txBody>
        </p:sp>
        <p:sp>
          <p:nvSpPr>
            <p:cNvPr id="310" name="Right Bracket 309"/>
            <p:cNvSpPr/>
            <p:nvPr/>
          </p:nvSpPr>
          <p:spPr>
            <a:xfrm flipH="1">
              <a:off x="4167790" y="2807715"/>
              <a:ext cx="75644" cy="374073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1" name="Right Bracket 310"/>
            <p:cNvSpPr/>
            <p:nvPr/>
          </p:nvSpPr>
          <p:spPr>
            <a:xfrm>
              <a:off x="4514116" y="2807715"/>
              <a:ext cx="75644" cy="374073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4171085" y="2743586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– 1</a:t>
              </a:r>
            </a:p>
          </p:txBody>
        </p:sp>
        <p:cxnSp>
          <p:nvCxnSpPr>
            <p:cNvPr id="313" name="Straight Connector 312"/>
            <p:cNvCxnSpPr/>
            <p:nvPr/>
          </p:nvCxnSpPr>
          <p:spPr>
            <a:xfrm>
              <a:off x="3360214" y="2996808"/>
              <a:ext cx="31102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TextBox 313"/>
            <p:cNvSpPr txBox="1"/>
            <p:nvPr/>
          </p:nvSpPr>
          <p:spPr>
            <a:xfrm>
              <a:off x="3379024" y="2956311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</a:t>
              </a:r>
            </a:p>
          </p:txBody>
        </p:sp>
        <p:sp>
          <p:nvSpPr>
            <p:cNvPr id="315" name="Right Bracket 314"/>
            <p:cNvSpPr/>
            <p:nvPr/>
          </p:nvSpPr>
          <p:spPr>
            <a:xfrm flipH="1">
              <a:off x="3305997" y="2807715"/>
              <a:ext cx="75644" cy="374073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6" name="Right Bracket 315"/>
            <p:cNvSpPr/>
            <p:nvPr/>
          </p:nvSpPr>
          <p:spPr>
            <a:xfrm>
              <a:off x="3636530" y="2807715"/>
              <a:ext cx="75644" cy="374073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3309292" y="2743586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– 1</a:t>
              </a: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3644818" y="2712157"/>
              <a:ext cx="4089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515938" algn="l"/>
                </a:tabLst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Bookman Old Style" pitchFamily="18" charset="0"/>
                  <a:cs typeface="Agent Orange" pitchFamily="2" charset="0"/>
                </a:rPr>
                <a:t>– 5</a:t>
              </a:r>
              <a:endParaRPr lang="en-US" sz="1600" b="1" i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endParaRP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4525915" y="2712157"/>
              <a:ext cx="4227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515938" algn="l"/>
                </a:tabLst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Bookman Old Style" pitchFamily="18" charset="0"/>
                  <a:cs typeface="Agent Orange" pitchFamily="2" charset="0"/>
                </a:rPr>
                <a:t>– 7</a:t>
              </a:r>
              <a:endParaRPr lang="en-US" sz="1600" b="1" i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endParaRPr>
            </a:p>
          </p:txBody>
        </p:sp>
      </p:grpSp>
      <p:sp>
        <p:nvSpPr>
          <p:cNvPr id="367" name="Rounded Rectangle 366"/>
          <p:cNvSpPr/>
          <p:nvPr/>
        </p:nvSpPr>
        <p:spPr>
          <a:xfrm>
            <a:off x="2915245" y="2168699"/>
            <a:ext cx="603032" cy="63483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368" name="Rectangle 367"/>
          <p:cNvSpPr/>
          <p:nvPr>
            <p:custDataLst>
              <p:tags r:id="rId5"/>
            </p:custDataLst>
          </p:nvPr>
        </p:nvSpPr>
        <p:spPr>
          <a:xfrm>
            <a:off x="2620158" y="350463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369" name="Straight Connector 368"/>
          <p:cNvCxnSpPr/>
          <p:nvPr/>
        </p:nvCxnSpPr>
        <p:spPr>
          <a:xfrm>
            <a:off x="2970191" y="3648583"/>
            <a:ext cx="10275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377"/>
          <p:cNvSpPr/>
          <p:nvPr>
            <p:custDataLst>
              <p:tags r:id="rId6"/>
            </p:custDataLst>
          </p:nvPr>
        </p:nvSpPr>
        <p:spPr>
          <a:xfrm>
            <a:off x="2620158" y="403723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379" name="Straight Connector 378"/>
          <p:cNvCxnSpPr/>
          <p:nvPr/>
        </p:nvCxnSpPr>
        <p:spPr>
          <a:xfrm>
            <a:off x="3014094" y="4181180"/>
            <a:ext cx="5009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Box 379"/>
          <p:cNvSpPr txBox="1"/>
          <p:nvPr/>
        </p:nvSpPr>
        <p:spPr>
          <a:xfrm>
            <a:off x="3120697" y="4132813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4" name="Rounded Rectangle 383"/>
          <p:cNvSpPr/>
          <p:nvPr/>
        </p:nvSpPr>
        <p:spPr>
          <a:xfrm>
            <a:off x="3873696" y="2163365"/>
            <a:ext cx="581938" cy="63719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3019097" y="2114553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288" name="Rectangle 287"/>
          <p:cNvSpPr/>
          <p:nvPr>
            <p:custDataLst>
              <p:tags r:id="rId7"/>
            </p:custDataLst>
          </p:nvPr>
        </p:nvSpPr>
        <p:spPr>
          <a:xfrm>
            <a:off x="2620158" y="220627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cxnSp>
        <p:nvCxnSpPr>
          <p:cNvPr id="289" name="Straight Connector 288"/>
          <p:cNvCxnSpPr/>
          <p:nvPr/>
        </p:nvCxnSpPr>
        <p:spPr>
          <a:xfrm>
            <a:off x="2964157" y="2363544"/>
            <a:ext cx="5345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2986309" y="2598168"/>
            <a:ext cx="4691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/>
          <p:cNvSpPr txBox="1"/>
          <p:nvPr/>
        </p:nvSpPr>
        <p:spPr>
          <a:xfrm>
            <a:off x="3036087" y="2566685"/>
            <a:ext cx="381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5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2900214" y="2336962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(– 1)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5</a:t>
            </a:r>
          </a:p>
        </p:txBody>
      </p:sp>
      <p:sp>
        <p:nvSpPr>
          <p:cNvPr id="347" name="Rectangle 346"/>
          <p:cNvSpPr/>
          <p:nvPr>
            <p:custDataLst>
              <p:tags r:id="rId8"/>
            </p:custDataLst>
          </p:nvPr>
        </p:nvSpPr>
        <p:spPr>
          <a:xfrm>
            <a:off x="3505842" y="2181463"/>
            <a:ext cx="309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×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018980" y="2109545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349" name="Straight Connector 348"/>
          <p:cNvCxnSpPr/>
          <p:nvPr/>
        </p:nvCxnSpPr>
        <p:spPr>
          <a:xfrm>
            <a:off x="3889641" y="2358536"/>
            <a:ext cx="5345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>
            <a:off x="3936466" y="2598168"/>
            <a:ext cx="4419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/>
          <p:cNvSpPr txBox="1"/>
          <p:nvPr/>
        </p:nvSpPr>
        <p:spPr>
          <a:xfrm>
            <a:off x="3972655" y="2561680"/>
            <a:ext cx="381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7</a:t>
            </a:r>
          </a:p>
        </p:txBody>
      </p:sp>
      <p:sp>
        <p:nvSpPr>
          <p:cNvPr id="352" name="TextBox 351"/>
          <p:cNvSpPr txBox="1"/>
          <p:nvPr/>
        </p:nvSpPr>
        <p:spPr>
          <a:xfrm>
            <a:off x="3825698" y="2331954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(– 1)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7</a:t>
            </a:r>
          </a:p>
        </p:txBody>
      </p:sp>
      <p:sp>
        <p:nvSpPr>
          <p:cNvPr id="385" name="Rounded Rectangle 384"/>
          <p:cNvSpPr/>
          <p:nvPr/>
        </p:nvSpPr>
        <p:spPr>
          <a:xfrm>
            <a:off x="3085164" y="3438008"/>
            <a:ext cx="708210" cy="20840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371" name="TextBox 370"/>
          <p:cNvSpPr txBox="1"/>
          <p:nvPr/>
        </p:nvSpPr>
        <p:spPr>
          <a:xfrm>
            <a:off x="3026321" y="3393864"/>
            <a:ext cx="381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4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5</a:t>
            </a:r>
          </a:p>
        </p:txBody>
      </p:sp>
      <p:sp>
        <p:nvSpPr>
          <p:cNvPr id="375" name="TextBox 374"/>
          <p:cNvSpPr txBox="1"/>
          <p:nvPr/>
        </p:nvSpPr>
        <p:spPr>
          <a:xfrm>
            <a:off x="3316879" y="339386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× 4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7</a:t>
            </a:r>
          </a:p>
        </p:txBody>
      </p:sp>
      <p:sp>
        <p:nvSpPr>
          <p:cNvPr id="386" name="Rounded Rectangle 385"/>
          <p:cNvSpPr/>
          <p:nvPr/>
        </p:nvSpPr>
        <p:spPr>
          <a:xfrm>
            <a:off x="2950019" y="3657207"/>
            <a:ext cx="1051658" cy="2159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370" name="TextBox 369"/>
          <p:cNvSpPr txBox="1"/>
          <p:nvPr/>
        </p:nvSpPr>
        <p:spPr>
          <a:xfrm>
            <a:off x="2868142" y="3600213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(– 1)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74" name="TextBox 373"/>
          <p:cNvSpPr txBox="1"/>
          <p:nvPr/>
        </p:nvSpPr>
        <p:spPr>
          <a:xfrm>
            <a:off x="3341716" y="3600213"/>
            <a:ext cx="737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× (– 1)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387" name="Group 386"/>
          <p:cNvGrpSpPr/>
          <p:nvPr/>
        </p:nvGrpSpPr>
        <p:grpSpPr>
          <a:xfrm>
            <a:off x="5010389" y="3111991"/>
            <a:ext cx="1468672" cy="307777"/>
            <a:chOff x="3048600" y="2089176"/>
            <a:chExt cx="1468672" cy="307777"/>
          </a:xfrm>
        </p:grpSpPr>
        <p:sp>
          <p:nvSpPr>
            <p:cNvPr id="388" name="Rounded Rectangle 387"/>
            <p:cNvSpPr/>
            <p:nvPr>
              <p:custDataLst>
                <p:tags r:id="rId11"/>
              </p:custDataLst>
            </p:nvPr>
          </p:nvSpPr>
          <p:spPr>
            <a:xfrm>
              <a:off x="3066536" y="2101889"/>
              <a:ext cx="1351304" cy="270874"/>
            </a:xfrm>
            <a:prstGeom prst="roundRect">
              <a:avLst/>
            </a:prstGeom>
            <a:blipFill>
              <a:blip r:embed="rId20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389" name="TextBox 388"/>
            <p:cNvSpPr txBox="1"/>
            <p:nvPr>
              <p:custDataLst>
                <p:tags r:id="rId12"/>
              </p:custDataLst>
            </p:nvPr>
          </p:nvSpPr>
          <p:spPr>
            <a:xfrm>
              <a:off x="3048600" y="2089176"/>
              <a:ext cx="14686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× 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n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= </a:t>
              </a:r>
              <a:r>
                <a:rPr lang="en-US" sz="1400" b="1" dirty="0" err="1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a</a:t>
              </a:r>
              <a:r>
                <a:rPr lang="en-US" sz="1400" b="1" baseline="50000" dirty="0" err="1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m+n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 </a:t>
              </a:r>
            </a:p>
          </p:txBody>
        </p:sp>
      </p:grpSp>
      <p:sp>
        <p:nvSpPr>
          <p:cNvPr id="393" name="Rounded Rectangle 392"/>
          <p:cNvSpPr/>
          <p:nvPr/>
        </p:nvSpPr>
        <p:spPr>
          <a:xfrm>
            <a:off x="3010877" y="3965591"/>
            <a:ext cx="489851" cy="2048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381" name="TextBox 380"/>
          <p:cNvSpPr txBox="1"/>
          <p:nvPr/>
        </p:nvSpPr>
        <p:spPr>
          <a:xfrm>
            <a:off x="2946564" y="3926461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4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5 + 7</a:t>
            </a:r>
          </a:p>
        </p:txBody>
      </p:sp>
      <p:sp>
        <p:nvSpPr>
          <p:cNvPr id="409" name="Rounded Rectangle 408"/>
          <p:cNvSpPr/>
          <p:nvPr/>
        </p:nvSpPr>
        <p:spPr>
          <a:xfrm>
            <a:off x="1063294" y="4369703"/>
            <a:ext cx="2216092" cy="463237"/>
          </a:xfrm>
          <a:prstGeom prst="roundRect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  <p:sp>
        <p:nvSpPr>
          <p:cNvPr id="382" name="Rectangle 381"/>
          <p:cNvSpPr/>
          <p:nvPr>
            <p:custDataLst>
              <p:tags r:id="rId9"/>
            </p:custDataLst>
          </p:nvPr>
        </p:nvSpPr>
        <p:spPr>
          <a:xfrm>
            <a:off x="2620158" y="445090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383" name="TextBox 382"/>
          <p:cNvSpPr txBox="1"/>
          <p:nvPr/>
        </p:nvSpPr>
        <p:spPr>
          <a:xfrm>
            <a:off x="2881339" y="4450900"/>
            <a:ext cx="460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4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12</a:t>
            </a:r>
          </a:p>
        </p:txBody>
      </p:sp>
      <p:sp>
        <p:nvSpPr>
          <p:cNvPr id="394" name="TextBox 393"/>
          <p:cNvSpPr txBox="1"/>
          <p:nvPr/>
        </p:nvSpPr>
        <p:spPr>
          <a:xfrm>
            <a:off x="685800" y="4449340"/>
            <a:ext cx="382504" cy="29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3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  <a:sym typeface="Symbol"/>
              </a:rPr>
              <a:t></a:t>
            </a:r>
            <a:endParaRPr lang="en-US" sz="13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grpSp>
        <p:nvGrpSpPr>
          <p:cNvPr id="395" name="Group 394"/>
          <p:cNvGrpSpPr/>
          <p:nvPr/>
        </p:nvGrpSpPr>
        <p:grpSpPr>
          <a:xfrm>
            <a:off x="1091801" y="4328823"/>
            <a:ext cx="1642681" cy="551931"/>
            <a:chOff x="3305997" y="2712157"/>
            <a:chExt cx="1642681" cy="551931"/>
          </a:xfrm>
        </p:grpSpPr>
        <p:sp>
          <p:nvSpPr>
            <p:cNvPr id="396" name="Rectangle 395"/>
            <p:cNvSpPr/>
            <p:nvPr>
              <p:custDataLst>
                <p:tags r:id="rId10"/>
              </p:custDataLst>
            </p:nvPr>
          </p:nvSpPr>
          <p:spPr>
            <a:xfrm>
              <a:off x="3844138" y="2841197"/>
              <a:ext cx="30970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b="1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</a:rPr>
                <a:t>×</a:t>
              </a:r>
              <a:endParaRPr lang="en-US" sz="1400" b="1" baseline="30000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397" name="Straight Connector 396"/>
            <p:cNvCxnSpPr/>
            <p:nvPr/>
          </p:nvCxnSpPr>
          <p:spPr>
            <a:xfrm>
              <a:off x="4200860" y="2996808"/>
              <a:ext cx="3689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8" name="TextBox 397"/>
            <p:cNvSpPr txBox="1"/>
            <p:nvPr/>
          </p:nvSpPr>
          <p:spPr>
            <a:xfrm>
              <a:off x="4246192" y="2950787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</a:t>
              </a:r>
            </a:p>
          </p:txBody>
        </p:sp>
        <p:sp>
          <p:nvSpPr>
            <p:cNvPr id="399" name="Right Bracket 398"/>
            <p:cNvSpPr/>
            <p:nvPr/>
          </p:nvSpPr>
          <p:spPr>
            <a:xfrm flipH="1">
              <a:off x="4167790" y="2807715"/>
              <a:ext cx="75644" cy="374073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0" name="Right Bracket 399"/>
            <p:cNvSpPr/>
            <p:nvPr/>
          </p:nvSpPr>
          <p:spPr>
            <a:xfrm>
              <a:off x="4514116" y="2807715"/>
              <a:ext cx="75644" cy="374073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4171085" y="2743586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– 1</a:t>
              </a:r>
            </a:p>
          </p:txBody>
        </p:sp>
        <p:cxnSp>
          <p:nvCxnSpPr>
            <p:cNvPr id="402" name="Straight Connector 401"/>
            <p:cNvCxnSpPr/>
            <p:nvPr/>
          </p:nvCxnSpPr>
          <p:spPr>
            <a:xfrm>
              <a:off x="3360214" y="2996808"/>
              <a:ext cx="31102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TextBox 402"/>
            <p:cNvSpPr txBox="1"/>
            <p:nvPr/>
          </p:nvSpPr>
          <p:spPr>
            <a:xfrm>
              <a:off x="3379024" y="2956311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</a:t>
              </a:r>
            </a:p>
          </p:txBody>
        </p:sp>
        <p:sp>
          <p:nvSpPr>
            <p:cNvPr id="404" name="Right Bracket 403"/>
            <p:cNvSpPr/>
            <p:nvPr/>
          </p:nvSpPr>
          <p:spPr>
            <a:xfrm flipH="1">
              <a:off x="3305997" y="2807715"/>
              <a:ext cx="75644" cy="374073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5" name="Right Bracket 404"/>
            <p:cNvSpPr/>
            <p:nvPr/>
          </p:nvSpPr>
          <p:spPr>
            <a:xfrm>
              <a:off x="3636530" y="2807715"/>
              <a:ext cx="75644" cy="374073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3309292" y="2743586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– 1</a:t>
              </a:r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3644818" y="2712157"/>
              <a:ext cx="4089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515938" algn="l"/>
                </a:tabLst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Bookman Old Style" pitchFamily="18" charset="0"/>
                  <a:cs typeface="Agent Orange" pitchFamily="2" charset="0"/>
                </a:rPr>
                <a:t>– 5</a:t>
              </a:r>
              <a:endParaRPr lang="en-US" sz="1600" b="1" i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endParaRPr>
            </a:p>
          </p:txBody>
        </p:sp>
        <p:sp>
          <p:nvSpPr>
            <p:cNvPr id="408" name="TextBox 407"/>
            <p:cNvSpPr txBox="1"/>
            <p:nvPr/>
          </p:nvSpPr>
          <p:spPr>
            <a:xfrm>
              <a:off x="4525915" y="2712157"/>
              <a:ext cx="4227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515938" algn="l"/>
                </a:tabLst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Bookman Old Style" pitchFamily="18" charset="0"/>
                  <a:cs typeface="Agent Orange" pitchFamily="2" charset="0"/>
                </a:rPr>
                <a:t>– 7</a:t>
              </a:r>
              <a:endParaRPr lang="en-US" sz="1600" b="1" i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473384" y="1324902"/>
            <a:ext cx="622780" cy="374571"/>
            <a:chOff x="477621" y="1230419"/>
            <a:chExt cx="622780" cy="374571"/>
          </a:xfrm>
        </p:grpSpPr>
        <p:sp>
          <p:nvSpPr>
            <p:cNvPr id="134" name="TextBox 133"/>
            <p:cNvSpPr txBox="1"/>
            <p:nvPr/>
          </p:nvSpPr>
          <p:spPr>
            <a:xfrm>
              <a:off x="534296" y="1294014"/>
              <a:ext cx="509430" cy="274277"/>
            </a:xfrm>
            <a:prstGeom prst="roundRect">
              <a:avLst/>
            </a:prstGeom>
            <a:solidFill>
              <a:srgbClr val="7030A0"/>
            </a:solidFill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4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477621" y="1230419"/>
              <a:ext cx="622780" cy="37457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Sol.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22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7" dur="500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272" grpId="0"/>
      <p:bldP spid="273" grpId="0"/>
      <p:bldP spid="280" grpId="0" animBg="1"/>
      <p:bldP spid="280" grpId="1" animBg="1"/>
      <p:bldP spid="322" grpId="0"/>
      <p:bldP spid="323" grpId="0"/>
      <p:bldP spid="325" grpId="0" animBg="1"/>
      <p:bldP spid="325" grpId="1" animBg="1"/>
      <p:bldP spid="357" grpId="0"/>
      <p:bldP spid="359" grpId="0"/>
      <p:bldP spid="360" grpId="0"/>
      <p:bldP spid="361" grpId="0"/>
      <p:bldP spid="363" grpId="0"/>
      <p:bldP spid="364" grpId="0"/>
      <p:bldP spid="365" grpId="0" animBg="1"/>
      <p:bldP spid="365" grpId="1" animBg="1"/>
      <p:bldP spid="366" grpId="0" animBg="1"/>
      <p:bldP spid="366" grpId="1" animBg="1"/>
      <p:bldP spid="367" grpId="0" animBg="1"/>
      <p:bldP spid="367" grpId="1" animBg="1"/>
      <p:bldP spid="368" grpId="0"/>
      <p:bldP spid="378" grpId="0"/>
      <p:bldP spid="380" grpId="0"/>
      <p:bldP spid="384" grpId="0" animBg="1"/>
      <p:bldP spid="384" grpId="1" animBg="1"/>
      <p:bldP spid="275" grpId="0"/>
      <p:bldP spid="288" grpId="0"/>
      <p:bldP spid="291" grpId="0"/>
      <p:bldP spid="292" grpId="0"/>
      <p:bldP spid="347" grpId="0"/>
      <p:bldP spid="348" grpId="0"/>
      <p:bldP spid="351" grpId="0"/>
      <p:bldP spid="352" grpId="0"/>
      <p:bldP spid="385" grpId="0" animBg="1"/>
      <p:bldP spid="385" grpId="1" animBg="1"/>
      <p:bldP spid="371" grpId="0"/>
      <p:bldP spid="375" grpId="0"/>
      <p:bldP spid="386" grpId="0" animBg="1"/>
      <p:bldP spid="386" grpId="1" animBg="1"/>
      <p:bldP spid="370" grpId="0"/>
      <p:bldP spid="374" grpId="0"/>
      <p:bldP spid="393" grpId="0" animBg="1"/>
      <p:bldP spid="393" grpId="1" animBg="1"/>
      <p:bldP spid="381" grpId="0"/>
      <p:bldP spid="409" grpId="0" animBg="1"/>
      <p:bldP spid="382" grpId="0"/>
      <p:bldP spid="383" grpId="0"/>
      <p:bldP spid="39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30828" y="1206000"/>
            <a:ext cx="6542564" cy="3524751"/>
          </a:xfrm>
          <a:prstGeom prst="roundRect">
            <a:avLst>
              <a:gd name="adj" fmla="val 1565"/>
            </a:avLst>
          </a:prstGeom>
          <a:blipFill>
            <a:blip r:embed="rId24"/>
            <a:tile tx="0" ty="0" sx="100000" sy="100000" flip="none" algn="tl"/>
          </a:blipFill>
          <a:ln w="19050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83506" y="269566"/>
            <a:ext cx="6603101" cy="422279"/>
            <a:chOff x="1240361" y="2142471"/>
            <a:chExt cx="6603101" cy="422279"/>
          </a:xfrm>
        </p:grpSpPr>
        <p:sp>
          <p:nvSpPr>
            <p:cNvPr id="35" name="Rounded Rectangle 34"/>
            <p:cNvSpPr/>
            <p:nvPr/>
          </p:nvSpPr>
          <p:spPr>
            <a:xfrm>
              <a:off x="1584780" y="2170539"/>
              <a:ext cx="6258682" cy="361293"/>
            </a:xfrm>
            <a:prstGeom prst="roundRect">
              <a:avLst/>
            </a:prstGeom>
            <a:gradFill flip="none" rotWithShape="1">
              <a:gsLst>
                <a:gs pos="0">
                  <a:srgbClr val="CCFF66">
                    <a:tint val="66000"/>
                    <a:satMod val="160000"/>
                  </a:srgbClr>
                </a:gs>
                <a:gs pos="50000">
                  <a:srgbClr val="CCFF66">
                    <a:tint val="44500"/>
                    <a:satMod val="160000"/>
                  </a:srgbClr>
                </a:gs>
                <a:gs pos="100000">
                  <a:srgbClr val="CCFF6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schemeClr val="accent3">
                  <a:lumMod val="7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240361" y="2142471"/>
              <a:ext cx="422279" cy="422279"/>
              <a:chOff x="1240361" y="2142471"/>
              <a:chExt cx="422279" cy="422279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240361" y="2142471"/>
                <a:ext cx="422279" cy="4222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279034" y="2181144"/>
                <a:ext cx="348991" cy="34899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92213" y="2167068"/>
                <a:ext cx="336952" cy="36899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b="1" dirty="0">
                    <a:latin typeface="Benguiat Bk BT" pitchFamily="18" charset="0"/>
                  </a:rPr>
                  <a:t>1</a:t>
                </a:r>
                <a:endParaRPr lang="en-IN" b="1" dirty="0">
                  <a:latin typeface="Benguiat Bk BT" pitchFamily="18" charset="0"/>
                </a:endParaRPr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888816" y="301502"/>
            <a:ext cx="35072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Evaluate 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0828" y="641349"/>
            <a:ext cx="6555772" cy="573479"/>
            <a:chOff x="530828" y="683016"/>
            <a:chExt cx="6555772" cy="573479"/>
          </a:xfrm>
        </p:grpSpPr>
        <p:sp>
          <p:nvSpPr>
            <p:cNvPr id="40" name="Rounded Rectangle 39"/>
            <p:cNvSpPr/>
            <p:nvPr/>
          </p:nvSpPr>
          <p:spPr>
            <a:xfrm>
              <a:off x="530828" y="733528"/>
              <a:ext cx="6555772" cy="484163"/>
            </a:xfrm>
            <a:prstGeom prst="roundRect">
              <a:avLst/>
            </a:prstGeom>
            <a:solidFill>
              <a:srgbClr val="D3FDF2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30828" y="683016"/>
              <a:ext cx="2341432" cy="573479"/>
              <a:chOff x="530828" y="683016"/>
              <a:chExt cx="2341432" cy="573479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30828" y="808240"/>
                <a:ext cx="162510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latin typeface="Bookman Old Style" pitchFamily="18" charset="0"/>
                  </a:rPr>
                  <a:t>(</a:t>
                </a:r>
                <a:r>
                  <a:rPr lang="en-US" sz="1400" b="1" dirty="0" err="1">
                    <a:latin typeface="Bookman Old Style" pitchFamily="18" charset="0"/>
                  </a:rPr>
                  <a:t>i</a:t>
                </a:r>
                <a:r>
                  <a:rPr lang="en-US" sz="1400" b="1" dirty="0">
                    <a:latin typeface="Bookman Old Style" pitchFamily="18" charset="0"/>
                  </a:rPr>
                  <a:t>)  (4</a:t>
                </a:r>
                <a:r>
                  <a:rPr lang="en-US" sz="1400" b="1" baseline="30000" dirty="0">
                    <a:latin typeface="Bookman Old Style" pitchFamily="18" charset="0"/>
                  </a:rPr>
                  <a:t>– 1</a:t>
                </a:r>
                <a:r>
                  <a:rPr lang="en-US" sz="1400" b="1" dirty="0">
                    <a:latin typeface="Bookman Old Style" pitchFamily="18" charset="0"/>
                  </a:rPr>
                  <a:t> + 8</a:t>
                </a:r>
                <a:r>
                  <a:rPr lang="en-US" sz="1400" b="1" baseline="30000" dirty="0">
                    <a:latin typeface="Bookman Old Style" pitchFamily="18" charset="0"/>
                  </a:rPr>
                  <a:t>– 1</a:t>
                </a:r>
                <a:r>
                  <a:rPr lang="en-US" sz="1400" b="1" dirty="0">
                    <a:latin typeface="Bookman Old Style" pitchFamily="18" charset="0"/>
                  </a:rPr>
                  <a:t>) ÷</a:t>
                </a:r>
                <a:endParaRPr lang="en-US" sz="1400" b="1" baseline="30000" dirty="0">
                  <a:latin typeface="Bookman Old Style" pitchFamily="18" charset="0"/>
                </a:endParaRP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2077455" y="683016"/>
                <a:ext cx="794805" cy="573479"/>
                <a:chOff x="2567970" y="4284271"/>
                <a:chExt cx="794805" cy="573479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>
                  <a:off x="2635676" y="4588487"/>
                  <a:ext cx="22907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TextBox 72"/>
                <p:cNvSpPr txBox="1"/>
                <p:nvPr/>
              </p:nvSpPr>
              <p:spPr>
                <a:xfrm>
                  <a:off x="2602564" y="4549973"/>
                  <a:ext cx="3032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prstClr val="black"/>
                      </a:solidFill>
                      <a:latin typeface="Bookman Old Style" panose="02050604050505020204" pitchFamily="18" charset="0"/>
                    </a:rPr>
                    <a:t>3</a:t>
                  </a:r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2872260" y="4284271"/>
                  <a:ext cx="49051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515938" algn="l"/>
                    </a:tabLst>
                    <a:defRPr/>
                  </a:pPr>
                  <a:r>
                    <a:rPr lang="en-US" sz="1100" b="1" kern="0" dirty="0">
                      <a:solidFill>
                        <a:prstClr val="black"/>
                      </a:solidFill>
                      <a:latin typeface="Bookman Old Style" pitchFamily="18" charset="0"/>
                      <a:cs typeface="Agent Orange" pitchFamily="2" charset="0"/>
                    </a:rPr>
                    <a:t>– 1</a:t>
                  </a:r>
                  <a:endParaRPr lang="en-US" sz="1600" b="1" i="1" kern="0" dirty="0">
                    <a:solidFill>
                      <a:prstClr val="black"/>
                    </a:solidFill>
                    <a:latin typeface="Bookman Old Style" pitchFamily="18" charset="0"/>
                    <a:cs typeface="Agent Orange" pitchFamily="2" charset="0"/>
                  </a:endParaRPr>
                </a:p>
              </p:txBody>
            </p:sp>
            <p:sp>
              <p:nvSpPr>
                <p:cNvPr id="77" name="Right Bracket 76"/>
                <p:cNvSpPr/>
                <p:nvPr/>
              </p:nvSpPr>
              <p:spPr>
                <a:xfrm flipH="1">
                  <a:off x="2567970" y="4380690"/>
                  <a:ext cx="91529" cy="411480"/>
                </a:xfrm>
                <a:prstGeom prst="rightBracket">
                  <a:avLst>
                    <a:gd name="adj" fmla="val 16323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" name="Right Bracket 79"/>
                <p:cNvSpPr/>
                <p:nvPr/>
              </p:nvSpPr>
              <p:spPr>
                <a:xfrm>
                  <a:off x="2836383" y="4380690"/>
                  <a:ext cx="91529" cy="411480"/>
                </a:xfrm>
                <a:prstGeom prst="rightBracket">
                  <a:avLst>
                    <a:gd name="adj" fmla="val 16323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2608473" y="4305948"/>
                  <a:ext cx="3032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prstClr val="black"/>
                      </a:solidFill>
                      <a:latin typeface="Bookman Old Style" pitchFamily="18" charset="0"/>
                    </a:rPr>
                    <a:t>2</a:t>
                  </a:r>
                </a:p>
              </p:txBody>
            </p:sp>
          </p:grpSp>
        </p:grpSp>
      </p:grpSp>
      <p:grpSp>
        <p:nvGrpSpPr>
          <p:cNvPr id="144" name="Group 143"/>
          <p:cNvGrpSpPr/>
          <p:nvPr/>
        </p:nvGrpSpPr>
        <p:grpSpPr>
          <a:xfrm>
            <a:off x="5443923" y="1384814"/>
            <a:ext cx="1033083" cy="495758"/>
            <a:chOff x="3040508" y="2032027"/>
            <a:chExt cx="1033083" cy="495758"/>
          </a:xfrm>
        </p:grpSpPr>
        <p:grpSp>
          <p:nvGrpSpPr>
            <p:cNvPr id="145" name="Group 144"/>
            <p:cNvGrpSpPr/>
            <p:nvPr/>
          </p:nvGrpSpPr>
          <p:grpSpPr>
            <a:xfrm>
              <a:off x="3040508" y="2043480"/>
              <a:ext cx="983742" cy="436245"/>
              <a:chOff x="3040508" y="2043480"/>
              <a:chExt cx="983742" cy="436245"/>
            </a:xfrm>
          </p:grpSpPr>
          <p:sp>
            <p:nvSpPr>
              <p:cNvPr id="149" name="Rounded Rectangle 148"/>
              <p:cNvSpPr/>
              <p:nvPr>
                <p:custDataLst>
                  <p:tags r:id="rId20"/>
                </p:custDataLst>
              </p:nvPr>
            </p:nvSpPr>
            <p:spPr>
              <a:xfrm>
                <a:off x="3090688" y="2043480"/>
                <a:ext cx="933562" cy="436245"/>
              </a:xfrm>
              <a:prstGeom prst="roundRect">
                <a:avLst/>
              </a:prstGeom>
              <a:blipFill>
                <a:blip r:embed="rId25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a:blip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b="1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50" name="TextBox 149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3040508" y="2082283"/>
                <a:ext cx="50847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a</a:t>
                </a:r>
                <a:r>
                  <a:rPr lang="en-US" sz="1400" b="1" baseline="50000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– m</a:t>
                </a:r>
                <a:endParaRPr lang="en-IN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endParaRPr>
              </a:p>
            </p:txBody>
          </p:sp>
          <p:sp>
            <p:nvSpPr>
              <p:cNvPr id="151" name="TextBox 150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3401290" y="2121077"/>
                <a:ext cx="292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=</a:t>
                </a:r>
              </a:p>
            </p:txBody>
          </p:sp>
        </p:grpSp>
        <p:sp>
          <p:nvSpPr>
            <p:cNvPr id="146" name="TextBox 145"/>
            <p:cNvSpPr txBox="1"/>
            <p:nvPr/>
          </p:nvSpPr>
          <p:spPr>
            <a:xfrm>
              <a:off x="3704108" y="2032027"/>
              <a:ext cx="29527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3746242" y="2281021"/>
              <a:ext cx="23502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3682137" y="2235397"/>
              <a:ext cx="39145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a</a:t>
              </a:r>
              <a:r>
                <a:rPr lang="en-US" sz="1300" b="1" baseline="30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m</a:t>
              </a:r>
            </a:p>
          </p:txBody>
        </p:sp>
      </p:grpSp>
      <p:sp>
        <p:nvSpPr>
          <p:cNvPr id="152" name="Rounded Rectangle 151"/>
          <p:cNvSpPr/>
          <p:nvPr/>
        </p:nvSpPr>
        <p:spPr>
          <a:xfrm>
            <a:off x="1738958" y="1391418"/>
            <a:ext cx="337798" cy="214295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1211053" y="1386342"/>
            <a:ext cx="330624" cy="214295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3271452" y="1305227"/>
            <a:ext cx="841975" cy="478761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65" name="Rectangle 164"/>
          <p:cNvSpPr/>
          <p:nvPr>
            <p:custDataLst>
              <p:tags r:id="rId1"/>
            </p:custDataLst>
          </p:nvPr>
        </p:nvSpPr>
        <p:spPr>
          <a:xfrm>
            <a:off x="3535749" y="1365116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+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66" name="Rectangle 165"/>
          <p:cNvSpPr/>
          <p:nvPr>
            <p:custDataLst>
              <p:tags r:id="rId2"/>
            </p:custDataLst>
          </p:nvPr>
        </p:nvSpPr>
        <p:spPr>
          <a:xfrm>
            <a:off x="3319631" y="1268153"/>
            <a:ext cx="30328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cxnSp>
        <p:nvCxnSpPr>
          <p:cNvPr id="167" name="Straight Connector 166"/>
          <p:cNvCxnSpPr/>
          <p:nvPr/>
        </p:nvCxnSpPr>
        <p:spPr>
          <a:xfrm>
            <a:off x="3794145" y="1528825"/>
            <a:ext cx="229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3751870" y="1482807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8</a:t>
            </a:r>
          </a:p>
        </p:txBody>
      </p:sp>
      <p:sp>
        <p:nvSpPr>
          <p:cNvPr id="169" name="Right Bracket 168"/>
          <p:cNvSpPr/>
          <p:nvPr/>
        </p:nvSpPr>
        <p:spPr>
          <a:xfrm flipH="1">
            <a:off x="3304295" y="1341621"/>
            <a:ext cx="91529" cy="411480"/>
          </a:xfrm>
          <a:prstGeom prst="rightBracket">
            <a:avLst>
              <a:gd name="adj" fmla="val 1632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0" name="Right Bracket 169"/>
          <p:cNvSpPr/>
          <p:nvPr/>
        </p:nvSpPr>
        <p:spPr>
          <a:xfrm>
            <a:off x="3990095" y="1341621"/>
            <a:ext cx="91529" cy="411480"/>
          </a:xfrm>
          <a:prstGeom prst="rightBracket">
            <a:avLst>
              <a:gd name="adj" fmla="val 1632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3757779" y="1268153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172" name="Straight Connector 171"/>
          <p:cNvCxnSpPr/>
          <p:nvPr/>
        </p:nvCxnSpPr>
        <p:spPr>
          <a:xfrm>
            <a:off x="3356965" y="1528825"/>
            <a:ext cx="229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3304289" y="1482807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</a:p>
        </p:txBody>
      </p:sp>
      <p:sp>
        <p:nvSpPr>
          <p:cNvPr id="180" name="Rectangle 179"/>
          <p:cNvSpPr/>
          <p:nvPr>
            <p:custDataLst>
              <p:tags r:id="rId3"/>
            </p:custDataLst>
          </p:nvPr>
        </p:nvSpPr>
        <p:spPr>
          <a:xfrm>
            <a:off x="2999384" y="136983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30" name="Rectangle 229"/>
          <p:cNvSpPr/>
          <p:nvPr>
            <p:custDataLst>
              <p:tags r:id="rId4"/>
            </p:custDataLst>
          </p:nvPr>
        </p:nvSpPr>
        <p:spPr>
          <a:xfrm>
            <a:off x="4120736" y="137171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÷</a:t>
            </a:r>
            <a:endParaRPr lang="en-US" sz="1400" b="1" baseline="30000" dirty="0">
              <a:latin typeface="Bookman Old Style" pitchFamily="18" charset="0"/>
            </a:endParaRPr>
          </a:p>
        </p:txBody>
      </p:sp>
      <p:sp>
        <p:nvSpPr>
          <p:cNvPr id="241" name="Rounded Rectangle 240"/>
          <p:cNvSpPr/>
          <p:nvPr/>
        </p:nvSpPr>
        <p:spPr>
          <a:xfrm>
            <a:off x="2300400" y="1265017"/>
            <a:ext cx="647373" cy="478169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119" name="Group 118"/>
          <p:cNvGrpSpPr/>
          <p:nvPr/>
        </p:nvGrpSpPr>
        <p:grpSpPr>
          <a:xfrm>
            <a:off x="1076745" y="1219616"/>
            <a:ext cx="2036291" cy="573479"/>
            <a:chOff x="637510" y="683016"/>
            <a:chExt cx="2036291" cy="573479"/>
          </a:xfrm>
        </p:grpSpPr>
        <p:sp>
          <p:nvSpPr>
            <p:cNvPr id="120" name="Rectangle 119"/>
            <p:cNvSpPr/>
            <p:nvPr/>
          </p:nvSpPr>
          <p:spPr>
            <a:xfrm>
              <a:off x="637510" y="808240"/>
              <a:ext cx="12913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latin typeface="Bookman Old Style" pitchFamily="18" charset="0"/>
                </a:rPr>
                <a:t>(4</a:t>
              </a:r>
              <a:r>
                <a:rPr lang="en-US" sz="1400" b="1" baseline="30000" dirty="0">
                  <a:latin typeface="Bookman Old Style" pitchFamily="18" charset="0"/>
                </a:rPr>
                <a:t>– 1</a:t>
              </a:r>
              <a:r>
                <a:rPr lang="en-US" sz="1400" b="1" dirty="0">
                  <a:latin typeface="Bookman Old Style" pitchFamily="18" charset="0"/>
                </a:rPr>
                <a:t> + 8</a:t>
              </a:r>
              <a:r>
                <a:rPr lang="en-US" sz="1400" b="1" baseline="30000" dirty="0">
                  <a:latin typeface="Bookman Old Style" pitchFamily="18" charset="0"/>
                </a:rPr>
                <a:t>– 1</a:t>
              </a:r>
              <a:r>
                <a:rPr lang="en-US" sz="1400" b="1" dirty="0">
                  <a:latin typeface="Bookman Old Style" pitchFamily="18" charset="0"/>
                </a:rPr>
                <a:t>) ÷</a:t>
              </a:r>
              <a:endParaRPr lang="en-US" sz="1400" b="1" baseline="30000" dirty="0">
                <a:latin typeface="Bookman Old Style" pitchFamily="18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1878996" y="683016"/>
              <a:ext cx="794805" cy="573479"/>
              <a:chOff x="2369511" y="4284271"/>
              <a:chExt cx="794805" cy="573479"/>
            </a:xfrm>
          </p:grpSpPr>
          <p:cxnSp>
            <p:nvCxnSpPr>
              <p:cNvPr id="122" name="Straight Connector 121"/>
              <p:cNvCxnSpPr/>
              <p:nvPr/>
            </p:nvCxnSpPr>
            <p:spPr>
              <a:xfrm>
                <a:off x="2453907" y="4588487"/>
                <a:ext cx="229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TextBox 122"/>
              <p:cNvSpPr txBox="1"/>
              <p:nvPr/>
            </p:nvSpPr>
            <p:spPr>
              <a:xfrm>
                <a:off x="2404105" y="4549973"/>
                <a:ext cx="3032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3</a:t>
                </a: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2673801" y="4284271"/>
                <a:ext cx="49051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15938" algn="l"/>
                  </a:tabLst>
                  <a:defRPr/>
                </a:pPr>
                <a:r>
                  <a:rPr lang="en-US" sz="1100" b="1" kern="0" dirty="0">
                    <a:solidFill>
                      <a:prstClr val="black"/>
                    </a:solidFill>
                    <a:latin typeface="Bookman Old Style" pitchFamily="18" charset="0"/>
                    <a:cs typeface="Agent Orange" pitchFamily="2" charset="0"/>
                  </a:rPr>
                  <a:t>– 1</a:t>
                </a:r>
                <a:endParaRPr lang="en-US" sz="1600" b="1" i="1" kern="0" dirty="0">
                  <a:solidFill>
                    <a:prstClr val="black"/>
                  </a:solidFill>
                  <a:latin typeface="Bookman Old Style" pitchFamily="18" charset="0"/>
                  <a:cs typeface="Agent Orange" pitchFamily="2" charset="0"/>
                </a:endParaRPr>
              </a:p>
            </p:txBody>
          </p:sp>
          <p:sp>
            <p:nvSpPr>
              <p:cNvPr id="125" name="Right Bracket 124"/>
              <p:cNvSpPr/>
              <p:nvPr/>
            </p:nvSpPr>
            <p:spPr>
              <a:xfrm flipH="1">
                <a:off x="2369511" y="4380690"/>
                <a:ext cx="91529" cy="411480"/>
              </a:xfrm>
              <a:prstGeom prst="rightBracket">
                <a:avLst>
                  <a:gd name="adj" fmla="val 1632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Right Bracket 141"/>
              <p:cNvSpPr/>
              <p:nvPr/>
            </p:nvSpPr>
            <p:spPr>
              <a:xfrm>
                <a:off x="2637924" y="4380690"/>
                <a:ext cx="91529" cy="411480"/>
              </a:xfrm>
              <a:prstGeom prst="rightBracket">
                <a:avLst>
                  <a:gd name="adj" fmla="val 1632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2410014" y="4305948"/>
                <a:ext cx="3032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</a:rPr>
                  <a:t>2</a:t>
                </a:r>
              </a:p>
            </p:txBody>
          </p:sp>
        </p:grpSp>
      </p:grpSp>
      <p:sp>
        <p:nvSpPr>
          <p:cNvPr id="243" name="Rectangle 242"/>
          <p:cNvSpPr/>
          <p:nvPr>
            <p:custDataLst>
              <p:tags r:id="rId5"/>
            </p:custDataLst>
          </p:nvPr>
        </p:nvSpPr>
        <p:spPr>
          <a:xfrm>
            <a:off x="3497968" y="1968680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+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44" name="Rectangle 243"/>
          <p:cNvSpPr/>
          <p:nvPr>
            <p:custDataLst>
              <p:tags r:id="rId6"/>
            </p:custDataLst>
          </p:nvPr>
        </p:nvSpPr>
        <p:spPr>
          <a:xfrm>
            <a:off x="3303198" y="1968680"/>
            <a:ext cx="30328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2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3487386" y="2183331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8</a:t>
            </a:r>
          </a:p>
        </p:txBody>
      </p:sp>
      <p:sp>
        <p:nvSpPr>
          <p:cNvPr id="247" name="Right Bracket 246"/>
          <p:cNvSpPr/>
          <p:nvPr/>
        </p:nvSpPr>
        <p:spPr>
          <a:xfrm flipH="1">
            <a:off x="3323490" y="2024337"/>
            <a:ext cx="91529" cy="411480"/>
          </a:xfrm>
          <a:prstGeom prst="rightBracket">
            <a:avLst>
              <a:gd name="adj" fmla="val 1632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48" name="Right Bracket 247"/>
          <p:cNvSpPr/>
          <p:nvPr/>
        </p:nvSpPr>
        <p:spPr>
          <a:xfrm>
            <a:off x="3868392" y="2024337"/>
            <a:ext cx="91529" cy="411480"/>
          </a:xfrm>
          <a:prstGeom prst="rightBracket">
            <a:avLst>
              <a:gd name="adj" fmla="val 1632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3680358" y="196868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250" name="Straight Connector 249"/>
          <p:cNvCxnSpPr/>
          <p:nvPr/>
        </p:nvCxnSpPr>
        <p:spPr>
          <a:xfrm>
            <a:off x="3356489" y="2229352"/>
            <a:ext cx="556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angle 251"/>
          <p:cNvSpPr/>
          <p:nvPr>
            <p:custDataLst>
              <p:tags r:id="rId7"/>
            </p:custDataLst>
          </p:nvPr>
        </p:nvSpPr>
        <p:spPr>
          <a:xfrm>
            <a:off x="2982951" y="207035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53" name="Rectangle 252"/>
          <p:cNvSpPr/>
          <p:nvPr>
            <p:custDataLst>
              <p:tags r:id="rId8"/>
            </p:custDataLst>
          </p:nvPr>
        </p:nvSpPr>
        <p:spPr>
          <a:xfrm>
            <a:off x="4104303" y="207223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÷</a:t>
            </a:r>
            <a:endParaRPr lang="en-US" sz="1400" b="1" baseline="30000" dirty="0">
              <a:latin typeface="Bookman Old Style" pitchFamily="18" charset="0"/>
            </a:endParaRPr>
          </a:p>
        </p:txBody>
      </p:sp>
      <p:sp>
        <p:nvSpPr>
          <p:cNvPr id="255" name="Rectangle 254"/>
          <p:cNvSpPr/>
          <p:nvPr>
            <p:custDataLst>
              <p:tags r:id="rId9"/>
            </p:custDataLst>
          </p:nvPr>
        </p:nvSpPr>
        <p:spPr>
          <a:xfrm>
            <a:off x="4442766" y="1973122"/>
            <a:ext cx="30328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3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4437414" y="2187773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257" name="Right Bracket 256"/>
          <p:cNvSpPr/>
          <p:nvPr/>
        </p:nvSpPr>
        <p:spPr>
          <a:xfrm flipH="1">
            <a:off x="4445244" y="2028779"/>
            <a:ext cx="91529" cy="411480"/>
          </a:xfrm>
          <a:prstGeom prst="rightBracket">
            <a:avLst>
              <a:gd name="adj" fmla="val 1632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58" name="Right Bracket 257"/>
          <p:cNvSpPr/>
          <p:nvPr/>
        </p:nvSpPr>
        <p:spPr>
          <a:xfrm>
            <a:off x="4654144" y="2028779"/>
            <a:ext cx="91529" cy="411480"/>
          </a:xfrm>
          <a:prstGeom prst="rightBracket">
            <a:avLst>
              <a:gd name="adj" fmla="val 1632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260" name="Straight Connector 259"/>
          <p:cNvCxnSpPr/>
          <p:nvPr/>
        </p:nvCxnSpPr>
        <p:spPr>
          <a:xfrm>
            <a:off x="4489461" y="2233794"/>
            <a:ext cx="196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Rounded Rectangle 260"/>
          <p:cNvSpPr/>
          <p:nvPr/>
        </p:nvSpPr>
        <p:spPr>
          <a:xfrm>
            <a:off x="4461289" y="1306071"/>
            <a:ext cx="402996" cy="617573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4507106" y="124749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232" name="Straight Connector 231"/>
          <p:cNvCxnSpPr/>
          <p:nvPr/>
        </p:nvCxnSpPr>
        <p:spPr>
          <a:xfrm>
            <a:off x="4506755" y="1496481"/>
            <a:ext cx="3339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Group 233"/>
          <p:cNvGrpSpPr/>
          <p:nvPr/>
        </p:nvGrpSpPr>
        <p:grpSpPr>
          <a:xfrm>
            <a:off x="4500045" y="1460106"/>
            <a:ext cx="309197" cy="522431"/>
            <a:chOff x="1579652" y="4327812"/>
            <a:chExt cx="309197" cy="522431"/>
          </a:xfrm>
        </p:grpSpPr>
        <p:cxnSp>
          <p:nvCxnSpPr>
            <p:cNvPr id="235" name="Straight Connector 234"/>
            <p:cNvCxnSpPr/>
            <p:nvPr/>
          </p:nvCxnSpPr>
          <p:spPr>
            <a:xfrm>
              <a:off x="1621927" y="4588487"/>
              <a:ext cx="2290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Box 235"/>
            <p:cNvSpPr txBox="1"/>
            <p:nvPr/>
          </p:nvSpPr>
          <p:spPr>
            <a:xfrm>
              <a:off x="1579652" y="4542466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1585561" y="4327812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2</a:t>
              </a:r>
            </a:p>
          </p:txBody>
        </p:sp>
      </p:grpSp>
      <p:sp>
        <p:nvSpPr>
          <p:cNvPr id="263" name="Rectangle 262"/>
          <p:cNvSpPr/>
          <p:nvPr>
            <p:custDataLst>
              <p:tags r:id="rId10"/>
            </p:custDataLst>
          </p:nvPr>
        </p:nvSpPr>
        <p:spPr>
          <a:xfrm>
            <a:off x="3286109" y="2525829"/>
            <a:ext cx="30328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3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3286109" y="2740483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8</a:t>
            </a:r>
          </a:p>
        </p:txBody>
      </p:sp>
      <p:cxnSp>
        <p:nvCxnSpPr>
          <p:cNvPr id="268" name="Straight Connector 267"/>
          <p:cNvCxnSpPr/>
          <p:nvPr/>
        </p:nvCxnSpPr>
        <p:spPr>
          <a:xfrm>
            <a:off x="3330691" y="2786504"/>
            <a:ext cx="18842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/>
          <p:cNvSpPr/>
          <p:nvPr>
            <p:custDataLst>
              <p:tags r:id="rId11"/>
            </p:custDataLst>
          </p:nvPr>
        </p:nvSpPr>
        <p:spPr>
          <a:xfrm>
            <a:off x="2965862" y="262750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70" name="Rectangle 269"/>
          <p:cNvSpPr/>
          <p:nvPr>
            <p:custDataLst>
              <p:tags r:id="rId12"/>
            </p:custDataLst>
          </p:nvPr>
        </p:nvSpPr>
        <p:spPr>
          <a:xfrm>
            <a:off x="3557648" y="262938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÷</a:t>
            </a:r>
            <a:endParaRPr lang="en-US" sz="1400" b="1" baseline="30000" dirty="0">
              <a:latin typeface="Bookman Old Style" pitchFamily="18" charset="0"/>
            </a:endParaRPr>
          </a:p>
        </p:txBody>
      </p:sp>
      <p:sp>
        <p:nvSpPr>
          <p:cNvPr id="271" name="Rectangle 270"/>
          <p:cNvSpPr/>
          <p:nvPr>
            <p:custDataLst>
              <p:tags r:id="rId13"/>
            </p:custDataLst>
          </p:nvPr>
        </p:nvSpPr>
        <p:spPr>
          <a:xfrm>
            <a:off x="3829312" y="2530274"/>
            <a:ext cx="30328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3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3823960" y="2744925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</a:p>
        </p:txBody>
      </p:sp>
      <p:cxnSp>
        <p:nvCxnSpPr>
          <p:cNvPr id="275" name="Straight Connector 274"/>
          <p:cNvCxnSpPr/>
          <p:nvPr/>
        </p:nvCxnSpPr>
        <p:spPr>
          <a:xfrm>
            <a:off x="3876007" y="2790946"/>
            <a:ext cx="196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>
            <p:custDataLst>
              <p:tags r:id="rId14"/>
            </p:custDataLst>
          </p:nvPr>
        </p:nvSpPr>
        <p:spPr>
          <a:xfrm>
            <a:off x="3292047" y="3077046"/>
            <a:ext cx="30328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3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3292047" y="329170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8</a:t>
            </a:r>
          </a:p>
        </p:txBody>
      </p:sp>
      <p:cxnSp>
        <p:nvCxnSpPr>
          <p:cNvPr id="278" name="Straight Connector 277"/>
          <p:cNvCxnSpPr/>
          <p:nvPr/>
        </p:nvCxnSpPr>
        <p:spPr>
          <a:xfrm>
            <a:off x="3336629" y="3337718"/>
            <a:ext cx="18842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/>
          <p:cNvSpPr/>
          <p:nvPr>
            <p:custDataLst>
              <p:tags r:id="rId15"/>
            </p:custDataLst>
          </p:nvPr>
        </p:nvSpPr>
        <p:spPr>
          <a:xfrm>
            <a:off x="2971800" y="317872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80" name="Rectangle 279"/>
          <p:cNvSpPr/>
          <p:nvPr>
            <p:custDataLst>
              <p:tags r:id="rId16"/>
            </p:custDataLst>
          </p:nvPr>
        </p:nvSpPr>
        <p:spPr>
          <a:xfrm>
            <a:off x="3563586" y="318060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×</a:t>
            </a:r>
            <a:endParaRPr lang="en-US" sz="1400" b="1" baseline="30000" dirty="0">
              <a:latin typeface="Bookman Old Style" pitchFamily="18" charset="0"/>
            </a:endParaRPr>
          </a:p>
        </p:txBody>
      </p:sp>
      <p:sp>
        <p:nvSpPr>
          <p:cNvPr id="281" name="Rectangle 280"/>
          <p:cNvSpPr/>
          <p:nvPr>
            <p:custDataLst>
              <p:tags r:id="rId17"/>
            </p:custDataLst>
          </p:nvPr>
        </p:nvSpPr>
        <p:spPr>
          <a:xfrm>
            <a:off x="3835250" y="3081485"/>
            <a:ext cx="30328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2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3829898" y="3296142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</a:p>
        </p:txBody>
      </p:sp>
      <p:cxnSp>
        <p:nvCxnSpPr>
          <p:cNvPr id="283" name="Straight Connector 282"/>
          <p:cNvCxnSpPr/>
          <p:nvPr/>
        </p:nvCxnSpPr>
        <p:spPr>
          <a:xfrm>
            <a:off x="3881945" y="3342160"/>
            <a:ext cx="196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 flipV="1">
            <a:off x="3905225" y="3413110"/>
            <a:ext cx="152862" cy="78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 flipV="1">
            <a:off x="3380389" y="3196016"/>
            <a:ext cx="140355" cy="787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/>
          <p:cNvSpPr txBox="1"/>
          <p:nvPr/>
        </p:nvSpPr>
        <p:spPr>
          <a:xfrm>
            <a:off x="3142853" y="3369044"/>
            <a:ext cx="2776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Bookman Old Style" pitchFamily="18" charset="0"/>
              </a:rPr>
              <a:t>4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4027910" y="3063734"/>
            <a:ext cx="2532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302" name="Straight Connector 301"/>
          <p:cNvCxnSpPr/>
          <p:nvPr/>
        </p:nvCxnSpPr>
        <p:spPr>
          <a:xfrm flipV="1">
            <a:off x="3368142" y="3409314"/>
            <a:ext cx="155379" cy="629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flipV="1">
            <a:off x="3904737" y="3200681"/>
            <a:ext cx="184307" cy="629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" name="Group 306"/>
          <p:cNvGrpSpPr/>
          <p:nvPr/>
        </p:nvGrpSpPr>
        <p:grpSpPr>
          <a:xfrm>
            <a:off x="3425869" y="1307915"/>
            <a:ext cx="425689" cy="246221"/>
            <a:chOff x="1554772" y="4861002"/>
            <a:chExt cx="425689" cy="246221"/>
          </a:xfrm>
        </p:grpSpPr>
        <p:sp>
          <p:nvSpPr>
            <p:cNvPr id="308" name="Rounded Rectangle 307"/>
            <p:cNvSpPr/>
            <p:nvPr/>
          </p:nvSpPr>
          <p:spPr>
            <a:xfrm>
              <a:off x="1640649" y="4911831"/>
              <a:ext cx="216669" cy="13145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FF0066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>
                  <a:solidFill>
                    <a:srgbClr val="0000FF"/>
                  </a:solidFill>
                  <a:latin typeface="Bookman Old Style" pitchFamily="18" charset="0"/>
                </a:rPr>
                <a:t> </a:t>
              </a: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1554772" y="4861002"/>
              <a:ext cx="4256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515938" algn="l"/>
                </a:tabLst>
                <a:defRPr/>
              </a:pPr>
              <a:r>
                <a:rPr lang="en-US" sz="1000" b="1" dirty="0">
                  <a:solidFill>
                    <a:srgbClr val="3333CC"/>
                  </a:solidFill>
                  <a:latin typeface="Bookman Old Style" panose="02050604050505020204" pitchFamily="18" charset="0"/>
                </a:rPr>
                <a:t>× 2</a:t>
              </a:r>
              <a:endParaRPr lang="en-US" sz="1000" b="1" i="1" kern="0" dirty="0">
                <a:solidFill>
                  <a:srgbClr val="3333CC"/>
                </a:solidFill>
                <a:latin typeface="Bookman Old Style" pitchFamily="18" charset="0"/>
                <a:cs typeface="Agent Orange" pitchFamily="2" charset="0"/>
              </a:endParaRPr>
            </a:p>
          </p:txBody>
        </p:sp>
      </p:grpSp>
      <p:grpSp>
        <p:nvGrpSpPr>
          <p:cNvPr id="310" name="Group 309"/>
          <p:cNvGrpSpPr/>
          <p:nvPr/>
        </p:nvGrpSpPr>
        <p:grpSpPr>
          <a:xfrm>
            <a:off x="3425870" y="1529080"/>
            <a:ext cx="425687" cy="246221"/>
            <a:chOff x="1554772" y="4861002"/>
            <a:chExt cx="425687" cy="246221"/>
          </a:xfrm>
        </p:grpSpPr>
        <p:sp>
          <p:nvSpPr>
            <p:cNvPr id="311" name="Rounded Rectangle 310"/>
            <p:cNvSpPr/>
            <p:nvPr/>
          </p:nvSpPr>
          <p:spPr>
            <a:xfrm>
              <a:off x="1640649" y="4911831"/>
              <a:ext cx="216669" cy="13145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FF0066"/>
              </a:solidFill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>
                  <a:solidFill>
                    <a:srgbClr val="0000FF"/>
                  </a:solidFill>
                  <a:latin typeface="Bookman Old Style" pitchFamily="18" charset="0"/>
                </a:rPr>
                <a:t> </a:t>
              </a: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1554772" y="4861002"/>
              <a:ext cx="4256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515938" algn="l"/>
                </a:tabLst>
                <a:defRPr/>
              </a:pPr>
              <a:r>
                <a:rPr lang="en-US" sz="1000" b="1" dirty="0">
                  <a:solidFill>
                    <a:srgbClr val="3333CC"/>
                  </a:solidFill>
                  <a:latin typeface="Bookman Old Style" panose="02050604050505020204" pitchFamily="18" charset="0"/>
                </a:rPr>
                <a:t>× 2</a:t>
              </a:r>
              <a:endParaRPr lang="en-US" sz="1000" b="1" i="1" kern="0" dirty="0">
                <a:solidFill>
                  <a:srgbClr val="3333CC"/>
                </a:solidFill>
                <a:latin typeface="Bookman Old Style" pitchFamily="18" charset="0"/>
                <a:cs typeface="Agent Orange" pitchFamily="2" charset="0"/>
              </a:endParaRPr>
            </a:p>
          </p:txBody>
        </p:sp>
      </p:grpSp>
      <p:sp>
        <p:nvSpPr>
          <p:cNvPr id="327" name="Rounded Rectangle 326"/>
          <p:cNvSpPr/>
          <p:nvPr/>
        </p:nvSpPr>
        <p:spPr>
          <a:xfrm>
            <a:off x="1140074" y="3654278"/>
            <a:ext cx="2437701" cy="463237"/>
          </a:xfrm>
          <a:prstGeom prst="roundRect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  <p:sp>
        <p:nvSpPr>
          <p:cNvPr id="313" name="Rectangle 312"/>
          <p:cNvSpPr/>
          <p:nvPr>
            <p:custDataLst>
              <p:tags r:id="rId18"/>
            </p:custDataLst>
          </p:nvPr>
        </p:nvSpPr>
        <p:spPr>
          <a:xfrm>
            <a:off x="3278112" y="3642497"/>
            <a:ext cx="30328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3278112" y="3857148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4</a:t>
            </a:r>
          </a:p>
        </p:txBody>
      </p:sp>
      <p:cxnSp>
        <p:nvCxnSpPr>
          <p:cNvPr id="315" name="Straight Connector 314"/>
          <p:cNvCxnSpPr/>
          <p:nvPr/>
        </p:nvCxnSpPr>
        <p:spPr>
          <a:xfrm>
            <a:off x="3322694" y="3903169"/>
            <a:ext cx="18842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tangle 315"/>
          <p:cNvSpPr/>
          <p:nvPr>
            <p:custDataLst>
              <p:tags r:id="rId19"/>
            </p:custDataLst>
          </p:nvPr>
        </p:nvSpPr>
        <p:spPr>
          <a:xfrm>
            <a:off x="2957865" y="373513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685800" y="3733574"/>
            <a:ext cx="382504" cy="29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3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  <a:sym typeface="Symbol"/>
              </a:rPr>
              <a:t></a:t>
            </a:r>
            <a:endParaRPr lang="en-US" sz="13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grpSp>
        <p:nvGrpSpPr>
          <p:cNvPr id="318" name="Group 317"/>
          <p:cNvGrpSpPr/>
          <p:nvPr/>
        </p:nvGrpSpPr>
        <p:grpSpPr>
          <a:xfrm>
            <a:off x="1076745" y="3602281"/>
            <a:ext cx="2036291" cy="573479"/>
            <a:chOff x="637510" y="683016"/>
            <a:chExt cx="2036291" cy="573479"/>
          </a:xfrm>
        </p:grpSpPr>
        <p:sp>
          <p:nvSpPr>
            <p:cNvPr id="319" name="Rectangle 318"/>
            <p:cNvSpPr/>
            <p:nvPr/>
          </p:nvSpPr>
          <p:spPr>
            <a:xfrm>
              <a:off x="637510" y="808240"/>
              <a:ext cx="12913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latin typeface="Bookman Old Style" pitchFamily="18" charset="0"/>
                </a:rPr>
                <a:t>(4</a:t>
              </a:r>
              <a:r>
                <a:rPr lang="en-US" sz="1400" b="1" baseline="30000" dirty="0">
                  <a:latin typeface="Bookman Old Style" pitchFamily="18" charset="0"/>
                </a:rPr>
                <a:t>– 1</a:t>
              </a:r>
              <a:r>
                <a:rPr lang="en-US" sz="1400" b="1" dirty="0">
                  <a:latin typeface="Bookman Old Style" pitchFamily="18" charset="0"/>
                </a:rPr>
                <a:t> + 8</a:t>
              </a:r>
              <a:r>
                <a:rPr lang="en-US" sz="1400" b="1" baseline="30000" dirty="0">
                  <a:latin typeface="Bookman Old Style" pitchFamily="18" charset="0"/>
                </a:rPr>
                <a:t>– 1</a:t>
              </a:r>
              <a:r>
                <a:rPr lang="en-US" sz="1400" b="1" dirty="0">
                  <a:latin typeface="Bookman Old Style" pitchFamily="18" charset="0"/>
                </a:rPr>
                <a:t>) ÷</a:t>
              </a:r>
              <a:endParaRPr lang="en-US" sz="1400" b="1" baseline="30000" dirty="0">
                <a:latin typeface="Bookman Old Style" pitchFamily="18" charset="0"/>
              </a:endParaRPr>
            </a:p>
          </p:txBody>
        </p:sp>
        <p:grpSp>
          <p:nvGrpSpPr>
            <p:cNvPr id="320" name="Group 319"/>
            <p:cNvGrpSpPr/>
            <p:nvPr/>
          </p:nvGrpSpPr>
          <p:grpSpPr>
            <a:xfrm>
              <a:off x="1878996" y="683016"/>
              <a:ext cx="794805" cy="573479"/>
              <a:chOff x="2369511" y="4284271"/>
              <a:chExt cx="794805" cy="573479"/>
            </a:xfrm>
          </p:grpSpPr>
          <p:cxnSp>
            <p:nvCxnSpPr>
              <p:cNvPr id="321" name="Straight Connector 320"/>
              <p:cNvCxnSpPr/>
              <p:nvPr/>
            </p:nvCxnSpPr>
            <p:spPr>
              <a:xfrm>
                <a:off x="2453907" y="4588487"/>
                <a:ext cx="2290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TextBox 321"/>
              <p:cNvSpPr txBox="1"/>
              <p:nvPr/>
            </p:nvSpPr>
            <p:spPr>
              <a:xfrm>
                <a:off x="2404105" y="4549973"/>
                <a:ext cx="3032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3</a:t>
                </a:r>
              </a:p>
            </p:txBody>
          </p:sp>
          <p:sp>
            <p:nvSpPr>
              <p:cNvPr id="323" name="TextBox 322"/>
              <p:cNvSpPr txBox="1"/>
              <p:nvPr/>
            </p:nvSpPr>
            <p:spPr>
              <a:xfrm>
                <a:off x="2673801" y="4284271"/>
                <a:ext cx="49051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15938" algn="l"/>
                  </a:tabLst>
                  <a:defRPr/>
                </a:pPr>
                <a:r>
                  <a:rPr lang="en-US" sz="1100" b="1" kern="0" dirty="0">
                    <a:solidFill>
                      <a:prstClr val="black"/>
                    </a:solidFill>
                    <a:latin typeface="Bookman Old Style" pitchFamily="18" charset="0"/>
                    <a:cs typeface="Agent Orange" pitchFamily="2" charset="0"/>
                  </a:rPr>
                  <a:t>– 1</a:t>
                </a:r>
                <a:endParaRPr lang="en-US" sz="1600" b="1" i="1" kern="0" dirty="0">
                  <a:solidFill>
                    <a:prstClr val="black"/>
                  </a:solidFill>
                  <a:latin typeface="Bookman Old Style" pitchFamily="18" charset="0"/>
                  <a:cs typeface="Agent Orange" pitchFamily="2" charset="0"/>
                </a:endParaRPr>
              </a:p>
            </p:txBody>
          </p:sp>
          <p:sp>
            <p:nvSpPr>
              <p:cNvPr id="324" name="Right Bracket 323"/>
              <p:cNvSpPr/>
              <p:nvPr/>
            </p:nvSpPr>
            <p:spPr>
              <a:xfrm flipH="1">
                <a:off x="2369511" y="4380690"/>
                <a:ext cx="91529" cy="411480"/>
              </a:xfrm>
              <a:prstGeom prst="rightBracket">
                <a:avLst>
                  <a:gd name="adj" fmla="val 1632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5" name="Right Bracket 324"/>
              <p:cNvSpPr/>
              <p:nvPr/>
            </p:nvSpPr>
            <p:spPr>
              <a:xfrm>
                <a:off x="2637924" y="4380690"/>
                <a:ext cx="91529" cy="411480"/>
              </a:xfrm>
              <a:prstGeom prst="rightBracket">
                <a:avLst>
                  <a:gd name="adj" fmla="val 1632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6" name="TextBox 325"/>
              <p:cNvSpPr txBox="1"/>
              <p:nvPr/>
            </p:nvSpPr>
            <p:spPr>
              <a:xfrm>
                <a:off x="2410014" y="4305948"/>
                <a:ext cx="3032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</a:rPr>
                  <a:t>2</a:t>
                </a:r>
              </a:p>
            </p:txBody>
          </p:sp>
        </p:grpSp>
      </p:grpSp>
      <p:grpSp>
        <p:nvGrpSpPr>
          <p:cNvPr id="126" name="Group 125"/>
          <p:cNvGrpSpPr/>
          <p:nvPr/>
        </p:nvGrpSpPr>
        <p:grpSpPr>
          <a:xfrm>
            <a:off x="481476" y="1148226"/>
            <a:ext cx="622780" cy="374571"/>
            <a:chOff x="477621" y="1230419"/>
            <a:chExt cx="622780" cy="374571"/>
          </a:xfrm>
        </p:grpSpPr>
        <p:sp>
          <p:nvSpPr>
            <p:cNvPr id="127" name="TextBox 126"/>
            <p:cNvSpPr txBox="1"/>
            <p:nvPr/>
          </p:nvSpPr>
          <p:spPr>
            <a:xfrm>
              <a:off x="534296" y="1294014"/>
              <a:ext cx="509430" cy="274277"/>
            </a:xfrm>
            <a:prstGeom prst="roundRect">
              <a:avLst/>
            </a:prstGeom>
            <a:solidFill>
              <a:srgbClr val="7030A0"/>
            </a:solidFill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4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77621" y="1230419"/>
              <a:ext cx="622780" cy="37457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Sol.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478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0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5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500"/>
                            </p:stCondLst>
                            <p:childTnLst>
                              <p:par>
                                <p:cTn id="3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3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500"/>
                            </p:stCondLst>
                            <p:childTnLst>
                              <p:par>
                                <p:cTn id="3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6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5" grpId="0"/>
      <p:bldP spid="152" grpId="0" animBg="1"/>
      <p:bldP spid="152" grpId="1" animBg="1"/>
      <p:bldP spid="153" grpId="0" animBg="1"/>
      <p:bldP spid="153" grpId="1" animBg="1"/>
      <p:bldP spid="164" grpId="0" animBg="1"/>
      <p:bldP spid="164" grpId="1" animBg="1"/>
      <p:bldP spid="165" grpId="0"/>
      <p:bldP spid="166" grpId="0"/>
      <p:bldP spid="168" grpId="0"/>
      <p:bldP spid="169" grpId="0" animBg="1"/>
      <p:bldP spid="170" grpId="0" animBg="1"/>
      <p:bldP spid="171" grpId="0"/>
      <p:bldP spid="177" grpId="0"/>
      <p:bldP spid="180" grpId="0"/>
      <p:bldP spid="230" grpId="0"/>
      <p:bldP spid="241" grpId="0" animBg="1"/>
      <p:bldP spid="241" grpId="1" animBg="1"/>
      <p:bldP spid="243" grpId="0"/>
      <p:bldP spid="244" grpId="0"/>
      <p:bldP spid="246" grpId="0"/>
      <p:bldP spid="247" grpId="0" animBg="1"/>
      <p:bldP spid="248" grpId="0" animBg="1"/>
      <p:bldP spid="249" grpId="0"/>
      <p:bldP spid="252" grpId="0"/>
      <p:bldP spid="253" grpId="0"/>
      <p:bldP spid="255" grpId="0"/>
      <p:bldP spid="256" grpId="0"/>
      <p:bldP spid="257" grpId="0" animBg="1"/>
      <p:bldP spid="258" grpId="0" animBg="1"/>
      <p:bldP spid="261" grpId="0" animBg="1"/>
      <p:bldP spid="261" grpId="1" animBg="1"/>
      <p:bldP spid="231" grpId="0"/>
      <p:bldP spid="263" grpId="0"/>
      <p:bldP spid="264" grpId="0"/>
      <p:bldP spid="269" grpId="0"/>
      <p:bldP spid="270" grpId="0"/>
      <p:bldP spid="271" grpId="0"/>
      <p:bldP spid="272" grpId="0"/>
      <p:bldP spid="276" grpId="0"/>
      <p:bldP spid="277" grpId="0"/>
      <p:bldP spid="279" grpId="0"/>
      <p:bldP spid="280" grpId="0"/>
      <p:bldP spid="281" grpId="0"/>
      <p:bldP spid="282" grpId="0"/>
      <p:bldP spid="300" grpId="0"/>
      <p:bldP spid="301" grpId="0"/>
      <p:bldP spid="327" grpId="0" animBg="1"/>
      <p:bldP spid="313" grpId="0"/>
      <p:bldP spid="314" grpId="0"/>
      <p:bldP spid="316" grpId="0"/>
      <p:bldP spid="31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30828" y="1076016"/>
            <a:ext cx="6542564" cy="3524751"/>
          </a:xfrm>
          <a:prstGeom prst="roundRect">
            <a:avLst>
              <a:gd name="adj" fmla="val 1565"/>
            </a:avLst>
          </a:prstGeom>
          <a:blipFill>
            <a:blip r:embed="rId50"/>
            <a:tile tx="0" ty="0" sx="100000" sy="100000" flip="none" algn="tl"/>
          </a:blipFill>
          <a:ln w="19050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83506" y="269566"/>
            <a:ext cx="6603101" cy="422279"/>
            <a:chOff x="1240361" y="2142471"/>
            <a:chExt cx="6603101" cy="422279"/>
          </a:xfrm>
        </p:grpSpPr>
        <p:sp>
          <p:nvSpPr>
            <p:cNvPr id="35" name="Rounded Rectangle 34"/>
            <p:cNvSpPr/>
            <p:nvPr/>
          </p:nvSpPr>
          <p:spPr>
            <a:xfrm>
              <a:off x="1584780" y="2170539"/>
              <a:ext cx="6258682" cy="361293"/>
            </a:xfrm>
            <a:prstGeom prst="roundRect">
              <a:avLst/>
            </a:prstGeom>
            <a:gradFill flip="none" rotWithShape="1">
              <a:gsLst>
                <a:gs pos="0">
                  <a:srgbClr val="CCFF66">
                    <a:tint val="66000"/>
                    <a:satMod val="160000"/>
                  </a:srgbClr>
                </a:gs>
                <a:gs pos="50000">
                  <a:srgbClr val="CCFF66">
                    <a:tint val="44500"/>
                    <a:satMod val="160000"/>
                  </a:srgbClr>
                </a:gs>
                <a:gs pos="100000">
                  <a:srgbClr val="CCFF6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schemeClr val="accent3">
                  <a:lumMod val="7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240361" y="2142471"/>
              <a:ext cx="422279" cy="422279"/>
              <a:chOff x="1240361" y="2142471"/>
              <a:chExt cx="422279" cy="422279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240361" y="2142471"/>
                <a:ext cx="422279" cy="4222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279034" y="2181144"/>
                <a:ext cx="348991" cy="34899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92213" y="2167068"/>
                <a:ext cx="336952" cy="36899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b="1" dirty="0">
                    <a:latin typeface="Benguiat Bk BT" pitchFamily="18" charset="0"/>
                  </a:rPr>
                  <a:t>1</a:t>
                </a:r>
                <a:endParaRPr lang="en-IN" b="1" dirty="0">
                  <a:latin typeface="Benguiat Bk BT" pitchFamily="18" charset="0"/>
                </a:endParaRPr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888816" y="301502"/>
            <a:ext cx="35072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Evaluate 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0828" y="692186"/>
            <a:ext cx="6555772" cy="360322"/>
            <a:chOff x="530828" y="733853"/>
            <a:chExt cx="6555772" cy="360322"/>
          </a:xfrm>
        </p:grpSpPr>
        <p:sp>
          <p:nvSpPr>
            <p:cNvPr id="40" name="Rounded Rectangle 39"/>
            <p:cNvSpPr/>
            <p:nvPr/>
          </p:nvSpPr>
          <p:spPr>
            <a:xfrm>
              <a:off x="530828" y="733853"/>
              <a:ext cx="6555772" cy="360322"/>
            </a:xfrm>
            <a:prstGeom prst="roundRect">
              <a:avLst/>
            </a:prstGeom>
            <a:solidFill>
              <a:srgbClr val="D3FDF2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30829" y="773859"/>
              <a:ext cx="306450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latin typeface="Bookman Old Style" pitchFamily="18" charset="0"/>
                </a:rPr>
                <a:t>(ii)  (6</a:t>
              </a:r>
              <a:r>
                <a:rPr lang="en-US" sz="1400" b="1" baseline="30000" dirty="0">
                  <a:latin typeface="Bookman Old Style" pitchFamily="18" charset="0"/>
                </a:rPr>
                <a:t>– 1</a:t>
              </a:r>
              <a:r>
                <a:rPr lang="en-US" sz="1400" b="1" dirty="0">
                  <a:latin typeface="Bookman Old Style" pitchFamily="18" charset="0"/>
                </a:rPr>
                <a:t> – 8</a:t>
              </a:r>
              <a:r>
                <a:rPr lang="en-US" sz="1400" b="1" baseline="30000" dirty="0">
                  <a:latin typeface="Bookman Old Style" pitchFamily="18" charset="0"/>
                </a:rPr>
                <a:t>– 1</a:t>
              </a:r>
              <a:r>
                <a:rPr lang="en-US" sz="1400" b="1" dirty="0">
                  <a:latin typeface="Bookman Old Style" pitchFamily="18" charset="0"/>
                </a:rPr>
                <a:t>)</a:t>
              </a:r>
              <a:r>
                <a:rPr lang="en-US" sz="1400" b="1" baseline="30000" dirty="0">
                  <a:latin typeface="Bookman Old Style" pitchFamily="18" charset="0"/>
                </a:rPr>
                <a:t>– 1</a:t>
              </a:r>
              <a:r>
                <a:rPr lang="en-US" sz="1400" b="1" dirty="0">
                  <a:latin typeface="Bookman Old Style" pitchFamily="18" charset="0"/>
                </a:rPr>
                <a:t> + (2</a:t>
              </a:r>
              <a:r>
                <a:rPr lang="en-US" sz="1400" b="1" baseline="30000" dirty="0">
                  <a:latin typeface="Bookman Old Style" pitchFamily="18" charset="0"/>
                </a:rPr>
                <a:t>– 1</a:t>
              </a:r>
              <a:r>
                <a:rPr lang="en-US" sz="1400" b="1" dirty="0">
                  <a:latin typeface="Bookman Old Style" pitchFamily="18" charset="0"/>
                </a:rPr>
                <a:t> – 3</a:t>
              </a:r>
              <a:r>
                <a:rPr lang="en-US" sz="1400" b="1" baseline="30000" dirty="0">
                  <a:latin typeface="Bookman Old Style" pitchFamily="18" charset="0"/>
                </a:rPr>
                <a:t>– 1</a:t>
              </a:r>
              <a:r>
                <a:rPr lang="en-US" sz="1400" b="1" dirty="0">
                  <a:latin typeface="Bookman Old Style" pitchFamily="18" charset="0"/>
                </a:rPr>
                <a:t>)</a:t>
              </a:r>
              <a:r>
                <a:rPr lang="en-US" sz="1400" b="1" baseline="30000" dirty="0">
                  <a:latin typeface="Bookman Old Style" pitchFamily="18" charset="0"/>
                </a:rPr>
                <a:t>– 1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6020442" y="1254830"/>
            <a:ext cx="1033083" cy="495758"/>
            <a:chOff x="3040508" y="2032027"/>
            <a:chExt cx="1033083" cy="495758"/>
          </a:xfrm>
        </p:grpSpPr>
        <p:grpSp>
          <p:nvGrpSpPr>
            <p:cNvPr id="145" name="Group 144"/>
            <p:cNvGrpSpPr/>
            <p:nvPr/>
          </p:nvGrpSpPr>
          <p:grpSpPr>
            <a:xfrm>
              <a:off x="3040508" y="2043480"/>
              <a:ext cx="983742" cy="436245"/>
              <a:chOff x="3040508" y="2043480"/>
              <a:chExt cx="983742" cy="436245"/>
            </a:xfrm>
          </p:grpSpPr>
          <p:sp>
            <p:nvSpPr>
              <p:cNvPr id="149" name="Rounded Rectangle 148"/>
              <p:cNvSpPr/>
              <p:nvPr>
                <p:custDataLst>
                  <p:tags r:id="rId45"/>
                </p:custDataLst>
              </p:nvPr>
            </p:nvSpPr>
            <p:spPr>
              <a:xfrm>
                <a:off x="3090688" y="2043480"/>
                <a:ext cx="933562" cy="436245"/>
              </a:xfrm>
              <a:prstGeom prst="roundRect">
                <a:avLst/>
              </a:prstGeom>
              <a:blipFill>
                <a:blip r:embed="rId51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a:blip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b="1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50" name="TextBox 149"/>
              <p:cNvSpPr txBox="1"/>
              <p:nvPr>
                <p:custDataLst>
                  <p:tags r:id="rId46"/>
                </p:custDataLst>
              </p:nvPr>
            </p:nvSpPr>
            <p:spPr>
              <a:xfrm>
                <a:off x="3040508" y="2082283"/>
                <a:ext cx="50847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a</a:t>
                </a:r>
                <a:r>
                  <a:rPr lang="en-US" sz="1400" b="1" baseline="50000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– m</a:t>
                </a:r>
                <a:endParaRPr lang="en-IN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endParaRPr>
              </a:p>
            </p:txBody>
          </p:sp>
          <p:sp>
            <p:nvSpPr>
              <p:cNvPr id="151" name="TextBox 150"/>
              <p:cNvSpPr txBox="1"/>
              <p:nvPr>
                <p:custDataLst>
                  <p:tags r:id="rId47"/>
                </p:custDataLst>
              </p:nvPr>
            </p:nvSpPr>
            <p:spPr>
              <a:xfrm>
                <a:off x="3401290" y="2121077"/>
                <a:ext cx="292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=</a:t>
                </a:r>
              </a:p>
            </p:txBody>
          </p:sp>
        </p:grpSp>
        <p:sp>
          <p:nvSpPr>
            <p:cNvPr id="146" name="TextBox 145"/>
            <p:cNvSpPr txBox="1"/>
            <p:nvPr/>
          </p:nvSpPr>
          <p:spPr>
            <a:xfrm>
              <a:off x="3704108" y="2032027"/>
              <a:ext cx="29527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3746242" y="2281021"/>
              <a:ext cx="23502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3682137" y="2235397"/>
              <a:ext cx="39145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a</a:t>
              </a:r>
              <a:r>
                <a:rPr lang="en-US" sz="1300" b="1" baseline="30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m</a:t>
              </a:r>
            </a:p>
          </p:txBody>
        </p:sp>
      </p:grpSp>
      <p:sp>
        <p:nvSpPr>
          <p:cNvPr id="152" name="Rounded Rectangle 151"/>
          <p:cNvSpPr/>
          <p:nvPr/>
        </p:nvSpPr>
        <p:spPr>
          <a:xfrm>
            <a:off x="1738958" y="1261434"/>
            <a:ext cx="337798" cy="214295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1211053" y="1256358"/>
            <a:ext cx="330624" cy="214295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3847971" y="1175246"/>
            <a:ext cx="841975" cy="478761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65" name="Rectangle 164"/>
          <p:cNvSpPr/>
          <p:nvPr>
            <p:custDataLst>
              <p:tags r:id="rId1"/>
            </p:custDataLst>
          </p:nvPr>
        </p:nvSpPr>
        <p:spPr>
          <a:xfrm>
            <a:off x="4135745" y="1226444"/>
            <a:ext cx="274434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–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66" name="Rectangle 165"/>
          <p:cNvSpPr/>
          <p:nvPr>
            <p:custDataLst>
              <p:tags r:id="rId2"/>
            </p:custDataLst>
          </p:nvPr>
        </p:nvSpPr>
        <p:spPr>
          <a:xfrm>
            <a:off x="3896150" y="1138166"/>
            <a:ext cx="30328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cxnSp>
        <p:nvCxnSpPr>
          <p:cNvPr id="167" name="Straight Connector 166"/>
          <p:cNvCxnSpPr/>
          <p:nvPr/>
        </p:nvCxnSpPr>
        <p:spPr>
          <a:xfrm>
            <a:off x="4370664" y="1398841"/>
            <a:ext cx="229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4328389" y="135282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8</a:t>
            </a:r>
          </a:p>
        </p:txBody>
      </p:sp>
      <p:sp>
        <p:nvSpPr>
          <p:cNvPr id="169" name="Right Bracket 168"/>
          <p:cNvSpPr/>
          <p:nvPr/>
        </p:nvSpPr>
        <p:spPr>
          <a:xfrm flipH="1">
            <a:off x="3880814" y="1211637"/>
            <a:ext cx="91529" cy="411480"/>
          </a:xfrm>
          <a:prstGeom prst="rightBracket">
            <a:avLst>
              <a:gd name="adj" fmla="val 1632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334298" y="1138166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172" name="Straight Connector 171"/>
          <p:cNvCxnSpPr/>
          <p:nvPr/>
        </p:nvCxnSpPr>
        <p:spPr>
          <a:xfrm>
            <a:off x="3933484" y="1398841"/>
            <a:ext cx="229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3880808" y="135282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6</a:t>
            </a:r>
          </a:p>
        </p:txBody>
      </p:sp>
      <p:sp>
        <p:nvSpPr>
          <p:cNvPr id="180" name="Rectangle 179"/>
          <p:cNvSpPr/>
          <p:nvPr>
            <p:custDataLst>
              <p:tags r:id="rId3"/>
            </p:custDataLst>
          </p:nvPr>
        </p:nvSpPr>
        <p:spPr>
          <a:xfrm>
            <a:off x="3549029" y="123984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3017856" y="1251285"/>
            <a:ext cx="350044" cy="214295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2506770" y="1261281"/>
            <a:ext cx="342609" cy="214295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076738" y="1214853"/>
            <a:ext cx="26751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(6</a:t>
            </a:r>
            <a:r>
              <a:rPr lang="en-US" sz="1400" b="1" baseline="30000" dirty="0">
                <a:latin typeface="Bookman Old Style" pitchFamily="18" charset="0"/>
              </a:rPr>
              <a:t>– 1</a:t>
            </a:r>
            <a:r>
              <a:rPr lang="en-US" sz="1400" b="1" dirty="0">
                <a:latin typeface="Bookman Old Style" pitchFamily="18" charset="0"/>
              </a:rPr>
              <a:t> – 8</a:t>
            </a:r>
            <a:r>
              <a:rPr lang="en-US" sz="1400" b="1" baseline="30000" dirty="0">
                <a:latin typeface="Bookman Old Style" pitchFamily="18" charset="0"/>
              </a:rPr>
              <a:t>– 1</a:t>
            </a:r>
            <a:r>
              <a:rPr lang="en-US" sz="1400" b="1" dirty="0">
                <a:latin typeface="Bookman Old Style" pitchFamily="18" charset="0"/>
              </a:rPr>
              <a:t>)</a:t>
            </a:r>
            <a:r>
              <a:rPr lang="en-US" sz="1400" b="1" baseline="30000" dirty="0">
                <a:latin typeface="Bookman Old Style" pitchFamily="18" charset="0"/>
              </a:rPr>
              <a:t>– 1</a:t>
            </a:r>
            <a:r>
              <a:rPr lang="en-US" sz="1400" b="1" dirty="0">
                <a:latin typeface="Bookman Old Style" pitchFamily="18" charset="0"/>
              </a:rPr>
              <a:t> + (2</a:t>
            </a:r>
            <a:r>
              <a:rPr lang="en-US" sz="1400" b="1" baseline="30000" dirty="0">
                <a:latin typeface="Bookman Old Style" pitchFamily="18" charset="0"/>
              </a:rPr>
              <a:t>– 1</a:t>
            </a:r>
            <a:r>
              <a:rPr lang="en-US" sz="1400" b="1" dirty="0">
                <a:latin typeface="Bookman Old Style" pitchFamily="18" charset="0"/>
              </a:rPr>
              <a:t> – 3</a:t>
            </a:r>
            <a:r>
              <a:rPr lang="en-US" sz="1400" b="1" baseline="30000" dirty="0">
                <a:latin typeface="Bookman Old Style" pitchFamily="18" charset="0"/>
              </a:rPr>
              <a:t>– 1</a:t>
            </a:r>
            <a:r>
              <a:rPr lang="en-US" sz="1400" b="1" dirty="0">
                <a:latin typeface="Bookman Old Style" pitchFamily="18" charset="0"/>
              </a:rPr>
              <a:t>)</a:t>
            </a:r>
            <a:r>
              <a:rPr lang="en-US" sz="1400" b="1" baseline="30000" dirty="0">
                <a:latin typeface="Bookman Old Style" pitchFamily="18" charset="0"/>
              </a:rPr>
              <a:t>– 1</a:t>
            </a:r>
          </a:p>
        </p:txBody>
      </p:sp>
      <p:pic>
        <p:nvPicPr>
          <p:cNvPr id="161" name="Picture 2" descr="Z:\Rishiraj\images\imagesU7ORZNVY.jpg"/>
          <p:cNvPicPr>
            <a:picLocks noChangeAspect="1" noChangeArrowheads="1"/>
          </p:cNvPicPr>
          <p:nvPr/>
        </p:nvPicPr>
        <p:blipFill rotWithShape="1">
          <a:blip r:embed="rId52">
            <a:extLst>
              <a:ext uri="{BEBA8EAE-BF5A-486C-A8C5-ECC9F3942E4B}">
                <a14:imgProps xmlns:a14="http://schemas.microsoft.com/office/drawing/2010/main">
                  <a14:imgLayer r:embed="rId53">
                    <a14:imgEffect>
                      <a14:backgroundRemoval t="0" b="98696" l="457" r="89954">
                        <a14:foregroundMark x1="74886" y1="10870" x2="74886" y2="10870"/>
                        <a14:foregroundMark x1="74886" y1="10870" x2="74886" y2="10870"/>
                        <a14:foregroundMark x1="75799" y1="26087" x2="74429" y2="90870"/>
                        <a14:foregroundMark x1="47032" y1="15652" x2="49315" y2="92174"/>
                        <a14:foregroundMark x1="34703" y1="63913" x2="54795" y2="50435"/>
                        <a14:foregroundMark x1="54795" y1="50435" x2="54795" y2="50435"/>
                        <a14:foregroundMark x1="39269" y1="39130" x2="50228" y2="71304"/>
                        <a14:foregroundMark x1="56164" y1="28261" x2="39726" y2="76957"/>
                        <a14:foregroundMark x1="36073" y1="84348" x2="62100" y2="61739"/>
                        <a14:foregroundMark x1="45205" y1="27391" x2="63014" y2="68696"/>
                        <a14:foregroundMark x1="57991" y1="22174" x2="43836" y2="58696"/>
                        <a14:foregroundMark x1="34247" y1="33913" x2="52968" y2="59130"/>
                        <a14:foregroundMark x1="35616" y1="58261" x2="55251" y2="35217"/>
                        <a14:foregroundMark x1="35616" y1="78261" x2="37900" y2="22174"/>
                        <a14:foregroundMark x1="26027" y1="12609" x2="26027" y2="85652"/>
                        <a14:foregroundMark x1="64384" y1="16087" x2="63927" y2="86087"/>
                        <a14:foregroundMark x1="74429" y1="6087" x2="75342" y2="95652"/>
                        <a14:backgroundMark x1="73516" y1="1739" x2="75342" y2="99565"/>
                        <a14:backgroundMark x1="74429" y1="4348" x2="76256" y2="92609"/>
                        <a14:backgroundMark x1="76712" y1="12609" x2="76712" y2="45652"/>
                        <a14:backgroundMark x1="71689" y1="94348" x2="74429" y2="71739"/>
                        <a14:backgroundMark x1="74429" y1="63478" x2="73973" y2="95217"/>
                        <a14:backgroundMark x1="75342" y1="16957" x2="75799" y2="47391"/>
                        <a14:backgroundMark x1="71689" y1="32174" x2="78082" y2="31304"/>
                        <a14:backgroundMark x1="72146" y1="27826" x2="79909" y2="278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38" r="29705"/>
          <a:stretch/>
        </p:blipFill>
        <p:spPr bwMode="auto">
          <a:xfrm>
            <a:off x="8522451" y="1503827"/>
            <a:ext cx="2031245" cy="315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" name="Rectangle 161"/>
          <p:cNvSpPr/>
          <p:nvPr>
            <p:custDataLst>
              <p:tags r:id="rId4"/>
            </p:custDataLst>
          </p:nvPr>
        </p:nvSpPr>
        <p:spPr>
          <a:xfrm>
            <a:off x="8930933" y="2824586"/>
            <a:ext cx="304800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tabLst>
                <a:tab pos="682625" algn="l"/>
                <a:tab pos="914400" algn="l"/>
              </a:tabLst>
            </a:pPr>
            <a:r>
              <a:rPr lang="en-US" sz="1200" b="1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7030A0"/>
                </a:solidFill>
                <a:latin typeface="Bookman Old Style" pitchFamily="18" charset="0"/>
                <a:ea typeface="Cambria Math" pitchFamily="18" charset="0"/>
              </a:rPr>
              <a:t>=</a:t>
            </a:r>
          </a:p>
        </p:txBody>
      </p:sp>
      <p:sp>
        <p:nvSpPr>
          <p:cNvPr id="163" name="Rectangle 162"/>
          <p:cNvSpPr/>
          <p:nvPr>
            <p:custDataLst>
              <p:tags r:id="rId5"/>
            </p:custDataLst>
          </p:nvPr>
        </p:nvSpPr>
        <p:spPr>
          <a:xfrm>
            <a:off x="8930933" y="3210326"/>
            <a:ext cx="304800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tabLst>
                <a:tab pos="682625" algn="l"/>
                <a:tab pos="914400" algn="l"/>
              </a:tabLst>
            </a:pPr>
            <a:r>
              <a:rPr lang="en-US" sz="1200" b="1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7030A0"/>
                </a:solidFill>
                <a:latin typeface="Bookman Old Style" pitchFamily="18" charset="0"/>
                <a:ea typeface="Cambria Math" pitchFamily="18" charset="0"/>
              </a:rPr>
              <a:t>=</a:t>
            </a:r>
          </a:p>
        </p:txBody>
      </p:sp>
      <p:sp>
        <p:nvSpPr>
          <p:cNvPr id="173" name="Rectangle 172"/>
          <p:cNvSpPr/>
          <p:nvPr>
            <p:custDataLst>
              <p:tags r:id="rId6"/>
            </p:custDataLst>
          </p:nvPr>
        </p:nvSpPr>
        <p:spPr>
          <a:xfrm>
            <a:off x="8930933" y="3598881"/>
            <a:ext cx="304800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tabLst>
                <a:tab pos="682625" algn="l"/>
                <a:tab pos="914400" algn="l"/>
              </a:tabLst>
            </a:pPr>
            <a:r>
              <a:rPr lang="en-US" sz="1200" b="1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7030A0"/>
                </a:solidFill>
                <a:latin typeface="Bookman Old Style" pitchFamily="18" charset="0"/>
                <a:ea typeface="Cambria Math" pitchFamily="18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9190231" y="2181611"/>
                <a:ext cx="569387" cy="391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200" b="1" i="1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200" b="1" i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200" b="1" i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1200" b="1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srgbClr val="7030A0"/>
                    </a:solidFill>
                    <a:latin typeface="Bookman Old Style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>
                    <a:solidFill>
                      <a:srgbClr val="7030A0"/>
                    </a:solidFill>
                    <a:latin typeface="Bookman Old Style" pitchFamily="18" charset="0"/>
                  </a:rPr>
                  <a:t>–</a:t>
                </a:r>
                <a:r>
                  <a:rPr lang="en-US" sz="1200" b="1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srgbClr val="7030A0"/>
                    </a:solidFill>
                    <a:latin typeface="Bookman Old Style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b="1" i="1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200" b="1" i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200" b="1" i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sz="1200" b="1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7030A0"/>
                  </a:solidFill>
                  <a:latin typeface="Bookman Old Style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4" name="TextBox 17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4"/>
                </p:custDataLst>
              </p:nvPr>
            </p:nvSpPr>
            <p:spPr>
              <a:xfrm>
                <a:off x="9190227" y="2181608"/>
                <a:ext cx="569387" cy="391133"/>
              </a:xfrm>
              <a:prstGeom prst="rect">
                <a:avLst/>
              </a:prstGeom>
              <a:blipFill rotWithShape="1">
                <a:blip r:embed="rId5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9159537" y="2770752"/>
                <a:ext cx="1197764" cy="391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200" b="1" i="1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200" b="1" i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1 </m:t>
                        </m:r>
                        <m:r>
                          <m:rPr>
                            <m:nor/>
                          </m:rPr>
                          <a:rPr lang="en-US" sz="1200" b="1" i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1200" b="1" i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 4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200" b="1" i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6 </m:t>
                        </m:r>
                        <m:r>
                          <m:rPr>
                            <m:nor/>
                          </m:rPr>
                          <a:rPr lang="en-US" sz="1200" b="1" i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1200" b="1" i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 4</m:t>
                        </m:r>
                      </m:den>
                    </m:f>
                  </m:oMath>
                </a14:m>
                <a:r>
                  <a:rPr lang="en-US" sz="1200" b="1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srgbClr val="7030A0"/>
                    </a:solidFill>
                    <a:latin typeface="Bookman Old Style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7030A0"/>
                    </a:solidFill>
                    <a:latin typeface="Bookman Old Style" pitchFamily="18" charset="0"/>
                  </a:rPr>
                  <a:t>–</a:t>
                </a:r>
                <a:r>
                  <a:rPr lang="en-US" sz="1200" b="1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srgbClr val="7030A0"/>
                    </a:solidFill>
                    <a:latin typeface="Bookman Old Style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b="1" i="1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200" b="1" i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1 </m:t>
                        </m:r>
                        <m:r>
                          <m:rPr>
                            <m:nor/>
                          </m:rPr>
                          <a:rPr lang="en-US" sz="1200" b="1" i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1200" b="1" i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 3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200" b="1" i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8 </m:t>
                        </m:r>
                        <m:r>
                          <m:rPr>
                            <m:nor/>
                          </m:rPr>
                          <a:rPr lang="en-US" sz="1200" b="1" i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1200" b="1" i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 3</m:t>
                        </m:r>
                      </m:den>
                    </m:f>
                  </m:oMath>
                </a14:m>
                <a:endParaRPr lang="en-US" sz="1200" b="1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7030A0"/>
                  </a:solidFill>
                  <a:latin typeface="Bookman Old Style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6"/>
                </p:custDataLst>
              </p:nvPr>
            </p:nvSpPr>
            <p:spPr>
              <a:xfrm>
                <a:off x="9159537" y="2770749"/>
                <a:ext cx="1197764" cy="391133"/>
              </a:xfrm>
              <a:prstGeom prst="rect">
                <a:avLst/>
              </a:prstGeom>
              <a:blipFill rotWithShape="1">
                <a:blip r:embed="rId5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9159543" y="3156492"/>
                <a:ext cx="768159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200" b="1" i="1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200" b="1" i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4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200" b="1" i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24</m:t>
                        </m:r>
                      </m:den>
                    </m:f>
                  </m:oMath>
                </a14:m>
                <a:r>
                  <a:rPr lang="en-US" sz="1200" dirty="0">
                    <a:solidFill>
                      <a:srgbClr val="7030A0"/>
                    </a:solidFill>
                    <a:latin typeface="Bookman Old Style" pitchFamily="18" charset="0"/>
                  </a:rPr>
                  <a:t> –</a:t>
                </a:r>
                <a:r>
                  <a:rPr lang="en-US" sz="1200" b="1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srgbClr val="7030A0"/>
                    </a:solidFill>
                    <a:latin typeface="Bookman Old Style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b="1" i="1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200" b="1" i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3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200" b="1" i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24</m:t>
                        </m:r>
                      </m:den>
                    </m:f>
                  </m:oMath>
                </a14:m>
                <a:endParaRPr lang="en-US" sz="1200" b="1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7030A0"/>
                  </a:solidFill>
                  <a:latin typeface="Bookman Old Style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6" name="TextBox 17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8"/>
                </p:custDataLst>
              </p:nvPr>
            </p:nvSpPr>
            <p:spPr>
              <a:xfrm>
                <a:off x="9159537" y="3156489"/>
                <a:ext cx="768159" cy="392993"/>
              </a:xfrm>
              <a:prstGeom prst="rect">
                <a:avLst/>
              </a:prstGeom>
              <a:blipFill rotWithShape="1">
                <a:blip r:embed="rId59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9159537" y="3554569"/>
                <a:ext cx="622286" cy="394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200" b="1" i="1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200" b="1" i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4 </m:t>
                        </m:r>
                        <m:r>
                          <m:rPr>
                            <m:nor/>
                          </m:rPr>
                          <a:rPr lang="en-US" sz="1200" b="1" dirty="0">
                            <a:solidFill>
                              <a:srgbClr val="7030A0"/>
                            </a:solidFill>
                            <a:latin typeface="Bookman Old Style" pitchFamily="18" charset="0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sz="1200" b="1" i="0" dirty="0" smtClean="0">
                            <a:solidFill>
                              <a:srgbClr val="7030A0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200" b="1" i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3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200" b="1" i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24</m:t>
                        </m:r>
                      </m:den>
                    </m:f>
                  </m:oMath>
                </a14:m>
                <a:r>
                  <a:rPr lang="en-US" sz="1200" b="1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srgbClr val="7030A0"/>
                    </a:solidFill>
                    <a:latin typeface="Bookman Old Style" pitchFamily="18" charset="0"/>
                    <a:ea typeface="Cambria Math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0"/>
                </p:custDataLst>
              </p:nvPr>
            </p:nvSpPr>
            <p:spPr>
              <a:xfrm>
                <a:off x="9159537" y="3554569"/>
                <a:ext cx="622286" cy="394595"/>
              </a:xfrm>
              <a:prstGeom prst="rect">
                <a:avLst/>
              </a:prstGeom>
              <a:blipFill rotWithShape="1">
                <a:blip r:embed="rId61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Rectangle 178"/>
          <p:cNvSpPr/>
          <p:nvPr>
            <p:custDataLst>
              <p:tags r:id="rId11"/>
            </p:custDataLst>
          </p:nvPr>
        </p:nvSpPr>
        <p:spPr>
          <a:xfrm>
            <a:off x="8880607" y="1865343"/>
            <a:ext cx="1752600" cy="372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tabLst>
                <a:tab pos="682625" algn="l"/>
                <a:tab pos="914400" algn="l"/>
              </a:tabLst>
            </a:pPr>
            <a:r>
              <a:rPr lang="en-US" sz="1400" b="1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640000"/>
                </a:solidFill>
                <a:latin typeface="Bookman Old Style" pitchFamily="18" charset="0"/>
                <a:ea typeface="Cambria Math" pitchFamily="18" charset="0"/>
              </a:rPr>
              <a:t>Rough work</a:t>
            </a:r>
          </a:p>
        </p:txBody>
      </p:sp>
      <p:sp>
        <p:nvSpPr>
          <p:cNvPr id="181" name="Rectangle 180"/>
          <p:cNvSpPr/>
          <p:nvPr>
            <p:custDataLst>
              <p:tags r:id="rId12"/>
            </p:custDataLst>
          </p:nvPr>
        </p:nvSpPr>
        <p:spPr>
          <a:xfrm>
            <a:off x="8930933" y="3970593"/>
            <a:ext cx="304800" cy="344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tabLst>
                <a:tab pos="682625" algn="l"/>
                <a:tab pos="914400" algn="l"/>
              </a:tabLst>
            </a:pPr>
            <a:r>
              <a:rPr lang="en-US" sz="1200" b="1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7030A0"/>
                </a:solidFill>
                <a:latin typeface="Bookman Old Style" pitchFamily="18" charset="0"/>
                <a:ea typeface="Cambria Math" pitchFamily="18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9159537" y="3926893"/>
                <a:ext cx="439544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200" b="1" i="1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200" b="1" i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200" b="1" i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24</m:t>
                        </m:r>
                      </m:den>
                    </m:f>
                  </m:oMath>
                </a14:m>
                <a:r>
                  <a:rPr lang="en-US" sz="1200" b="1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srgbClr val="7030A0"/>
                    </a:solidFill>
                    <a:latin typeface="Bookman Old Style" pitchFamily="18" charset="0"/>
                    <a:ea typeface="Cambria Math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82" name="TextBox 18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2"/>
                </p:custDataLst>
              </p:nvPr>
            </p:nvSpPr>
            <p:spPr>
              <a:xfrm>
                <a:off x="9159537" y="3926890"/>
                <a:ext cx="439544" cy="392993"/>
              </a:xfrm>
              <a:prstGeom prst="rect">
                <a:avLst/>
              </a:prstGeom>
              <a:blipFill rotWithShape="1">
                <a:blip r:embed="rId6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TextBox 182"/>
          <p:cNvSpPr txBox="1"/>
          <p:nvPr>
            <p:custDataLst>
              <p:tags r:id="rId14"/>
            </p:custDataLst>
          </p:nvPr>
        </p:nvSpPr>
        <p:spPr>
          <a:xfrm>
            <a:off x="8688799" y="2545718"/>
            <a:ext cx="1924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7030A0"/>
                </a:solidFill>
                <a:latin typeface="Bookman Old Style" pitchFamily="18" charset="0"/>
                <a:ea typeface="Cambria Math" pitchFamily="18" charset="0"/>
              </a:rPr>
              <a:t>LCM of 6 &amp; 8 is 24</a:t>
            </a:r>
          </a:p>
        </p:txBody>
      </p:sp>
      <p:sp>
        <p:nvSpPr>
          <p:cNvPr id="184" name="Rounded Rectangular Callout 183"/>
          <p:cNvSpPr/>
          <p:nvPr>
            <p:custDataLst>
              <p:tags r:id="rId15"/>
            </p:custDataLst>
          </p:nvPr>
        </p:nvSpPr>
        <p:spPr>
          <a:xfrm>
            <a:off x="7156524" y="2240248"/>
            <a:ext cx="1464581" cy="494195"/>
          </a:xfrm>
          <a:prstGeom prst="wedgeRoundRectCallout">
            <a:avLst>
              <a:gd name="adj1" fmla="val 86391"/>
              <a:gd name="adj2" fmla="val 4176"/>
              <a:gd name="adj3" fmla="val 16667"/>
            </a:avLst>
          </a:prstGeom>
          <a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Multiply first fraction by 4</a:t>
            </a:r>
          </a:p>
        </p:txBody>
      </p:sp>
      <p:sp>
        <p:nvSpPr>
          <p:cNvPr id="185" name="Rounded Rectangular Callout 184"/>
          <p:cNvSpPr/>
          <p:nvPr>
            <p:custDataLst>
              <p:tags r:id="rId16"/>
            </p:custDataLst>
          </p:nvPr>
        </p:nvSpPr>
        <p:spPr>
          <a:xfrm>
            <a:off x="10156133" y="2061515"/>
            <a:ext cx="1734511" cy="532903"/>
          </a:xfrm>
          <a:prstGeom prst="wedgeRoundRectCallout">
            <a:avLst>
              <a:gd name="adj1" fmla="val -68967"/>
              <a:gd name="adj2" fmla="val 19603"/>
              <a:gd name="adj3" fmla="val 16667"/>
            </a:avLst>
          </a:prstGeom>
          <a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Multiply second fraction by 3</a:t>
            </a:r>
          </a:p>
        </p:txBody>
      </p:sp>
      <p:sp>
        <p:nvSpPr>
          <p:cNvPr id="193" name="Rectangle 192"/>
          <p:cNvSpPr/>
          <p:nvPr>
            <p:custDataLst>
              <p:tags r:id="rId17"/>
            </p:custDataLst>
          </p:nvPr>
        </p:nvSpPr>
        <p:spPr>
          <a:xfrm>
            <a:off x="3549029" y="194037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05" name="Rounded Rectangle 204"/>
          <p:cNvSpPr/>
          <p:nvPr/>
        </p:nvSpPr>
        <p:spPr>
          <a:xfrm>
            <a:off x="4978415" y="1161238"/>
            <a:ext cx="841975" cy="478761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pic>
        <p:nvPicPr>
          <p:cNvPr id="206" name="Picture 2" descr="Z:\Rishiraj\images\imagesU7ORZNVY.jpg"/>
          <p:cNvPicPr>
            <a:picLocks noChangeAspect="1" noChangeArrowheads="1"/>
          </p:cNvPicPr>
          <p:nvPr/>
        </p:nvPicPr>
        <p:blipFill rotWithShape="1">
          <a:blip r:embed="rId52">
            <a:extLst>
              <a:ext uri="{BEBA8EAE-BF5A-486C-A8C5-ECC9F3942E4B}">
                <a14:imgProps xmlns:a14="http://schemas.microsoft.com/office/drawing/2010/main">
                  <a14:imgLayer r:embed="rId53">
                    <a14:imgEffect>
                      <a14:backgroundRemoval t="0" b="98696" l="457" r="89954">
                        <a14:foregroundMark x1="74886" y1="10870" x2="74886" y2="10870"/>
                        <a14:foregroundMark x1="74886" y1="10870" x2="74886" y2="10870"/>
                        <a14:foregroundMark x1="75799" y1="26087" x2="74429" y2="90870"/>
                        <a14:foregroundMark x1="47032" y1="15652" x2="49315" y2="92174"/>
                        <a14:foregroundMark x1="34703" y1="63913" x2="54795" y2="50435"/>
                        <a14:foregroundMark x1="54795" y1="50435" x2="54795" y2="50435"/>
                        <a14:foregroundMark x1="39269" y1="39130" x2="50228" y2="71304"/>
                        <a14:foregroundMark x1="56164" y1="28261" x2="39726" y2="76957"/>
                        <a14:foregroundMark x1="36073" y1="84348" x2="62100" y2="61739"/>
                        <a14:foregroundMark x1="45205" y1="27391" x2="63014" y2="68696"/>
                        <a14:foregroundMark x1="57991" y1="22174" x2="43836" y2="58696"/>
                        <a14:foregroundMark x1="34247" y1="33913" x2="52968" y2="59130"/>
                        <a14:foregroundMark x1="35616" y1="58261" x2="55251" y2="35217"/>
                        <a14:foregroundMark x1="35616" y1="78261" x2="37900" y2="22174"/>
                        <a14:foregroundMark x1="26027" y1="12609" x2="26027" y2="85652"/>
                        <a14:foregroundMark x1="64384" y1="16087" x2="63927" y2="86087"/>
                        <a14:foregroundMark x1="74429" y1="6087" x2="75342" y2="95652"/>
                        <a14:backgroundMark x1="73516" y1="1739" x2="75342" y2="99565"/>
                        <a14:backgroundMark x1="74429" y1="4348" x2="76256" y2="92609"/>
                        <a14:backgroundMark x1="76712" y1="12609" x2="76712" y2="45652"/>
                        <a14:backgroundMark x1="71689" y1="94348" x2="74429" y2="71739"/>
                        <a14:backgroundMark x1="74429" y1="63478" x2="73973" y2="95217"/>
                        <a14:backgroundMark x1="75342" y1="16957" x2="75799" y2="47391"/>
                        <a14:backgroundMark x1="71689" y1="32174" x2="78082" y2="31304"/>
                        <a14:backgroundMark x1="72146" y1="27826" x2="79909" y2="278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38" r="29705"/>
          <a:stretch/>
        </p:blipFill>
        <p:spPr bwMode="auto">
          <a:xfrm>
            <a:off x="-2154010" y="1640002"/>
            <a:ext cx="2031245" cy="315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" name="Rectangle 206"/>
          <p:cNvSpPr/>
          <p:nvPr>
            <p:custDataLst>
              <p:tags r:id="rId18"/>
            </p:custDataLst>
          </p:nvPr>
        </p:nvSpPr>
        <p:spPr>
          <a:xfrm>
            <a:off x="-1745522" y="2960761"/>
            <a:ext cx="304800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tabLst>
                <a:tab pos="682625" algn="l"/>
                <a:tab pos="914400" algn="l"/>
              </a:tabLst>
            </a:pPr>
            <a:r>
              <a:rPr lang="en-US" sz="1200" b="1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7030A0"/>
                </a:solidFill>
                <a:latin typeface="Bookman Old Style" pitchFamily="18" charset="0"/>
                <a:ea typeface="Cambria Math" pitchFamily="18" charset="0"/>
              </a:rPr>
              <a:t>=</a:t>
            </a:r>
          </a:p>
        </p:txBody>
      </p:sp>
      <p:sp>
        <p:nvSpPr>
          <p:cNvPr id="208" name="Rectangle 207"/>
          <p:cNvSpPr/>
          <p:nvPr>
            <p:custDataLst>
              <p:tags r:id="rId19"/>
            </p:custDataLst>
          </p:nvPr>
        </p:nvSpPr>
        <p:spPr>
          <a:xfrm>
            <a:off x="-1745522" y="3346501"/>
            <a:ext cx="304800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tabLst>
                <a:tab pos="682625" algn="l"/>
                <a:tab pos="914400" algn="l"/>
              </a:tabLst>
            </a:pPr>
            <a:r>
              <a:rPr lang="en-US" sz="1200" b="1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7030A0"/>
                </a:solidFill>
                <a:latin typeface="Bookman Old Style" pitchFamily="18" charset="0"/>
                <a:ea typeface="Cambria Math" pitchFamily="18" charset="0"/>
              </a:rPr>
              <a:t>=</a:t>
            </a:r>
          </a:p>
        </p:txBody>
      </p:sp>
      <p:sp>
        <p:nvSpPr>
          <p:cNvPr id="209" name="Rectangle 208"/>
          <p:cNvSpPr/>
          <p:nvPr>
            <p:custDataLst>
              <p:tags r:id="rId20"/>
            </p:custDataLst>
          </p:nvPr>
        </p:nvSpPr>
        <p:spPr>
          <a:xfrm>
            <a:off x="-1745522" y="3735056"/>
            <a:ext cx="304800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tabLst>
                <a:tab pos="682625" algn="l"/>
                <a:tab pos="914400" algn="l"/>
              </a:tabLst>
            </a:pPr>
            <a:r>
              <a:rPr lang="en-US" sz="1200" b="1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7030A0"/>
                </a:solidFill>
                <a:latin typeface="Bookman Old Style" pitchFamily="18" charset="0"/>
                <a:ea typeface="Cambria Math" pitchFamily="18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-1486228" y="2317786"/>
                <a:ext cx="569387" cy="391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200" b="1" i="1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200" b="1" i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200" b="1" i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200" b="1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srgbClr val="7030A0"/>
                    </a:solidFill>
                    <a:latin typeface="Bookman Old Style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>
                    <a:solidFill>
                      <a:srgbClr val="7030A0"/>
                    </a:solidFill>
                    <a:latin typeface="Bookman Old Style" pitchFamily="18" charset="0"/>
                  </a:rPr>
                  <a:t>–</a:t>
                </a:r>
                <a:r>
                  <a:rPr lang="en-US" sz="1200" b="1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srgbClr val="7030A0"/>
                    </a:solidFill>
                    <a:latin typeface="Bookman Old Style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b="1" i="1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200" b="1" i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200" b="1" i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1200" b="1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7030A0"/>
                  </a:solidFill>
                  <a:latin typeface="Bookman Old Style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0" name="TextBox 20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4"/>
                </p:custDataLst>
              </p:nvPr>
            </p:nvSpPr>
            <p:spPr>
              <a:xfrm>
                <a:off x="-1486228" y="2317783"/>
                <a:ext cx="569387" cy="391133"/>
              </a:xfrm>
              <a:prstGeom prst="rect">
                <a:avLst/>
              </a:prstGeom>
              <a:blipFill rotWithShape="1">
                <a:blip r:embed="rId65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-1516918" y="2906927"/>
                <a:ext cx="1197764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200" b="1" i="1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200" b="1" i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1 </m:t>
                        </m:r>
                        <m:r>
                          <m:rPr>
                            <m:nor/>
                          </m:rPr>
                          <a:rPr lang="en-US" sz="1200" b="1" i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1200" b="1" i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 3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200" b="1" i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2 </m:t>
                        </m:r>
                        <m:r>
                          <m:rPr>
                            <m:nor/>
                          </m:rPr>
                          <a:rPr lang="en-US" sz="1200" b="1" i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1200" b="1" i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 3</m:t>
                        </m:r>
                      </m:den>
                    </m:f>
                  </m:oMath>
                </a14:m>
                <a:r>
                  <a:rPr lang="en-US" sz="1200" b="1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srgbClr val="7030A0"/>
                    </a:solidFill>
                    <a:latin typeface="Bookman Old Style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b="1" dirty="0">
                    <a:solidFill>
                      <a:srgbClr val="7030A0"/>
                    </a:solidFill>
                    <a:latin typeface="Bookman Old Style" pitchFamily="18" charset="0"/>
                  </a:rPr>
                  <a:t>–</a:t>
                </a:r>
                <a:r>
                  <a:rPr lang="en-US" sz="1200" b="1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srgbClr val="7030A0"/>
                    </a:solidFill>
                    <a:latin typeface="Bookman Old Style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b="1" i="1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200" b="1" i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1 </m:t>
                        </m:r>
                        <m:r>
                          <m:rPr>
                            <m:nor/>
                          </m:rPr>
                          <a:rPr lang="en-US" sz="1200" b="1" i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1200" b="1" i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 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200" b="1" i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3 </m:t>
                        </m:r>
                        <m:r>
                          <m:rPr>
                            <m:nor/>
                          </m:rPr>
                          <a:rPr lang="en-US" sz="1200" b="1" i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1200" b="1" i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 2</m:t>
                        </m:r>
                      </m:den>
                    </m:f>
                  </m:oMath>
                </a14:m>
                <a:endParaRPr lang="en-US" sz="1200" b="1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7030A0"/>
                  </a:solidFill>
                  <a:latin typeface="Bookman Old Style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6"/>
                </p:custDataLst>
              </p:nvPr>
            </p:nvSpPr>
            <p:spPr>
              <a:xfrm>
                <a:off x="-1516918" y="2906924"/>
                <a:ext cx="1197764" cy="392993"/>
              </a:xfrm>
              <a:prstGeom prst="rect">
                <a:avLst/>
              </a:prstGeom>
              <a:blipFill rotWithShape="1">
                <a:blip r:embed="rId67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>
                <p:custDataLst>
                  <p:tags r:id="rId23"/>
                </p:custDataLst>
              </p:nvPr>
            </p:nvSpPr>
            <p:spPr>
              <a:xfrm>
                <a:off x="-1516918" y="3292667"/>
                <a:ext cx="566181" cy="391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200" b="1" i="1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200" b="1" i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3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200" b="1" i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1200" dirty="0">
                    <a:solidFill>
                      <a:srgbClr val="7030A0"/>
                    </a:solidFill>
                    <a:latin typeface="Bookman Old Style" pitchFamily="18" charset="0"/>
                  </a:rPr>
                  <a:t> –</a:t>
                </a:r>
                <a:r>
                  <a:rPr lang="en-US" sz="1200" b="1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srgbClr val="7030A0"/>
                    </a:solidFill>
                    <a:latin typeface="Bookman Old Style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b="1" i="1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200" b="1" i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200" b="1" i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1200" b="1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7030A0"/>
                  </a:solidFill>
                  <a:latin typeface="Bookman Old Style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8"/>
                </p:custDataLst>
              </p:nvPr>
            </p:nvSpPr>
            <p:spPr>
              <a:xfrm>
                <a:off x="-1516918" y="3292664"/>
                <a:ext cx="566181" cy="391133"/>
              </a:xfrm>
              <a:prstGeom prst="rect">
                <a:avLst/>
              </a:prstGeom>
              <a:blipFill rotWithShape="1">
                <a:blip r:embed="rId6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-1516918" y="3690744"/>
                <a:ext cx="622286" cy="394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200" b="1" i="1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200" b="1" i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3 </m:t>
                        </m:r>
                        <m:r>
                          <m:rPr>
                            <m:nor/>
                          </m:rPr>
                          <a:rPr lang="en-US" sz="1200" b="1" dirty="0">
                            <a:solidFill>
                              <a:srgbClr val="7030A0"/>
                            </a:solidFill>
                            <a:latin typeface="Bookman Old Style" pitchFamily="18" charset="0"/>
                          </a:rPr>
                          <m:t>–</m:t>
                        </m:r>
                        <m:r>
                          <m:rPr>
                            <m:nor/>
                          </m:rPr>
                          <a:rPr lang="en-US" sz="1200" b="1" i="0" dirty="0" smtClean="0">
                            <a:solidFill>
                              <a:srgbClr val="7030A0"/>
                            </a:solidFill>
                            <a:latin typeface="Bookman Old Style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200" b="1" i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200" b="1" i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1200" b="1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srgbClr val="7030A0"/>
                    </a:solidFill>
                    <a:latin typeface="Bookman Old Style" pitchFamily="18" charset="0"/>
                    <a:ea typeface="Cambria Math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0"/>
                </p:custDataLst>
              </p:nvPr>
            </p:nvSpPr>
            <p:spPr>
              <a:xfrm>
                <a:off x="-1516918" y="3690744"/>
                <a:ext cx="622286" cy="394595"/>
              </a:xfrm>
              <a:prstGeom prst="rect">
                <a:avLst/>
              </a:prstGeom>
              <a:blipFill rotWithShape="1">
                <a:blip r:embed="rId71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Rectangle 213"/>
          <p:cNvSpPr/>
          <p:nvPr>
            <p:custDataLst>
              <p:tags r:id="rId25"/>
            </p:custDataLst>
          </p:nvPr>
        </p:nvSpPr>
        <p:spPr>
          <a:xfrm>
            <a:off x="-1795848" y="2001518"/>
            <a:ext cx="1752600" cy="372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tabLst>
                <a:tab pos="682625" algn="l"/>
                <a:tab pos="914400" algn="l"/>
              </a:tabLst>
            </a:pPr>
            <a:r>
              <a:rPr lang="en-US" sz="1400" b="1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640000"/>
                </a:solidFill>
                <a:latin typeface="Bookman Old Style" pitchFamily="18" charset="0"/>
                <a:ea typeface="Cambria Math" pitchFamily="18" charset="0"/>
              </a:rPr>
              <a:t>Rough work</a:t>
            </a:r>
          </a:p>
        </p:txBody>
      </p:sp>
      <p:sp>
        <p:nvSpPr>
          <p:cNvPr id="215" name="Rectangle 214"/>
          <p:cNvSpPr/>
          <p:nvPr>
            <p:custDataLst>
              <p:tags r:id="rId26"/>
            </p:custDataLst>
          </p:nvPr>
        </p:nvSpPr>
        <p:spPr>
          <a:xfrm>
            <a:off x="-1745522" y="4116735"/>
            <a:ext cx="304800" cy="344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tabLst>
                <a:tab pos="682625" algn="l"/>
                <a:tab pos="914400" algn="l"/>
              </a:tabLst>
            </a:pPr>
            <a:r>
              <a:rPr lang="en-US" sz="1200" b="1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7030A0"/>
                </a:solidFill>
                <a:latin typeface="Bookman Old Style" pitchFamily="18" charset="0"/>
                <a:ea typeface="Cambria Math" pitchFamily="18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>
                <p:custDataLst>
                  <p:tags r:id="rId27"/>
                </p:custDataLst>
              </p:nvPr>
            </p:nvSpPr>
            <p:spPr>
              <a:xfrm>
                <a:off x="-1516918" y="4073035"/>
                <a:ext cx="338554" cy="391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200" b="1" i="1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200" b="1" i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200" b="1" i="0" smtClean="0">
                            <a:ln>
                              <a:solidFill>
                                <a:srgbClr val="C00000">
                                  <a:alpha val="0"/>
                                </a:srgbClr>
                              </a:solidFill>
                            </a:ln>
                            <a:solidFill>
                              <a:srgbClr val="7030A0"/>
                            </a:solidFill>
                            <a:latin typeface="Bookman Old Style" pitchFamily="18" charset="0"/>
                            <a:ea typeface="Cambria Math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1200" b="1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srgbClr val="7030A0"/>
                    </a:solidFill>
                    <a:latin typeface="Bookman Old Style" pitchFamily="18" charset="0"/>
                    <a:ea typeface="Cambria Math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2"/>
                </p:custDataLst>
              </p:nvPr>
            </p:nvSpPr>
            <p:spPr>
              <a:xfrm>
                <a:off x="-1516918" y="4073032"/>
                <a:ext cx="338554" cy="391133"/>
              </a:xfrm>
              <a:prstGeom prst="rect">
                <a:avLst/>
              </a:prstGeom>
              <a:blipFill rotWithShape="1">
                <a:blip r:embed="rId7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7" name="TextBox 216"/>
          <p:cNvSpPr txBox="1"/>
          <p:nvPr>
            <p:custDataLst>
              <p:tags r:id="rId28"/>
            </p:custDataLst>
          </p:nvPr>
        </p:nvSpPr>
        <p:spPr>
          <a:xfrm>
            <a:off x="-1987656" y="2681893"/>
            <a:ext cx="1924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7030A0"/>
                </a:solidFill>
                <a:latin typeface="Bookman Old Style" pitchFamily="18" charset="0"/>
                <a:ea typeface="Cambria Math" pitchFamily="18" charset="0"/>
              </a:rPr>
              <a:t>LCM of 2 &amp; 3 is 6</a:t>
            </a:r>
          </a:p>
        </p:txBody>
      </p:sp>
      <p:sp>
        <p:nvSpPr>
          <p:cNvPr id="218" name="Rounded Rectangular Callout 217"/>
          <p:cNvSpPr/>
          <p:nvPr>
            <p:custDataLst>
              <p:tags r:id="rId29"/>
            </p:custDataLst>
          </p:nvPr>
        </p:nvSpPr>
        <p:spPr>
          <a:xfrm>
            <a:off x="-3424937" y="2352673"/>
            <a:ext cx="1464581" cy="494195"/>
          </a:xfrm>
          <a:prstGeom prst="wedgeRoundRectCallout">
            <a:avLst>
              <a:gd name="adj1" fmla="val 86391"/>
              <a:gd name="adj2" fmla="val 4176"/>
              <a:gd name="adj3" fmla="val 16667"/>
            </a:avLst>
          </a:prstGeom>
          <a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Multiply first fraction by 3</a:t>
            </a:r>
          </a:p>
        </p:txBody>
      </p:sp>
      <p:sp>
        <p:nvSpPr>
          <p:cNvPr id="219" name="Rounded Rectangular Callout 218"/>
          <p:cNvSpPr/>
          <p:nvPr>
            <p:custDataLst>
              <p:tags r:id="rId30"/>
            </p:custDataLst>
          </p:nvPr>
        </p:nvSpPr>
        <p:spPr>
          <a:xfrm>
            <a:off x="-645225" y="2197690"/>
            <a:ext cx="1734511" cy="532903"/>
          </a:xfrm>
          <a:prstGeom prst="wedgeRoundRectCallout">
            <a:avLst>
              <a:gd name="adj1" fmla="val -68967"/>
              <a:gd name="adj2" fmla="val 19603"/>
              <a:gd name="adj3" fmla="val 16667"/>
            </a:avLst>
          </a:prstGeom>
          <a:blipFill>
            <a:blip r:embed="rId5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</a:rPr>
              <a:t>Multiply second fraction by 2</a:t>
            </a:r>
          </a:p>
        </p:txBody>
      </p:sp>
      <p:sp>
        <p:nvSpPr>
          <p:cNvPr id="170" name="Right Bracket 169"/>
          <p:cNvSpPr/>
          <p:nvPr/>
        </p:nvSpPr>
        <p:spPr>
          <a:xfrm>
            <a:off x="4566609" y="1211637"/>
            <a:ext cx="91529" cy="411480"/>
          </a:xfrm>
          <a:prstGeom prst="rightBracket">
            <a:avLst>
              <a:gd name="adj" fmla="val 1632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30" name="Rectangle 229"/>
          <p:cNvSpPr/>
          <p:nvPr>
            <p:custDataLst>
              <p:tags r:id="rId31"/>
            </p:custDataLst>
          </p:nvPr>
        </p:nvSpPr>
        <p:spPr>
          <a:xfrm>
            <a:off x="4697255" y="1241725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+</a:t>
            </a:r>
            <a:endParaRPr lang="en-US" sz="1400" b="1" baseline="30000" dirty="0">
              <a:latin typeface="Bookman Old Style" pitchFamily="18" charset="0"/>
            </a:endParaRPr>
          </a:p>
        </p:txBody>
      </p:sp>
      <p:sp>
        <p:nvSpPr>
          <p:cNvPr id="129" name="Rectangle 128"/>
          <p:cNvSpPr/>
          <p:nvPr>
            <p:custDataLst>
              <p:tags r:id="rId32"/>
            </p:custDataLst>
          </p:nvPr>
        </p:nvSpPr>
        <p:spPr>
          <a:xfrm>
            <a:off x="5261374" y="1222728"/>
            <a:ext cx="274434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–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30" name="Rectangle 129"/>
          <p:cNvSpPr/>
          <p:nvPr>
            <p:custDataLst>
              <p:tags r:id="rId33"/>
            </p:custDataLst>
          </p:nvPr>
        </p:nvSpPr>
        <p:spPr>
          <a:xfrm>
            <a:off x="5021779" y="1134447"/>
            <a:ext cx="30328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cxnSp>
        <p:nvCxnSpPr>
          <p:cNvPr id="131" name="Straight Connector 130"/>
          <p:cNvCxnSpPr/>
          <p:nvPr/>
        </p:nvCxnSpPr>
        <p:spPr>
          <a:xfrm>
            <a:off x="5496293" y="1395122"/>
            <a:ext cx="229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5454018" y="1349104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</a:p>
        </p:txBody>
      </p:sp>
      <p:sp>
        <p:nvSpPr>
          <p:cNvPr id="133" name="Right Bracket 132"/>
          <p:cNvSpPr/>
          <p:nvPr/>
        </p:nvSpPr>
        <p:spPr>
          <a:xfrm flipH="1">
            <a:off x="5006438" y="1207921"/>
            <a:ext cx="91529" cy="411480"/>
          </a:xfrm>
          <a:prstGeom prst="rightBracket">
            <a:avLst>
              <a:gd name="adj" fmla="val 1632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4" name="Right Bracket 133"/>
          <p:cNvSpPr/>
          <p:nvPr/>
        </p:nvSpPr>
        <p:spPr>
          <a:xfrm>
            <a:off x="5692243" y="1207921"/>
            <a:ext cx="91529" cy="411480"/>
          </a:xfrm>
          <a:prstGeom prst="rightBracket">
            <a:avLst>
              <a:gd name="adj" fmla="val 1632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459927" y="1134447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136" name="Straight Connector 135"/>
          <p:cNvCxnSpPr/>
          <p:nvPr/>
        </p:nvCxnSpPr>
        <p:spPr>
          <a:xfrm>
            <a:off x="5059113" y="1395122"/>
            <a:ext cx="229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006437" y="1349104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4620977" y="1174206"/>
            <a:ext cx="362600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– 1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5702920" y="1173570"/>
            <a:ext cx="362600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– 1</a:t>
            </a:r>
          </a:p>
        </p:txBody>
      </p:sp>
      <p:grpSp>
        <p:nvGrpSpPr>
          <p:cNvPr id="238" name="Group 237"/>
          <p:cNvGrpSpPr/>
          <p:nvPr/>
        </p:nvGrpSpPr>
        <p:grpSpPr>
          <a:xfrm>
            <a:off x="6487642" y="3362908"/>
            <a:ext cx="1033083" cy="495758"/>
            <a:chOff x="3040508" y="2032027"/>
            <a:chExt cx="1033083" cy="495758"/>
          </a:xfrm>
        </p:grpSpPr>
        <p:grpSp>
          <p:nvGrpSpPr>
            <p:cNvPr id="239" name="Group 238"/>
            <p:cNvGrpSpPr/>
            <p:nvPr/>
          </p:nvGrpSpPr>
          <p:grpSpPr>
            <a:xfrm>
              <a:off x="3040508" y="2043480"/>
              <a:ext cx="983742" cy="436245"/>
              <a:chOff x="3040508" y="2043480"/>
              <a:chExt cx="983742" cy="436245"/>
            </a:xfrm>
          </p:grpSpPr>
          <p:sp>
            <p:nvSpPr>
              <p:cNvPr id="254" name="Rounded Rectangle 253"/>
              <p:cNvSpPr/>
              <p:nvPr>
                <p:custDataLst>
                  <p:tags r:id="rId42"/>
                </p:custDataLst>
              </p:nvPr>
            </p:nvSpPr>
            <p:spPr>
              <a:xfrm>
                <a:off x="3090688" y="2043480"/>
                <a:ext cx="933562" cy="436245"/>
              </a:xfrm>
              <a:prstGeom prst="roundRect">
                <a:avLst/>
              </a:prstGeom>
              <a:blipFill>
                <a:blip r:embed="rId51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a:blip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b="1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59" name="TextBox 258"/>
              <p:cNvSpPr txBox="1"/>
              <p:nvPr>
                <p:custDataLst>
                  <p:tags r:id="rId43"/>
                </p:custDataLst>
              </p:nvPr>
            </p:nvSpPr>
            <p:spPr>
              <a:xfrm>
                <a:off x="3040508" y="2082283"/>
                <a:ext cx="50847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a</a:t>
                </a:r>
                <a:r>
                  <a:rPr lang="en-US" sz="1400" b="1" baseline="50000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– m</a:t>
                </a:r>
                <a:endParaRPr lang="en-IN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endParaRPr>
              </a:p>
            </p:txBody>
          </p:sp>
          <p:sp>
            <p:nvSpPr>
              <p:cNvPr id="262" name="TextBox 261"/>
              <p:cNvSpPr txBox="1"/>
              <p:nvPr>
                <p:custDataLst>
                  <p:tags r:id="rId44"/>
                </p:custDataLst>
              </p:nvPr>
            </p:nvSpPr>
            <p:spPr>
              <a:xfrm>
                <a:off x="3401290" y="2121077"/>
                <a:ext cx="292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=</a:t>
                </a:r>
              </a:p>
            </p:txBody>
          </p:sp>
        </p:grpSp>
        <p:sp>
          <p:nvSpPr>
            <p:cNvPr id="242" name="TextBox 241"/>
            <p:cNvSpPr txBox="1"/>
            <p:nvPr/>
          </p:nvSpPr>
          <p:spPr>
            <a:xfrm>
              <a:off x="3704108" y="2032027"/>
              <a:ext cx="29527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245" name="Straight Connector 244"/>
            <p:cNvCxnSpPr/>
            <p:nvPr/>
          </p:nvCxnSpPr>
          <p:spPr>
            <a:xfrm>
              <a:off x="3746242" y="2281021"/>
              <a:ext cx="23502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TextBox 250"/>
            <p:cNvSpPr txBox="1"/>
            <p:nvPr/>
          </p:nvSpPr>
          <p:spPr>
            <a:xfrm>
              <a:off x="3682137" y="2235397"/>
              <a:ext cx="39145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a</a:t>
              </a:r>
              <a:r>
                <a:rPr lang="en-US" sz="1300" b="1" baseline="30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m</a:t>
              </a:r>
            </a:p>
          </p:txBody>
        </p:sp>
      </p:grpSp>
      <p:sp>
        <p:nvSpPr>
          <p:cNvPr id="266" name="Rounded Rectangle 265"/>
          <p:cNvSpPr/>
          <p:nvPr/>
        </p:nvSpPr>
        <p:spPr>
          <a:xfrm>
            <a:off x="3884175" y="1850280"/>
            <a:ext cx="660385" cy="478169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94" name="Rounded Rectangle 293"/>
          <p:cNvSpPr/>
          <p:nvPr/>
        </p:nvSpPr>
        <p:spPr>
          <a:xfrm>
            <a:off x="4772557" y="1861998"/>
            <a:ext cx="603816" cy="473435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87" name="Rectangle 186"/>
          <p:cNvSpPr/>
          <p:nvPr>
            <p:custDataLst>
              <p:tags r:id="rId34"/>
            </p:custDataLst>
          </p:nvPr>
        </p:nvSpPr>
        <p:spPr>
          <a:xfrm>
            <a:off x="3954184" y="1838693"/>
            <a:ext cx="30328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3889066" y="2053350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24</a:t>
            </a:r>
          </a:p>
        </p:txBody>
      </p:sp>
      <p:sp>
        <p:nvSpPr>
          <p:cNvPr id="189" name="Right Bracket 188"/>
          <p:cNvSpPr/>
          <p:nvPr/>
        </p:nvSpPr>
        <p:spPr>
          <a:xfrm flipH="1">
            <a:off x="3900009" y="1894350"/>
            <a:ext cx="91529" cy="411480"/>
          </a:xfrm>
          <a:prstGeom prst="rightBracket">
            <a:avLst>
              <a:gd name="adj" fmla="val 1632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90" name="Right Bracket 189"/>
          <p:cNvSpPr/>
          <p:nvPr/>
        </p:nvSpPr>
        <p:spPr>
          <a:xfrm>
            <a:off x="4225054" y="1894350"/>
            <a:ext cx="91529" cy="411480"/>
          </a:xfrm>
          <a:prstGeom prst="rightBracket">
            <a:avLst>
              <a:gd name="adj" fmla="val 1632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92" name="Straight Connector 191"/>
          <p:cNvCxnSpPr/>
          <p:nvPr/>
        </p:nvCxnSpPr>
        <p:spPr>
          <a:xfrm>
            <a:off x="3950336" y="2099368"/>
            <a:ext cx="3311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4249438" y="1856136"/>
            <a:ext cx="362600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– 1</a:t>
            </a:r>
          </a:p>
        </p:txBody>
      </p:sp>
      <p:sp>
        <p:nvSpPr>
          <p:cNvPr id="203" name="Rectangle 202"/>
          <p:cNvSpPr/>
          <p:nvPr>
            <p:custDataLst>
              <p:tags r:id="rId35"/>
            </p:custDataLst>
          </p:nvPr>
        </p:nvSpPr>
        <p:spPr>
          <a:xfrm>
            <a:off x="4451177" y="1942581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+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21" name="Rectangle 220"/>
          <p:cNvSpPr/>
          <p:nvPr>
            <p:custDataLst>
              <p:tags r:id="rId36"/>
            </p:custDataLst>
          </p:nvPr>
        </p:nvSpPr>
        <p:spPr>
          <a:xfrm>
            <a:off x="4789453" y="1838057"/>
            <a:ext cx="30328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4789453" y="2052708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6</a:t>
            </a:r>
          </a:p>
        </p:txBody>
      </p:sp>
      <p:sp>
        <p:nvSpPr>
          <p:cNvPr id="223" name="Right Bracket 222"/>
          <p:cNvSpPr/>
          <p:nvPr/>
        </p:nvSpPr>
        <p:spPr>
          <a:xfrm flipH="1">
            <a:off x="4800017" y="1893714"/>
            <a:ext cx="91529" cy="411480"/>
          </a:xfrm>
          <a:prstGeom prst="rightBracket">
            <a:avLst>
              <a:gd name="adj" fmla="val 1632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24" name="Right Bracket 223"/>
          <p:cNvSpPr/>
          <p:nvPr/>
        </p:nvSpPr>
        <p:spPr>
          <a:xfrm>
            <a:off x="5037806" y="1893714"/>
            <a:ext cx="91529" cy="411480"/>
          </a:xfrm>
          <a:prstGeom prst="rightBracket">
            <a:avLst>
              <a:gd name="adj" fmla="val 1632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226" name="Straight Connector 225"/>
          <p:cNvCxnSpPr/>
          <p:nvPr/>
        </p:nvCxnSpPr>
        <p:spPr>
          <a:xfrm>
            <a:off x="4844765" y="2098729"/>
            <a:ext cx="25082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5062192" y="1855497"/>
            <a:ext cx="362600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– 1</a:t>
            </a:r>
          </a:p>
        </p:txBody>
      </p:sp>
      <p:sp>
        <p:nvSpPr>
          <p:cNvPr id="339" name="Rounded Rectangle 338"/>
          <p:cNvSpPr/>
          <p:nvPr/>
        </p:nvSpPr>
        <p:spPr>
          <a:xfrm>
            <a:off x="3893805" y="2644018"/>
            <a:ext cx="418400" cy="62233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340" name="Rounded Rectangle 339"/>
          <p:cNvSpPr/>
          <p:nvPr/>
        </p:nvSpPr>
        <p:spPr>
          <a:xfrm>
            <a:off x="4719792" y="2665486"/>
            <a:ext cx="393535" cy="60027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265" name="Rectangle 264"/>
          <p:cNvSpPr/>
          <p:nvPr>
            <p:custDataLst>
              <p:tags r:id="rId37"/>
            </p:custDataLst>
          </p:nvPr>
        </p:nvSpPr>
        <p:spPr>
          <a:xfrm>
            <a:off x="3549029" y="271637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3940982" y="2594037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288" name="Straight Connector 287"/>
          <p:cNvCxnSpPr/>
          <p:nvPr/>
        </p:nvCxnSpPr>
        <p:spPr>
          <a:xfrm>
            <a:off x="3940636" y="2843028"/>
            <a:ext cx="3339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3891230" y="2806653"/>
            <a:ext cx="421910" cy="522431"/>
            <a:chOff x="1536967" y="4327812"/>
            <a:chExt cx="421910" cy="522431"/>
          </a:xfrm>
        </p:grpSpPr>
        <p:cxnSp>
          <p:nvCxnSpPr>
            <p:cNvPr id="290" name="Straight Connector 289"/>
            <p:cNvCxnSpPr/>
            <p:nvPr/>
          </p:nvCxnSpPr>
          <p:spPr>
            <a:xfrm>
              <a:off x="1621927" y="4588487"/>
              <a:ext cx="2290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TextBox 290"/>
            <p:cNvSpPr txBox="1"/>
            <p:nvPr/>
          </p:nvSpPr>
          <p:spPr>
            <a:xfrm>
              <a:off x="1536967" y="4542466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24</a:t>
              </a: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1585561" y="4327812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</p:grpSp>
      <p:sp>
        <p:nvSpPr>
          <p:cNvPr id="293" name="Rectangle 292"/>
          <p:cNvSpPr/>
          <p:nvPr>
            <p:custDataLst>
              <p:tags r:id="rId38"/>
            </p:custDataLst>
          </p:nvPr>
        </p:nvSpPr>
        <p:spPr>
          <a:xfrm>
            <a:off x="4393124" y="272363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+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4748221" y="2601294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297" name="Straight Connector 296"/>
          <p:cNvCxnSpPr/>
          <p:nvPr/>
        </p:nvCxnSpPr>
        <p:spPr>
          <a:xfrm>
            <a:off x="4747875" y="2850288"/>
            <a:ext cx="3339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4" name="Group 303"/>
          <p:cNvGrpSpPr/>
          <p:nvPr/>
        </p:nvGrpSpPr>
        <p:grpSpPr>
          <a:xfrm>
            <a:off x="4741160" y="2813913"/>
            <a:ext cx="309197" cy="522431"/>
            <a:chOff x="1579652" y="4327812"/>
            <a:chExt cx="309197" cy="522431"/>
          </a:xfrm>
        </p:grpSpPr>
        <p:cxnSp>
          <p:nvCxnSpPr>
            <p:cNvPr id="305" name="Straight Connector 304"/>
            <p:cNvCxnSpPr/>
            <p:nvPr/>
          </p:nvCxnSpPr>
          <p:spPr>
            <a:xfrm>
              <a:off x="1621927" y="4588487"/>
              <a:ext cx="2290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TextBox 305"/>
            <p:cNvSpPr txBox="1"/>
            <p:nvPr/>
          </p:nvSpPr>
          <p:spPr>
            <a:xfrm>
              <a:off x="1579652" y="4542466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6</a:t>
              </a: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1585561" y="4327812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</p:grpSp>
      <p:sp>
        <p:nvSpPr>
          <p:cNvPr id="331" name="Rectangle 330"/>
          <p:cNvSpPr/>
          <p:nvPr>
            <p:custDataLst>
              <p:tags r:id="rId39"/>
            </p:custDataLst>
          </p:nvPr>
        </p:nvSpPr>
        <p:spPr>
          <a:xfrm>
            <a:off x="3549029" y="343325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332" name="Straight Connector 331"/>
          <p:cNvCxnSpPr/>
          <p:nvPr/>
        </p:nvCxnSpPr>
        <p:spPr>
          <a:xfrm>
            <a:off x="3918644" y="3577203"/>
            <a:ext cx="2884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3903897" y="353992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3837702" y="3322484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24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5" name="Rectangle 334"/>
          <p:cNvSpPr/>
          <p:nvPr>
            <p:custDataLst>
              <p:tags r:id="rId40"/>
            </p:custDataLst>
          </p:nvPr>
        </p:nvSpPr>
        <p:spPr>
          <a:xfrm>
            <a:off x="4236938" y="342105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+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336" name="Straight Connector 335"/>
          <p:cNvCxnSpPr/>
          <p:nvPr/>
        </p:nvCxnSpPr>
        <p:spPr>
          <a:xfrm>
            <a:off x="4592677" y="3577203"/>
            <a:ext cx="2480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TextBox 336"/>
          <p:cNvSpPr txBox="1"/>
          <p:nvPr/>
        </p:nvSpPr>
        <p:spPr>
          <a:xfrm>
            <a:off x="4569104" y="353992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4563180" y="3322484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6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47" name="Rounded Rectangle 346"/>
          <p:cNvSpPr/>
          <p:nvPr/>
        </p:nvSpPr>
        <p:spPr>
          <a:xfrm>
            <a:off x="1142039" y="3909984"/>
            <a:ext cx="3056541" cy="256032"/>
          </a:xfrm>
          <a:prstGeom prst="roundRect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  <p:sp>
        <p:nvSpPr>
          <p:cNvPr id="343" name="TextBox 342"/>
          <p:cNvSpPr txBox="1"/>
          <p:nvPr/>
        </p:nvSpPr>
        <p:spPr>
          <a:xfrm>
            <a:off x="685800" y="3886455"/>
            <a:ext cx="382504" cy="29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3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  <a:sym typeface="Symbol"/>
              </a:rPr>
              <a:t></a:t>
            </a:r>
            <a:endParaRPr lang="en-US" sz="13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sp>
        <p:nvSpPr>
          <p:cNvPr id="344" name="Rectangle 343"/>
          <p:cNvSpPr/>
          <p:nvPr/>
        </p:nvSpPr>
        <p:spPr>
          <a:xfrm>
            <a:off x="1076738" y="3886454"/>
            <a:ext cx="2675132" cy="310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(6</a:t>
            </a:r>
            <a:r>
              <a:rPr lang="en-US" sz="1400" b="1" baseline="30000" dirty="0">
                <a:latin typeface="Bookman Old Style" pitchFamily="18" charset="0"/>
              </a:rPr>
              <a:t>– 1</a:t>
            </a:r>
            <a:r>
              <a:rPr lang="en-US" sz="1400" b="1" dirty="0">
                <a:latin typeface="Bookman Old Style" pitchFamily="18" charset="0"/>
              </a:rPr>
              <a:t> – 8</a:t>
            </a:r>
            <a:r>
              <a:rPr lang="en-US" sz="1400" b="1" baseline="30000" dirty="0">
                <a:latin typeface="Bookman Old Style" pitchFamily="18" charset="0"/>
              </a:rPr>
              <a:t>– 1</a:t>
            </a:r>
            <a:r>
              <a:rPr lang="en-US" sz="1400" b="1" dirty="0">
                <a:latin typeface="Bookman Old Style" pitchFamily="18" charset="0"/>
              </a:rPr>
              <a:t>)</a:t>
            </a:r>
            <a:r>
              <a:rPr lang="en-US" sz="1400" b="1" baseline="30000" dirty="0">
                <a:latin typeface="Bookman Old Style" pitchFamily="18" charset="0"/>
              </a:rPr>
              <a:t>– 1</a:t>
            </a:r>
            <a:r>
              <a:rPr lang="en-US" sz="1400" b="1" dirty="0">
                <a:latin typeface="Bookman Old Style" pitchFamily="18" charset="0"/>
              </a:rPr>
              <a:t> + (2</a:t>
            </a:r>
            <a:r>
              <a:rPr lang="en-US" sz="1400" b="1" baseline="30000" dirty="0">
                <a:latin typeface="Bookman Old Style" pitchFamily="18" charset="0"/>
              </a:rPr>
              <a:t>– 1</a:t>
            </a:r>
            <a:r>
              <a:rPr lang="en-US" sz="1400" b="1" dirty="0">
                <a:latin typeface="Bookman Old Style" pitchFamily="18" charset="0"/>
              </a:rPr>
              <a:t> – 3</a:t>
            </a:r>
            <a:r>
              <a:rPr lang="en-US" sz="1400" b="1" baseline="30000" dirty="0">
                <a:latin typeface="Bookman Old Style" pitchFamily="18" charset="0"/>
              </a:rPr>
              <a:t>– 1</a:t>
            </a:r>
            <a:r>
              <a:rPr lang="en-US" sz="1400" b="1" dirty="0">
                <a:latin typeface="Bookman Old Style" pitchFamily="18" charset="0"/>
              </a:rPr>
              <a:t>)</a:t>
            </a:r>
            <a:r>
              <a:rPr lang="en-US" sz="1400" b="1" baseline="30000" dirty="0">
                <a:latin typeface="Bookman Old Style" pitchFamily="18" charset="0"/>
              </a:rPr>
              <a:t>– 1</a:t>
            </a:r>
          </a:p>
        </p:txBody>
      </p:sp>
      <p:sp>
        <p:nvSpPr>
          <p:cNvPr id="345" name="Rectangle 344"/>
          <p:cNvSpPr/>
          <p:nvPr>
            <p:custDataLst>
              <p:tags r:id="rId41"/>
            </p:custDataLst>
          </p:nvPr>
        </p:nvSpPr>
        <p:spPr>
          <a:xfrm>
            <a:off x="3549029" y="3886454"/>
            <a:ext cx="292068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3839514" y="3886454"/>
            <a:ext cx="421910" cy="310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30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138" name="Group 137"/>
          <p:cNvGrpSpPr/>
          <p:nvPr/>
        </p:nvGrpSpPr>
        <p:grpSpPr>
          <a:xfrm>
            <a:off x="481476" y="1020102"/>
            <a:ext cx="622780" cy="374571"/>
            <a:chOff x="477621" y="1230419"/>
            <a:chExt cx="622780" cy="374571"/>
          </a:xfrm>
        </p:grpSpPr>
        <p:sp>
          <p:nvSpPr>
            <p:cNvPr id="139" name="TextBox 138"/>
            <p:cNvSpPr txBox="1"/>
            <p:nvPr/>
          </p:nvSpPr>
          <p:spPr>
            <a:xfrm>
              <a:off x="534296" y="1294014"/>
              <a:ext cx="509430" cy="274277"/>
            </a:xfrm>
            <a:prstGeom prst="roundRect">
              <a:avLst/>
            </a:prstGeom>
            <a:solidFill>
              <a:srgbClr val="7030A0"/>
            </a:solidFill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400" dirty="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477621" y="1230419"/>
              <a:ext cx="622780" cy="37457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Sol.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450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0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5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5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0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5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0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2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6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1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6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1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6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3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4" fill="hold">
                      <p:stCondLst>
                        <p:cond delay="indefinite"/>
                      </p:stCondLst>
                      <p:childTnLst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8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3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4" fill="hold">
                      <p:stCondLst>
                        <p:cond delay="indefinite"/>
                      </p:stCondLst>
                      <p:childTnLst>
                        <p:par>
                          <p:cTn id="565" fill="hold">
                            <p:stCondLst>
                              <p:cond delay="0"/>
                            </p:stCondLst>
                            <p:childTnLst>
                              <p:par>
                                <p:cTn id="5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8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5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0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5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6" fill="hold">
                      <p:stCondLst>
                        <p:cond delay="indefinite"/>
                      </p:stCondLst>
                      <p:childTnLst>
                        <p:par>
                          <p:cTn id="587" fill="hold">
                            <p:stCondLst>
                              <p:cond delay="0"/>
                            </p:stCondLst>
                            <p:childTnLst>
                              <p:par>
                                <p:cTn id="5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0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2" grpId="0" animBg="1"/>
      <p:bldP spid="152" grpId="1" animBg="1"/>
      <p:bldP spid="153" grpId="0" animBg="1"/>
      <p:bldP spid="153" grpId="1" animBg="1"/>
      <p:bldP spid="164" grpId="0" animBg="1"/>
      <p:bldP spid="164" grpId="1" animBg="1"/>
      <p:bldP spid="165" grpId="0"/>
      <p:bldP spid="166" grpId="0"/>
      <p:bldP spid="168" grpId="0"/>
      <p:bldP spid="169" grpId="0" animBg="1"/>
      <p:bldP spid="171" grpId="0"/>
      <p:bldP spid="177" grpId="0"/>
      <p:bldP spid="180" grpId="0"/>
      <p:bldP spid="126" grpId="0" animBg="1"/>
      <p:bldP spid="126" grpId="1" animBg="1"/>
      <p:bldP spid="127" grpId="0" animBg="1"/>
      <p:bldP spid="127" grpId="1" animBg="1"/>
      <p:bldP spid="120" grpId="0"/>
      <p:bldP spid="162" grpId="0"/>
      <p:bldP spid="162" grpId="1"/>
      <p:bldP spid="163" grpId="0"/>
      <p:bldP spid="163" grpId="1"/>
      <p:bldP spid="173" grpId="0"/>
      <p:bldP spid="173" grpId="1"/>
      <p:bldP spid="174" grpId="0"/>
      <p:bldP spid="174" grpId="1"/>
      <p:bldP spid="175" grpId="0"/>
      <p:bldP spid="175" grpId="1"/>
      <p:bldP spid="176" grpId="0"/>
      <p:bldP spid="176" grpId="1"/>
      <p:bldP spid="178" grpId="0"/>
      <p:bldP spid="178" grpId="1"/>
      <p:bldP spid="179" grpId="0"/>
      <p:bldP spid="179" grpId="1"/>
      <p:bldP spid="181" grpId="0"/>
      <p:bldP spid="181" grpId="1"/>
      <p:bldP spid="182" grpId="0"/>
      <p:bldP spid="182" grpId="1"/>
      <p:bldP spid="183" grpId="0"/>
      <p:bldP spid="183" grpId="1"/>
      <p:bldP spid="184" grpId="0" animBg="1"/>
      <p:bldP spid="184" grpId="1" animBg="1"/>
      <p:bldP spid="184" grpId="2" animBg="1"/>
      <p:bldP spid="185" grpId="0" animBg="1"/>
      <p:bldP spid="185" grpId="1" animBg="1"/>
      <p:bldP spid="185" grpId="2" animBg="1"/>
      <p:bldP spid="193" grpId="0"/>
      <p:bldP spid="205" grpId="0" animBg="1"/>
      <p:bldP spid="205" grpId="1" animBg="1"/>
      <p:bldP spid="207" grpId="0"/>
      <p:bldP spid="207" grpId="1"/>
      <p:bldP spid="208" grpId="0"/>
      <p:bldP spid="208" grpId="1"/>
      <p:bldP spid="209" grpId="0"/>
      <p:bldP spid="209" grpId="1"/>
      <p:bldP spid="210" grpId="0"/>
      <p:bldP spid="210" grpId="1"/>
      <p:bldP spid="211" grpId="0"/>
      <p:bldP spid="211" grpId="1"/>
      <p:bldP spid="212" grpId="0"/>
      <p:bldP spid="212" grpId="1"/>
      <p:bldP spid="213" grpId="0"/>
      <p:bldP spid="213" grpId="1"/>
      <p:bldP spid="214" grpId="0"/>
      <p:bldP spid="214" grpId="1"/>
      <p:bldP spid="215" grpId="0"/>
      <p:bldP spid="215" grpId="1"/>
      <p:bldP spid="216" grpId="0"/>
      <p:bldP spid="216" grpId="1"/>
      <p:bldP spid="217" grpId="0"/>
      <p:bldP spid="217" grpId="1"/>
      <p:bldP spid="218" grpId="0" animBg="1"/>
      <p:bldP spid="218" grpId="1" animBg="1"/>
      <p:bldP spid="218" grpId="2" animBg="1"/>
      <p:bldP spid="219" grpId="0" animBg="1"/>
      <p:bldP spid="219" grpId="1" animBg="1"/>
      <p:bldP spid="219" grpId="2" animBg="1"/>
      <p:bldP spid="170" grpId="0" animBg="1"/>
      <p:bldP spid="230" grpId="0"/>
      <p:bldP spid="129" grpId="0"/>
      <p:bldP spid="130" grpId="0"/>
      <p:bldP spid="132" grpId="0"/>
      <p:bldP spid="133" grpId="0" animBg="1"/>
      <p:bldP spid="134" grpId="0" animBg="1"/>
      <p:bldP spid="135" grpId="0"/>
      <p:bldP spid="137" grpId="0"/>
      <p:bldP spid="233" grpId="0"/>
      <p:bldP spid="237" grpId="0"/>
      <p:bldP spid="266" grpId="0" animBg="1"/>
      <p:bldP spid="266" grpId="1" animBg="1"/>
      <p:bldP spid="294" grpId="0" animBg="1"/>
      <p:bldP spid="294" grpId="1" animBg="1"/>
      <p:bldP spid="187" grpId="0"/>
      <p:bldP spid="188" grpId="0"/>
      <p:bldP spid="189" grpId="0" animBg="1"/>
      <p:bldP spid="190" grpId="0" animBg="1"/>
      <p:bldP spid="194" grpId="0"/>
      <p:bldP spid="203" grpId="0"/>
      <p:bldP spid="221" grpId="0"/>
      <p:bldP spid="222" grpId="0"/>
      <p:bldP spid="223" grpId="0" animBg="1"/>
      <p:bldP spid="224" grpId="0" animBg="1"/>
      <p:bldP spid="228" grpId="0"/>
      <p:bldP spid="339" grpId="0" animBg="1"/>
      <p:bldP spid="339" grpId="1" animBg="1"/>
      <p:bldP spid="340" grpId="0" animBg="1"/>
      <p:bldP spid="340" grpId="1" animBg="1"/>
      <p:bldP spid="265" grpId="0"/>
      <p:bldP spid="287" grpId="0"/>
      <p:bldP spid="293" grpId="0"/>
      <p:bldP spid="296" grpId="0"/>
      <p:bldP spid="331" grpId="0"/>
      <p:bldP spid="333" grpId="0"/>
      <p:bldP spid="334" grpId="0"/>
      <p:bldP spid="335" grpId="0"/>
      <p:bldP spid="337" grpId="0"/>
      <p:bldP spid="338" grpId="0"/>
      <p:bldP spid="347" grpId="0" animBg="1"/>
      <p:bldP spid="343" grpId="0"/>
      <p:bldP spid="344" grpId="0"/>
      <p:bldP spid="345" grpId="0"/>
      <p:bldP spid="34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83506" y="287566"/>
            <a:ext cx="6603101" cy="548518"/>
            <a:chOff x="1240361" y="2075502"/>
            <a:chExt cx="6603101" cy="548518"/>
          </a:xfrm>
        </p:grpSpPr>
        <p:sp>
          <p:nvSpPr>
            <p:cNvPr id="35" name="Rounded Rectangle 34"/>
            <p:cNvSpPr/>
            <p:nvPr/>
          </p:nvSpPr>
          <p:spPr>
            <a:xfrm>
              <a:off x="1584780" y="2075502"/>
              <a:ext cx="6258682" cy="548518"/>
            </a:xfrm>
            <a:prstGeom prst="roundRect">
              <a:avLst/>
            </a:prstGeom>
            <a:gradFill flip="none" rotWithShape="1">
              <a:gsLst>
                <a:gs pos="0">
                  <a:srgbClr val="CCFF66">
                    <a:tint val="66000"/>
                    <a:satMod val="160000"/>
                  </a:srgbClr>
                </a:gs>
                <a:gs pos="50000">
                  <a:srgbClr val="CCFF66">
                    <a:tint val="44500"/>
                    <a:satMod val="160000"/>
                  </a:srgbClr>
                </a:gs>
                <a:gs pos="100000">
                  <a:srgbClr val="CCFF6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schemeClr val="accent3">
                  <a:lumMod val="7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240361" y="2142471"/>
              <a:ext cx="422279" cy="422279"/>
              <a:chOff x="1240361" y="2142471"/>
              <a:chExt cx="422279" cy="422279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240361" y="2142471"/>
                <a:ext cx="422279" cy="4222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279034" y="2181144"/>
                <a:ext cx="348991" cy="34899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92213" y="2167068"/>
                <a:ext cx="336952" cy="36899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b="1" dirty="0">
                    <a:latin typeface="Benguiat Bk BT" pitchFamily="18" charset="0"/>
                  </a:rPr>
                  <a:t>3</a:t>
                </a:r>
                <a:endParaRPr lang="en-IN" b="1" dirty="0">
                  <a:latin typeface="Benguiat Bk BT" pitchFamily="18" charset="0"/>
                </a:endParaRPr>
              </a:p>
            </p:txBody>
          </p:sp>
        </p:grpSp>
      </p:grpSp>
      <p:sp>
        <p:nvSpPr>
          <p:cNvPr id="138" name="Rounded Rectangle 137"/>
          <p:cNvSpPr/>
          <p:nvPr/>
        </p:nvSpPr>
        <p:spPr>
          <a:xfrm>
            <a:off x="560518" y="869241"/>
            <a:ext cx="6542564" cy="3912312"/>
          </a:xfrm>
          <a:prstGeom prst="roundRect">
            <a:avLst>
              <a:gd name="adj" fmla="val 1565"/>
            </a:avLst>
          </a:prstGeom>
          <a:blipFill>
            <a:blip r:embed="rId19"/>
            <a:tile tx="0" ty="0" sx="100000" sy="100000" flip="none" algn="tl"/>
          </a:blipFill>
          <a:ln w="19050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42" name="Rectangle 141"/>
          <p:cNvSpPr/>
          <p:nvPr>
            <p:custDataLst>
              <p:tags r:id="rId1"/>
            </p:custDataLst>
          </p:nvPr>
        </p:nvSpPr>
        <p:spPr>
          <a:xfrm>
            <a:off x="3411831" y="1041797"/>
            <a:ext cx="292068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27" name="Rectangle 226"/>
          <p:cNvSpPr/>
          <p:nvPr>
            <p:custDataLst>
              <p:tags r:id="rId2"/>
            </p:custDataLst>
          </p:nvPr>
        </p:nvSpPr>
        <p:spPr>
          <a:xfrm>
            <a:off x="3411831" y="1539010"/>
            <a:ext cx="292068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31" name="Rectangle 230"/>
          <p:cNvSpPr/>
          <p:nvPr>
            <p:custDataLst>
              <p:tags r:id="rId3"/>
            </p:custDataLst>
          </p:nvPr>
        </p:nvSpPr>
        <p:spPr>
          <a:xfrm>
            <a:off x="3411831" y="2336018"/>
            <a:ext cx="292068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36" name="Rounded Rectangle 235"/>
          <p:cNvSpPr/>
          <p:nvPr/>
        </p:nvSpPr>
        <p:spPr>
          <a:xfrm>
            <a:off x="1214783" y="2700944"/>
            <a:ext cx="2961382" cy="501876"/>
          </a:xfrm>
          <a:prstGeom prst="roundRect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>
              <a:solidFill>
                <a:schemeClr val="dk1"/>
              </a:solidFill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711630" y="2785308"/>
            <a:ext cx="382504" cy="29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3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  <a:sym typeface="Symbol"/>
              </a:rPr>
              <a:t></a:t>
            </a:r>
            <a:endParaRPr lang="en-US" sz="13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grpSp>
        <p:nvGrpSpPr>
          <p:cNvPr id="244" name="Group 243"/>
          <p:cNvGrpSpPr/>
          <p:nvPr/>
        </p:nvGrpSpPr>
        <p:grpSpPr>
          <a:xfrm>
            <a:off x="5824923" y="1900352"/>
            <a:ext cx="1033083" cy="495758"/>
            <a:chOff x="3040508" y="2032027"/>
            <a:chExt cx="1033083" cy="495758"/>
          </a:xfrm>
        </p:grpSpPr>
        <p:grpSp>
          <p:nvGrpSpPr>
            <p:cNvPr id="246" name="Group 245"/>
            <p:cNvGrpSpPr/>
            <p:nvPr/>
          </p:nvGrpSpPr>
          <p:grpSpPr>
            <a:xfrm>
              <a:off x="3040508" y="2043480"/>
              <a:ext cx="983742" cy="436245"/>
              <a:chOff x="3040508" y="2043480"/>
              <a:chExt cx="983742" cy="436245"/>
            </a:xfrm>
          </p:grpSpPr>
          <p:sp>
            <p:nvSpPr>
              <p:cNvPr id="250" name="Rounded Rectangle 249"/>
              <p:cNvSpPr/>
              <p:nvPr>
                <p:custDataLst>
                  <p:tags r:id="rId14"/>
                </p:custDataLst>
              </p:nvPr>
            </p:nvSpPr>
            <p:spPr>
              <a:xfrm>
                <a:off x="3090688" y="2043480"/>
                <a:ext cx="933562" cy="436245"/>
              </a:xfrm>
              <a:prstGeom prst="roundRect">
                <a:avLst/>
              </a:prstGeom>
              <a:blipFill>
                <a:blip r:embed="rId20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a:blip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b="1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252" name="TextBox 251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3040508" y="2082283"/>
                <a:ext cx="50847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a</a:t>
                </a:r>
                <a:r>
                  <a:rPr lang="en-US" sz="1400" b="1" baseline="50000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– m</a:t>
                </a:r>
                <a:endParaRPr lang="en-IN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endParaRPr>
              </a:p>
            </p:txBody>
          </p:sp>
          <p:sp>
            <p:nvSpPr>
              <p:cNvPr id="253" name="TextBox 252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3401290" y="2121077"/>
                <a:ext cx="292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=</a:t>
                </a:r>
              </a:p>
            </p:txBody>
          </p:sp>
        </p:grpSp>
        <p:sp>
          <p:nvSpPr>
            <p:cNvPr id="247" name="TextBox 246"/>
            <p:cNvSpPr txBox="1"/>
            <p:nvPr/>
          </p:nvSpPr>
          <p:spPr>
            <a:xfrm>
              <a:off x="3704108" y="2032027"/>
              <a:ext cx="29527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248" name="Straight Connector 247"/>
            <p:cNvCxnSpPr/>
            <p:nvPr/>
          </p:nvCxnSpPr>
          <p:spPr>
            <a:xfrm>
              <a:off x="3746242" y="2281021"/>
              <a:ext cx="23502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TextBox 248"/>
            <p:cNvSpPr txBox="1"/>
            <p:nvPr/>
          </p:nvSpPr>
          <p:spPr>
            <a:xfrm>
              <a:off x="3682137" y="2235397"/>
              <a:ext cx="39145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a</a:t>
              </a:r>
              <a:r>
                <a:rPr lang="en-US" sz="1300" b="1" baseline="30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m</a:t>
              </a:r>
            </a:p>
          </p:txBody>
        </p:sp>
      </p:grpSp>
      <p:sp>
        <p:nvSpPr>
          <p:cNvPr id="255" name="Rounded Rectangle 254"/>
          <p:cNvSpPr/>
          <p:nvPr/>
        </p:nvSpPr>
        <p:spPr>
          <a:xfrm>
            <a:off x="1919139" y="915892"/>
            <a:ext cx="576072" cy="466344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56" name="Rounded Rectangle 255"/>
          <p:cNvSpPr/>
          <p:nvPr/>
        </p:nvSpPr>
        <p:spPr>
          <a:xfrm>
            <a:off x="1301567" y="924886"/>
            <a:ext cx="579016" cy="463955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08" name="Rounded Rectangle 307"/>
          <p:cNvSpPr/>
          <p:nvPr/>
        </p:nvSpPr>
        <p:spPr>
          <a:xfrm>
            <a:off x="4436201" y="987430"/>
            <a:ext cx="464758" cy="457155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09" name="Rounded Rectangle 308"/>
          <p:cNvSpPr/>
          <p:nvPr/>
        </p:nvSpPr>
        <p:spPr>
          <a:xfrm>
            <a:off x="3817427" y="979659"/>
            <a:ext cx="486101" cy="454813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10" name="Rectangle 309"/>
          <p:cNvSpPr/>
          <p:nvPr>
            <p:custDataLst>
              <p:tags r:id="rId4"/>
            </p:custDataLst>
          </p:nvPr>
        </p:nvSpPr>
        <p:spPr>
          <a:xfrm>
            <a:off x="4215893" y="106312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–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311" name="Left Bracket 310"/>
          <p:cNvSpPr/>
          <p:nvPr/>
        </p:nvSpPr>
        <p:spPr>
          <a:xfrm>
            <a:off x="3802196" y="1011333"/>
            <a:ext cx="73152" cy="420624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312" name="Straight Connector 311"/>
          <p:cNvCxnSpPr/>
          <p:nvPr/>
        </p:nvCxnSpPr>
        <p:spPr>
          <a:xfrm>
            <a:off x="4511030" y="1218728"/>
            <a:ext cx="229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/>
          <p:cNvSpPr txBox="1"/>
          <p:nvPr/>
        </p:nvSpPr>
        <p:spPr>
          <a:xfrm>
            <a:off x="4468755" y="1172707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314" name="Right Bracket 313"/>
          <p:cNvSpPr/>
          <p:nvPr/>
        </p:nvSpPr>
        <p:spPr>
          <a:xfrm flipH="1">
            <a:off x="4471369" y="1029638"/>
            <a:ext cx="75644" cy="374073"/>
          </a:xfrm>
          <a:prstGeom prst="rightBracket">
            <a:avLst>
              <a:gd name="adj" fmla="val 1632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15" name="Right Bracket 314"/>
          <p:cNvSpPr/>
          <p:nvPr/>
        </p:nvSpPr>
        <p:spPr>
          <a:xfrm>
            <a:off x="4705443" y="1029638"/>
            <a:ext cx="75644" cy="374073"/>
          </a:xfrm>
          <a:prstGeom prst="rightBracket">
            <a:avLst>
              <a:gd name="adj" fmla="val 1632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4474664" y="958056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cxnSp>
        <p:nvCxnSpPr>
          <p:cNvPr id="318" name="Straight Connector 317"/>
          <p:cNvCxnSpPr/>
          <p:nvPr/>
        </p:nvCxnSpPr>
        <p:spPr>
          <a:xfrm>
            <a:off x="3894812" y="1218728"/>
            <a:ext cx="229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/>
          <p:cNvSpPr txBox="1"/>
          <p:nvPr/>
        </p:nvSpPr>
        <p:spPr>
          <a:xfrm>
            <a:off x="3852537" y="1172707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320" name="Right Bracket 319"/>
          <p:cNvSpPr/>
          <p:nvPr/>
        </p:nvSpPr>
        <p:spPr>
          <a:xfrm flipH="1">
            <a:off x="3855151" y="1029638"/>
            <a:ext cx="75644" cy="374073"/>
          </a:xfrm>
          <a:prstGeom prst="rightBracket">
            <a:avLst>
              <a:gd name="adj" fmla="val 1632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21" name="Right Bracket 320"/>
          <p:cNvSpPr/>
          <p:nvPr/>
        </p:nvSpPr>
        <p:spPr>
          <a:xfrm>
            <a:off x="4089225" y="1029638"/>
            <a:ext cx="75644" cy="374073"/>
          </a:xfrm>
          <a:prstGeom prst="rightBracket">
            <a:avLst>
              <a:gd name="adj" fmla="val 1632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3858446" y="958056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323" name="Left Bracket 322"/>
          <p:cNvSpPr/>
          <p:nvPr/>
        </p:nvSpPr>
        <p:spPr>
          <a:xfrm flipH="1">
            <a:off x="4847760" y="1011333"/>
            <a:ext cx="73152" cy="420624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4097514" y="934077"/>
            <a:ext cx="263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1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rPr>
              <a:t>3</a:t>
            </a:r>
            <a:endParaRPr lang="en-US" sz="16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4698397" y="934077"/>
            <a:ext cx="263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1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rPr>
              <a:t>3</a:t>
            </a:r>
            <a:endParaRPr lang="en-US" sz="16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sp>
        <p:nvSpPr>
          <p:cNvPr id="326" name="Rounded Rectangle 325"/>
          <p:cNvSpPr/>
          <p:nvPr/>
        </p:nvSpPr>
        <p:spPr>
          <a:xfrm>
            <a:off x="3830373" y="1586066"/>
            <a:ext cx="332016" cy="233391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3697987" y="1539014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[(3)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</a:p>
        </p:txBody>
      </p:sp>
      <p:sp>
        <p:nvSpPr>
          <p:cNvPr id="330" name="Rounded Rectangle 329"/>
          <p:cNvSpPr/>
          <p:nvPr/>
        </p:nvSpPr>
        <p:spPr>
          <a:xfrm>
            <a:off x="3768899" y="1977362"/>
            <a:ext cx="719941" cy="238082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41" name="Rectangle 340"/>
          <p:cNvSpPr/>
          <p:nvPr>
            <p:custDataLst>
              <p:tags r:id="rId5"/>
            </p:custDataLst>
          </p:nvPr>
        </p:nvSpPr>
        <p:spPr>
          <a:xfrm>
            <a:off x="3411831" y="1933994"/>
            <a:ext cx="292068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3699753" y="1933995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[27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4057458" y="1933995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prstClr val="black"/>
                </a:solidFill>
                <a:latin typeface="Bookman Old Style" pitchFamily="18" charset="0"/>
              </a:defRPr>
            </a:lvl1pPr>
          </a:lstStyle>
          <a:p>
            <a:r>
              <a:rPr lang="en-US" dirty="0"/>
              <a:t>– 8]</a:t>
            </a:r>
          </a:p>
        </p:txBody>
      </p:sp>
      <p:sp>
        <p:nvSpPr>
          <p:cNvPr id="384" name="Rounded Rectangle 383"/>
          <p:cNvSpPr/>
          <p:nvPr/>
        </p:nvSpPr>
        <p:spPr>
          <a:xfrm>
            <a:off x="2772614" y="943393"/>
            <a:ext cx="587651" cy="439318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85" name="Rounded Rectangle 384"/>
          <p:cNvSpPr/>
          <p:nvPr/>
        </p:nvSpPr>
        <p:spPr>
          <a:xfrm>
            <a:off x="5097108" y="975041"/>
            <a:ext cx="464758" cy="457155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86" name="Rectangle 385"/>
          <p:cNvSpPr/>
          <p:nvPr>
            <p:custDataLst>
              <p:tags r:id="rId6"/>
            </p:custDataLst>
          </p:nvPr>
        </p:nvSpPr>
        <p:spPr>
          <a:xfrm>
            <a:off x="4876800" y="1050728"/>
            <a:ext cx="316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÷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387" name="Straight Connector 386"/>
          <p:cNvCxnSpPr/>
          <p:nvPr/>
        </p:nvCxnSpPr>
        <p:spPr>
          <a:xfrm>
            <a:off x="5171937" y="1206336"/>
            <a:ext cx="2290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TextBox 387"/>
          <p:cNvSpPr txBox="1"/>
          <p:nvPr/>
        </p:nvSpPr>
        <p:spPr>
          <a:xfrm>
            <a:off x="5129662" y="1160318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389" name="Right Bracket 388"/>
          <p:cNvSpPr/>
          <p:nvPr/>
        </p:nvSpPr>
        <p:spPr>
          <a:xfrm flipH="1">
            <a:off x="5132276" y="1017246"/>
            <a:ext cx="75644" cy="374073"/>
          </a:xfrm>
          <a:prstGeom prst="rightBracket">
            <a:avLst>
              <a:gd name="adj" fmla="val 1632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90" name="Right Bracket 389"/>
          <p:cNvSpPr/>
          <p:nvPr/>
        </p:nvSpPr>
        <p:spPr>
          <a:xfrm>
            <a:off x="5366350" y="1017246"/>
            <a:ext cx="75644" cy="374073"/>
          </a:xfrm>
          <a:prstGeom prst="rightBracket">
            <a:avLst>
              <a:gd name="adj" fmla="val 1632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91" name="TextBox 390"/>
          <p:cNvSpPr txBox="1"/>
          <p:nvPr/>
        </p:nvSpPr>
        <p:spPr>
          <a:xfrm>
            <a:off x="5135571" y="945661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4</a:t>
            </a:r>
          </a:p>
        </p:txBody>
      </p:sp>
      <p:sp>
        <p:nvSpPr>
          <p:cNvPr id="393" name="Left Bracket 392"/>
          <p:cNvSpPr/>
          <p:nvPr/>
        </p:nvSpPr>
        <p:spPr>
          <a:xfrm flipH="1">
            <a:off x="5508667" y="998941"/>
            <a:ext cx="73152" cy="420624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5359304" y="921685"/>
            <a:ext cx="263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1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rPr>
              <a:t>3</a:t>
            </a:r>
            <a:endParaRPr lang="en-US" sz="16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grpSp>
        <p:nvGrpSpPr>
          <p:cNvPr id="356" name="Group 355"/>
          <p:cNvGrpSpPr/>
          <p:nvPr/>
        </p:nvGrpSpPr>
        <p:grpSpPr>
          <a:xfrm>
            <a:off x="1265392" y="888019"/>
            <a:ext cx="2185634" cy="547047"/>
            <a:chOff x="930946" y="662300"/>
            <a:chExt cx="2185634" cy="547047"/>
          </a:xfrm>
        </p:grpSpPr>
        <p:grpSp>
          <p:nvGrpSpPr>
            <p:cNvPr id="366" name="Group 365"/>
            <p:cNvGrpSpPr/>
            <p:nvPr/>
          </p:nvGrpSpPr>
          <p:grpSpPr>
            <a:xfrm>
              <a:off x="930946" y="662300"/>
              <a:ext cx="1330341" cy="546407"/>
              <a:chOff x="3241658" y="2712157"/>
              <a:chExt cx="1330341" cy="546407"/>
            </a:xfrm>
          </p:grpSpPr>
          <p:sp>
            <p:nvSpPr>
              <p:cNvPr id="367" name="Rectangle 366"/>
              <p:cNvSpPr/>
              <p:nvPr>
                <p:custDataLst>
                  <p:tags r:id="rId13"/>
                </p:custDataLst>
              </p:nvPr>
            </p:nvSpPr>
            <p:spPr>
              <a:xfrm>
                <a:off x="3646801" y="2841197"/>
                <a:ext cx="27443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b="1" dirty="0">
                    <a:solidFill>
                      <a:prstClr val="black"/>
                    </a:solidFill>
                    <a:latin typeface="Bookman Old Style" pitchFamily="18" charset="0"/>
                    <a:ea typeface="Cambria Math" panose="02040503050406030204" pitchFamily="18" charset="0"/>
                  </a:rPr>
                  <a:t>–</a:t>
                </a:r>
                <a:endParaRPr lang="en-US" sz="1400" b="1" baseline="30000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368" name="Left Bracket 367"/>
              <p:cNvSpPr/>
              <p:nvPr/>
            </p:nvSpPr>
            <p:spPr>
              <a:xfrm>
                <a:off x="3241658" y="2783440"/>
                <a:ext cx="71029" cy="423949"/>
              </a:xfrm>
              <a:prstGeom prst="leftBracke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369" name="Straight Connector 368"/>
              <p:cNvCxnSpPr/>
              <p:nvPr/>
            </p:nvCxnSpPr>
            <p:spPr>
              <a:xfrm>
                <a:off x="3961876" y="2996808"/>
                <a:ext cx="22907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0" name="TextBox 369"/>
              <p:cNvSpPr txBox="1"/>
              <p:nvPr/>
            </p:nvSpPr>
            <p:spPr>
              <a:xfrm>
                <a:off x="3919601" y="2950787"/>
                <a:ext cx="3032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2</a:t>
                </a:r>
              </a:p>
            </p:txBody>
          </p:sp>
          <p:sp>
            <p:nvSpPr>
              <p:cNvPr id="371" name="Right Bracket 370"/>
              <p:cNvSpPr/>
              <p:nvPr/>
            </p:nvSpPr>
            <p:spPr>
              <a:xfrm flipH="1">
                <a:off x="3922215" y="2807715"/>
                <a:ext cx="75644" cy="374073"/>
              </a:xfrm>
              <a:prstGeom prst="rightBracket">
                <a:avLst>
                  <a:gd name="adj" fmla="val 1632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2" name="Right Bracket 371"/>
              <p:cNvSpPr/>
              <p:nvPr/>
            </p:nvSpPr>
            <p:spPr>
              <a:xfrm>
                <a:off x="4156289" y="2807715"/>
                <a:ext cx="75644" cy="374073"/>
              </a:xfrm>
              <a:prstGeom prst="rightBracket">
                <a:avLst>
                  <a:gd name="adj" fmla="val 1632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3" name="TextBox 372"/>
              <p:cNvSpPr txBox="1"/>
              <p:nvPr/>
            </p:nvSpPr>
            <p:spPr>
              <a:xfrm>
                <a:off x="3925510" y="2716607"/>
                <a:ext cx="3032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</a:rPr>
                  <a:t>1</a:t>
                </a:r>
              </a:p>
            </p:txBody>
          </p:sp>
          <p:cxnSp>
            <p:nvCxnSpPr>
              <p:cNvPr id="374" name="Straight Connector 373"/>
              <p:cNvCxnSpPr/>
              <p:nvPr/>
            </p:nvCxnSpPr>
            <p:spPr>
              <a:xfrm>
                <a:off x="3345658" y="2996808"/>
                <a:ext cx="22907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5" name="TextBox 374"/>
              <p:cNvSpPr txBox="1"/>
              <p:nvPr/>
            </p:nvSpPr>
            <p:spPr>
              <a:xfrm>
                <a:off x="3303383" y="2950787"/>
                <a:ext cx="3032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3</a:t>
                </a:r>
              </a:p>
            </p:txBody>
          </p:sp>
          <p:sp>
            <p:nvSpPr>
              <p:cNvPr id="376" name="Right Bracket 375"/>
              <p:cNvSpPr/>
              <p:nvPr/>
            </p:nvSpPr>
            <p:spPr>
              <a:xfrm flipH="1">
                <a:off x="3305997" y="2807715"/>
                <a:ext cx="75644" cy="374073"/>
              </a:xfrm>
              <a:prstGeom prst="rightBracket">
                <a:avLst>
                  <a:gd name="adj" fmla="val 1632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7" name="Right Bracket 376"/>
              <p:cNvSpPr/>
              <p:nvPr/>
            </p:nvSpPr>
            <p:spPr>
              <a:xfrm>
                <a:off x="3540071" y="2807715"/>
                <a:ext cx="75644" cy="374073"/>
              </a:xfrm>
              <a:prstGeom prst="rightBracket">
                <a:avLst>
                  <a:gd name="adj" fmla="val 1632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8" name="TextBox 377"/>
              <p:cNvSpPr txBox="1"/>
              <p:nvPr/>
            </p:nvSpPr>
            <p:spPr>
              <a:xfrm>
                <a:off x="3309292" y="2736133"/>
                <a:ext cx="3032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</a:rPr>
                  <a:t>1</a:t>
                </a:r>
              </a:p>
            </p:txBody>
          </p:sp>
          <p:sp>
            <p:nvSpPr>
              <p:cNvPr id="379" name="Right Bracket 378"/>
              <p:cNvSpPr/>
              <p:nvPr/>
            </p:nvSpPr>
            <p:spPr>
              <a:xfrm flipV="1">
                <a:off x="4425376" y="2783440"/>
                <a:ext cx="73152" cy="420624"/>
              </a:xfrm>
              <a:prstGeom prst="rightBracke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0" name="TextBox 379"/>
              <p:cNvSpPr txBox="1"/>
              <p:nvPr/>
            </p:nvSpPr>
            <p:spPr>
              <a:xfrm>
                <a:off x="3548359" y="2712157"/>
                <a:ext cx="40890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15938" algn="l"/>
                  </a:tabLst>
                  <a:defRPr/>
                </a:pPr>
                <a:r>
                  <a:rPr lang="en-US" sz="1100" b="1" kern="0" dirty="0">
                    <a:solidFill>
                      <a:prstClr val="black"/>
                    </a:solidFill>
                    <a:latin typeface="Bookman Old Style" pitchFamily="18" charset="0"/>
                    <a:cs typeface="Agent Orange" pitchFamily="2" charset="0"/>
                  </a:rPr>
                  <a:t>– 3</a:t>
                </a:r>
                <a:endParaRPr lang="en-US" sz="1600" b="1" i="1" kern="0" dirty="0">
                  <a:solidFill>
                    <a:prstClr val="black"/>
                  </a:solidFill>
                  <a:latin typeface="Bookman Old Style" pitchFamily="18" charset="0"/>
                  <a:cs typeface="Agent Orange" pitchFamily="2" charset="0"/>
                </a:endParaRPr>
              </a:p>
            </p:txBody>
          </p:sp>
          <p:sp>
            <p:nvSpPr>
              <p:cNvPr id="381" name="TextBox 380"/>
              <p:cNvSpPr txBox="1"/>
              <p:nvPr/>
            </p:nvSpPr>
            <p:spPr>
              <a:xfrm>
                <a:off x="4149236" y="2712157"/>
                <a:ext cx="42276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15938" algn="l"/>
                  </a:tabLst>
                  <a:defRPr/>
                </a:pPr>
                <a:r>
                  <a:rPr lang="en-US" sz="1100" b="1" kern="0" dirty="0">
                    <a:solidFill>
                      <a:prstClr val="black"/>
                    </a:solidFill>
                    <a:latin typeface="Bookman Old Style" pitchFamily="18" charset="0"/>
                    <a:cs typeface="Agent Orange" pitchFamily="2" charset="0"/>
                  </a:rPr>
                  <a:t>– 3</a:t>
                </a:r>
                <a:endParaRPr lang="en-US" sz="1600" b="1" i="1" kern="0" dirty="0">
                  <a:solidFill>
                    <a:prstClr val="black"/>
                  </a:solidFill>
                  <a:latin typeface="Bookman Old Style" pitchFamily="18" charset="0"/>
                  <a:cs typeface="Agent Orange" pitchFamily="2" charset="0"/>
                </a:endParaRPr>
              </a:p>
            </p:txBody>
          </p:sp>
        </p:grpSp>
        <p:sp>
          <p:nvSpPr>
            <p:cNvPr id="358" name="Rectangle 357"/>
            <p:cNvSpPr/>
            <p:nvPr>
              <p:custDataLst>
                <p:tags r:id="rId12"/>
              </p:custDataLst>
            </p:nvPr>
          </p:nvSpPr>
          <p:spPr>
            <a:xfrm>
              <a:off x="2191382" y="791980"/>
              <a:ext cx="3161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b="1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</a:rPr>
                <a:t>÷</a:t>
              </a:r>
              <a:endParaRPr lang="en-US" sz="1400" b="1" baseline="30000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2464182" y="901570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</a:t>
              </a:r>
            </a:p>
          </p:txBody>
        </p:sp>
        <p:sp>
          <p:nvSpPr>
            <p:cNvPr id="360" name="Right Bracket 359"/>
            <p:cNvSpPr/>
            <p:nvPr/>
          </p:nvSpPr>
          <p:spPr>
            <a:xfrm flipH="1">
              <a:off x="2466796" y="758498"/>
              <a:ext cx="75644" cy="374073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1" name="Right Bracket 360"/>
            <p:cNvSpPr/>
            <p:nvPr/>
          </p:nvSpPr>
          <p:spPr>
            <a:xfrm>
              <a:off x="2700870" y="758498"/>
              <a:ext cx="75644" cy="374073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2470091" y="667390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2693817" y="662940"/>
              <a:ext cx="4227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515938" algn="l"/>
                </a:tabLst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Bookman Old Style" pitchFamily="18" charset="0"/>
                  <a:cs typeface="Agent Orange" pitchFamily="2" charset="0"/>
                </a:rPr>
                <a:t>– 3</a:t>
              </a:r>
              <a:endParaRPr lang="en-US" sz="1600" b="1" i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endParaRPr>
            </a:p>
          </p:txBody>
        </p:sp>
        <p:cxnSp>
          <p:nvCxnSpPr>
            <p:cNvPr id="364" name="Straight Connector 363"/>
            <p:cNvCxnSpPr/>
            <p:nvPr/>
          </p:nvCxnSpPr>
          <p:spPr>
            <a:xfrm>
              <a:off x="2514788" y="943141"/>
              <a:ext cx="2290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7" name="TextBox 396"/>
          <p:cNvSpPr txBox="1"/>
          <p:nvPr/>
        </p:nvSpPr>
        <p:spPr>
          <a:xfrm>
            <a:off x="4419600" y="1933995"/>
            <a:ext cx="804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÷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64</a:t>
            </a:r>
          </a:p>
        </p:txBody>
      </p:sp>
      <p:sp>
        <p:nvSpPr>
          <p:cNvPr id="402" name="Rectangle 401"/>
          <p:cNvSpPr/>
          <p:nvPr>
            <p:custDataLst>
              <p:tags r:id="rId7"/>
            </p:custDataLst>
          </p:nvPr>
        </p:nvSpPr>
        <p:spPr>
          <a:xfrm>
            <a:off x="3411831" y="2785306"/>
            <a:ext cx="292068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403" name="TextBox 402"/>
          <p:cNvSpPr txBox="1"/>
          <p:nvPr/>
        </p:nvSpPr>
        <p:spPr>
          <a:xfrm>
            <a:off x="3726605" y="2701770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19</a:t>
            </a:r>
          </a:p>
        </p:txBody>
      </p:sp>
      <p:cxnSp>
        <p:nvCxnSpPr>
          <p:cNvPr id="404" name="Straight Connector 403"/>
          <p:cNvCxnSpPr/>
          <p:nvPr/>
        </p:nvCxnSpPr>
        <p:spPr>
          <a:xfrm>
            <a:off x="3778163" y="2946331"/>
            <a:ext cx="3195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/>
          <p:cNvSpPr txBox="1"/>
          <p:nvPr/>
        </p:nvSpPr>
        <p:spPr>
          <a:xfrm>
            <a:off x="3711500" y="2906057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64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06" name="Rounded Rectangle 405"/>
          <p:cNvSpPr/>
          <p:nvPr/>
        </p:nvSpPr>
        <p:spPr>
          <a:xfrm>
            <a:off x="4445247" y="1580778"/>
            <a:ext cx="332016" cy="233391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07" name="Rounded Rectangle 406"/>
          <p:cNvSpPr/>
          <p:nvPr/>
        </p:nvSpPr>
        <p:spPr>
          <a:xfrm>
            <a:off x="5110078" y="1585350"/>
            <a:ext cx="332016" cy="233391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4153448" y="1539014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–  (2)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]</a:t>
            </a:r>
          </a:p>
        </p:txBody>
      </p:sp>
      <p:sp>
        <p:nvSpPr>
          <p:cNvPr id="396" name="TextBox 395"/>
          <p:cNvSpPr txBox="1"/>
          <p:nvPr/>
        </p:nvSpPr>
        <p:spPr>
          <a:xfrm>
            <a:off x="4805589" y="1539014"/>
            <a:ext cx="804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÷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(4)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  <a:endParaRPr lang="en-US" sz="1400" b="1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grpSp>
        <p:nvGrpSpPr>
          <p:cNvPr id="408" name="Group 407"/>
          <p:cNvGrpSpPr/>
          <p:nvPr/>
        </p:nvGrpSpPr>
        <p:grpSpPr>
          <a:xfrm>
            <a:off x="1265392" y="2667231"/>
            <a:ext cx="2185634" cy="547047"/>
            <a:chOff x="930946" y="662300"/>
            <a:chExt cx="2185634" cy="547047"/>
          </a:xfrm>
        </p:grpSpPr>
        <p:grpSp>
          <p:nvGrpSpPr>
            <p:cNvPr id="409" name="Group 408"/>
            <p:cNvGrpSpPr/>
            <p:nvPr/>
          </p:nvGrpSpPr>
          <p:grpSpPr>
            <a:xfrm>
              <a:off x="930946" y="662300"/>
              <a:ext cx="1330341" cy="546407"/>
              <a:chOff x="3241658" y="2712157"/>
              <a:chExt cx="1330341" cy="546407"/>
            </a:xfrm>
          </p:grpSpPr>
          <p:sp>
            <p:nvSpPr>
              <p:cNvPr id="417" name="Rectangle 416"/>
              <p:cNvSpPr/>
              <p:nvPr>
                <p:custDataLst>
                  <p:tags r:id="rId11"/>
                </p:custDataLst>
              </p:nvPr>
            </p:nvSpPr>
            <p:spPr>
              <a:xfrm>
                <a:off x="3646801" y="2841197"/>
                <a:ext cx="27443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b="1" dirty="0">
                    <a:solidFill>
                      <a:prstClr val="black"/>
                    </a:solidFill>
                    <a:latin typeface="Bookman Old Style" pitchFamily="18" charset="0"/>
                    <a:ea typeface="Cambria Math" panose="02040503050406030204" pitchFamily="18" charset="0"/>
                  </a:rPr>
                  <a:t>–</a:t>
                </a:r>
                <a:endParaRPr lang="en-US" sz="1400" b="1" baseline="30000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418" name="Left Bracket 417"/>
              <p:cNvSpPr/>
              <p:nvPr/>
            </p:nvSpPr>
            <p:spPr>
              <a:xfrm>
                <a:off x="3241658" y="2783440"/>
                <a:ext cx="71029" cy="423949"/>
              </a:xfrm>
              <a:prstGeom prst="leftBracke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419" name="Straight Connector 418"/>
              <p:cNvCxnSpPr/>
              <p:nvPr/>
            </p:nvCxnSpPr>
            <p:spPr>
              <a:xfrm>
                <a:off x="3961876" y="2996808"/>
                <a:ext cx="22907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0" name="TextBox 419"/>
              <p:cNvSpPr txBox="1"/>
              <p:nvPr/>
            </p:nvSpPr>
            <p:spPr>
              <a:xfrm>
                <a:off x="3919601" y="2950787"/>
                <a:ext cx="3032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2</a:t>
                </a:r>
              </a:p>
            </p:txBody>
          </p:sp>
          <p:sp>
            <p:nvSpPr>
              <p:cNvPr id="421" name="Right Bracket 420"/>
              <p:cNvSpPr/>
              <p:nvPr/>
            </p:nvSpPr>
            <p:spPr>
              <a:xfrm flipH="1">
                <a:off x="3922215" y="2807715"/>
                <a:ext cx="75644" cy="374073"/>
              </a:xfrm>
              <a:prstGeom prst="rightBracket">
                <a:avLst>
                  <a:gd name="adj" fmla="val 1632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2" name="Right Bracket 421"/>
              <p:cNvSpPr/>
              <p:nvPr/>
            </p:nvSpPr>
            <p:spPr>
              <a:xfrm>
                <a:off x="4156289" y="2807715"/>
                <a:ext cx="75644" cy="374073"/>
              </a:xfrm>
              <a:prstGeom prst="rightBracket">
                <a:avLst>
                  <a:gd name="adj" fmla="val 1632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3" name="TextBox 422"/>
              <p:cNvSpPr txBox="1"/>
              <p:nvPr/>
            </p:nvSpPr>
            <p:spPr>
              <a:xfrm>
                <a:off x="3925510" y="2716607"/>
                <a:ext cx="3032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</a:rPr>
                  <a:t>1</a:t>
                </a:r>
              </a:p>
            </p:txBody>
          </p:sp>
          <p:cxnSp>
            <p:nvCxnSpPr>
              <p:cNvPr id="424" name="Straight Connector 423"/>
              <p:cNvCxnSpPr/>
              <p:nvPr/>
            </p:nvCxnSpPr>
            <p:spPr>
              <a:xfrm>
                <a:off x="3345658" y="2996808"/>
                <a:ext cx="22907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5" name="TextBox 424"/>
              <p:cNvSpPr txBox="1"/>
              <p:nvPr/>
            </p:nvSpPr>
            <p:spPr>
              <a:xfrm>
                <a:off x="3303383" y="2950787"/>
                <a:ext cx="3032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3</a:t>
                </a:r>
              </a:p>
            </p:txBody>
          </p:sp>
          <p:sp>
            <p:nvSpPr>
              <p:cNvPr id="426" name="Right Bracket 425"/>
              <p:cNvSpPr/>
              <p:nvPr/>
            </p:nvSpPr>
            <p:spPr>
              <a:xfrm flipH="1">
                <a:off x="3305997" y="2807715"/>
                <a:ext cx="75644" cy="374073"/>
              </a:xfrm>
              <a:prstGeom prst="rightBracket">
                <a:avLst>
                  <a:gd name="adj" fmla="val 1632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7" name="Right Bracket 426"/>
              <p:cNvSpPr/>
              <p:nvPr/>
            </p:nvSpPr>
            <p:spPr>
              <a:xfrm>
                <a:off x="3540071" y="2807715"/>
                <a:ext cx="75644" cy="374073"/>
              </a:xfrm>
              <a:prstGeom prst="rightBracket">
                <a:avLst>
                  <a:gd name="adj" fmla="val 1632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8" name="TextBox 427"/>
              <p:cNvSpPr txBox="1"/>
              <p:nvPr/>
            </p:nvSpPr>
            <p:spPr>
              <a:xfrm>
                <a:off x="3309292" y="2736133"/>
                <a:ext cx="3032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</a:rPr>
                  <a:t>1</a:t>
                </a:r>
              </a:p>
            </p:txBody>
          </p:sp>
          <p:sp>
            <p:nvSpPr>
              <p:cNvPr id="429" name="Right Bracket 428"/>
              <p:cNvSpPr/>
              <p:nvPr/>
            </p:nvSpPr>
            <p:spPr>
              <a:xfrm flipV="1">
                <a:off x="4425376" y="2783440"/>
                <a:ext cx="73152" cy="420624"/>
              </a:xfrm>
              <a:prstGeom prst="rightBracke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0" name="TextBox 429"/>
              <p:cNvSpPr txBox="1"/>
              <p:nvPr/>
            </p:nvSpPr>
            <p:spPr>
              <a:xfrm>
                <a:off x="3548359" y="2712157"/>
                <a:ext cx="40890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15938" algn="l"/>
                  </a:tabLst>
                  <a:defRPr/>
                </a:pPr>
                <a:r>
                  <a:rPr lang="en-US" sz="1100" b="1" kern="0" dirty="0">
                    <a:solidFill>
                      <a:prstClr val="black"/>
                    </a:solidFill>
                    <a:latin typeface="Bookman Old Style" pitchFamily="18" charset="0"/>
                    <a:cs typeface="Agent Orange" pitchFamily="2" charset="0"/>
                  </a:rPr>
                  <a:t>– 3</a:t>
                </a:r>
                <a:endParaRPr lang="en-US" sz="1600" b="1" i="1" kern="0" dirty="0">
                  <a:solidFill>
                    <a:prstClr val="black"/>
                  </a:solidFill>
                  <a:latin typeface="Bookman Old Style" pitchFamily="18" charset="0"/>
                  <a:cs typeface="Agent Orange" pitchFamily="2" charset="0"/>
                </a:endParaRPr>
              </a:p>
            </p:txBody>
          </p:sp>
          <p:sp>
            <p:nvSpPr>
              <p:cNvPr id="431" name="TextBox 430"/>
              <p:cNvSpPr txBox="1"/>
              <p:nvPr/>
            </p:nvSpPr>
            <p:spPr>
              <a:xfrm>
                <a:off x="4149236" y="2712157"/>
                <a:ext cx="42276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15938" algn="l"/>
                  </a:tabLst>
                  <a:defRPr/>
                </a:pPr>
                <a:r>
                  <a:rPr lang="en-US" sz="1100" b="1" kern="0" dirty="0">
                    <a:solidFill>
                      <a:prstClr val="black"/>
                    </a:solidFill>
                    <a:latin typeface="Bookman Old Style" pitchFamily="18" charset="0"/>
                    <a:cs typeface="Agent Orange" pitchFamily="2" charset="0"/>
                  </a:rPr>
                  <a:t>– 3</a:t>
                </a:r>
                <a:endParaRPr lang="en-US" sz="1600" b="1" i="1" kern="0" dirty="0">
                  <a:solidFill>
                    <a:prstClr val="black"/>
                  </a:solidFill>
                  <a:latin typeface="Bookman Old Style" pitchFamily="18" charset="0"/>
                  <a:cs typeface="Agent Orange" pitchFamily="2" charset="0"/>
                </a:endParaRPr>
              </a:p>
            </p:txBody>
          </p:sp>
        </p:grpSp>
        <p:sp>
          <p:nvSpPr>
            <p:cNvPr id="410" name="Rectangle 409"/>
            <p:cNvSpPr/>
            <p:nvPr>
              <p:custDataLst>
                <p:tags r:id="rId10"/>
              </p:custDataLst>
            </p:nvPr>
          </p:nvSpPr>
          <p:spPr>
            <a:xfrm>
              <a:off x="2191382" y="791980"/>
              <a:ext cx="31611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b="1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</a:rPr>
                <a:t>÷</a:t>
              </a:r>
              <a:endParaRPr lang="en-US" sz="1400" b="1" baseline="30000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2464182" y="901570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4</a:t>
              </a:r>
            </a:p>
          </p:txBody>
        </p:sp>
        <p:sp>
          <p:nvSpPr>
            <p:cNvPr id="412" name="Right Bracket 411"/>
            <p:cNvSpPr/>
            <p:nvPr/>
          </p:nvSpPr>
          <p:spPr>
            <a:xfrm flipH="1">
              <a:off x="2466796" y="758498"/>
              <a:ext cx="75644" cy="374073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3" name="Right Bracket 412"/>
            <p:cNvSpPr/>
            <p:nvPr/>
          </p:nvSpPr>
          <p:spPr>
            <a:xfrm>
              <a:off x="2700870" y="758498"/>
              <a:ext cx="75644" cy="374073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2470091" y="667390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2693817" y="662940"/>
              <a:ext cx="4227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515938" algn="l"/>
                </a:tabLst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Bookman Old Style" pitchFamily="18" charset="0"/>
                  <a:cs typeface="Agent Orange" pitchFamily="2" charset="0"/>
                </a:rPr>
                <a:t>– 3</a:t>
              </a:r>
              <a:endParaRPr lang="en-US" sz="1600" b="1" i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endParaRPr>
            </a:p>
          </p:txBody>
        </p:sp>
        <p:cxnSp>
          <p:nvCxnSpPr>
            <p:cNvPr id="416" name="Straight Connector 415"/>
            <p:cNvCxnSpPr/>
            <p:nvPr/>
          </p:nvCxnSpPr>
          <p:spPr>
            <a:xfrm>
              <a:off x="2514788" y="943141"/>
              <a:ext cx="2290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2" name="Rounded Rectangle 431"/>
          <p:cNvSpPr/>
          <p:nvPr/>
        </p:nvSpPr>
        <p:spPr>
          <a:xfrm>
            <a:off x="3827726" y="2374161"/>
            <a:ext cx="790333" cy="234593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3733800" y="2336018"/>
            <a:ext cx="421910" cy="310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19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4047744" y="2336018"/>
            <a:ext cx="654346" cy="3108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÷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 </a:t>
            </a:r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 </a:t>
            </a:r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64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88816" y="236766"/>
            <a:ext cx="3507203" cy="547047"/>
            <a:chOff x="888816" y="151794"/>
            <a:chExt cx="3507203" cy="547047"/>
          </a:xfrm>
        </p:grpSpPr>
        <p:sp>
          <p:nvSpPr>
            <p:cNvPr id="45" name="Rectangle 44"/>
            <p:cNvSpPr/>
            <p:nvPr/>
          </p:nvSpPr>
          <p:spPr>
            <a:xfrm>
              <a:off x="888816" y="309969"/>
              <a:ext cx="350720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latin typeface="Bookman Old Style" pitchFamily="18" charset="0"/>
                </a:rPr>
                <a:t>Simplify :</a:t>
              </a:r>
            </a:p>
          </p:txBody>
        </p:sp>
        <p:grpSp>
          <p:nvGrpSpPr>
            <p:cNvPr id="433" name="Group 432"/>
            <p:cNvGrpSpPr/>
            <p:nvPr/>
          </p:nvGrpSpPr>
          <p:grpSpPr>
            <a:xfrm>
              <a:off x="1990531" y="151794"/>
              <a:ext cx="2185634" cy="547047"/>
              <a:chOff x="930946" y="662300"/>
              <a:chExt cx="2185634" cy="547047"/>
            </a:xfrm>
          </p:grpSpPr>
          <p:grpSp>
            <p:nvGrpSpPr>
              <p:cNvPr id="434" name="Group 433"/>
              <p:cNvGrpSpPr/>
              <p:nvPr/>
            </p:nvGrpSpPr>
            <p:grpSpPr>
              <a:xfrm>
                <a:off x="930946" y="662300"/>
                <a:ext cx="1330341" cy="546407"/>
                <a:chOff x="3241658" y="2712157"/>
                <a:chExt cx="1330341" cy="546407"/>
              </a:xfrm>
            </p:grpSpPr>
            <p:sp>
              <p:nvSpPr>
                <p:cNvPr id="442" name="Rectangle 441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3646801" y="2841197"/>
                  <a:ext cx="27443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pt-BR" sz="1400" b="1" dirty="0">
                      <a:solidFill>
                        <a:prstClr val="black"/>
                      </a:solidFill>
                      <a:latin typeface="Bookman Old Style" pitchFamily="18" charset="0"/>
                      <a:ea typeface="Cambria Math" panose="02040503050406030204" pitchFamily="18" charset="0"/>
                    </a:rPr>
                    <a:t>–</a:t>
                  </a:r>
                  <a:endParaRPr lang="en-US" sz="1400" b="1" baseline="30000" dirty="0">
                    <a:solidFill>
                      <a:prstClr val="black"/>
                    </a:solidFill>
                    <a:latin typeface="Bookman Old Style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443" name="Left Bracket 442"/>
                <p:cNvSpPr/>
                <p:nvPr/>
              </p:nvSpPr>
              <p:spPr>
                <a:xfrm>
                  <a:off x="3241658" y="2783440"/>
                  <a:ext cx="71029" cy="423949"/>
                </a:xfrm>
                <a:prstGeom prst="leftBracke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44" name="Straight Connector 443"/>
                <p:cNvCxnSpPr/>
                <p:nvPr/>
              </p:nvCxnSpPr>
              <p:spPr>
                <a:xfrm>
                  <a:off x="3961876" y="2996808"/>
                  <a:ext cx="2290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5" name="TextBox 444"/>
                <p:cNvSpPr txBox="1"/>
                <p:nvPr/>
              </p:nvSpPr>
              <p:spPr>
                <a:xfrm>
                  <a:off x="3919601" y="2950787"/>
                  <a:ext cx="3032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prstClr val="black"/>
                      </a:solidFill>
                      <a:latin typeface="Bookman Old Style" panose="02050604050505020204" pitchFamily="18" charset="0"/>
                    </a:rPr>
                    <a:t>2</a:t>
                  </a:r>
                </a:p>
              </p:txBody>
            </p:sp>
            <p:sp>
              <p:nvSpPr>
                <p:cNvPr id="446" name="Right Bracket 445"/>
                <p:cNvSpPr/>
                <p:nvPr/>
              </p:nvSpPr>
              <p:spPr>
                <a:xfrm flipH="1">
                  <a:off x="3922215" y="2807715"/>
                  <a:ext cx="75644" cy="374073"/>
                </a:xfrm>
                <a:prstGeom prst="rightBracket">
                  <a:avLst>
                    <a:gd name="adj" fmla="val 16323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7" name="Right Bracket 446"/>
                <p:cNvSpPr/>
                <p:nvPr/>
              </p:nvSpPr>
              <p:spPr>
                <a:xfrm>
                  <a:off x="4156289" y="2807715"/>
                  <a:ext cx="75644" cy="374073"/>
                </a:xfrm>
                <a:prstGeom prst="rightBracket">
                  <a:avLst>
                    <a:gd name="adj" fmla="val 16323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48" name="TextBox 447"/>
                <p:cNvSpPr txBox="1"/>
                <p:nvPr/>
              </p:nvSpPr>
              <p:spPr>
                <a:xfrm>
                  <a:off x="3925510" y="2716607"/>
                  <a:ext cx="3032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prstClr val="black"/>
                      </a:solidFill>
                      <a:latin typeface="Bookman Old Style" pitchFamily="18" charset="0"/>
                    </a:rPr>
                    <a:t>1</a:t>
                  </a:r>
                </a:p>
              </p:txBody>
            </p:sp>
            <p:cxnSp>
              <p:nvCxnSpPr>
                <p:cNvPr id="449" name="Straight Connector 448"/>
                <p:cNvCxnSpPr/>
                <p:nvPr/>
              </p:nvCxnSpPr>
              <p:spPr>
                <a:xfrm>
                  <a:off x="3345658" y="2996808"/>
                  <a:ext cx="2290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0" name="TextBox 449"/>
                <p:cNvSpPr txBox="1"/>
                <p:nvPr/>
              </p:nvSpPr>
              <p:spPr>
                <a:xfrm>
                  <a:off x="3303383" y="2950787"/>
                  <a:ext cx="3032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prstClr val="black"/>
                      </a:solidFill>
                      <a:latin typeface="Bookman Old Style" panose="02050604050505020204" pitchFamily="18" charset="0"/>
                    </a:rPr>
                    <a:t>3</a:t>
                  </a:r>
                </a:p>
              </p:txBody>
            </p:sp>
            <p:sp>
              <p:nvSpPr>
                <p:cNvPr id="451" name="Right Bracket 450"/>
                <p:cNvSpPr/>
                <p:nvPr/>
              </p:nvSpPr>
              <p:spPr>
                <a:xfrm flipH="1">
                  <a:off x="3305997" y="2807715"/>
                  <a:ext cx="75644" cy="374073"/>
                </a:xfrm>
                <a:prstGeom prst="rightBracket">
                  <a:avLst>
                    <a:gd name="adj" fmla="val 16323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2" name="Right Bracket 451"/>
                <p:cNvSpPr/>
                <p:nvPr/>
              </p:nvSpPr>
              <p:spPr>
                <a:xfrm>
                  <a:off x="3540071" y="2807715"/>
                  <a:ext cx="75644" cy="374073"/>
                </a:xfrm>
                <a:prstGeom prst="rightBracket">
                  <a:avLst>
                    <a:gd name="adj" fmla="val 16323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3" name="TextBox 452"/>
                <p:cNvSpPr txBox="1"/>
                <p:nvPr/>
              </p:nvSpPr>
              <p:spPr>
                <a:xfrm>
                  <a:off x="3309292" y="2736133"/>
                  <a:ext cx="3032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prstClr val="black"/>
                      </a:solidFill>
                      <a:latin typeface="Bookman Old Style" pitchFamily="18" charset="0"/>
                    </a:rPr>
                    <a:t>1</a:t>
                  </a:r>
                </a:p>
              </p:txBody>
            </p:sp>
            <p:sp>
              <p:nvSpPr>
                <p:cNvPr id="454" name="Right Bracket 453"/>
                <p:cNvSpPr/>
                <p:nvPr/>
              </p:nvSpPr>
              <p:spPr>
                <a:xfrm flipV="1">
                  <a:off x="4425376" y="2783440"/>
                  <a:ext cx="73152" cy="420624"/>
                </a:xfrm>
                <a:prstGeom prst="rightBracke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455" name="TextBox 454"/>
                <p:cNvSpPr txBox="1"/>
                <p:nvPr/>
              </p:nvSpPr>
              <p:spPr>
                <a:xfrm>
                  <a:off x="3548359" y="2712157"/>
                  <a:ext cx="40890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515938" algn="l"/>
                    </a:tabLst>
                    <a:defRPr/>
                  </a:pPr>
                  <a:r>
                    <a:rPr lang="en-US" sz="1100" b="1" kern="0" dirty="0">
                      <a:solidFill>
                        <a:prstClr val="black"/>
                      </a:solidFill>
                      <a:latin typeface="Bookman Old Style" pitchFamily="18" charset="0"/>
                      <a:cs typeface="Agent Orange" pitchFamily="2" charset="0"/>
                    </a:rPr>
                    <a:t>– 3</a:t>
                  </a:r>
                  <a:endParaRPr lang="en-US" sz="1600" b="1" i="1" kern="0" dirty="0">
                    <a:solidFill>
                      <a:prstClr val="black"/>
                    </a:solidFill>
                    <a:latin typeface="Bookman Old Style" pitchFamily="18" charset="0"/>
                    <a:cs typeface="Agent Orange" pitchFamily="2" charset="0"/>
                  </a:endParaRPr>
                </a:p>
              </p:txBody>
            </p:sp>
            <p:sp>
              <p:nvSpPr>
                <p:cNvPr id="456" name="TextBox 455"/>
                <p:cNvSpPr txBox="1"/>
                <p:nvPr/>
              </p:nvSpPr>
              <p:spPr>
                <a:xfrm>
                  <a:off x="4149236" y="2712157"/>
                  <a:ext cx="42276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515938" algn="l"/>
                    </a:tabLst>
                    <a:defRPr/>
                  </a:pPr>
                  <a:r>
                    <a:rPr lang="en-US" sz="1100" b="1" kern="0" dirty="0">
                      <a:solidFill>
                        <a:prstClr val="black"/>
                      </a:solidFill>
                      <a:latin typeface="Bookman Old Style" pitchFamily="18" charset="0"/>
                      <a:cs typeface="Agent Orange" pitchFamily="2" charset="0"/>
                    </a:rPr>
                    <a:t>– 3</a:t>
                  </a:r>
                  <a:endParaRPr lang="en-US" sz="1600" b="1" i="1" kern="0" dirty="0">
                    <a:solidFill>
                      <a:prstClr val="black"/>
                    </a:solidFill>
                    <a:latin typeface="Bookman Old Style" pitchFamily="18" charset="0"/>
                    <a:cs typeface="Agent Orange" pitchFamily="2" charset="0"/>
                  </a:endParaRPr>
                </a:p>
              </p:txBody>
            </p:sp>
          </p:grpSp>
          <p:sp>
            <p:nvSpPr>
              <p:cNvPr id="435" name="Rectangle 434"/>
              <p:cNvSpPr/>
              <p:nvPr>
                <p:custDataLst>
                  <p:tags r:id="rId8"/>
                </p:custDataLst>
              </p:nvPr>
            </p:nvSpPr>
            <p:spPr>
              <a:xfrm>
                <a:off x="2191382" y="791980"/>
                <a:ext cx="31611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b="1" dirty="0">
                    <a:solidFill>
                      <a:prstClr val="black"/>
                    </a:solidFill>
                    <a:latin typeface="Bookman Old Style" pitchFamily="18" charset="0"/>
                    <a:ea typeface="Cambria Math" panose="02040503050406030204" pitchFamily="18" charset="0"/>
                  </a:rPr>
                  <a:t>÷</a:t>
                </a:r>
                <a:endParaRPr lang="en-US" sz="1400" b="1" baseline="30000" dirty="0">
                  <a:solidFill>
                    <a:prstClr val="black"/>
                  </a:solidFill>
                  <a:latin typeface="Bookman Old Style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436" name="TextBox 435"/>
              <p:cNvSpPr txBox="1"/>
              <p:nvPr/>
            </p:nvSpPr>
            <p:spPr>
              <a:xfrm>
                <a:off x="2464182" y="901570"/>
                <a:ext cx="3032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4</a:t>
                </a:r>
              </a:p>
            </p:txBody>
          </p:sp>
          <p:sp>
            <p:nvSpPr>
              <p:cNvPr id="437" name="Right Bracket 436"/>
              <p:cNvSpPr/>
              <p:nvPr/>
            </p:nvSpPr>
            <p:spPr>
              <a:xfrm flipH="1">
                <a:off x="2466796" y="758498"/>
                <a:ext cx="75644" cy="374073"/>
              </a:xfrm>
              <a:prstGeom prst="rightBracket">
                <a:avLst>
                  <a:gd name="adj" fmla="val 1632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8" name="Right Bracket 437"/>
              <p:cNvSpPr/>
              <p:nvPr/>
            </p:nvSpPr>
            <p:spPr>
              <a:xfrm>
                <a:off x="2700870" y="758498"/>
                <a:ext cx="75644" cy="374073"/>
              </a:xfrm>
              <a:prstGeom prst="rightBracket">
                <a:avLst>
                  <a:gd name="adj" fmla="val 16323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9" name="TextBox 438"/>
              <p:cNvSpPr txBox="1"/>
              <p:nvPr/>
            </p:nvSpPr>
            <p:spPr>
              <a:xfrm>
                <a:off x="2470091" y="667390"/>
                <a:ext cx="3032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prstClr val="black"/>
                    </a:solidFill>
                    <a:latin typeface="Bookman Old Style" pitchFamily="18" charset="0"/>
                  </a:rPr>
                  <a:t>1</a:t>
                </a:r>
              </a:p>
            </p:txBody>
          </p:sp>
          <p:sp>
            <p:nvSpPr>
              <p:cNvPr id="440" name="TextBox 439"/>
              <p:cNvSpPr txBox="1"/>
              <p:nvPr/>
            </p:nvSpPr>
            <p:spPr>
              <a:xfrm>
                <a:off x="2693817" y="662940"/>
                <a:ext cx="42276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15938" algn="l"/>
                  </a:tabLst>
                  <a:defRPr/>
                </a:pPr>
                <a:r>
                  <a:rPr lang="en-US" sz="1100" b="1" kern="0" dirty="0">
                    <a:solidFill>
                      <a:prstClr val="black"/>
                    </a:solidFill>
                    <a:latin typeface="Bookman Old Style" pitchFamily="18" charset="0"/>
                    <a:cs typeface="Agent Orange" pitchFamily="2" charset="0"/>
                  </a:rPr>
                  <a:t>– 3</a:t>
                </a:r>
                <a:endParaRPr lang="en-US" sz="1600" b="1" i="1" kern="0" dirty="0">
                  <a:solidFill>
                    <a:prstClr val="black"/>
                  </a:solidFill>
                  <a:latin typeface="Bookman Old Style" pitchFamily="18" charset="0"/>
                  <a:cs typeface="Agent Orange" pitchFamily="2" charset="0"/>
                </a:endParaRPr>
              </a:p>
            </p:txBody>
          </p:sp>
          <p:cxnSp>
            <p:nvCxnSpPr>
              <p:cNvPr id="441" name="Straight Connector 440"/>
              <p:cNvCxnSpPr/>
              <p:nvPr/>
            </p:nvCxnSpPr>
            <p:spPr>
              <a:xfrm>
                <a:off x="2514788" y="943141"/>
                <a:ext cx="22907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6" name="Group 145"/>
          <p:cNvGrpSpPr/>
          <p:nvPr/>
        </p:nvGrpSpPr>
        <p:grpSpPr>
          <a:xfrm>
            <a:off x="505752" y="811058"/>
            <a:ext cx="622780" cy="374571"/>
            <a:chOff x="477621" y="1230419"/>
            <a:chExt cx="622780" cy="374571"/>
          </a:xfrm>
        </p:grpSpPr>
        <p:sp>
          <p:nvSpPr>
            <p:cNvPr id="147" name="TextBox 146"/>
            <p:cNvSpPr txBox="1"/>
            <p:nvPr/>
          </p:nvSpPr>
          <p:spPr>
            <a:xfrm>
              <a:off x="534296" y="1294014"/>
              <a:ext cx="509430" cy="274277"/>
            </a:xfrm>
            <a:prstGeom prst="roundRect">
              <a:avLst/>
            </a:prstGeom>
            <a:solidFill>
              <a:srgbClr val="7030A0"/>
            </a:solidFill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4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477621" y="1230419"/>
              <a:ext cx="622780" cy="37457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Sol.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148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42" grpId="0"/>
      <p:bldP spid="227" grpId="0"/>
      <p:bldP spid="231" grpId="0"/>
      <p:bldP spid="236" grpId="0" animBg="1"/>
      <p:bldP spid="240" grpId="0"/>
      <p:bldP spid="255" grpId="0" animBg="1"/>
      <p:bldP spid="255" grpId="1" animBg="1"/>
      <p:bldP spid="256" grpId="0" animBg="1"/>
      <p:bldP spid="256" grpId="1" animBg="1"/>
      <p:bldP spid="308" grpId="0" animBg="1"/>
      <p:bldP spid="308" grpId="1" animBg="1"/>
      <p:bldP spid="309" grpId="0" animBg="1"/>
      <p:bldP spid="309" grpId="1" animBg="1"/>
      <p:bldP spid="310" grpId="0"/>
      <p:bldP spid="311" grpId="0" animBg="1"/>
      <p:bldP spid="313" grpId="0"/>
      <p:bldP spid="314" grpId="0" animBg="1"/>
      <p:bldP spid="315" grpId="0" animBg="1"/>
      <p:bldP spid="316" grpId="0"/>
      <p:bldP spid="319" grpId="0"/>
      <p:bldP spid="320" grpId="0" animBg="1"/>
      <p:bldP spid="321" grpId="0" animBg="1"/>
      <p:bldP spid="322" grpId="0"/>
      <p:bldP spid="323" grpId="0" animBg="1"/>
      <p:bldP spid="324" grpId="0"/>
      <p:bldP spid="325" grpId="0"/>
      <p:bldP spid="326" grpId="0" animBg="1"/>
      <p:bldP spid="326" grpId="1" animBg="1"/>
      <p:bldP spid="329" grpId="0"/>
      <p:bldP spid="330" grpId="0" animBg="1"/>
      <p:bldP spid="330" grpId="1" animBg="1"/>
      <p:bldP spid="341" grpId="0"/>
      <p:bldP spid="342" grpId="0"/>
      <p:bldP spid="348" grpId="0"/>
      <p:bldP spid="384" grpId="0" animBg="1"/>
      <p:bldP spid="384" grpId="1" animBg="1"/>
      <p:bldP spid="385" grpId="0" animBg="1"/>
      <p:bldP spid="385" grpId="1" animBg="1"/>
      <p:bldP spid="386" grpId="0"/>
      <p:bldP spid="388" grpId="0"/>
      <p:bldP spid="389" grpId="0" animBg="1"/>
      <p:bldP spid="390" grpId="0" animBg="1"/>
      <p:bldP spid="391" grpId="0"/>
      <p:bldP spid="393" grpId="0" animBg="1"/>
      <p:bldP spid="394" grpId="0"/>
      <p:bldP spid="397" grpId="0"/>
      <p:bldP spid="402" grpId="0"/>
      <p:bldP spid="403" grpId="0"/>
      <p:bldP spid="405" grpId="0"/>
      <p:bldP spid="406" grpId="0" animBg="1"/>
      <p:bldP spid="406" grpId="1" animBg="1"/>
      <p:bldP spid="407" grpId="0" animBg="1"/>
      <p:bldP spid="407" grpId="1" animBg="1"/>
      <p:bldP spid="327" grpId="0"/>
      <p:bldP spid="396" grpId="0"/>
      <p:bldP spid="432" grpId="0" animBg="1"/>
      <p:bldP spid="432" grpId="1" animBg="1"/>
      <p:bldP spid="232" grpId="0"/>
      <p:bldP spid="23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83504" y="269566"/>
            <a:ext cx="5764896" cy="422279"/>
            <a:chOff x="1240361" y="2142471"/>
            <a:chExt cx="5764896" cy="422279"/>
          </a:xfrm>
        </p:grpSpPr>
        <p:sp>
          <p:nvSpPr>
            <p:cNvPr id="35" name="Rounded Rectangle 34"/>
            <p:cNvSpPr/>
            <p:nvPr/>
          </p:nvSpPr>
          <p:spPr>
            <a:xfrm>
              <a:off x="1584780" y="2170539"/>
              <a:ext cx="5420477" cy="361293"/>
            </a:xfrm>
            <a:prstGeom prst="roundRect">
              <a:avLst/>
            </a:prstGeom>
            <a:gradFill flip="none" rotWithShape="1">
              <a:gsLst>
                <a:gs pos="0">
                  <a:srgbClr val="CCFF66">
                    <a:tint val="66000"/>
                    <a:satMod val="160000"/>
                  </a:srgbClr>
                </a:gs>
                <a:gs pos="50000">
                  <a:srgbClr val="CCFF66">
                    <a:tint val="44500"/>
                    <a:satMod val="160000"/>
                  </a:srgbClr>
                </a:gs>
                <a:gs pos="100000">
                  <a:srgbClr val="CCFF6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schemeClr val="accent3">
                  <a:lumMod val="7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240361" y="2142471"/>
              <a:ext cx="422279" cy="422279"/>
              <a:chOff x="1240361" y="2142471"/>
              <a:chExt cx="422279" cy="422279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240361" y="2142471"/>
                <a:ext cx="422279" cy="4222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279034" y="2181144"/>
                <a:ext cx="348991" cy="34899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92213" y="2167068"/>
                <a:ext cx="336952" cy="36899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b="1" dirty="0">
                    <a:latin typeface="Benguiat Bk BT" pitchFamily="18" charset="0"/>
                  </a:rPr>
                  <a:t>4</a:t>
                </a:r>
                <a:endParaRPr lang="en-IN" b="1" dirty="0">
                  <a:latin typeface="Benguiat Bk BT" pitchFamily="18" charset="0"/>
                </a:endParaRPr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888815" y="301502"/>
            <a:ext cx="39215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Write in standard form 4 ÷ 100000</a:t>
            </a:r>
          </a:p>
        </p:txBody>
      </p:sp>
      <p:sp>
        <p:nvSpPr>
          <p:cNvPr id="163" name="Rounded Rectangle 162"/>
          <p:cNvSpPr/>
          <p:nvPr/>
        </p:nvSpPr>
        <p:spPr>
          <a:xfrm>
            <a:off x="530830" y="690876"/>
            <a:ext cx="5717573" cy="4090677"/>
          </a:xfrm>
          <a:prstGeom prst="roundRect">
            <a:avLst>
              <a:gd name="adj" fmla="val 1565"/>
            </a:avLst>
          </a:prstGeom>
          <a:blipFill>
            <a:blip r:embed="rId17"/>
            <a:tile tx="0" ty="0" sx="100000" sy="100000" flip="none" algn="tl"/>
          </a:blipFill>
          <a:ln w="19050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76" name="Rectangle 175"/>
          <p:cNvSpPr/>
          <p:nvPr>
            <p:custDataLst>
              <p:tags r:id="rId1"/>
            </p:custDataLst>
          </p:nvPr>
        </p:nvSpPr>
        <p:spPr>
          <a:xfrm>
            <a:off x="2250190" y="727589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78" name="Rectangle 177"/>
          <p:cNvSpPr/>
          <p:nvPr>
            <p:custDataLst>
              <p:tags r:id="rId2"/>
            </p:custDataLst>
          </p:nvPr>
        </p:nvSpPr>
        <p:spPr>
          <a:xfrm>
            <a:off x="2764884" y="651689"/>
            <a:ext cx="30328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4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2549924" y="909908"/>
            <a:ext cx="7554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/>
          <p:cNvSpPr/>
          <p:nvPr>
            <p:custDataLst>
              <p:tags r:id="rId3"/>
            </p:custDataLst>
          </p:nvPr>
        </p:nvSpPr>
        <p:spPr>
          <a:xfrm>
            <a:off x="2250190" y="1359560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>
            <a:off x="2665614" y="1537864"/>
            <a:ext cx="4522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ounded Rectangle 184"/>
          <p:cNvSpPr/>
          <p:nvPr>
            <p:custDataLst>
              <p:tags r:id="rId4"/>
            </p:custDataLst>
          </p:nvPr>
        </p:nvSpPr>
        <p:spPr>
          <a:xfrm>
            <a:off x="6410393" y="2345917"/>
            <a:ext cx="2154680" cy="608550"/>
          </a:xfrm>
          <a:prstGeom prst="roundRect">
            <a:avLst/>
          </a:prstGeom>
          <a:blipFill>
            <a:blip r:embed="rId1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If we write this in index form we get</a:t>
            </a:r>
          </a:p>
        </p:txBody>
      </p:sp>
      <p:grpSp>
        <p:nvGrpSpPr>
          <p:cNvPr id="186" name="Group 185"/>
          <p:cNvGrpSpPr/>
          <p:nvPr/>
        </p:nvGrpSpPr>
        <p:grpSpPr>
          <a:xfrm>
            <a:off x="6897997" y="3016451"/>
            <a:ext cx="1033083" cy="495758"/>
            <a:chOff x="3040508" y="2032027"/>
            <a:chExt cx="1033083" cy="495758"/>
          </a:xfrm>
        </p:grpSpPr>
        <p:grpSp>
          <p:nvGrpSpPr>
            <p:cNvPr id="187" name="Group 186"/>
            <p:cNvGrpSpPr/>
            <p:nvPr/>
          </p:nvGrpSpPr>
          <p:grpSpPr>
            <a:xfrm>
              <a:off x="3040508" y="2043480"/>
              <a:ext cx="983742" cy="436245"/>
              <a:chOff x="3040508" y="2043480"/>
              <a:chExt cx="983742" cy="436245"/>
            </a:xfrm>
          </p:grpSpPr>
          <p:sp>
            <p:nvSpPr>
              <p:cNvPr id="191" name="Rounded Rectangle 190"/>
              <p:cNvSpPr/>
              <p:nvPr>
                <p:custDataLst>
                  <p:tags r:id="rId13"/>
                </p:custDataLst>
              </p:nvPr>
            </p:nvSpPr>
            <p:spPr>
              <a:xfrm>
                <a:off x="3090688" y="2043480"/>
                <a:ext cx="933562" cy="436245"/>
              </a:xfrm>
              <a:prstGeom prst="roundRect">
                <a:avLst/>
              </a:prstGeom>
              <a:blipFill>
                <a:blip r:embed="rId18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a:blip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b="1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92" name="TextBox 191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040508" y="2082283"/>
                <a:ext cx="50847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a</a:t>
                </a:r>
                <a:r>
                  <a:rPr lang="en-US" sz="1400" b="1" baseline="50000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– m</a:t>
                </a:r>
                <a:endParaRPr lang="en-IN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endParaRPr>
              </a:p>
            </p:txBody>
          </p:sp>
          <p:sp>
            <p:nvSpPr>
              <p:cNvPr id="193" name="TextBox 192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3401290" y="2121077"/>
                <a:ext cx="292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=</a:t>
                </a:r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3704108" y="2032027"/>
              <a:ext cx="29527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189" name="Straight Connector 188"/>
            <p:cNvCxnSpPr/>
            <p:nvPr/>
          </p:nvCxnSpPr>
          <p:spPr>
            <a:xfrm>
              <a:off x="3746242" y="2281021"/>
              <a:ext cx="23502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3682137" y="2235397"/>
              <a:ext cx="39145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a</a:t>
              </a:r>
              <a:r>
                <a:rPr lang="en-US" sz="1300" b="1" baseline="30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m</a:t>
              </a:r>
            </a:p>
          </p:txBody>
        </p:sp>
      </p:grpSp>
      <p:sp>
        <p:nvSpPr>
          <p:cNvPr id="196" name="Rounded Rectangle 195"/>
          <p:cNvSpPr/>
          <p:nvPr/>
        </p:nvSpPr>
        <p:spPr>
          <a:xfrm>
            <a:off x="2685924" y="1570937"/>
            <a:ext cx="420039" cy="217348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97" name="Rounded Rectangle 196"/>
          <p:cNvSpPr/>
          <p:nvPr/>
        </p:nvSpPr>
        <p:spPr>
          <a:xfrm>
            <a:off x="1026471" y="1940365"/>
            <a:ext cx="2561654" cy="256032"/>
          </a:xfrm>
          <a:prstGeom prst="roundRect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>
              <a:solidFill>
                <a:schemeClr val="dk1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591867" y="1902264"/>
            <a:ext cx="382504" cy="29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3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  <a:sym typeface="Symbol"/>
              </a:rPr>
              <a:t></a:t>
            </a:r>
            <a:endParaRPr lang="en-US" sz="13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sp>
        <p:nvSpPr>
          <p:cNvPr id="199" name="Rectangle 198"/>
          <p:cNvSpPr/>
          <p:nvPr>
            <p:custDataLst>
              <p:tags r:id="rId5"/>
            </p:custDataLst>
          </p:nvPr>
        </p:nvSpPr>
        <p:spPr>
          <a:xfrm>
            <a:off x="985766" y="1902262"/>
            <a:ext cx="12346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4 ÷ 100000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200" name="Rounded Rectangle 199"/>
          <p:cNvSpPr/>
          <p:nvPr/>
        </p:nvSpPr>
        <p:spPr>
          <a:xfrm>
            <a:off x="2566867" y="934146"/>
            <a:ext cx="738600" cy="210955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202" name="Rectangle 201"/>
          <p:cNvSpPr/>
          <p:nvPr>
            <p:custDataLst>
              <p:tags r:id="rId6"/>
            </p:custDataLst>
          </p:nvPr>
        </p:nvSpPr>
        <p:spPr>
          <a:xfrm>
            <a:off x="2497172" y="880887"/>
            <a:ext cx="896399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100000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203" name="Rectangle 202"/>
          <p:cNvSpPr/>
          <p:nvPr>
            <p:custDataLst>
              <p:tags r:id="rId7"/>
            </p:custDataLst>
          </p:nvPr>
        </p:nvSpPr>
        <p:spPr>
          <a:xfrm>
            <a:off x="2747851" y="1246525"/>
            <a:ext cx="30328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4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205" name="Rectangle 204"/>
          <p:cNvSpPr/>
          <p:nvPr>
            <p:custDataLst>
              <p:tags r:id="rId8"/>
            </p:custDataLst>
          </p:nvPr>
        </p:nvSpPr>
        <p:spPr>
          <a:xfrm>
            <a:off x="1105533" y="716045"/>
            <a:ext cx="123463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4 ÷ 100000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206" name="Rectangle 205"/>
          <p:cNvSpPr/>
          <p:nvPr>
            <p:custDataLst>
              <p:tags r:id="rId9"/>
            </p:custDataLst>
          </p:nvPr>
        </p:nvSpPr>
        <p:spPr>
          <a:xfrm>
            <a:off x="2641377" y="1525720"/>
            <a:ext cx="50045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207" name="Rectangle 206"/>
          <p:cNvSpPr/>
          <p:nvPr>
            <p:custDataLst>
              <p:tags r:id="rId10"/>
            </p:custDataLst>
          </p:nvPr>
        </p:nvSpPr>
        <p:spPr>
          <a:xfrm>
            <a:off x="2250190" y="1902262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208" name="Rectangle 207"/>
          <p:cNvSpPr/>
          <p:nvPr>
            <p:custDataLst>
              <p:tags r:id="rId11"/>
            </p:custDataLst>
          </p:nvPr>
        </p:nvSpPr>
        <p:spPr>
          <a:xfrm>
            <a:off x="2533706" y="1902262"/>
            <a:ext cx="30328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4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209" name="Rectangle 208"/>
          <p:cNvSpPr/>
          <p:nvPr>
            <p:custDataLst>
              <p:tags r:id="rId12"/>
            </p:custDataLst>
          </p:nvPr>
        </p:nvSpPr>
        <p:spPr>
          <a:xfrm>
            <a:off x="2762258" y="1902262"/>
            <a:ext cx="825867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 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– 5 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481476" y="634382"/>
            <a:ext cx="622780" cy="374571"/>
            <a:chOff x="477621" y="1230419"/>
            <a:chExt cx="622780" cy="374571"/>
          </a:xfrm>
        </p:grpSpPr>
        <p:sp>
          <p:nvSpPr>
            <p:cNvPr id="41" name="TextBox 40"/>
            <p:cNvSpPr txBox="1"/>
            <p:nvPr/>
          </p:nvSpPr>
          <p:spPr>
            <a:xfrm>
              <a:off x="534296" y="1294014"/>
              <a:ext cx="509430" cy="274277"/>
            </a:xfrm>
            <a:prstGeom prst="roundRect">
              <a:avLst/>
            </a:prstGeom>
            <a:solidFill>
              <a:srgbClr val="7030A0"/>
            </a:solidFill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7621" y="1230419"/>
              <a:ext cx="622780" cy="37457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Sol.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88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163" grpId="0" animBg="1"/>
      <p:bldP spid="176" grpId="0"/>
      <p:bldP spid="178" grpId="0"/>
      <p:bldP spid="181" grpId="0"/>
      <p:bldP spid="185" grpId="0" animBg="1"/>
      <p:bldP spid="185" grpId="1" animBg="1"/>
      <p:bldP spid="196" grpId="0" animBg="1"/>
      <p:bldP spid="196" grpId="1" animBg="1"/>
      <p:bldP spid="197" grpId="0" animBg="1"/>
      <p:bldP spid="198" grpId="0"/>
      <p:bldP spid="199" grpId="0"/>
      <p:bldP spid="200" grpId="0" animBg="1"/>
      <p:bldP spid="200" grpId="1" animBg="1"/>
      <p:bldP spid="202" grpId="0"/>
      <p:bldP spid="203" grpId="0"/>
      <p:bldP spid="205" grpId="0"/>
      <p:bldP spid="206" grpId="0"/>
      <p:bldP spid="207" grpId="0"/>
      <p:bldP spid="208" grpId="0"/>
      <p:bldP spid="20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30828" y="1002856"/>
            <a:ext cx="6542564" cy="3839825"/>
          </a:xfrm>
          <a:prstGeom prst="roundRect">
            <a:avLst>
              <a:gd name="adj" fmla="val 1565"/>
            </a:avLst>
          </a:prstGeom>
          <a:blipFill>
            <a:blip r:embed="rId33"/>
            <a:tile tx="0" ty="0" sx="100000" sy="100000" flip="none" algn="tl"/>
          </a:blipFill>
          <a:ln w="19050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83506" y="269566"/>
            <a:ext cx="6603101" cy="422279"/>
            <a:chOff x="1240361" y="2142471"/>
            <a:chExt cx="6603101" cy="422279"/>
          </a:xfrm>
        </p:grpSpPr>
        <p:sp>
          <p:nvSpPr>
            <p:cNvPr id="35" name="Rounded Rectangle 34"/>
            <p:cNvSpPr/>
            <p:nvPr/>
          </p:nvSpPr>
          <p:spPr>
            <a:xfrm>
              <a:off x="1584780" y="2170539"/>
              <a:ext cx="6258682" cy="361293"/>
            </a:xfrm>
            <a:prstGeom prst="roundRect">
              <a:avLst/>
            </a:prstGeom>
            <a:gradFill flip="none" rotWithShape="1">
              <a:gsLst>
                <a:gs pos="0">
                  <a:srgbClr val="CCFF66">
                    <a:tint val="66000"/>
                    <a:satMod val="160000"/>
                  </a:srgbClr>
                </a:gs>
                <a:gs pos="50000">
                  <a:srgbClr val="CCFF66">
                    <a:tint val="44500"/>
                    <a:satMod val="160000"/>
                  </a:srgbClr>
                </a:gs>
                <a:gs pos="100000">
                  <a:srgbClr val="CCFF6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schemeClr val="accent3">
                  <a:lumMod val="7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dk1"/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240361" y="2142471"/>
              <a:ext cx="422279" cy="422279"/>
              <a:chOff x="1240361" y="2142471"/>
              <a:chExt cx="422279" cy="422279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240361" y="2142471"/>
                <a:ext cx="422279" cy="4222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279034" y="2181144"/>
                <a:ext cx="348991" cy="34899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92213" y="2167068"/>
                <a:ext cx="336952" cy="36899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b="1" dirty="0">
                    <a:latin typeface="Benguiat Bk BT" pitchFamily="18" charset="0"/>
                  </a:rPr>
                  <a:t>5</a:t>
                </a:r>
                <a:endParaRPr lang="en-IN" b="1" dirty="0">
                  <a:latin typeface="Benguiat Bk BT" pitchFamily="18" charset="0"/>
                </a:endParaRPr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888820" y="301502"/>
            <a:ext cx="5151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Express the following numbers in usual form :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535461" y="691633"/>
            <a:ext cx="6555772" cy="282529"/>
          </a:xfrm>
          <a:prstGeom prst="roundRect">
            <a:avLst/>
          </a:prstGeom>
          <a:solidFill>
            <a:srgbClr val="D3FDF2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35461" y="676278"/>
            <a:ext cx="24294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(</a:t>
            </a:r>
            <a:r>
              <a:rPr lang="en-US" sz="1400" b="1" dirty="0" err="1">
                <a:latin typeface="Bookman Old Style" pitchFamily="18" charset="0"/>
              </a:rPr>
              <a:t>i</a:t>
            </a:r>
            <a:r>
              <a:rPr lang="en-US" sz="1400" b="1" dirty="0">
                <a:latin typeface="Bookman Old Style" pitchFamily="18" charset="0"/>
              </a:rPr>
              <a:t>) 3.52 × 10</a:t>
            </a:r>
            <a:r>
              <a:rPr lang="en-US" sz="1400" b="1" baseline="30000" dirty="0">
                <a:latin typeface="Bookman Old Style" pitchFamily="18" charset="0"/>
              </a:rPr>
              <a:t>5</a:t>
            </a:r>
          </a:p>
        </p:txBody>
      </p:sp>
      <p:sp>
        <p:nvSpPr>
          <p:cNvPr id="152" name="Rectangle 151"/>
          <p:cNvSpPr/>
          <p:nvPr>
            <p:custDataLst>
              <p:tags r:id="rId1"/>
            </p:custDataLst>
          </p:nvPr>
        </p:nvSpPr>
        <p:spPr>
          <a:xfrm>
            <a:off x="2135165" y="1086891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53" name="Rectangle 152"/>
          <p:cNvSpPr/>
          <p:nvPr>
            <p:custDataLst>
              <p:tags r:id="rId2"/>
            </p:custDataLst>
          </p:nvPr>
        </p:nvSpPr>
        <p:spPr>
          <a:xfrm>
            <a:off x="2337820" y="1001222"/>
            <a:ext cx="54053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352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154" name="Straight Connector 153"/>
          <p:cNvCxnSpPr/>
          <p:nvPr/>
        </p:nvCxnSpPr>
        <p:spPr>
          <a:xfrm>
            <a:off x="2392368" y="1269207"/>
            <a:ext cx="4265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>
            <p:custDataLst>
              <p:tags r:id="rId3"/>
            </p:custDataLst>
          </p:nvPr>
        </p:nvSpPr>
        <p:spPr>
          <a:xfrm>
            <a:off x="2337820" y="1246760"/>
            <a:ext cx="54053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100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2816646" y="1090540"/>
            <a:ext cx="309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3063067" y="1090540"/>
            <a:ext cx="8963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100000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58" name="Rectangle 157"/>
          <p:cNvSpPr/>
          <p:nvPr>
            <p:custDataLst>
              <p:tags r:id="rId4"/>
            </p:custDataLst>
          </p:nvPr>
        </p:nvSpPr>
        <p:spPr>
          <a:xfrm>
            <a:off x="2135165" y="1537596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164" name="Straight Connector 163"/>
          <p:cNvCxnSpPr/>
          <p:nvPr/>
        </p:nvCxnSpPr>
        <p:spPr>
          <a:xfrm rot="20700000" flipH="1">
            <a:off x="3716165" y="1224453"/>
            <a:ext cx="139003" cy="359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rot="20700000" flipH="1">
            <a:off x="2668399" y="1379329"/>
            <a:ext cx="126366" cy="434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ounded Rectangle 165"/>
          <p:cNvSpPr/>
          <p:nvPr>
            <p:custDataLst>
              <p:tags r:id="rId5"/>
            </p:custDataLst>
          </p:nvPr>
        </p:nvSpPr>
        <p:spPr>
          <a:xfrm>
            <a:off x="4305942" y="1394665"/>
            <a:ext cx="1942458" cy="503404"/>
          </a:xfrm>
          <a:prstGeom prst="roundRect">
            <a:avLst/>
          </a:prstGeom>
          <a:blipFill>
            <a:blip r:embed="rId3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bg1"/>
              </a:solidFill>
              <a:latin typeface="Bookman Old Style" pitchFamily="18" charset="0"/>
            </a:endParaRPr>
          </a:p>
        </p:txBody>
      </p:sp>
      <p:sp>
        <p:nvSpPr>
          <p:cNvPr id="167" name="Rectangle 166"/>
          <p:cNvSpPr/>
          <p:nvPr>
            <p:custDataLst>
              <p:tags r:id="rId6"/>
            </p:custDataLst>
          </p:nvPr>
        </p:nvSpPr>
        <p:spPr>
          <a:xfrm>
            <a:off x="4305516" y="1379028"/>
            <a:ext cx="601447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</a:rPr>
              <a:t>3.52</a:t>
            </a:r>
            <a:endParaRPr lang="en-US" sz="1400" b="1" baseline="30000" dirty="0">
              <a:solidFill>
                <a:schemeClr val="bg1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>
            <a:off x="4366404" y="1645566"/>
            <a:ext cx="107839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68"/>
          <p:cNvSpPr/>
          <p:nvPr>
            <p:custDataLst>
              <p:tags r:id="rId7"/>
            </p:custDataLst>
          </p:nvPr>
        </p:nvSpPr>
        <p:spPr>
          <a:xfrm>
            <a:off x="4629583" y="1619727"/>
            <a:ext cx="54053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</a:rPr>
              <a:t>100</a:t>
            </a:r>
            <a:endParaRPr lang="en-US" sz="1400" b="1" baseline="30000" dirty="0">
              <a:solidFill>
                <a:schemeClr val="bg1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70" name="Rectangle 169"/>
          <p:cNvSpPr/>
          <p:nvPr>
            <p:custDataLst>
              <p:tags r:id="rId8"/>
            </p:custDataLst>
          </p:nvPr>
        </p:nvSpPr>
        <p:spPr>
          <a:xfrm>
            <a:off x="4779695" y="1379028"/>
            <a:ext cx="312906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</a:rPr>
              <a:t>×</a:t>
            </a:r>
            <a:endParaRPr lang="en-US" sz="1400" b="1" baseline="30000" dirty="0">
              <a:solidFill>
                <a:schemeClr val="bg1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71" name="Rectangle 170"/>
          <p:cNvSpPr/>
          <p:nvPr>
            <p:custDataLst>
              <p:tags r:id="rId9"/>
            </p:custDataLst>
          </p:nvPr>
        </p:nvSpPr>
        <p:spPr>
          <a:xfrm>
            <a:off x="4988295" y="1379028"/>
            <a:ext cx="54053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</a:rPr>
              <a:t>100</a:t>
            </a:r>
            <a:endParaRPr lang="en-US" sz="1400" b="1" baseline="30000" dirty="0">
              <a:solidFill>
                <a:schemeClr val="bg1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72" name="Rectangle 171"/>
          <p:cNvSpPr/>
          <p:nvPr>
            <p:custDataLst>
              <p:tags r:id="rId10"/>
            </p:custDataLst>
          </p:nvPr>
        </p:nvSpPr>
        <p:spPr>
          <a:xfrm>
            <a:off x="5685598" y="1379028"/>
            <a:ext cx="54053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</a:rPr>
              <a:t>352</a:t>
            </a:r>
            <a:endParaRPr lang="en-US" sz="1400" b="1" baseline="30000" dirty="0">
              <a:solidFill>
                <a:schemeClr val="bg1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173" name="Straight Connector 172"/>
          <p:cNvCxnSpPr/>
          <p:nvPr/>
        </p:nvCxnSpPr>
        <p:spPr>
          <a:xfrm>
            <a:off x="5757483" y="1645566"/>
            <a:ext cx="41837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>
            <p:custDataLst>
              <p:tags r:id="rId11"/>
            </p:custDataLst>
          </p:nvPr>
        </p:nvSpPr>
        <p:spPr>
          <a:xfrm>
            <a:off x="5685598" y="1619727"/>
            <a:ext cx="54053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</a:rPr>
              <a:t>100</a:t>
            </a:r>
            <a:endParaRPr lang="en-US" sz="1400" b="1" baseline="30000" dirty="0">
              <a:solidFill>
                <a:schemeClr val="bg1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76" name="Rectangle 175"/>
          <p:cNvSpPr/>
          <p:nvPr>
            <p:custDataLst>
              <p:tags r:id="rId12"/>
            </p:custDataLst>
          </p:nvPr>
        </p:nvSpPr>
        <p:spPr>
          <a:xfrm>
            <a:off x="5441173" y="1460245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solidFill>
                <a:schemeClr val="bg1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1155044" y="1084783"/>
            <a:ext cx="494072" cy="230718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99" name="Rounded Rectangle 198"/>
          <p:cNvSpPr/>
          <p:nvPr/>
        </p:nvSpPr>
        <p:spPr>
          <a:xfrm>
            <a:off x="1832885" y="1084280"/>
            <a:ext cx="365419" cy="230718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81" name="Rectangle 80"/>
          <p:cNvSpPr/>
          <p:nvPr>
            <p:custDataLst>
              <p:tags r:id="rId13"/>
            </p:custDataLst>
          </p:nvPr>
        </p:nvSpPr>
        <p:spPr>
          <a:xfrm>
            <a:off x="1110160" y="1039828"/>
            <a:ext cx="11464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3.52 × 10</a:t>
            </a:r>
            <a:r>
              <a:rPr lang="en-US" sz="1400" b="1" baseline="30000" dirty="0">
                <a:latin typeface="Bookman Old Style" pitchFamily="18" charset="0"/>
              </a:rPr>
              <a:t>5</a:t>
            </a:r>
          </a:p>
        </p:txBody>
      </p:sp>
      <p:sp>
        <p:nvSpPr>
          <p:cNvPr id="202" name="Rounded Rectangle 201"/>
          <p:cNvSpPr/>
          <p:nvPr/>
        </p:nvSpPr>
        <p:spPr>
          <a:xfrm>
            <a:off x="1168844" y="1931689"/>
            <a:ext cx="2010004" cy="256032"/>
          </a:xfrm>
          <a:prstGeom prst="roundRect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>
              <a:solidFill>
                <a:schemeClr val="dk1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864030" y="1915415"/>
            <a:ext cx="382504" cy="29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3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  <a:sym typeface="Symbol"/>
              </a:rPr>
              <a:t></a:t>
            </a:r>
            <a:endParaRPr lang="en-US" sz="13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sp>
        <p:nvSpPr>
          <p:cNvPr id="204" name="Rectangle 203"/>
          <p:cNvSpPr/>
          <p:nvPr>
            <p:custDataLst>
              <p:tags r:id="rId14"/>
            </p:custDataLst>
          </p:nvPr>
        </p:nvSpPr>
        <p:spPr>
          <a:xfrm>
            <a:off x="1110166" y="1915412"/>
            <a:ext cx="1027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4.5 × 10</a:t>
            </a:r>
            <a:r>
              <a:rPr lang="en-US" sz="1400" b="1" baseline="30000" dirty="0">
                <a:latin typeface="Bookman Old Style" pitchFamily="18" charset="0"/>
              </a:rPr>
              <a:t>4</a:t>
            </a:r>
          </a:p>
        </p:txBody>
      </p:sp>
      <p:sp>
        <p:nvSpPr>
          <p:cNvPr id="205" name="Rounded Rectangle 204"/>
          <p:cNvSpPr/>
          <p:nvPr/>
        </p:nvSpPr>
        <p:spPr>
          <a:xfrm>
            <a:off x="2443140" y="1588667"/>
            <a:ext cx="1217394" cy="230718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59" name="Rectangle 158"/>
          <p:cNvSpPr/>
          <p:nvPr>
            <p:custDataLst>
              <p:tags r:id="rId15"/>
            </p:custDataLst>
          </p:nvPr>
        </p:nvSpPr>
        <p:spPr>
          <a:xfrm>
            <a:off x="2376181" y="1537596"/>
            <a:ext cx="54053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352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2816646" y="1537596"/>
            <a:ext cx="309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3063067" y="1537596"/>
            <a:ext cx="6591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1000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62" name="Rectangle 161"/>
          <p:cNvSpPr/>
          <p:nvPr>
            <p:custDataLst>
              <p:tags r:id="rId16"/>
            </p:custDataLst>
          </p:nvPr>
        </p:nvSpPr>
        <p:spPr>
          <a:xfrm>
            <a:off x="2135165" y="1915412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63" name="Rectangle 162"/>
          <p:cNvSpPr/>
          <p:nvPr>
            <p:custDataLst>
              <p:tags r:id="rId17"/>
            </p:custDataLst>
          </p:nvPr>
        </p:nvSpPr>
        <p:spPr>
          <a:xfrm>
            <a:off x="2352429" y="1915412"/>
            <a:ext cx="896399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352000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rot="20700000" flipH="1">
            <a:off x="3606098" y="1223278"/>
            <a:ext cx="139003" cy="359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20700000" flipH="1">
            <a:off x="2558332" y="1378157"/>
            <a:ext cx="126366" cy="434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530828" y="2449605"/>
            <a:ext cx="6555772" cy="282529"/>
          </a:xfrm>
          <a:prstGeom prst="roundRect">
            <a:avLst/>
          </a:prstGeom>
          <a:solidFill>
            <a:srgbClr val="D3FDF2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30828" y="2434250"/>
            <a:ext cx="24294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(ii) 7.54 × 10</a:t>
            </a:r>
            <a:r>
              <a:rPr lang="en-US" sz="1400" b="1" baseline="30000" dirty="0">
                <a:latin typeface="Bookman Old Style" pitchFamily="18" charset="0"/>
              </a:rPr>
              <a:t>– 4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4981076" y="3269794"/>
            <a:ext cx="1033083" cy="495758"/>
            <a:chOff x="3040508" y="2032027"/>
            <a:chExt cx="1033083" cy="495758"/>
          </a:xfrm>
        </p:grpSpPr>
        <p:grpSp>
          <p:nvGrpSpPr>
            <p:cNvPr id="79" name="Group 78"/>
            <p:cNvGrpSpPr/>
            <p:nvPr/>
          </p:nvGrpSpPr>
          <p:grpSpPr>
            <a:xfrm>
              <a:off x="3040508" y="2043480"/>
              <a:ext cx="983742" cy="436245"/>
              <a:chOff x="3040508" y="2043480"/>
              <a:chExt cx="983742" cy="436245"/>
            </a:xfrm>
          </p:grpSpPr>
          <p:sp>
            <p:nvSpPr>
              <p:cNvPr id="84" name="Rounded Rectangle 83"/>
              <p:cNvSpPr/>
              <p:nvPr>
                <p:custDataLst>
                  <p:tags r:id="rId28"/>
                </p:custDataLst>
              </p:nvPr>
            </p:nvSpPr>
            <p:spPr>
              <a:xfrm>
                <a:off x="3090688" y="2043480"/>
                <a:ext cx="933562" cy="436245"/>
              </a:xfrm>
              <a:prstGeom prst="roundRect">
                <a:avLst/>
              </a:prstGeom>
              <a:blipFill>
                <a:blip r:embed="rId34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a:blip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b="1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85" name="TextBox 84"/>
              <p:cNvSpPr txBox="1"/>
              <p:nvPr>
                <p:custDataLst>
                  <p:tags r:id="rId29"/>
                </p:custDataLst>
              </p:nvPr>
            </p:nvSpPr>
            <p:spPr>
              <a:xfrm>
                <a:off x="3040508" y="2082283"/>
                <a:ext cx="50847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a</a:t>
                </a:r>
                <a:r>
                  <a:rPr lang="en-US" sz="1400" b="1" baseline="50000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– m</a:t>
                </a:r>
                <a:endParaRPr lang="en-IN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endParaRPr>
              </a:p>
            </p:txBody>
          </p:sp>
          <p:sp>
            <p:nvSpPr>
              <p:cNvPr id="86" name="TextBox 85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3401290" y="2121077"/>
                <a:ext cx="292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=</a:t>
                </a: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3704108" y="2032027"/>
              <a:ext cx="29527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3746242" y="2281021"/>
              <a:ext cx="23502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682137" y="2235397"/>
              <a:ext cx="39145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a</a:t>
              </a:r>
              <a:r>
                <a:rPr lang="en-US" sz="1300" b="1" baseline="30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m</a:t>
              </a:r>
            </a:p>
          </p:txBody>
        </p:sp>
      </p:grpSp>
      <p:sp>
        <p:nvSpPr>
          <p:cNvPr id="87" name="Rounded Rectangle 86"/>
          <p:cNvSpPr/>
          <p:nvPr/>
        </p:nvSpPr>
        <p:spPr>
          <a:xfrm>
            <a:off x="935167" y="3955932"/>
            <a:ext cx="2524839" cy="256032"/>
          </a:xfrm>
          <a:prstGeom prst="roundRect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>
              <a:solidFill>
                <a:schemeClr val="dk1"/>
              </a:solidFill>
            </a:endParaRPr>
          </a:p>
        </p:txBody>
      </p:sp>
      <p:sp>
        <p:nvSpPr>
          <p:cNvPr id="88" name="Rectangle 87"/>
          <p:cNvSpPr/>
          <p:nvPr>
            <p:custDataLst>
              <p:tags r:id="rId18"/>
            </p:custDataLst>
          </p:nvPr>
        </p:nvSpPr>
        <p:spPr>
          <a:xfrm>
            <a:off x="2135165" y="3937254"/>
            <a:ext cx="292068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89" name="Rectangle 88"/>
          <p:cNvSpPr/>
          <p:nvPr>
            <p:custDataLst>
              <p:tags r:id="rId19"/>
            </p:custDataLst>
          </p:nvPr>
        </p:nvSpPr>
        <p:spPr>
          <a:xfrm>
            <a:off x="2392586" y="3938816"/>
            <a:ext cx="1075936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0.000754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11100" y="3937254"/>
            <a:ext cx="382504" cy="29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3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  <a:sym typeface="Symbol"/>
              </a:rPr>
              <a:t></a:t>
            </a:r>
            <a:endParaRPr lang="en-US" sz="13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sp>
        <p:nvSpPr>
          <p:cNvPr id="91" name="Rectangle 90"/>
          <p:cNvSpPr/>
          <p:nvPr>
            <p:custDataLst>
              <p:tags r:id="rId20"/>
            </p:custDataLst>
          </p:nvPr>
        </p:nvSpPr>
        <p:spPr>
          <a:xfrm>
            <a:off x="972866" y="3937254"/>
            <a:ext cx="1245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7.54 × 10</a:t>
            </a:r>
            <a:r>
              <a:rPr lang="en-US" sz="1400" b="1" baseline="30000" dirty="0">
                <a:latin typeface="Bookman Old Style" pitchFamily="18" charset="0"/>
              </a:rPr>
              <a:t>– 4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1696720" y="2840774"/>
            <a:ext cx="446577" cy="242487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93" name="Rectangle 92"/>
          <p:cNvSpPr/>
          <p:nvPr>
            <p:custDataLst>
              <p:tags r:id="rId21"/>
            </p:custDataLst>
          </p:nvPr>
        </p:nvSpPr>
        <p:spPr>
          <a:xfrm>
            <a:off x="972866" y="2797800"/>
            <a:ext cx="1245854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7.54 × 10</a:t>
            </a:r>
            <a:r>
              <a:rPr lang="en-US" sz="1400" b="1" baseline="30000" dirty="0">
                <a:latin typeface="Bookman Old Style" pitchFamily="18" charset="0"/>
              </a:rPr>
              <a:t>– 4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2543278" y="2977729"/>
            <a:ext cx="424903" cy="240086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95" name="Rectangle 94"/>
          <p:cNvSpPr/>
          <p:nvPr>
            <p:custDataLst>
              <p:tags r:id="rId22"/>
            </p:custDataLst>
          </p:nvPr>
        </p:nvSpPr>
        <p:spPr>
          <a:xfrm>
            <a:off x="2135165" y="2804143"/>
            <a:ext cx="292068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96" name="Rectangle 95"/>
          <p:cNvSpPr/>
          <p:nvPr>
            <p:custDataLst>
              <p:tags r:id="rId23"/>
            </p:custDataLst>
          </p:nvPr>
        </p:nvSpPr>
        <p:spPr>
          <a:xfrm>
            <a:off x="2478840" y="2721520"/>
            <a:ext cx="601447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7.54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2516886" y="2986463"/>
            <a:ext cx="5333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>
            <p:custDataLst>
              <p:tags r:id="rId24"/>
            </p:custDataLst>
          </p:nvPr>
        </p:nvSpPr>
        <p:spPr>
          <a:xfrm>
            <a:off x="2488173" y="2962014"/>
            <a:ext cx="50045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2427281" y="3315990"/>
            <a:ext cx="764833" cy="467861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02" name="Rectangle 101"/>
          <p:cNvSpPr/>
          <p:nvPr>
            <p:custDataLst>
              <p:tags r:id="rId25"/>
            </p:custDataLst>
          </p:nvPr>
        </p:nvSpPr>
        <p:spPr>
          <a:xfrm>
            <a:off x="2135165" y="3367634"/>
            <a:ext cx="292068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03" name="Rectangle 102"/>
          <p:cNvSpPr/>
          <p:nvPr>
            <p:custDataLst>
              <p:tags r:id="rId26"/>
            </p:custDataLst>
          </p:nvPr>
        </p:nvSpPr>
        <p:spPr>
          <a:xfrm>
            <a:off x="2516964" y="3285008"/>
            <a:ext cx="601447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7.54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2471376" y="3549954"/>
            <a:ext cx="6687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>
            <p:custDataLst>
              <p:tags r:id="rId27"/>
            </p:custDataLst>
          </p:nvPr>
        </p:nvSpPr>
        <p:spPr>
          <a:xfrm>
            <a:off x="2374499" y="3525505"/>
            <a:ext cx="777777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10000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481476" y="947274"/>
            <a:ext cx="622780" cy="374571"/>
            <a:chOff x="477621" y="1230419"/>
            <a:chExt cx="622780" cy="374571"/>
          </a:xfrm>
        </p:grpSpPr>
        <p:sp>
          <p:nvSpPr>
            <p:cNvPr id="99" name="TextBox 98"/>
            <p:cNvSpPr txBox="1"/>
            <p:nvPr/>
          </p:nvSpPr>
          <p:spPr>
            <a:xfrm>
              <a:off x="534296" y="1294014"/>
              <a:ext cx="509430" cy="274277"/>
            </a:xfrm>
            <a:prstGeom prst="roundRect">
              <a:avLst/>
            </a:prstGeom>
            <a:solidFill>
              <a:srgbClr val="7030A0"/>
            </a:solidFill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4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77621" y="1230419"/>
              <a:ext cx="622780" cy="37457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Sol.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81476" y="2675598"/>
            <a:ext cx="622780" cy="374571"/>
            <a:chOff x="477621" y="1230419"/>
            <a:chExt cx="622780" cy="374571"/>
          </a:xfrm>
        </p:grpSpPr>
        <p:sp>
          <p:nvSpPr>
            <p:cNvPr id="108" name="TextBox 107"/>
            <p:cNvSpPr txBox="1"/>
            <p:nvPr/>
          </p:nvSpPr>
          <p:spPr>
            <a:xfrm>
              <a:off x="534296" y="1294014"/>
              <a:ext cx="509430" cy="274277"/>
            </a:xfrm>
            <a:prstGeom prst="roundRect">
              <a:avLst/>
            </a:prstGeom>
            <a:solidFill>
              <a:srgbClr val="7030A0"/>
            </a:solidFill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4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77621" y="1230419"/>
              <a:ext cx="622780" cy="37457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Sol.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985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5" grpId="0"/>
      <p:bldP spid="58" grpId="0" animBg="1"/>
      <p:bldP spid="59" grpId="0"/>
      <p:bldP spid="152" grpId="0"/>
      <p:bldP spid="153" grpId="0"/>
      <p:bldP spid="155" grpId="0"/>
      <p:bldP spid="156" grpId="0"/>
      <p:bldP spid="157" grpId="0"/>
      <p:bldP spid="158" grpId="0"/>
      <p:bldP spid="166" grpId="0" animBg="1"/>
      <p:bldP spid="166" grpId="1" animBg="1"/>
      <p:bldP spid="167" grpId="0"/>
      <p:bldP spid="167" grpId="1"/>
      <p:bldP spid="169" grpId="0"/>
      <p:bldP spid="169" grpId="1"/>
      <p:bldP spid="170" grpId="0"/>
      <p:bldP spid="170" grpId="1"/>
      <p:bldP spid="171" grpId="0"/>
      <p:bldP spid="171" grpId="1"/>
      <p:bldP spid="172" grpId="0"/>
      <p:bldP spid="172" grpId="1"/>
      <p:bldP spid="174" grpId="0"/>
      <p:bldP spid="174" grpId="1"/>
      <p:bldP spid="176" grpId="0"/>
      <p:bldP spid="176" grpId="1"/>
      <p:bldP spid="177" grpId="0" animBg="1"/>
      <p:bldP spid="177" grpId="1" animBg="1"/>
      <p:bldP spid="199" grpId="0" animBg="1"/>
      <p:bldP spid="199" grpId="1" animBg="1"/>
      <p:bldP spid="81" grpId="0"/>
      <p:bldP spid="202" grpId="0" animBg="1"/>
      <p:bldP spid="203" grpId="0"/>
      <p:bldP spid="204" grpId="0"/>
      <p:bldP spid="205" grpId="0" animBg="1"/>
      <p:bldP spid="205" grpId="1" animBg="1"/>
      <p:bldP spid="159" grpId="0"/>
      <p:bldP spid="160" grpId="0"/>
      <p:bldP spid="161" grpId="0"/>
      <p:bldP spid="162" grpId="0"/>
      <p:bldP spid="163" grpId="0"/>
      <p:bldP spid="73" grpId="0" animBg="1"/>
      <p:bldP spid="74" grpId="0"/>
      <p:bldP spid="87" grpId="0" animBg="1"/>
      <p:bldP spid="88" grpId="0"/>
      <p:bldP spid="89" grpId="0"/>
      <p:bldP spid="90" grpId="0"/>
      <p:bldP spid="91" grpId="0"/>
      <p:bldP spid="92" grpId="0" animBg="1"/>
      <p:bldP spid="92" grpId="1" animBg="1"/>
      <p:bldP spid="93" grpId="0"/>
      <p:bldP spid="94" grpId="0" animBg="1"/>
      <p:bldP spid="94" grpId="1" animBg="1"/>
      <p:bldP spid="95" grpId="0"/>
      <p:bldP spid="96" grpId="0"/>
      <p:bldP spid="100" grpId="0"/>
      <p:bldP spid="101" grpId="0" animBg="1"/>
      <p:bldP spid="101" grpId="1" animBg="1"/>
      <p:bldP spid="102" grpId="0"/>
      <p:bldP spid="103" grpId="0"/>
      <p:bldP spid="10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30828" y="1002856"/>
            <a:ext cx="6542564" cy="3702497"/>
          </a:xfrm>
          <a:prstGeom prst="roundRect">
            <a:avLst>
              <a:gd name="adj" fmla="val 1565"/>
            </a:avLst>
          </a:prstGeom>
          <a:blipFill>
            <a:blip r:embed="rId16"/>
            <a:tile tx="0" ty="0" sx="100000" sy="100000" flip="none" algn="tl"/>
          </a:blipFill>
          <a:ln w="19050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83506" y="269566"/>
            <a:ext cx="6603101" cy="422279"/>
            <a:chOff x="1240361" y="2142471"/>
            <a:chExt cx="6603101" cy="422279"/>
          </a:xfrm>
        </p:grpSpPr>
        <p:sp>
          <p:nvSpPr>
            <p:cNvPr id="35" name="Rounded Rectangle 34"/>
            <p:cNvSpPr/>
            <p:nvPr/>
          </p:nvSpPr>
          <p:spPr>
            <a:xfrm>
              <a:off x="1584780" y="2170539"/>
              <a:ext cx="6258682" cy="361293"/>
            </a:xfrm>
            <a:prstGeom prst="roundRect">
              <a:avLst/>
            </a:prstGeom>
            <a:gradFill flip="none" rotWithShape="1">
              <a:gsLst>
                <a:gs pos="0">
                  <a:srgbClr val="CCFF66">
                    <a:tint val="66000"/>
                    <a:satMod val="160000"/>
                  </a:srgbClr>
                </a:gs>
                <a:gs pos="50000">
                  <a:srgbClr val="CCFF66">
                    <a:tint val="44500"/>
                    <a:satMod val="160000"/>
                  </a:srgbClr>
                </a:gs>
                <a:gs pos="100000">
                  <a:srgbClr val="CCFF6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schemeClr val="accent3">
                  <a:lumMod val="7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dk1"/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240361" y="2142471"/>
              <a:ext cx="422279" cy="422279"/>
              <a:chOff x="1240361" y="2142471"/>
              <a:chExt cx="422279" cy="422279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240361" y="2142471"/>
                <a:ext cx="422279" cy="4222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279034" y="2181144"/>
                <a:ext cx="348991" cy="34899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92213" y="2167068"/>
                <a:ext cx="336952" cy="36899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b="1" dirty="0">
                    <a:latin typeface="Benguiat Bk BT" pitchFamily="18" charset="0"/>
                  </a:rPr>
                  <a:t>5</a:t>
                </a:r>
                <a:endParaRPr lang="en-IN" b="1" dirty="0">
                  <a:latin typeface="Benguiat Bk BT" pitchFamily="18" charset="0"/>
                </a:endParaRPr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888820" y="301502"/>
            <a:ext cx="5151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Express the following numbers in usual form :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530828" y="694986"/>
            <a:ext cx="6555772" cy="282529"/>
          </a:xfrm>
          <a:prstGeom prst="roundRect">
            <a:avLst/>
          </a:prstGeom>
          <a:solidFill>
            <a:srgbClr val="D3FDF2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30828" y="679631"/>
            <a:ext cx="24294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(iii) 3 × 10</a:t>
            </a:r>
            <a:r>
              <a:rPr lang="en-US" sz="1400" b="1" baseline="30000" dirty="0">
                <a:latin typeface="Bookman Old Style" pitchFamily="18" charset="0"/>
              </a:rPr>
              <a:t>– 5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4981076" y="1515172"/>
            <a:ext cx="1033083" cy="495758"/>
            <a:chOff x="3040508" y="2032027"/>
            <a:chExt cx="1033083" cy="495758"/>
          </a:xfrm>
        </p:grpSpPr>
        <p:grpSp>
          <p:nvGrpSpPr>
            <p:cNvPr id="79" name="Group 78"/>
            <p:cNvGrpSpPr/>
            <p:nvPr/>
          </p:nvGrpSpPr>
          <p:grpSpPr>
            <a:xfrm>
              <a:off x="3040508" y="2043480"/>
              <a:ext cx="983742" cy="436245"/>
              <a:chOff x="3040508" y="2043480"/>
              <a:chExt cx="983742" cy="436245"/>
            </a:xfrm>
          </p:grpSpPr>
          <p:sp>
            <p:nvSpPr>
              <p:cNvPr id="84" name="Rounded Rectangle 83"/>
              <p:cNvSpPr/>
              <p:nvPr>
                <p:custDataLst>
                  <p:tags r:id="rId11"/>
                </p:custDataLst>
              </p:nvPr>
            </p:nvSpPr>
            <p:spPr>
              <a:xfrm>
                <a:off x="3090688" y="2043480"/>
                <a:ext cx="933562" cy="436245"/>
              </a:xfrm>
              <a:prstGeom prst="roundRect">
                <a:avLst/>
              </a:prstGeom>
              <a:blipFill>
                <a:blip r:embed="rId17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a:blip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b="1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85" name="TextBox 84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3040508" y="2082283"/>
                <a:ext cx="50847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a</a:t>
                </a:r>
                <a:r>
                  <a:rPr lang="en-US" sz="1400" b="1" baseline="50000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– m</a:t>
                </a:r>
                <a:endParaRPr lang="en-IN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endParaRPr>
              </a:p>
            </p:txBody>
          </p:sp>
          <p:sp>
            <p:nvSpPr>
              <p:cNvPr id="86" name="TextBox 85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3401290" y="2121077"/>
                <a:ext cx="292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=</a:t>
                </a: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3704108" y="2032027"/>
              <a:ext cx="29527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3746242" y="2281021"/>
              <a:ext cx="23502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682137" y="2235397"/>
              <a:ext cx="39145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a</a:t>
              </a:r>
              <a:r>
                <a:rPr lang="en-US" sz="1300" b="1" baseline="30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m</a:t>
              </a:r>
            </a:p>
          </p:txBody>
        </p:sp>
      </p:grpSp>
      <p:sp>
        <p:nvSpPr>
          <p:cNvPr id="87" name="Rounded Rectangle 86"/>
          <p:cNvSpPr/>
          <p:nvPr/>
        </p:nvSpPr>
        <p:spPr>
          <a:xfrm>
            <a:off x="1297683" y="2201316"/>
            <a:ext cx="1988846" cy="256032"/>
          </a:xfrm>
          <a:prstGeom prst="roundRect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>
              <a:solidFill>
                <a:schemeClr val="dk1"/>
              </a:solidFill>
            </a:endParaRPr>
          </a:p>
        </p:txBody>
      </p:sp>
      <p:sp>
        <p:nvSpPr>
          <p:cNvPr id="88" name="Rectangle 87"/>
          <p:cNvSpPr/>
          <p:nvPr>
            <p:custDataLst>
              <p:tags r:id="rId1"/>
            </p:custDataLst>
          </p:nvPr>
        </p:nvSpPr>
        <p:spPr>
          <a:xfrm>
            <a:off x="2135165" y="2182634"/>
            <a:ext cx="292068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89" name="Rectangle 88"/>
          <p:cNvSpPr/>
          <p:nvPr>
            <p:custDataLst>
              <p:tags r:id="rId2"/>
            </p:custDataLst>
          </p:nvPr>
        </p:nvSpPr>
        <p:spPr>
          <a:xfrm>
            <a:off x="2392592" y="2182634"/>
            <a:ext cx="957313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0.00003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11100" y="2182634"/>
            <a:ext cx="382504" cy="29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3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  <a:sym typeface="Symbol"/>
              </a:rPr>
              <a:t></a:t>
            </a:r>
            <a:endParaRPr lang="en-US" sz="13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sp>
        <p:nvSpPr>
          <p:cNvPr id="91" name="Rectangle 90"/>
          <p:cNvSpPr/>
          <p:nvPr>
            <p:custDataLst>
              <p:tags r:id="rId3"/>
            </p:custDataLst>
          </p:nvPr>
        </p:nvSpPr>
        <p:spPr>
          <a:xfrm>
            <a:off x="1268545" y="2182634"/>
            <a:ext cx="947695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3 × 10</a:t>
            </a:r>
            <a:r>
              <a:rPr lang="en-US" sz="1400" b="1" baseline="30000" dirty="0">
                <a:latin typeface="Bookman Old Style" pitchFamily="18" charset="0"/>
              </a:rPr>
              <a:t>– 5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1696720" y="1086152"/>
            <a:ext cx="446577" cy="242487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93" name="Rectangle 92"/>
          <p:cNvSpPr/>
          <p:nvPr>
            <p:custDataLst>
              <p:tags r:id="rId4"/>
            </p:custDataLst>
          </p:nvPr>
        </p:nvSpPr>
        <p:spPr>
          <a:xfrm>
            <a:off x="1268545" y="1043184"/>
            <a:ext cx="947695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3 × 10</a:t>
            </a:r>
            <a:r>
              <a:rPr lang="en-US" sz="1400" b="1" baseline="30000" dirty="0">
                <a:latin typeface="Bookman Old Style" pitchFamily="18" charset="0"/>
              </a:rPr>
              <a:t>– 5</a:t>
            </a:r>
          </a:p>
        </p:txBody>
      </p:sp>
      <p:sp>
        <p:nvSpPr>
          <p:cNvPr id="94" name="Rounded Rectangle 93"/>
          <p:cNvSpPr/>
          <p:nvPr/>
        </p:nvSpPr>
        <p:spPr>
          <a:xfrm>
            <a:off x="2543278" y="1223110"/>
            <a:ext cx="424903" cy="240086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95" name="Rectangle 94"/>
          <p:cNvSpPr/>
          <p:nvPr>
            <p:custDataLst>
              <p:tags r:id="rId5"/>
            </p:custDataLst>
          </p:nvPr>
        </p:nvSpPr>
        <p:spPr>
          <a:xfrm>
            <a:off x="2135165" y="1049524"/>
            <a:ext cx="292068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96" name="Rectangle 95"/>
          <p:cNvSpPr/>
          <p:nvPr>
            <p:custDataLst>
              <p:tags r:id="rId6"/>
            </p:custDataLst>
          </p:nvPr>
        </p:nvSpPr>
        <p:spPr>
          <a:xfrm>
            <a:off x="2605190" y="966901"/>
            <a:ext cx="30328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3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>
            <a:off x="2516886" y="1231844"/>
            <a:ext cx="5333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>
            <p:custDataLst>
              <p:tags r:id="rId7"/>
            </p:custDataLst>
          </p:nvPr>
        </p:nvSpPr>
        <p:spPr>
          <a:xfrm>
            <a:off x="2488173" y="1207398"/>
            <a:ext cx="50045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2427281" y="1574437"/>
            <a:ext cx="764833" cy="467861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02" name="Rectangle 101"/>
          <p:cNvSpPr/>
          <p:nvPr>
            <p:custDataLst>
              <p:tags r:id="rId8"/>
            </p:custDataLst>
          </p:nvPr>
        </p:nvSpPr>
        <p:spPr>
          <a:xfrm>
            <a:off x="2135165" y="1613015"/>
            <a:ext cx="292068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03" name="Rectangle 102"/>
          <p:cNvSpPr/>
          <p:nvPr>
            <p:custDataLst>
              <p:tags r:id="rId9"/>
            </p:custDataLst>
          </p:nvPr>
        </p:nvSpPr>
        <p:spPr>
          <a:xfrm>
            <a:off x="2650263" y="1530392"/>
            <a:ext cx="30328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3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2471376" y="1795335"/>
            <a:ext cx="6687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>
            <p:custDataLst>
              <p:tags r:id="rId10"/>
            </p:custDataLst>
          </p:nvPr>
        </p:nvSpPr>
        <p:spPr>
          <a:xfrm>
            <a:off x="2374499" y="1770886"/>
            <a:ext cx="896399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100000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481476" y="947274"/>
            <a:ext cx="622780" cy="374571"/>
            <a:chOff x="477621" y="1230419"/>
            <a:chExt cx="622780" cy="374571"/>
          </a:xfrm>
        </p:grpSpPr>
        <p:sp>
          <p:nvSpPr>
            <p:cNvPr id="41" name="TextBox 40"/>
            <p:cNvSpPr txBox="1"/>
            <p:nvPr/>
          </p:nvSpPr>
          <p:spPr>
            <a:xfrm>
              <a:off x="534296" y="1294014"/>
              <a:ext cx="509430" cy="274277"/>
            </a:xfrm>
            <a:prstGeom prst="roundRect">
              <a:avLst/>
            </a:prstGeom>
            <a:solidFill>
              <a:srgbClr val="7030A0"/>
            </a:solidFill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7621" y="1230419"/>
              <a:ext cx="622780" cy="37457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Sol.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260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3" grpId="0" animBg="1"/>
      <p:bldP spid="74" grpId="0"/>
      <p:bldP spid="87" grpId="0" animBg="1"/>
      <p:bldP spid="88" grpId="0"/>
      <p:bldP spid="89" grpId="0"/>
      <p:bldP spid="90" grpId="0"/>
      <p:bldP spid="91" grpId="0"/>
      <p:bldP spid="92" grpId="0" animBg="1"/>
      <p:bldP spid="92" grpId="1" animBg="1"/>
      <p:bldP spid="93" grpId="0"/>
      <p:bldP spid="94" grpId="0" animBg="1"/>
      <p:bldP spid="94" grpId="1" animBg="1"/>
      <p:bldP spid="95" grpId="0"/>
      <p:bldP spid="96" grpId="0"/>
      <p:bldP spid="100" grpId="0"/>
      <p:bldP spid="101" grpId="0" animBg="1"/>
      <p:bldP spid="101" grpId="1" animBg="1"/>
      <p:bldP spid="102" grpId="0"/>
      <p:bldP spid="103" grpId="0"/>
      <p:bldP spid="10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83506" y="269566"/>
            <a:ext cx="6603101" cy="422279"/>
            <a:chOff x="1240361" y="2142471"/>
            <a:chExt cx="6603101" cy="422279"/>
          </a:xfrm>
        </p:grpSpPr>
        <p:sp>
          <p:nvSpPr>
            <p:cNvPr id="35" name="Rounded Rectangle 34"/>
            <p:cNvSpPr/>
            <p:nvPr/>
          </p:nvSpPr>
          <p:spPr>
            <a:xfrm>
              <a:off x="1584780" y="2170539"/>
              <a:ext cx="6258682" cy="361293"/>
            </a:xfrm>
            <a:prstGeom prst="roundRect">
              <a:avLst/>
            </a:prstGeom>
            <a:gradFill flip="none" rotWithShape="1">
              <a:gsLst>
                <a:gs pos="0">
                  <a:srgbClr val="CCFF66">
                    <a:tint val="66000"/>
                    <a:satMod val="160000"/>
                  </a:srgbClr>
                </a:gs>
                <a:gs pos="50000">
                  <a:srgbClr val="CCFF66">
                    <a:tint val="44500"/>
                    <a:satMod val="160000"/>
                  </a:srgbClr>
                </a:gs>
                <a:gs pos="100000">
                  <a:srgbClr val="CCFF6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schemeClr val="accent3">
                  <a:lumMod val="7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dk1"/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240361" y="2142471"/>
              <a:ext cx="422279" cy="422279"/>
              <a:chOff x="1240361" y="2142471"/>
              <a:chExt cx="422279" cy="422279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240361" y="2142471"/>
                <a:ext cx="422279" cy="4222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279034" y="2181144"/>
                <a:ext cx="348991" cy="34899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92213" y="2167068"/>
                <a:ext cx="336952" cy="36899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b="1" dirty="0">
                    <a:latin typeface="Benguiat Bk BT" pitchFamily="18" charset="0"/>
                  </a:rPr>
                  <a:t>6</a:t>
                </a:r>
                <a:endParaRPr lang="en-IN" b="1" dirty="0">
                  <a:latin typeface="Benguiat Bk BT" pitchFamily="18" charset="0"/>
                </a:endParaRPr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888816" y="301502"/>
            <a:ext cx="5588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Write the following numbers in standard form :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530828" y="1002856"/>
            <a:ext cx="6542564" cy="3839825"/>
          </a:xfrm>
          <a:prstGeom prst="roundRect">
            <a:avLst>
              <a:gd name="adj" fmla="val 1565"/>
            </a:avLst>
          </a:prstGeom>
          <a:blipFill>
            <a:blip r:embed="rId27"/>
            <a:tile tx="0" ty="0" sx="100000" sy="100000" flip="none" algn="tl"/>
          </a:blipFill>
          <a:ln w="19050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530828" y="696661"/>
            <a:ext cx="6555772" cy="282529"/>
          </a:xfrm>
          <a:prstGeom prst="roundRect">
            <a:avLst/>
          </a:prstGeom>
          <a:solidFill>
            <a:srgbClr val="D3FDF2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30828" y="681303"/>
            <a:ext cx="26695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(</a:t>
            </a:r>
            <a:r>
              <a:rPr lang="en-US" sz="1400" b="1" dirty="0" err="1">
                <a:latin typeface="Bookman Old Style" pitchFamily="18" charset="0"/>
              </a:rPr>
              <a:t>i</a:t>
            </a:r>
            <a:r>
              <a:rPr lang="en-US" sz="1400" b="1" dirty="0">
                <a:latin typeface="Bookman Old Style" pitchFamily="18" charset="0"/>
              </a:rPr>
              <a:t>) 216000000</a:t>
            </a:r>
            <a:endParaRPr lang="en-US" sz="1400" b="1" baseline="30000" dirty="0">
              <a:latin typeface="Bookman Old Style" pitchFamily="18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248030" y="2373655"/>
            <a:ext cx="590981" cy="255256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53" name="Rectangle 52"/>
          <p:cNvSpPr/>
          <p:nvPr>
            <p:custDataLst>
              <p:tags r:id="rId1"/>
            </p:custDataLst>
          </p:nvPr>
        </p:nvSpPr>
        <p:spPr>
          <a:xfrm>
            <a:off x="2228850" y="1051203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54" name="Rectangle 53"/>
          <p:cNvSpPr/>
          <p:nvPr>
            <p:custDataLst>
              <p:tags r:id="rId2"/>
            </p:custDataLst>
          </p:nvPr>
        </p:nvSpPr>
        <p:spPr>
          <a:xfrm>
            <a:off x="2447931" y="1051203"/>
            <a:ext cx="54053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216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55" name="Rectangle 54"/>
          <p:cNvSpPr/>
          <p:nvPr>
            <p:custDataLst>
              <p:tags r:id="rId3"/>
            </p:custDataLst>
          </p:nvPr>
        </p:nvSpPr>
        <p:spPr>
          <a:xfrm>
            <a:off x="2228850" y="1467043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56" name="Rectangle 55"/>
          <p:cNvSpPr/>
          <p:nvPr>
            <p:custDataLst>
              <p:tags r:id="rId4"/>
            </p:custDataLst>
          </p:nvPr>
        </p:nvSpPr>
        <p:spPr>
          <a:xfrm>
            <a:off x="2924175" y="1467043"/>
            <a:ext cx="747320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  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58" name="Rectangle 57"/>
          <p:cNvSpPr/>
          <p:nvPr>
            <p:custDataLst>
              <p:tags r:id="rId5"/>
            </p:custDataLst>
          </p:nvPr>
        </p:nvSpPr>
        <p:spPr>
          <a:xfrm>
            <a:off x="2228850" y="1871618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59" name="Rectangle 58"/>
          <p:cNvSpPr/>
          <p:nvPr>
            <p:custDataLst>
              <p:tags r:id="rId6"/>
            </p:custDataLst>
          </p:nvPr>
        </p:nvSpPr>
        <p:spPr>
          <a:xfrm>
            <a:off x="2228850" y="2343150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60" name="Rectangle 59"/>
          <p:cNvSpPr/>
          <p:nvPr>
            <p:custDataLst>
              <p:tags r:id="rId7"/>
            </p:custDataLst>
          </p:nvPr>
        </p:nvSpPr>
        <p:spPr>
          <a:xfrm>
            <a:off x="2447929" y="2343150"/>
            <a:ext cx="601447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2.16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61" name="Rounded Rectangle 60"/>
          <p:cNvSpPr/>
          <p:nvPr>
            <p:custDataLst>
              <p:tags r:id="rId8"/>
            </p:custDataLst>
          </p:nvPr>
        </p:nvSpPr>
        <p:spPr>
          <a:xfrm>
            <a:off x="6960124" y="1932532"/>
            <a:ext cx="1234023" cy="318119"/>
          </a:xfrm>
          <a:prstGeom prst="roundRect">
            <a:avLst/>
          </a:prstGeom>
          <a:blipFill>
            <a:blip r:embed="rId2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6 number</a:t>
            </a:r>
          </a:p>
        </p:txBody>
      </p:sp>
      <p:sp>
        <p:nvSpPr>
          <p:cNvPr id="62" name="Rounded Rectangle 61"/>
          <p:cNvSpPr/>
          <p:nvPr>
            <p:custDataLst>
              <p:tags r:id="rId9"/>
            </p:custDataLst>
          </p:nvPr>
        </p:nvSpPr>
        <p:spPr>
          <a:xfrm>
            <a:off x="6540522" y="1137867"/>
            <a:ext cx="1989812" cy="561985"/>
          </a:xfrm>
          <a:prstGeom prst="roundRect">
            <a:avLst/>
          </a:prstGeom>
          <a:blipFill>
            <a:blip r:embed="rId2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How many zeros are there?</a:t>
            </a:r>
          </a:p>
        </p:txBody>
      </p:sp>
      <p:sp>
        <p:nvSpPr>
          <p:cNvPr id="63" name="Rounded Rectangle 62"/>
          <p:cNvSpPr/>
          <p:nvPr>
            <p:custDataLst>
              <p:tags r:id="rId10"/>
            </p:custDataLst>
          </p:nvPr>
        </p:nvSpPr>
        <p:spPr>
          <a:xfrm>
            <a:off x="6334193" y="2304406"/>
            <a:ext cx="2154680" cy="608550"/>
          </a:xfrm>
          <a:prstGeom prst="roundRect">
            <a:avLst/>
          </a:prstGeom>
          <a:blipFill>
            <a:blip r:embed="rId2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If we write this in index form we get</a:t>
            </a:r>
          </a:p>
        </p:txBody>
      </p:sp>
      <p:sp>
        <p:nvSpPr>
          <p:cNvPr id="67" name="Rounded Rectangle 66"/>
          <p:cNvSpPr/>
          <p:nvPr>
            <p:custDataLst>
              <p:tags r:id="rId11"/>
            </p:custDataLst>
          </p:nvPr>
        </p:nvSpPr>
        <p:spPr>
          <a:xfrm>
            <a:off x="5954900" y="3538163"/>
            <a:ext cx="2607164" cy="579014"/>
          </a:xfrm>
          <a:prstGeom prst="roundRect">
            <a:avLst/>
          </a:prstGeom>
          <a:blipFill>
            <a:blip r:embed="rId2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216 can also be written as 2.16 × 10</a:t>
            </a:r>
            <a:r>
              <a:rPr lang="en-US" sz="1600" b="1" baseline="30000" dirty="0">
                <a:solidFill>
                  <a:schemeClr val="bg1"/>
                </a:solidFill>
                <a:latin typeface="Bookman Old Style" pitchFamily="18" charset="0"/>
              </a:rPr>
              <a:t>2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 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6477000" y="3002534"/>
            <a:ext cx="1468672" cy="307777"/>
            <a:chOff x="3048600" y="2089176"/>
            <a:chExt cx="1468672" cy="307777"/>
          </a:xfrm>
        </p:grpSpPr>
        <p:sp>
          <p:nvSpPr>
            <p:cNvPr id="69" name="Rounded Rectangle 68"/>
            <p:cNvSpPr/>
            <p:nvPr>
              <p:custDataLst>
                <p:tags r:id="rId23"/>
              </p:custDataLst>
            </p:nvPr>
          </p:nvSpPr>
          <p:spPr>
            <a:xfrm>
              <a:off x="3066536" y="2101889"/>
              <a:ext cx="1351304" cy="270874"/>
            </a:xfrm>
            <a:prstGeom prst="roundRect">
              <a:avLst/>
            </a:prstGeom>
            <a:blipFill>
              <a:blip r:embed="rId28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70" name="TextBox 69"/>
            <p:cNvSpPr txBox="1"/>
            <p:nvPr>
              <p:custDataLst>
                <p:tags r:id="rId24"/>
              </p:custDataLst>
            </p:nvPr>
          </p:nvSpPr>
          <p:spPr>
            <a:xfrm>
              <a:off x="3048600" y="2089176"/>
              <a:ext cx="14686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× 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n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= </a:t>
              </a:r>
              <a:r>
                <a:rPr lang="en-US" sz="1400" b="1" dirty="0" err="1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a</a:t>
              </a:r>
              <a:r>
                <a:rPr lang="en-US" sz="1400" b="1" baseline="50000" dirty="0" err="1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m+n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 </a:t>
              </a:r>
            </a:p>
          </p:txBody>
        </p:sp>
      </p:grpSp>
      <p:sp>
        <p:nvSpPr>
          <p:cNvPr id="71" name="Rectangle 70"/>
          <p:cNvSpPr/>
          <p:nvPr>
            <p:custDataLst>
              <p:tags r:id="rId12"/>
            </p:custDataLst>
          </p:nvPr>
        </p:nvSpPr>
        <p:spPr>
          <a:xfrm>
            <a:off x="1054924" y="1044856"/>
            <a:ext cx="1252266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216000000</a:t>
            </a:r>
            <a:endParaRPr lang="en-US" sz="1400" b="1" baseline="30000" dirty="0">
              <a:latin typeface="Bookman Old Style" pitchFamily="18" charset="0"/>
            </a:endParaRPr>
          </a:p>
        </p:txBody>
      </p:sp>
      <p:sp>
        <p:nvSpPr>
          <p:cNvPr id="73" name="Rectangle 72"/>
          <p:cNvSpPr/>
          <p:nvPr>
            <p:custDataLst>
              <p:tags r:id="rId13"/>
            </p:custDataLst>
          </p:nvPr>
        </p:nvSpPr>
        <p:spPr>
          <a:xfrm>
            <a:off x="2924181" y="2343150"/>
            <a:ext cx="97815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  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2 + 6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3153571" y="1897951"/>
            <a:ext cx="1026331" cy="265619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75" name="Rectangle 74"/>
          <p:cNvSpPr/>
          <p:nvPr>
            <p:custDataLst>
              <p:tags r:id="rId14"/>
            </p:custDataLst>
          </p:nvPr>
        </p:nvSpPr>
        <p:spPr>
          <a:xfrm>
            <a:off x="3495675" y="1871618"/>
            <a:ext cx="747320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  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1104902" y="2811866"/>
            <a:ext cx="2941861" cy="265761"/>
          </a:xfrm>
          <a:prstGeom prst="roundRect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>
              <a:solidFill>
                <a:schemeClr val="dk1"/>
              </a:solidFill>
            </a:endParaRPr>
          </a:p>
        </p:txBody>
      </p:sp>
      <p:sp>
        <p:nvSpPr>
          <p:cNvPr id="77" name="Rectangle 76"/>
          <p:cNvSpPr/>
          <p:nvPr>
            <p:custDataLst>
              <p:tags r:id="rId15"/>
            </p:custDataLst>
          </p:nvPr>
        </p:nvSpPr>
        <p:spPr>
          <a:xfrm>
            <a:off x="2228850" y="2787887"/>
            <a:ext cx="292068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78" name="Rectangle 77"/>
          <p:cNvSpPr/>
          <p:nvPr>
            <p:custDataLst>
              <p:tags r:id="rId16"/>
            </p:custDataLst>
          </p:nvPr>
        </p:nvSpPr>
        <p:spPr>
          <a:xfrm>
            <a:off x="2447929" y="2787887"/>
            <a:ext cx="601447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2.16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79" name="Rectangle 78"/>
          <p:cNvSpPr/>
          <p:nvPr>
            <p:custDataLst>
              <p:tags r:id="rId17"/>
            </p:custDataLst>
          </p:nvPr>
        </p:nvSpPr>
        <p:spPr>
          <a:xfrm>
            <a:off x="2924175" y="2787887"/>
            <a:ext cx="747320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  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8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11630" y="2787890"/>
            <a:ext cx="382504" cy="29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3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  <a:sym typeface="Symbol"/>
              </a:rPr>
              <a:t></a:t>
            </a:r>
            <a:endParaRPr lang="en-US" sz="13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sp>
        <p:nvSpPr>
          <p:cNvPr id="81" name="Rectangle 80"/>
          <p:cNvSpPr/>
          <p:nvPr>
            <p:custDataLst>
              <p:tags r:id="rId18"/>
            </p:custDataLst>
          </p:nvPr>
        </p:nvSpPr>
        <p:spPr>
          <a:xfrm>
            <a:off x="1054924" y="2787887"/>
            <a:ext cx="12522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216000000</a:t>
            </a:r>
            <a:endParaRPr lang="en-US" sz="1400" b="1" baseline="30000" dirty="0">
              <a:latin typeface="Bookman Old Style" pitchFamily="18" charset="0"/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3175901" y="1092689"/>
            <a:ext cx="891238" cy="219521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2486025" y="1515598"/>
            <a:ext cx="446576" cy="219521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84" name="Rectangle 83"/>
          <p:cNvSpPr/>
          <p:nvPr>
            <p:custDataLst>
              <p:tags r:id="rId19"/>
            </p:custDataLst>
          </p:nvPr>
        </p:nvSpPr>
        <p:spPr>
          <a:xfrm>
            <a:off x="2924175" y="1051203"/>
            <a:ext cx="1200970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 1000000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85" name="Rectangle 84"/>
          <p:cNvSpPr/>
          <p:nvPr>
            <p:custDataLst>
              <p:tags r:id="rId20"/>
            </p:custDataLst>
          </p:nvPr>
        </p:nvSpPr>
        <p:spPr>
          <a:xfrm>
            <a:off x="2447931" y="1467043"/>
            <a:ext cx="54053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216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86" name="Rounded Rectangle 85"/>
          <p:cNvSpPr/>
          <p:nvPr>
            <p:custDataLst>
              <p:tags r:id="rId21"/>
            </p:custDataLst>
          </p:nvPr>
        </p:nvSpPr>
        <p:spPr>
          <a:xfrm>
            <a:off x="4394787" y="1155668"/>
            <a:ext cx="1939406" cy="526376"/>
          </a:xfrm>
          <a:prstGeom prst="roundRect">
            <a:avLst/>
          </a:prstGeom>
          <a:blipFill>
            <a:blip r:embed="rId2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This can also be written as</a:t>
            </a:r>
          </a:p>
        </p:txBody>
      </p:sp>
      <p:sp>
        <p:nvSpPr>
          <p:cNvPr id="87" name="Rectangle 86"/>
          <p:cNvSpPr/>
          <p:nvPr>
            <p:custDataLst>
              <p:tags r:id="rId22"/>
            </p:custDataLst>
          </p:nvPr>
        </p:nvSpPr>
        <p:spPr>
          <a:xfrm>
            <a:off x="2447931" y="1871618"/>
            <a:ext cx="1164101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2.16 × 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2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81476" y="947274"/>
            <a:ext cx="622780" cy="374571"/>
            <a:chOff x="477621" y="1230419"/>
            <a:chExt cx="622780" cy="374571"/>
          </a:xfrm>
        </p:grpSpPr>
        <p:sp>
          <p:nvSpPr>
            <p:cNvPr id="64" name="TextBox 63"/>
            <p:cNvSpPr txBox="1"/>
            <p:nvPr/>
          </p:nvSpPr>
          <p:spPr>
            <a:xfrm>
              <a:off x="534296" y="1294014"/>
              <a:ext cx="509430" cy="274277"/>
            </a:xfrm>
            <a:prstGeom prst="roundRect">
              <a:avLst/>
            </a:prstGeom>
            <a:solidFill>
              <a:srgbClr val="7030A0"/>
            </a:solidFill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77621" y="1230419"/>
              <a:ext cx="622780" cy="37457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Sol.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916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 animBg="1"/>
      <p:bldP spid="47" grpId="0" animBg="1"/>
      <p:bldP spid="48" grpId="0"/>
      <p:bldP spid="52" grpId="0" animBg="1"/>
      <p:bldP spid="52" grpId="1" animBg="1"/>
      <p:bldP spid="53" grpId="0"/>
      <p:bldP spid="54" grpId="0"/>
      <p:bldP spid="55" grpId="0"/>
      <p:bldP spid="56" grpId="0"/>
      <p:bldP spid="58" grpId="0"/>
      <p:bldP spid="59" grpId="0"/>
      <p:bldP spid="60" grpId="0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7" grpId="0" animBg="1"/>
      <p:bldP spid="67" grpId="1" animBg="1"/>
      <p:bldP spid="71" grpId="0"/>
      <p:bldP spid="73" grpId="0"/>
      <p:bldP spid="74" grpId="0" animBg="1"/>
      <p:bldP spid="74" grpId="1" animBg="1"/>
      <p:bldP spid="75" grpId="0"/>
      <p:bldP spid="76" grpId="0" animBg="1"/>
      <p:bldP spid="77" grpId="0"/>
      <p:bldP spid="78" grpId="0"/>
      <p:bldP spid="79" grpId="0"/>
      <p:bldP spid="80" grpId="0"/>
      <p:bldP spid="81" grpId="0"/>
      <p:bldP spid="82" grpId="0" animBg="1"/>
      <p:bldP spid="82" grpId="1" animBg="1"/>
      <p:bldP spid="82" grpId="2" animBg="1"/>
      <p:bldP spid="82" grpId="3" animBg="1"/>
      <p:bldP spid="83" grpId="0" animBg="1"/>
      <p:bldP spid="83" grpId="1" animBg="1"/>
      <p:bldP spid="84" grpId="0"/>
      <p:bldP spid="85" grpId="0"/>
      <p:bldP spid="86" grpId="0" animBg="1"/>
      <p:bldP spid="86" grpId="1" animBg="1"/>
      <p:bldP spid="8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483506" y="269566"/>
            <a:ext cx="6603101" cy="422279"/>
            <a:chOff x="1240361" y="2142471"/>
            <a:chExt cx="6603101" cy="422279"/>
          </a:xfrm>
        </p:grpSpPr>
        <p:sp>
          <p:nvSpPr>
            <p:cNvPr id="35" name="Rounded Rectangle 34"/>
            <p:cNvSpPr/>
            <p:nvPr/>
          </p:nvSpPr>
          <p:spPr>
            <a:xfrm>
              <a:off x="1584780" y="2170539"/>
              <a:ext cx="6258682" cy="361293"/>
            </a:xfrm>
            <a:prstGeom prst="roundRect">
              <a:avLst/>
            </a:prstGeom>
            <a:gradFill flip="none" rotWithShape="1">
              <a:gsLst>
                <a:gs pos="0">
                  <a:srgbClr val="CCFF66">
                    <a:tint val="66000"/>
                    <a:satMod val="160000"/>
                  </a:srgbClr>
                </a:gs>
                <a:gs pos="50000">
                  <a:srgbClr val="CCFF66">
                    <a:tint val="44500"/>
                    <a:satMod val="160000"/>
                  </a:srgbClr>
                </a:gs>
                <a:gs pos="100000">
                  <a:srgbClr val="CCFF6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schemeClr val="accent3">
                  <a:lumMod val="7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dk1"/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240361" y="2142471"/>
              <a:ext cx="422279" cy="422279"/>
              <a:chOff x="1240361" y="2142471"/>
              <a:chExt cx="422279" cy="422279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240361" y="2142471"/>
                <a:ext cx="422279" cy="4222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279034" y="2181144"/>
                <a:ext cx="348991" cy="34899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92213" y="2167068"/>
                <a:ext cx="336952" cy="36899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b="1" dirty="0">
                    <a:latin typeface="Benguiat Bk BT" pitchFamily="18" charset="0"/>
                  </a:rPr>
                  <a:t>6</a:t>
                </a:r>
                <a:endParaRPr lang="en-IN" b="1" dirty="0">
                  <a:latin typeface="Benguiat Bk BT" pitchFamily="18" charset="0"/>
                </a:endParaRPr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888816" y="301502"/>
            <a:ext cx="5588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Write the following numbers in standard form :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530828" y="1002856"/>
            <a:ext cx="6542564" cy="3839825"/>
          </a:xfrm>
          <a:prstGeom prst="roundRect">
            <a:avLst>
              <a:gd name="adj" fmla="val 1565"/>
            </a:avLst>
          </a:prstGeom>
          <a:blipFill>
            <a:blip r:embed="rId37"/>
            <a:tile tx="0" ty="0" sx="100000" sy="100000" flip="none" algn="tl"/>
          </a:blipFill>
          <a:ln w="19050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530828" y="696661"/>
            <a:ext cx="6555772" cy="282529"/>
          </a:xfrm>
          <a:prstGeom prst="roundRect">
            <a:avLst/>
          </a:prstGeom>
          <a:solidFill>
            <a:srgbClr val="D3FDF2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30828" y="681303"/>
            <a:ext cx="24294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(ii) 0.0000529 × 10</a:t>
            </a:r>
            <a:r>
              <a:rPr lang="en-US" sz="1400" b="1" baseline="30000" dirty="0">
                <a:latin typeface="Bookman Old Style" pitchFamily="18" charset="0"/>
              </a:rPr>
              <a:t>4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3726978" y="2863545"/>
            <a:ext cx="1011917" cy="232051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90" name="Rectangle 89"/>
          <p:cNvSpPr/>
          <p:nvPr>
            <p:custDataLst>
              <p:tags r:id="rId1"/>
            </p:custDataLst>
          </p:nvPr>
        </p:nvSpPr>
        <p:spPr>
          <a:xfrm>
            <a:off x="2723294" y="1051203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91" name="Rectangle 90"/>
          <p:cNvSpPr/>
          <p:nvPr>
            <p:custDataLst>
              <p:tags r:id="rId2"/>
            </p:custDataLst>
          </p:nvPr>
        </p:nvSpPr>
        <p:spPr>
          <a:xfrm>
            <a:off x="3295655" y="968573"/>
            <a:ext cx="54053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529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3019509" y="1233519"/>
            <a:ext cx="10972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>
            <p:custDataLst>
              <p:tags r:id="rId3"/>
            </p:custDataLst>
          </p:nvPr>
        </p:nvSpPr>
        <p:spPr>
          <a:xfrm>
            <a:off x="2723294" y="1683171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3103380" y="1853791"/>
            <a:ext cx="47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>
            <p:custDataLst>
              <p:tags r:id="rId4"/>
            </p:custDataLst>
          </p:nvPr>
        </p:nvSpPr>
        <p:spPr>
          <a:xfrm>
            <a:off x="3080514" y="1849331"/>
            <a:ext cx="50045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96" name="Rectangle 95"/>
          <p:cNvSpPr/>
          <p:nvPr>
            <p:custDataLst>
              <p:tags r:id="rId5"/>
            </p:custDataLst>
          </p:nvPr>
        </p:nvSpPr>
        <p:spPr>
          <a:xfrm>
            <a:off x="2723294" y="2320738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97" name="Rectangle 96"/>
          <p:cNvSpPr/>
          <p:nvPr>
            <p:custDataLst>
              <p:tags r:id="rId6"/>
            </p:custDataLst>
          </p:nvPr>
        </p:nvSpPr>
        <p:spPr>
          <a:xfrm>
            <a:off x="2962658" y="2190750"/>
            <a:ext cx="1164101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5.29 × 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2</a:t>
            </a:r>
          </a:p>
        </p:txBody>
      </p:sp>
      <p:cxnSp>
        <p:nvCxnSpPr>
          <p:cNvPr id="98" name="Straight Connector 97"/>
          <p:cNvCxnSpPr/>
          <p:nvPr/>
        </p:nvCxnSpPr>
        <p:spPr>
          <a:xfrm>
            <a:off x="3041093" y="2476112"/>
            <a:ext cx="9988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>
            <p:custDataLst>
              <p:tags r:id="rId7"/>
            </p:custDataLst>
          </p:nvPr>
        </p:nvSpPr>
        <p:spPr>
          <a:xfrm>
            <a:off x="2723294" y="2821055"/>
            <a:ext cx="29206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00" name="Rectangle 99"/>
          <p:cNvSpPr/>
          <p:nvPr>
            <p:custDataLst>
              <p:tags r:id="rId8"/>
            </p:custDataLst>
          </p:nvPr>
        </p:nvSpPr>
        <p:spPr>
          <a:xfrm>
            <a:off x="3004127" y="2821055"/>
            <a:ext cx="1164101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5.29 × 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101" name="Rounded Rectangle 100"/>
          <p:cNvSpPr/>
          <p:nvPr>
            <p:custDataLst>
              <p:tags r:id="rId9"/>
            </p:custDataLst>
          </p:nvPr>
        </p:nvSpPr>
        <p:spPr>
          <a:xfrm>
            <a:off x="6009986" y="1932532"/>
            <a:ext cx="1370999" cy="318119"/>
          </a:xfrm>
          <a:prstGeom prst="roundRect">
            <a:avLst/>
          </a:prstGeom>
          <a:blipFill>
            <a:blip r:embed="rId3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7 number</a:t>
            </a:r>
          </a:p>
        </p:txBody>
      </p:sp>
      <p:sp>
        <p:nvSpPr>
          <p:cNvPr id="102" name="Rounded Rectangle 101"/>
          <p:cNvSpPr/>
          <p:nvPr>
            <p:custDataLst>
              <p:tags r:id="rId10"/>
            </p:custDataLst>
          </p:nvPr>
        </p:nvSpPr>
        <p:spPr>
          <a:xfrm>
            <a:off x="5468704" y="1044859"/>
            <a:ext cx="2370148" cy="748001"/>
          </a:xfrm>
          <a:prstGeom prst="roundRect">
            <a:avLst/>
          </a:prstGeom>
          <a:blipFill>
            <a:blip r:embed="rId3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How many numbers are there after decimal point?</a:t>
            </a:r>
          </a:p>
        </p:txBody>
      </p:sp>
      <p:sp>
        <p:nvSpPr>
          <p:cNvPr id="103" name="Rounded Rectangle 102"/>
          <p:cNvSpPr/>
          <p:nvPr>
            <p:custDataLst>
              <p:tags r:id="rId11"/>
            </p:custDataLst>
          </p:nvPr>
        </p:nvSpPr>
        <p:spPr>
          <a:xfrm>
            <a:off x="5452543" y="2304406"/>
            <a:ext cx="2154680" cy="608550"/>
          </a:xfrm>
          <a:prstGeom prst="roundRect">
            <a:avLst/>
          </a:prstGeom>
          <a:blipFill>
            <a:blip r:embed="rId3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If we write this in index form we get</a:t>
            </a:r>
          </a:p>
        </p:txBody>
      </p:sp>
      <p:sp>
        <p:nvSpPr>
          <p:cNvPr id="104" name="Rounded Rectangle 103"/>
          <p:cNvSpPr/>
          <p:nvPr>
            <p:custDataLst>
              <p:tags r:id="rId12"/>
            </p:custDataLst>
          </p:nvPr>
        </p:nvSpPr>
        <p:spPr>
          <a:xfrm>
            <a:off x="5073250" y="3538163"/>
            <a:ext cx="2607164" cy="579014"/>
          </a:xfrm>
          <a:prstGeom prst="roundRect">
            <a:avLst/>
          </a:prstGeom>
          <a:blipFill>
            <a:blip r:embed="rId3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529 can also be written as 5.29 × 10</a:t>
            </a:r>
            <a:r>
              <a:rPr lang="en-US" sz="1600" b="1" baseline="30000" dirty="0">
                <a:solidFill>
                  <a:schemeClr val="bg1"/>
                </a:solidFill>
                <a:latin typeface="Bookman Old Style" pitchFamily="18" charset="0"/>
              </a:rPr>
              <a:t>2</a:t>
            </a:r>
            <a:r>
              <a:rPr lang="en-US" sz="1600" b="1" dirty="0">
                <a:solidFill>
                  <a:schemeClr val="bg1"/>
                </a:solidFill>
                <a:latin typeface="Bookman Old Style" pitchFamily="18" charset="0"/>
              </a:rPr>
              <a:t> 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5940147" y="2974943"/>
            <a:ext cx="1033083" cy="495758"/>
            <a:chOff x="3040508" y="2032027"/>
            <a:chExt cx="1033083" cy="495758"/>
          </a:xfrm>
        </p:grpSpPr>
        <p:grpSp>
          <p:nvGrpSpPr>
            <p:cNvPr id="106" name="Group 105"/>
            <p:cNvGrpSpPr/>
            <p:nvPr/>
          </p:nvGrpSpPr>
          <p:grpSpPr>
            <a:xfrm>
              <a:off x="3040508" y="2043480"/>
              <a:ext cx="983742" cy="436245"/>
              <a:chOff x="3040508" y="2043480"/>
              <a:chExt cx="983742" cy="436245"/>
            </a:xfrm>
          </p:grpSpPr>
          <p:sp>
            <p:nvSpPr>
              <p:cNvPr id="110" name="Rounded Rectangle 109"/>
              <p:cNvSpPr/>
              <p:nvPr>
                <p:custDataLst>
                  <p:tags r:id="rId32"/>
                </p:custDataLst>
              </p:nvPr>
            </p:nvSpPr>
            <p:spPr>
              <a:xfrm>
                <a:off x="3090688" y="2043480"/>
                <a:ext cx="933562" cy="436245"/>
              </a:xfrm>
              <a:prstGeom prst="roundRect">
                <a:avLst/>
              </a:prstGeom>
              <a:blipFill>
                <a:blip r:embed="rId38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a:blip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b="1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11" name="TextBox 110"/>
              <p:cNvSpPr txBox="1"/>
              <p:nvPr>
                <p:custDataLst>
                  <p:tags r:id="rId33"/>
                </p:custDataLst>
              </p:nvPr>
            </p:nvSpPr>
            <p:spPr>
              <a:xfrm>
                <a:off x="3040508" y="2082283"/>
                <a:ext cx="50847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a</a:t>
                </a:r>
                <a:r>
                  <a:rPr lang="en-US" sz="1400" b="1" baseline="50000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– m</a:t>
                </a:r>
                <a:endParaRPr lang="en-IN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endParaRPr>
              </a:p>
            </p:txBody>
          </p:sp>
          <p:sp>
            <p:nvSpPr>
              <p:cNvPr id="112" name="TextBox 111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3401290" y="2121077"/>
                <a:ext cx="292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=</a:t>
                </a:r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3704108" y="2032027"/>
              <a:ext cx="29527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3746242" y="2281021"/>
              <a:ext cx="23502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3682137" y="2235397"/>
              <a:ext cx="39145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a</a:t>
              </a:r>
              <a:r>
                <a:rPr lang="en-US" sz="1300" b="1" baseline="30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m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946078" y="2988045"/>
            <a:ext cx="1468672" cy="307777"/>
            <a:chOff x="3048600" y="2089176"/>
            <a:chExt cx="1468672" cy="307777"/>
          </a:xfrm>
        </p:grpSpPr>
        <p:sp>
          <p:nvSpPr>
            <p:cNvPr id="114" name="Rounded Rectangle 113"/>
            <p:cNvSpPr/>
            <p:nvPr>
              <p:custDataLst>
                <p:tags r:id="rId30"/>
              </p:custDataLst>
            </p:nvPr>
          </p:nvSpPr>
          <p:spPr>
            <a:xfrm>
              <a:off x="3066536" y="2101889"/>
              <a:ext cx="1351304" cy="270874"/>
            </a:xfrm>
            <a:prstGeom prst="roundRect">
              <a:avLst/>
            </a:prstGeom>
            <a:blipFill>
              <a:blip r:embed="rId38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15" name="TextBox 114"/>
            <p:cNvSpPr txBox="1"/>
            <p:nvPr>
              <p:custDataLst>
                <p:tags r:id="rId31"/>
              </p:custDataLst>
            </p:nvPr>
          </p:nvSpPr>
          <p:spPr>
            <a:xfrm>
              <a:off x="3048600" y="2089176"/>
              <a:ext cx="14686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× 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n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= </a:t>
              </a:r>
              <a:r>
                <a:rPr lang="en-US" sz="1400" b="1" dirty="0" err="1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a</a:t>
              </a:r>
              <a:r>
                <a:rPr lang="en-US" sz="1400" b="1" baseline="50000" dirty="0" err="1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m+n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 </a:t>
              </a:r>
            </a:p>
          </p:txBody>
        </p:sp>
      </p:grpSp>
      <p:sp>
        <p:nvSpPr>
          <p:cNvPr id="116" name="Rounded Rectangle 115"/>
          <p:cNvSpPr/>
          <p:nvPr/>
        </p:nvSpPr>
        <p:spPr>
          <a:xfrm>
            <a:off x="1308810" y="1097081"/>
            <a:ext cx="894298" cy="221719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00" b="1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117" name="Rectangle 116"/>
          <p:cNvSpPr/>
          <p:nvPr>
            <p:custDataLst>
              <p:tags r:id="rId13"/>
            </p:custDataLst>
          </p:nvPr>
        </p:nvSpPr>
        <p:spPr>
          <a:xfrm>
            <a:off x="1054930" y="1044856"/>
            <a:ext cx="1739579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0.0000529 × 10</a:t>
            </a:r>
            <a:r>
              <a:rPr lang="en-US" sz="1400" b="1" baseline="30000" dirty="0">
                <a:latin typeface="Bookman Old Style" pitchFamily="18" charset="0"/>
              </a:rPr>
              <a:t>4</a:t>
            </a:r>
          </a:p>
        </p:txBody>
      </p:sp>
      <p:sp>
        <p:nvSpPr>
          <p:cNvPr id="118" name="Rectangle 117"/>
          <p:cNvSpPr/>
          <p:nvPr>
            <p:custDataLst>
              <p:tags r:id="rId14"/>
            </p:custDataLst>
          </p:nvPr>
        </p:nvSpPr>
        <p:spPr>
          <a:xfrm>
            <a:off x="4031517" y="2821055"/>
            <a:ext cx="78579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 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– 7</a:t>
            </a:r>
          </a:p>
        </p:txBody>
      </p:sp>
      <p:sp>
        <p:nvSpPr>
          <p:cNvPr id="119" name="Rounded Rectangle 118"/>
          <p:cNvSpPr/>
          <p:nvPr/>
        </p:nvSpPr>
        <p:spPr>
          <a:xfrm>
            <a:off x="3333952" y="2493384"/>
            <a:ext cx="428481" cy="217348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20" name="Rectangle 119"/>
          <p:cNvSpPr/>
          <p:nvPr>
            <p:custDataLst>
              <p:tags r:id="rId15"/>
            </p:custDataLst>
          </p:nvPr>
        </p:nvSpPr>
        <p:spPr>
          <a:xfrm>
            <a:off x="3288095" y="2448145"/>
            <a:ext cx="500458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121" name="Rounded Rectangle 120"/>
          <p:cNvSpPr/>
          <p:nvPr/>
        </p:nvSpPr>
        <p:spPr>
          <a:xfrm>
            <a:off x="1111412" y="3642745"/>
            <a:ext cx="3103629" cy="271103"/>
          </a:xfrm>
          <a:prstGeom prst="roundRect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>
              <a:solidFill>
                <a:schemeClr val="dk1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11630" y="3632457"/>
            <a:ext cx="382504" cy="29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3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  <a:sym typeface="Symbol"/>
              </a:rPr>
              <a:t></a:t>
            </a:r>
            <a:endParaRPr lang="en-US" sz="13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sp>
        <p:nvSpPr>
          <p:cNvPr id="126" name="Rectangle 125"/>
          <p:cNvSpPr/>
          <p:nvPr>
            <p:custDataLst>
              <p:tags r:id="rId16"/>
            </p:custDataLst>
          </p:nvPr>
        </p:nvSpPr>
        <p:spPr>
          <a:xfrm>
            <a:off x="1054930" y="3632454"/>
            <a:ext cx="1739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0.0000529 × 10</a:t>
            </a:r>
            <a:r>
              <a:rPr lang="en-US" sz="1400" b="1" baseline="30000" dirty="0">
                <a:latin typeface="Bookman Old Style" pitchFamily="18" charset="0"/>
              </a:rPr>
              <a:t>4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3051200" y="1260466"/>
            <a:ext cx="1005840" cy="219521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3139392" y="1618691"/>
            <a:ext cx="410038" cy="219521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29" name="Rectangle 128"/>
          <p:cNvSpPr/>
          <p:nvPr>
            <p:custDataLst>
              <p:tags r:id="rId17"/>
            </p:custDataLst>
          </p:nvPr>
        </p:nvSpPr>
        <p:spPr>
          <a:xfrm>
            <a:off x="2968403" y="1209070"/>
            <a:ext cx="1133644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10000000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30" name="Rectangle 129"/>
          <p:cNvSpPr/>
          <p:nvPr>
            <p:custDataLst>
              <p:tags r:id="rId18"/>
            </p:custDataLst>
          </p:nvPr>
        </p:nvSpPr>
        <p:spPr>
          <a:xfrm>
            <a:off x="3070739" y="1570133"/>
            <a:ext cx="54053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529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31" name="Rectangle 130"/>
          <p:cNvSpPr/>
          <p:nvPr>
            <p:custDataLst>
              <p:tags r:id="rId19"/>
            </p:custDataLst>
          </p:nvPr>
        </p:nvSpPr>
        <p:spPr>
          <a:xfrm>
            <a:off x="4124325" y="1047276"/>
            <a:ext cx="686406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 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132" name="Rectangle 131"/>
          <p:cNvSpPr/>
          <p:nvPr>
            <p:custDataLst>
              <p:tags r:id="rId20"/>
            </p:custDataLst>
          </p:nvPr>
        </p:nvSpPr>
        <p:spPr>
          <a:xfrm>
            <a:off x="3667125" y="1673423"/>
            <a:ext cx="686406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 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133" name="Rectangle 132"/>
          <p:cNvSpPr/>
          <p:nvPr>
            <p:custDataLst>
              <p:tags r:id="rId21"/>
            </p:custDataLst>
          </p:nvPr>
        </p:nvSpPr>
        <p:spPr>
          <a:xfrm>
            <a:off x="4034262" y="2298276"/>
            <a:ext cx="686406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 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134" name="Rectangle 133"/>
          <p:cNvSpPr/>
          <p:nvPr>
            <p:custDataLst>
              <p:tags r:id="rId22"/>
            </p:custDataLst>
          </p:nvPr>
        </p:nvSpPr>
        <p:spPr>
          <a:xfrm>
            <a:off x="4686300" y="2821055"/>
            <a:ext cx="686406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 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136" name="Rounded Rectangle 135"/>
          <p:cNvSpPr/>
          <p:nvPr/>
        </p:nvSpPr>
        <p:spPr>
          <a:xfrm>
            <a:off x="3751484" y="3286163"/>
            <a:ext cx="1080372" cy="232051"/>
          </a:xfrm>
          <a:prstGeom prst="roundRect">
            <a:avLst>
              <a:gd name="adj" fmla="val 21455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tx1"/>
              </a:solidFill>
              <a:latin typeface="Bookman Old Style" pitchFamily="18" charset="0"/>
            </a:endParaRPr>
          </a:p>
        </p:txBody>
      </p:sp>
      <p:sp>
        <p:nvSpPr>
          <p:cNvPr id="137" name="Rectangle 136"/>
          <p:cNvSpPr/>
          <p:nvPr>
            <p:custDataLst>
              <p:tags r:id="rId23"/>
            </p:custDataLst>
          </p:nvPr>
        </p:nvSpPr>
        <p:spPr>
          <a:xfrm>
            <a:off x="2714625" y="3622929"/>
            <a:ext cx="292068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38" name="Rectangle 137"/>
          <p:cNvSpPr/>
          <p:nvPr>
            <p:custDataLst>
              <p:tags r:id="rId24"/>
            </p:custDataLst>
          </p:nvPr>
        </p:nvSpPr>
        <p:spPr>
          <a:xfrm>
            <a:off x="2995460" y="3624491"/>
            <a:ext cx="601447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5.29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39" name="Rectangle 138"/>
          <p:cNvSpPr/>
          <p:nvPr>
            <p:custDataLst>
              <p:tags r:id="rId25"/>
            </p:custDataLst>
          </p:nvPr>
        </p:nvSpPr>
        <p:spPr>
          <a:xfrm>
            <a:off x="3515964" y="3624491"/>
            <a:ext cx="78579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 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– 1</a:t>
            </a:r>
          </a:p>
        </p:txBody>
      </p:sp>
      <p:sp>
        <p:nvSpPr>
          <p:cNvPr id="122" name="Rectangle 121"/>
          <p:cNvSpPr/>
          <p:nvPr>
            <p:custDataLst>
              <p:tags r:id="rId26"/>
            </p:custDataLst>
          </p:nvPr>
        </p:nvSpPr>
        <p:spPr>
          <a:xfrm>
            <a:off x="2723294" y="3246739"/>
            <a:ext cx="292068" cy="3108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23" name="Rectangle 122"/>
          <p:cNvSpPr/>
          <p:nvPr>
            <p:custDataLst>
              <p:tags r:id="rId27"/>
            </p:custDataLst>
          </p:nvPr>
        </p:nvSpPr>
        <p:spPr>
          <a:xfrm>
            <a:off x="3004133" y="3248301"/>
            <a:ext cx="601447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5.29</a:t>
            </a:r>
            <a:endParaRPr lang="en-US" sz="1400" b="1" baseline="30000" dirty="0"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24" name="Rectangle 123"/>
          <p:cNvSpPr/>
          <p:nvPr>
            <p:custDataLst>
              <p:tags r:id="rId28"/>
            </p:custDataLst>
          </p:nvPr>
        </p:nvSpPr>
        <p:spPr>
          <a:xfrm>
            <a:off x="3496058" y="3248301"/>
            <a:ext cx="785793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 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– 5</a:t>
            </a:r>
          </a:p>
        </p:txBody>
      </p:sp>
      <p:sp>
        <p:nvSpPr>
          <p:cNvPr id="135" name="Rectangle 134"/>
          <p:cNvSpPr/>
          <p:nvPr>
            <p:custDataLst>
              <p:tags r:id="rId29"/>
            </p:custDataLst>
          </p:nvPr>
        </p:nvSpPr>
        <p:spPr>
          <a:xfrm>
            <a:off x="4210050" y="3248301"/>
            <a:ext cx="686406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400" b="1" dirty="0">
                <a:latin typeface="Bookman Old Style" pitchFamily="18" charset="0"/>
                <a:ea typeface="Cambria Math" panose="02040503050406030204" pitchFamily="18" charset="0"/>
              </a:rPr>
              <a:t>× 10</a:t>
            </a:r>
            <a:r>
              <a:rPr lang="en-US" sz="1400" b="1" baseline="30000" dirty="0">
                <a:latin typeface="Bookman Old Style" pitchFamily="18" charset="0"/>
                <a:ea typeface="Cambria Math" panose="02040503050406030204" pitchFamily="18" charset="0"/>
              </a:rPr>
              <a:t>4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481476" y="947274"/>
            <a:ext cx="622780" cy="374571"/>
            <a:chOff x="477621" y="1230419"/>
            <a:chExt cx="622780" cy="374571"/>
          </a:xfrm>
        </p:grpSpPr>
        <p:sp>
          <p:nvSpPr>
            <p:cNvPr id="68" name="TextBox 67"/>
            <p:cNvSpPr txBox="1"/>
            <p:nvPr/>
          </p:nvSpPr>
          <p:spPr>
            <a:xfrm>
              <a:off x="534296" y="1294014"/>
              <a:ext cx="509430" cy="274277"/>
            </a:xfrm>
            <a:prstGeom prst="roundRect">
              <a:avLst/>
            </a:prstGeom>
            <a:solidFill>
              <a:srgbClr val="7030A0"/>
            </a:solidFill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4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7621" y="1230419"/>
              <a:ext cx="622780" cy="37457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Sol.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253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2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3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4" grpId="0" animBg="1"/>
      <p:bldP spid="65" grpId="0"/>
      <p:bldP spid="89" grpId="0" animBg="1"/>
      <p:bldP spid="89" grpId="1" animBg="1"/>
      <p:bldP spid="90" grpId="0"/>
      <p:bldP spid="91" grpId="0"/>
      <p:bldP spid="93" grpId="0"/>
      <p:bldP spid="95" grpId="0"/>
      <p:bldP spid="96" grpId="0"/>
      <p:bldP spid="97" grpId="0"/>
      <p:bldP spid="99" grpId="0"/>
      <p:bldP spid="100" grpId="0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16" grpId="0" animBg="1"/>
      <p:bldP spid="116" grpId="1" animBg="1"/>
      <p:bldP spid="117" grpId="0"/>
      <p:bldP spid="118" grpId="0"/>
      <p:bldP spid="119" grpId="0" animBg="1"/>
      <p:bldP spid="119" grpId="1" animBg="1"/>
      <p:bldP spid="120" grpId="0"/>
      <p:bldP spid="121" grpId="0" animBg="1"/>
      <p:bldP spid="125" grpId="0"/>
      <p:bldP spid="126" grpId="0"/>
      <p:bldP spid="127" grpId="0" animBg="1"/>
      <p:bldP spid="127" grpId="1" animBg="1"/>
      <p:bldP spid="128" grpId="0" animBg="1"/>
      <p:bldP spid="128" grpId="1" animBg="1"/>
      <p:bldP spid="129" grpId="0"/>
      <p:bldP spid="130" grpId="0"/>
      <p:bldP spid="131" grpId="0"/>
      <p:bldP spid="132" grpId="0"/>
      <p:bldP spid="133" grpId="0"/>
      <p:bldP spid="134" grpId="0"/>
      <p:bldP spid="136" grpId="0" animBg="1"/>
      <p:bldP spid="136" grpId="1" animBg="1"/>
      <p:bldP spid="137" grpId="0"/>
      <p:bldP spid="138" grpId="0"/>
      <p:bldP spid="139" grpId="0"/>
      <p:bldP spid="122" grpId="0"/>
      <p:bldP spid="123" grpId="0"/>
      <p:bldP spid="124" grpId="0"/>
      <p:bldP spid="1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04210" y="940815"/>
            <a:ext cx="3352401" cy="486890"/>
            <a:chOff x="1286589" y="1489965"/>
            <a:chExt cx="3352401" cy="486890"/>
          </a:xfrm>
        </p:grpSpPr>
        <p:sp>
          <p:nvSpPr>
            <p:cNvPr id="4" name="Rounded Rectangle 3"/>
            <p:cNvSpPr/>
            <p:nvPr/>
          </p:nvSpPr>
          <p:spPr>
            <a:xfrm>
              <a:off x="1621470" y="1534815"/>
              <a:ext cx="3017520" cy="405026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E529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286589" y="1489965"/>
              <a:ext cx="519984" cy="486890"/>
              <a:chOff x="8479136" y="1411786"/>
              <a:chExt cx="648054" cy="535579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8479136" y="1411786"/>
                <a:ext cx="648054" cy="535579"/>
              </a:xfrm>
              <a:prstGeom prst="ellipse">
                <a:avLst/>
              </a:prstGeom>
              <a:solidFill>
                <a:srgbClr val="FF7C80"/>
              </a:solidFill>
              <a:ln w="3810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8588098" y="1501836"/>
                <a:ext cx="430129" cy="3554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1</a:t>
                </a:r>
              </a:p>
            </p:txBody>
          </p:sp>
        </p:grpSp>
      </p:grpSp>
      <p:sp>
        <p:nvSpPr>
          <p:cNvPr id="8" name="Rectangle 7"/>
          <p:cNvSpPr/>
          <p:nvPr/>
        </p:nvSpPr>
        <p:spPr>
          <a:xfrm>
            <a:off x="937468" y="957727"/>
            <a:ext cx="678285" cy="491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tabLst>
                <a:tab pos="682625" algn="l"/>
                <a:tab pos="914400" algn="l"/>
              </a:tabLst>
            </a:pPr>
            <a:r>
              <a:rPr lang="pt-BR" sz="2000" b="1" dirty="0">
                <a:solidFill>
                  <a:prstClr val="black"/>
                </a:solidFill>
                <a:latin typeface="Bookman Old Style"/>
                <a:ea typeface="Cambria Math" pitchFamily="18" charset="0"/>
              </a:rPr>
              <a:t>a</a:t>
            </a:r>
            <a:r>
              <a:rPr lang="pt-BR" sz="2000" b="1" baseline="30000" dirty="0">
                <a:solidFill>
                  <a:prstClr val="black"/>
                </a:solidFill>
                <a:latin typeface="Bookman Old Style"/>
                <a:ea typeface="Cambria Math" pitchFamily="18" charset="0"/>
              </a:rPr>
              <a:t>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51823" y="938042"/>
            <a:ext cx="1038530" cy="491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tabLst>
                <a:tab pos="682625" algn="l"/>
                <a:tab pos="914400" algn="l"/>
              </a:tabLst>
            </a:pPr>
            <a:r>
              <a:rPr lang="pt-BR" sz="2000" b="1" dirty="0">
                <a:solidFill>
                  <a:prstClr val="black"/>
                </a:solidFill>
                <a:ea typeface="Cambria Math" pitchFamily="18" charset="0"/>
              </a:rPr>
              <a:t>×  </a:t>
            </a:r>
            <a:r>
              <a:rPr lang="pt-BR" sz="2000" b="1" dirty="0">
                <a:solidFill>
                  <a:prstClr val="black"/>
                </a:solidFill>
                <a:latin typeface="Bookman Old Style"/>
                <a:ea typeface="Cambria Math" pitchFamily="18" charset="0"/>
              </a:rPr>
              <a:t>a</a:t>
            </a:r>
            <a:r>
              <a:rPr lang="pt-BR" sz="2000" b="1" baseline="30000" dirty="0">
                <a:solidFill>
                  <a:prstClr val="black"/>
                </a:solidFill>
                <a:latin typeface="Bookman Old Style"/>
                <a:ea typeface="Cambria Math" pitchFamily="18" charset="0"/>
              </a:rPr>
              <a:t>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76614" y="938042"/>
            <a:ext cx="140072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tabLst>
                <a:tab pos="682625" algn="l"/>
                <a:tab pos="914400" algn="l"/>
              </a:tabLst>
            </a:pPr>
            <a:r>
              <a:rPr lang="pt-BR" sz="2000" b="1" dirty="0">
                <a:solidFill>
                  <a:prstClr val="black"/>
                </a:solidFill>
                <a:latin typeface="Bookman Old Style"/>
                <a:ea typeface="Cambria Math" pitchFamily="18" charset="0"/>
              </a:rPr>
              <a:t>= a</a:t>
            </a:r>
            <a:r>
              <a:rPr lang="pt-BR" sz="2000" b="1" baseline="30000" dirty="0">
                <a:solidFill>
                  <a:prstClr val="black"/>
                </a:solidFill>
                <a:latin typeface="Bookman Old Style"/>
                <a:ea typeface="Cambria Math" pitchFamily="18" charset="0"/>
              </a:rPr>
              <a:t>m + 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04210" y="1486371"/>
            <a:ext cx="3352401" cy="486890"/>
            <a:chOff x="1286589" y="1489965"/>
            <a:chExt cx="3352401" cy="486890"/>
          </a:xfrm>
        </p:grpSpPr>
        <p:sp>
          <p:nvSpPr>
            <p:cNvPr id="15" name="Rounded Rectangle 14"/>
            <p:cNvSpPr/>
            <p:nvPr/>
          </p:nvSpPr>
          <p:spPr>
            <a:xfrm>
              <a:off x="1621470" y="1534815"/>
              <a:ext cx="3017520" cy="405026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E529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1286589" y="1489965"/>
              <a:ext cx="519984" cy="486890"/>
              <a:chOff x="8479136" y="1411786"/>
              <a:chExt cx="648054" cy="535579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8479136" y="1411786"/>
                <a:ext cx="648054" cy="535579"/>
              </a:xfrm>
              <a:prstGeom prst="ellipse">
                <a:avLst/>
              </a:prstGeom>
              <a:solidFill>
                <a:srgbClr val="FF7C80"/>
              </a:solidFill>
              <a:ln w="3810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8588098" y="1501836"/>
                <a:ext cx="430129" cy="3554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2</a:t>
                </a:r>
              </a:p>
            </p:txBody>
          </p:sp>
        </p:grpSp>
      </p:grpSp>
      <p:sp>
        <p:nvSpPr>
          <p:cNvPr id="19" name="Rectangle 18"/>
          <p:cNvSpPr/>
          <p:nvPr/>
        </p:nvSpPr>
        <p:spPr>
          <a:xfrm>
            <a:off x="937468" y="1483598"/>
            <a:ext cx="67828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tabLst>
                <a:tab pos="682625" algn="l"/>
                <a:tab pos="914400" algn="l"/>
              </a:tabLst>
            </a:pPr>
            <a:r>
              <a:rPr lang="pt-BR" sz="2000" b="1" dirty="0">
                <a:solidFill>
                  <a:prstClr val="black"/>
                </a:solidFill>
                <a:latin typeface="Bookman Old Style"/>
                <a:ea typeface="Cambria Math" pitchFamily="18" charset="0"/>
              </a:rPr>
              <a:t>a</a:t>
            </a:r>
            <a:r>
              <a:rPr lang="pt-BR" sz="2000" b="1" baseline="30000" dirty="0">
                <a:solidFill>
                  <a:prstClr val="black"/>
                </a:solidFill>
                <a:latin typeface="Bookman Old Style"/>
                <a:ea typeface="Cambria Math" pitchFamily="18" charset="0"/>
              </a:rPr>
              <a:t>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26423" y="1503315"/>
            <a:ext cx="103853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tabLst>
                <a:tab pos="682625" algn="l"/>
                <a:tab pos="914400" algn="l"/>
              </a:tabLst>
            </a:pPr>
            <a:r>
              <a:rPr lang="pt-BR" sz="2000" b="1" dirty="0">
                <a:solidFill>
                  <a:prstClr val="black"/>
                </a:solidFill>
                <a:ea typeface="Cambria Math" pitchFamily="18" charset="0"/>
              </a:rPr>
              <a:t>÷  </a:t>
            </a:r>
            <a:r>
              <a:rPr lang="pt-BR" sz="2000" b="1" dirty="0">
                <a:solidFill>
                  <a:prstClr val="black"/>
                </a:solidFill>
                <a:latin typeface="Bookman Old Style"/>
                <a:ea typeface="Cambria Math" pitchFamily="18" charset="0"/>
              </a:rPr>
              <a:t>a</a:t>
            </a:r>
            <a:r>
              <a:rPr lang="pt-BR" sz="2000" b="1" baseline="30000" dirty="0">
                <a:solidFill>
                  <a:prstClr val="black"/>
                </a:solidFill>
                <a:latin typeface="Bookman Old Style"/>
                <a:ea typeface="Cambria Math" pitchFamily="18" charset="0"/>
              </a:rPr>
              <a:t>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076614" y="1483598"/>
            <a:ext cx="140072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tabLst>
                <a:tab pos="682625" algn="l"/>
                <a:tab pos="914400" algn="l"/>
              </a:tabLst>
            </a:pPr>
            <a:r>
              <a:rPr lang="pt-BR" sz="2000" b="1" dirty="0">
                <a:solidFill>
                  <a:prstClr val="black"/>
                </a:solidFill>
                <a:latin typeface="Bookman Old Style"/>
                <a:ea typeface="Cambria Math" pitchFamily="18" charset="0"/>
              </a:rPr>
              <a:t>= a</a:t>
            </a:r>
            <a:r>
              <a:rPr lang="pt-BR" sz="2000" b="1" baseline="30000" dirty="0">
                <a:solidFill>
                  <a:prstClr val="black"/>
                </a:solidFill>
                <a:latin typeface="Bookman Old Style"/>
                <a:ea typeface="Cambria Math" pitchFamily="18" charset="0"/>
              </a:rPr>
              <a:t>m – 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04210" y="2031930"/>
            <a:ext cx="3352401" cy="486890"/>
            <a:chOff x="1286589" y="1489965"/>
            <a:chExt cx="3352401" cy="486890"/>
          </a:xfrm>
        </p:grpSpPr>
        <p:sp>
          <p:nvSpPr>
            <p:cNvPr id="23" name="Rounded Rectangle 22"/>
            <p:cNvSpPr/>
            <p:nvPr/>
          </p:nvSpPr>
          <p:spPr>
            <a:xfrm>
              <a:off x="1621470" y="1534815"/>
              <a:ext cx="3017520" cy="405026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E529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286589" y="1489965"/>
              <a:ext cx="519984" cy="486890"/>
              <a:chOff x="8479136" y="1411786"/>
              <a:chExt cx="648054" cy="535579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8479136" y="1411786"/>
                <a:ext cx="648054" cy="535579"/>
              </a:xfrm>
              <a:prstGeom prst="ellipse">
                <a:avLst/>
              </a:prstGeom>
              <a:solidFill>
                <a:srgbClr val="FF7C80"/>
              </a:solidFill>
              <a:ln w="3810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8588098" y="1501836"/>
                <a:ext cx="430129" cy="3554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3</a:t>
                </a:r>
              </a:p>
            </p:txBody>
          </p:sp>
        </p:grpSp>
      </p:grpSp>
      <p:sp>
        <p:nvSpPr>
          <p:cNvPr id="27" name="Rectangle 26"/>
          <p:cNvSpPr/>
          <p:nvPr/>
        </p:nvSpPr>
        <p:spPr>
          <a:xfrm>
            <a:off x="937466" y="2029154"/>
            <a:ext cx="112945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tabLst>
                <a:tab pos="682625" algn="l"/>
                <a:tab pos="914400" algn="l"/>
              </a:tabLst>
            </a:pPr>
            <a:r>
              <a:rPr lang="pt-BR" sz="2000" b="1" dirty="0">
                <a:solidFill>
                  <a:prstClr val="black"/>
                </a:solidFill>
                <a:latin typeface="Bookman Old Style"/>
                <a:ea typeface="Cambria Math" pitchFamily="18" charset="0"/>
              </a:rPr>
              <a:t>(a</a:t>
            </a:r>
            <a:r>
              <a:rPr lang="pt-BR" sz="2000" b="1" baseline="30000" dirty="0">
                <a:solidFill>
                  <a:prstClr val="black"/>
                </a:solidFill>
                <a:latin typeface="Bookman Old Style"/>
                <a:ea typeface="Cambria Math" pitchFamily="18" charset="0"/>
              </a:rPr>
              <a:t>m</a:t>
            </a:r>
            <a:r>
              <a:rPr lang="pt-BR" sz="2000" b="1" dirty="0">
                <a:solidFill>
                  <a:prstClr val="black"/>
                </a:solidFill>
                <a:latin typeface="Bookman Old Style"/>
                <a:ea typeface="Cambria Math" pitchFamily="18" charset="0"/>
              </a:rPr>
              <a:t>)</a:t>
            </a:r>
            <a:r>
              <a:rPr lang="pt-BR" sz="2000" b="1" baseline="30000" dirty="0">
                <a:solidFill>
                  <a:prstClr val="black"/>
                </a:solidFill>
                <a:latin typeface="Bookman Old Style"/>
                <a:ea typeface="Cambria Math" pitchFamily="18" charset="0"/>
              </a:rPr>
              <a:t>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68437" y="2029154"/>
            <a:ext cx="140072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tabLst>
                <a:tab pos="682625" algn="l"/>
                <a:tab pos="914400" algn="l"/>
              </a:tabLst>
            </a:pPr>
            <a:r>
              <a:rPr lang="pt-BR" sz="2000" b="1" dirty="0">
                <a:solidFill>
                  <a:prstClr val="black"/>
                </a:solidFill>
                <a:latin typeface="Bookman Old Style"/>
                <a:ea typeface="Cambria Math" pitchFamily="18" charset="0"/>
              </a:rPr>
              <a:t>= a</a:t>
            </a:r>
            <a:r>
              <a:rPr lang="pt-BR" sz="2000" b="1" baseline="30000" dirty="0">
                <a:solidFill>
                  <a:prstClr val="black"/>
                </a:solidFill>
                <a:latin typeface="Bookman Old Style"/>
                <a:ea typeface="Cambria Math" pitchFamily="18" charset="0"/>
              </a:rPr>
              <a:t>m × n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04210" y="2575632"/>
            <a:ext cx="3348640" cy="486890"/>
            <a:chOff x="1286589" y="1489965"/>
            <a:chExt cx="3348640" cy="486890"/>
          </a:xfrm>
        </p:grpSpPr>
        <p:sp>
          <p:nvSpPr>
            <p:cNvPr id="30" name="Rounded Rectangle 29"/>
            <p:cNvSpPr/>
            <p:nvPr/>
          </p:nvSpPr>
          <p:spPr>
            <a:xfrm>
              <a:off x="1621471" y="1534815"/>
              <a:ext cx="3013758" cy="405026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E529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286589" y="1489965"/>
              <a:ext cx="519984" cy="486890"/>
              <a:chOff x="8479136" y="1411786"/>
              <a:chExt cx="648054" cy="535579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8479136" y="1411786"/>
                <a:ext cx="648054" cy="535579"/>
              </a:xfrm>
              <a:prstGeom prst="ellipse">
                <a:avLst/>
              </a:prstGeom>
              <a:solidFill>
                <a:srgbClr val="FF7C80"/>
              </a:solidFill>
              <a:ln w="3810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8588098" y="1501836"/>
                <a:ext cx="430129" cy="3554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4</a:t>
                </a:r>
              </a:p>
            </p:txBody>
          </p:sp>
        </p:grpSp>
      </p:grpSp>
      <p:sp>
        <p:nvSpPr>
          <p:cNvPr id="34" name="Rectangle 33"/>
          <p:cNvSpPr/>
          <p:nvPr/>
        </p:nvSpPr>
        <p:spPr>
          <a:xfrm>
            <a:off x="937465" y="2572859"/>
            <a:ext cx="140704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tabLst>
                <a:tab pos="682625" algn="l"/>
                <a:tab pos="914400" algn="l"/>
              </a:tabLst>
            </a:pPr>
            <a:r>
              <a:rPr lang="pt-BR" sz="2000" b="1" dirty="0">
                <a:solidFill>
                  <a:prstClr val="black"/>
                </a:solidFill>
                <a:latin typeface="Bookman Old Style"/>
                <a:ea typeface="Cambria Math" pitchFamily="18" charset="0"/>
              </a:rPr>
              <a:t>(a × b)</a:t>
            </a:r>
            <a:r>
              <a:rPr lang="pt-BR" sz="2000" b="1" baseline="30000" dirty="0">
                <a:solidFill>
                  <a:prstClr val="black"/>
                </a:solidFill>
                <a:latin typeface="Bookman Old Style"/>
                <a:ea typeface="Cambria Math" pitchFamily="18" charset="0"/>
              </a:rPr>
              <a:t>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198153" y="2572859"/>
            <a:ext cx="91446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tabLst>
                <a:tab pos="682625" algn="l"/>
                <a:tab pos="914400" algn="l"/>
              </a:tabLst>
            </a:pPr>
            <a:r>
              <a:rPr lang="pt-BR" sz="2000" b="1" dirty="0">
                <a:solidFill>
                  <a:prstClr val="black"/>
                </a:solidFill>
                <a:latin typeface="Bookman Old Style"/>
                <a:ea typeface="Cambria Math" pitchFamily="18" charset="0"/>
              </a:rPr>
              <a:t>= a</a:t>
            </a:r>
            <a:r>
              <a:rPr lang="pt-BR" sz="2000" b="1" baseline="30000" dirty="0">
                <a:solidFill>
                  <a:prstClr val="black"/>
                </a:solidFill>
                <a:latin typeface="Bookman Old Style"/>
                <a:ea typeface="Cambria Math" pitchFamily="18" charset="0"/>
              </a:rPr>
              <a:t>m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831633" y="2572859"/>
            <a:ext cx="914463" cy="491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tabLst>
                <a:tab pos="682625" algn="l"/>
                <a:tab pos="914400" algn="l"/>
              </a:tabLst>
            </a:pPr>
            <a:r>
              <a:rPr lang="pt-BR" sz="2000" b="1" dirty="0">
                <a:solidFill>
                  <a:prstClr val="black"/>
                </a:solidFill>
                <a:latin typeface="Bookman Old Style"/>
                <a:ea typeface="Cambria Math" pitchFamily="18" charset="0"/>
              </a:rPr>
              <a:t>×</a:t>
            </a:r>
            <a:r>
              <a:rPr lang="pt-BR" sz="2000" b="1" baseline="30000" dirty="0">
                <a:solidFill>
                  <a:prstClr val="black"/>
                </a:solidFill>
                <a:latin typeface="Bookman Old Style"/>
                <a:ea typeface="Cambria Math" pitchFamily="18" charset="0"/>
              </a:rPr>
              <a:t>  </a:t>
            </a:r>
            <a:r>
              <a:rPr lang="pt-BR" sz="2000" b="1" dirty="0">
                <a:solidFill>
                  <a:prstClr val="black"/>
                </a:solidFill>
                <a:latin typeface="Bookman Old Style"/>
                <a:ea typeface="Cambria Math" pitchFamily="18" charset="0"/>
              </a:rPr>
              <a:t>b</a:t>
            </a:r>
            <a:r>
              <a:rPr lang="pt-BR" sz="2000" b="1" baseline="30000" dirty="0">
                <a:solidFill>
                  <a:prstClr val="black"/>
                </a:solidFill>
                <a:latin typeface="Bookman Old Style"/>
                <a:ea typeface="Cambria Math" pitchFamily="18" charset="0"/>
              </a:rPr>
              <a:t>m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04210" y="3123042"/>
            <a:ext cx="3348640" cy="486890"/>
            <a:chOff x="1286589" y="1489965"/>
            <a:chExt cx="3348640" cy="486890"/>
          </a:xfrm>
        </p:grpSpPr>
        <p:sp>
          <p:nvSpPr>
            <p:cNvPr id="38" name="Rounded Rectangle 37"/>
            <p:cNvSpPr/>
            <p:nvPr/>
          </p:nvSpPr>
          <p:spPr>
            <a:xfrm>
              <a:off x="1621471" y="1534815"/>
              <a:ext cx="3013758" cy="405026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E529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286589" y="1489965"/>
              <a:ext cx="519984" cy="486890"/>
              <a:chOff x="8479136" y="1411786"/>
              <a:chExt cx="648054" cy="535579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8479136" y="1411786"/>
                <a:ext cx="648054" cy="535579"/>
              </a:xfrm>
              <a:prstGeom prst="ellipse">
                <a:avLst/>
              </a:prstGeom>
              <a:solidFill>
                <a:srgbClr val="FF7C80"/>
              </a:solidFill>
              <a:ln w="3810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8588098" y="1501836"/>
                <a:ext cx="430129" cy="3554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5</a:t>
                </a:r>
              </a:p>
            </p:txBody>
          </p:sp>
        </p:grpSp>
      </p:grpSp>
      <p:sp>
        <p:nvSpPr>
          <p:cNvPr id="42" name="Rectangle 41"/>
          <p:cNvSpPr/>
          <p:nvPr/>
        </p:nvSpPr>
        <p:spPr>
          <a:xfrm>
            <a:off x="937465" y="3120266"/>
            <a:ext cx="140704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tabLst>
                <a:tab pos="682625" algn="l"/>
                <a:tab pos="914400" algn="l"/>
              </a:tabLst>
            </a:pPr>
            <a:r>
              <a:rPr lang="pt-BR" sz="2000" b="1" dirty="0">
                <a:solidFill>
                  <a:prstClr val="black"/>
                </a:solidFill>
                <a:latin typeface="Bookman Old Style"/>
                <a:ea typeface="Cambria Math" pitchFamily="18" charset="0"/>
              </a:rPr>
              <a:t>(a ÷ b)</a:t>
            </a:r>
            <a:r>
              <a:rPr lang="pt-BR" sz="2000" b="1" baseline="30000" dirty="0">
                <a:solidFill>
                  <a:prstClr val="black"/>
                </a:solidFill>
                <a:latin typeface="Bookman Old Style"/>
                <a:ea typeface="Cambria Math" pitchFamily="18" charset="0"/>
              </a:rPr>
              <a:t>m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198153" y="3120266"/>
            <a:ext cx="91446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tabLst>
                <a:tab pos="682625" algn="l"/>
                <a:tab pos="914400" algn="l"/>
              </a:tabLst>
            </a:pPr>
            <a:r>
              <a:rPr lang="pt-BR" sz="2000" b="1" dirty="0">
                <a:solidFill>
                  <a:prstClr val="black"/>
                </a:solidFill>
                <a:latin typeface="Bookman Old Style"/>
                <a:ea typeface="Cambria Math" pitchFamily="18" charset="0"/>
              </a:rPr>
              <a:t>= a</a:t>
            </a:r>
            <a:r>
              <a:rPr lang="pt-BR" sz="2000" b="1" baseline="30000" dirty="0">
                <a:solidFill>
                  <a:prstClr val="black"/>
                </a:solidFill>
                <a:latin typeface="Bookman Old Style"/>
                <a:ea typeface="Cambria Math" pitchFamily="18" charset="0"/>
              </a:rPr>
              <a:t>m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857033" y="3120266"/>
            <a:ext cx="914463" cy="491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tabLst>
                <a:tab pos="682625" algn="l"/>
                <a:tab pos="914400" algn="l"/>
              </a:tabLst>
            </a:pPr>
            <a:r>
              <a:rPr lang="pt-BR" sz="2000" b="1" dirty="0">
                <a:solidFill>
                  <a:prstClr val="black"/>
                </a:solidFill>
                <a:latin typeface="Bookman Old Style"/>
                <a:ea typeface="Cambria Math" pitchFamily="18" charset="0"/>
              </a:rPr>
              <a:t>÷</a:t>
            </a:r>
            <a:r>
              <a:rPr lang="pt-BR" sz="2000" b="1" baseline="30000" dirty="0">
                <a:solidFill>
                  <a:prstClr val="black"/>
                </a:solidFill>
                <a:latin typeface="Bookman Old Style"/>
                <a:ea typeface="Cambria Math" pitchFamily="18" charset="0"/>
              </a:rPr>
              <a:t>  </a:t>
            </a:r>
            <a:r>
              <a:rPr lang="pt-BR" sz="2000" b="1" dirty="0">
                <a:solidFill>
                  <a:prstClr val="black"/>
                </a:solidFill>
                <a:latin typeface="Bookman Old Style"/>
                <a:ea typeface="Cambria Math" pitchFamily="18" charset="0"/>
              </a:rPr>
              <a:t>b</a:t>
            </a:r>
            <a:r>
              <a:rPr lang="pt-BR" sz="2000" b="1" baseline="30000" dirty="0">
                <a:solidFill>
                  <a:prstClr val="black"/>
                </a:solidFill>
                <a:latin typeface="Bookman Old Style"/>
                <a:ea typeface="Cambria Math" pitchFamily="18" charset="0"/>
              </a:rPr>
              <a:t>m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404210" y="3704854"/>
            <a:ext cx="3348640" cy="578884"/>
            <a:chOff x="1286589" y="1447886"/>
            <a:chExt cx="3348640" cy="578884"/>
          </a:xfrm>
        </p:grpSpPr>
        <p:sp>
          <p:nvSpPr>
            <p:cNvPr id="46" name="Rounded Rectangle 45"/>
            <p:cNvSpPr/>
            <p:nvPr/>
          </p:nvSpPr>
          <p:spPr>
            <a:xfrm>
              <a:off x="1621471" y="1447886"/>
              <a:ext cx="3013758" cy="57888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E529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1286589" y="1489965"/>
              <a:ext cx="519984" cy="486890"/>
              <a:chOff x="8479136" y="1411786"/>
              <a:chExt cx="648054" cy="535579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8479136" y="1411786"/>
                <a:ext cx="648054" cy="535579"/>
              </a:xfrm>
              <a:prstGeom prst="ellipse">
                <a:avLst/>
              </a:prstGeom>
              <a:solidFill>
                <a:srgbClr val="FF7C80"/>
              </a:solidFill>
              <a:ln w="3810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8588098" y="1501836"/>
                <a:ext cx="430129" cy="3554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6</a:t>
                </a:r>
              </a:p>
            </p:txBody>
          </p:sp>
        </p:grpSp>
      </p:grpSp>
      <p:sp>
        <p:nvSpPr>
          <p:cNvPr id="50" name="Rectangle 49"/>
          <p:cNvSpPr/>
          <p:nvPr/>
        </p:nvSpPr>
        <p:spPr>
          <a:xfrm>
            <a:off x="937466" y="3697273"/>
            <a:ext cx="83097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tabLst>
                <a:tab pos="682625" algn="l"/>
                <a:tab pos="914400" algn="l"/>
              </a:tabLst>
            </a:pPr>
            <a:r>
              <a:rPr lang="pt-BR" sz="2000" b="1" dirty="0">
                <a:solidFill>
                  <a:prstClr val="black"/>
                </a:solidFill>
                <a:latin typeface="Bookman Old Style"/>
                <a:ea typeface="Cambria Math" pitchFamily="18" charset="0"/>
              </a:rPr>
              <a:t>a</a:t>
            </a:r>
            <a:r>
              <a:rPr lang="pt-BR" sz="2000" b="1" baseline="30000" dirty="0">
                <a:solidFill>
                  <a:prstClr val="black"/>
                </a:solidFill>
                <a:latin typeface="Bookman Old Style"/>
                <a:ea typeface="Cambria Math" pitchFamily="18" charset="0"/>
              </a:rPr>
              <a:t>–m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1468458" y="3576920"/>
                <a:ext cx="914463" cy="7331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  <a:tabLst>
                    <a:tab pos="682625" algn="l"/>
                    <a:tab pos="914400" algn="l"/>
                  </a:tabLst>
                </a:pPr>
                <a:r>
                  <a:rPr lang="pt-BR" sz="2000" b="1" dirty="0">
                    <a:solidFill>
                      <a:prstClr val="black"/>
                    </a:solidFill>
                    <a:latin typeface="Bookman Old Style"/>
                    <a:ea typeface="Cambria Math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b="1" dirty="0" smtClean="0">
                            <a:solidFill>
                              <a:prstClr val="black"/>
                            </a:solidFill>
                            <a:latin typeface="Bookman Old Style"/>
                            <a:ea typeface="Cambria Math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b="1" dirty="0" smtClean="0">
                            <a:solidFill>
                              <a:prstClr val="black"/>
                            </a:solidFill>
                            <a:latin typeface="Bookman Old Style"/>
                            <a:ea typeface="Cambria Math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000" b="1" baseline="30000" dirty="0" smtClean="0">
                            <a:solidFill>
                              <a:prstClr val="black"/>
                            </a:solidFill>
                            <a:latin typeface="Bookman Old Style"/>
                            <a:ea typeface="Cambria Math" pitchFamily="18" charset="0"/>
                          </a:rPr>
                          <m:t>m</m:t>
                        </m:r>
                      </m:den>
                    </m:f>
                  </m:oMath>
                </a14:m>
                <a:endParaRPr lang="pt-BR" sz="2000" b="1" baseline="30000" dirty="0">
                  <a:solidFill>
                    <a:prstClr val="black"/>
                  </a:solidFill>
                  <a:latin typeface="Bookman Old Style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458" y="3576920"/>
                <a:ext cx="914463" cy="733149"/>
              </a:xfrm>
              <a:prstGeom prst="rect">
                <a:avLst/>
              </a:prstGeom>
              <a:blipFill rotWithShape="1">
                <a:blip r:embed="rId4"/>
                <a:stretch>
                  <a:fillRect l="-7333" b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/>
          <p:cNvGrpSpPr/>
          <p:nvPr/>
        </p:nvGrpSpPr>
        <p:grpSpPr>
          <a:xfrm>
            <a:off x="404210" y="4376788"/>
            <a:ext cx="3348640" cy="486890"/>
            <a:chOff x="1286589" y="1489965"/>
            <a:chExt cx="3348640" cy="486890"/>
          </a:xfrm>
        </p:grpSpPr>
        <p:sp>
          <p:nvSpPr>
            <p:cNvPr id="53" name="Rounded Rectangle 52"/>
            <p:cNvSpPr/>
            <p:nvPr/>
          </p:nvSpPr>
          <p:spPr>
            <a:xfrm>
              <a:off x="1621471" y="1534815"/>
              <a:ext cx="3013758" cy="405026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E529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prstClr val="white"/>
                </a:solidFill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1286589" y="1489965"/>
              <a:ext cx="519984" cy="486890"/>
              <a:chOff x="8479136" y="1411786"/>
              <a:chExt cx="648054" cy="53557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8479136" y="1411786"/>
                <a:ext cx="648054" cy="535579"/>
              </a:xfrm>
              <a:prstGeom prst="ellipse">
                <a:avLst/>
              </a:prstGeom>
              <a:solidFill>
                <a:srgbClr val="FF7C80"/>
              </a:solidFill>
              <a:ln w="38100"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8588098" y="1501836"/>
                <a:ext cx="430129" cy="3554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prstClr val="black"/>
                    </a:solidFill>
                    <a:latin typeface="Bookman Old Style" panose="02050604050505020204" pitchFamily="18" charset="0"/>
                  </a:rPr>
                  <a:t>7</a:t>
                </a:r>
              </a:p>
            </p:txBody>
          </p:sp>
        </p:grpSp>
      </p:grpSp>
      <p:sp>
        <p:nvSpPr>
          <p:cNvPr id="57" name="Rectangle 56"/>
          <p:cNvSpPr/>
          <p:nvPr/>
        </p:nvSpPr>
        <p:spPr>
          <a:xfrm>
            <a:off x="937465" y="4393921"/>
            <a:ext cx="1407045" cy="491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tabLst>
                <a:tab pos="682625" algn="l"/>
                <a:tab pos="914400" algn="l"/>
              </a:tabLst>
            </a:pPr>
            <a:r>
              <a:rPr lang="pt-BR" sz="2000" b="1" dirty="0">
                <a:solidFill>
                  <a:prstClr val="black"/>
                </a:solidFill>
                <a:latin typeface="Bookman Old Style"/>
                <a:ea typeface="Cambria Math" pitchFamily="18" charset="0"/>
              </a:rPr>
              <a:t>a</a:t>
            </a:r>
            <a:r>
              <a:rPr lang="pt-BR" sz="2000" b="1" baseline="30000" dirty="0">
                <a:solidFill>
                  <a:prstClr val="black"/>
                </a:solidFill>
                <a:latin typeface="Bookman Old Style"/>
                <a:ea typeface="Cambria Math" pitchFamily="18" charset="0"/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345986" y="4393697"/>
            <a:ext cx="914463" cy="491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tabLst>
                <a:tab pos="682625" algn="l"/>
                <a:tab pos="914400" algn="l"/>
              </a:tabLst>
            </a:pPr>
            <a:r>
              <a:rPr lang="pt-BR" sz="2000" b="1" dirty="0">
                <a:solidFill>
                  <a:prstClr val="black"/>
                </a:solidFill>
                <a:latin typeface="Bookman Old Style"/>
                <a:ea typeface="Cambria Math" pitchFamily="18" charset="0"/>
              </a:rPr>
              <a:t>= 1</a:t>
            </a:r>
            <a:endParaRPr lang="pt-BR" sz="2000" b="1" baseline="30000" dirty="0">
              <a:solidFill>
                <a:prstClr val="black"/>
              </a:solidFill>
              <a:latin typeface="Bookman Old Style"/>
              <a:ea typeface="Cambria Math" pitchFamily="18" charset="0"/>
            </a:endParaRPr>
          </a:p>
        </p:txBody>
      </p:sp>
      <p:sp>
        <p:nvSpPr>
          <p:cNvPr id="59" name="Rectangle 58"/>
          <p:cNvSpPr/>
          <p:nvPr>
            <p:custDataLst>
              <p:tags r:id="rId1"/>
            </p:custDataLst>
          </p:nvPr>
        </p:nvSpPr>
        <p:spPr>
          <a:xfrm>
            <a:off x="3004103" y="143530"/>
            <a:ext cx="3135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effectLst>
                  <a:glow rad="88900">
                    <a:srgbClr val="FFFF00"/>
                  </a:glow>
                </a:effectLst>
                <a:latin typeface="Algerian" pitchFamily="82" charset="0"/>
              </a:rPr>
              <a:t>RULES OF INDICES</a:t>
            </a:r>
          </a:p>
        </p:txBody>
      </p:sp>
    </p:spTree>
    <p:extLst>
      <p:ext uri="{BB962C8B-B14F-4D97-AF65-F5344CB8AC3E}">
        <p14:creationId xmlns:p14="http://schemas.microsoft.com/office/powerpoint/2010/main" val="172675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9" grpId="0"/>
      <p:bldP spid="20" grpId="0"/>
      <p:bldP spid="21" grpId="0"/>
      <p:bldP spid="27" grpId="0"/>
      <p:bldP spid="28" grpId="0"/>
      <p:bldP spid="34" grpId="0"/>
      <p:bldP spid="35" grpId="0"/>
      <p:bldP spid="36" grpId="0"/>
      <p:bldP spid="42" grpId="0"/>
      <p:bldP spid="43" grpId="0"/>
      <p:bldP spid="44" grpId="0"/>
      <p:bldP spid="50" grpId="0"/>
      <p:bldP spid="51" grpId="0"/>
      <p:bldP spid="57" grpId="0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>
            <p:custDataLst>
              <p:tags r:id="rId1"/>
            </p:custDataLst>
          </p:nvPr>
        </p:nvSpPr>
        <p:spPr>
          <a:xfrm>
            <a:off x="2684304" y="143530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effectLst>
                  <a:glow rad="88900">
                    <a:srgbClr val="FFFF00"/>
                  </a:glow>
                </a:effectLst>
                <a:latin typeface="Algerian" pitchFamily="82" charset="0"/>
              </a:rPr>
              <a:t>Cube &amp; Cube roots: 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232181" y="3783216"/>
            <a:ext cx="186660" cy="486767"/>
          </a:xfrm>
          <a:prstGeom prst="roundRect">
            <a:avLst>
              <a:gd name="adj" fmla="val 2145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E529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530987" y="572147"/>
            <a:ext cx="1234440" cy="271752"/>
          </a:xfrm>
          <a:prstGeom prst="roundRect">
            <a:avLst>
              <a:gd name="adj" fmla="val 2145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E529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530987" y="572147"/>
            <a:ext cx="1234440" cy="271752"/>
          </a:xfrm>
          <a:prstGeom prst="roundRect">
            <a:avLst>
              <a:gd name="adj" fmla="val 2145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E529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1057636" y="1616593"/>
            <a:ext cx="791111" cy="271752"/>
          </a:xfrm>
          <a:prstGeom prst="roundRect">
            <a:avLst>
              <a:gd name="adj" fmla="val 2145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E529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384779" y="1654155"/>
            <a:ext cx="145148" cy="195623"/>
          </a:xfrm>
          <a:prstGeom prst="roundRect">
            <a:avLst>
              <a:gd name="adj" fmla="val 21455"/>
            </a:avLst>
          </a:prstGeom>
          <a:solidFill>
            <a:srgbClr val="CCFF66"/>
          </a:solidFill>
          <a:ln w="1270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cs typeface="Calibri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587157" y="1647973"/>
            <a:ext cx="149546" cy="204741"/>
          </a:xfrm>
          <a:prstGeom prst="roundRect">
            <a:avLst>
              <a:gd name="adj" fmla="val 21455"/>
            </a:avLst>
          </a:prstGeom>
          <a:solidFill>
            <a:srgbClr val="CCFF66"/>
          </a:solidFill>
          <a:ln w="1270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cs typeface="Calibri" pitchFamily="34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1094995" y="1650080"/>
            <a:ext cx="159663" cy="195623"/>
          </a:xfrm>
          <a:prstGeom prst="roundRect">
            <a:avLst>
              <a:gd name="adj" fmla="val 21455"/>
            </a:avLst>
          </a:prstGeom>
          <a:solidFill>
            <a:srgbClr val="CCFF66"/>
          </a:solidFill>
          <a:ln w="1270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cs typeface="Calibri" pitchFamily="34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30987" y="572147"/>
            <a:ext cx="1234440" cy="271752"/>
          </a:xfrm>
          <a:prstGeom prst="roundRect">
            <a:avLst>
              <a:gd name="adj" fmla="val 2145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E529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041029" y="1296706"/>
            <a:ext cx="815082" cy="271752"/>
          </a:xfrm>
          <a:prstGeom prst="roundRect">
            <a:avLst>
              <a:gd name="adj" fmla="val 2145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E529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631979" y="1350465"/>
            <a:ext cx="153433" cy="177839"/>
          </a:xfrm>
          <a:prstGeom prst="roundRect">
            <a:avLst>
              <a:gd name="adj" fmla="val 21455"/>
            </a:avLst>
          </a:prstGeom>
          <a:solidFill>
            <a:srgbClr val="CCFF66"/>
          </a:solidFill>
          <a:ln w="1270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cs typeface="Calibri" pitchFamily="34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1425263" y="1315252"/>
            <a:ext cx="168775" cy="195623"/>
          </a:xfrm>
          <a:prstGeom prst="roundRect">
            <a:avLst>
              <a:gd name="adj" fmla="val 21455"/>
            </a:avLst>
          </a:prstGeom>
          <a:solidFill>
            <a:srgbClr val="CCFF66"/>
          </a:solidFill>
          <a:ln w="1270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cs typeface="Calibri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824991" y="967601"/>
            <a:ext cx="1029050" cy="267515"/>
          </a:xfrm>
          <a:prstGeom prst="roundRect">
            <a:avLst>
              <a:gd name="adj" fmla="val 2145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E529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1196605" y="801739"/>
            <a:ext cx="63960" cy="5463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112438" y="1334619"/>
            <a:ext cx="153433" cy="195623"/>
          </a:xfrm>
          <a:prstGeom prst="roundRect">
            <a:avLst>
              <a:gd name="adj" fmla="val 21455"/>
            </a:avLst>
          </a:prstGeom>
          <a:solidFill>
            <a:srgbClr val="CCFF66"/>
          </a:solidFill>
          <a:ln w="12700">
            <a:solidFill>
              <a:srgbClr val="FF00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cs typeface="Calibri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404875" y="516253"/>
            <a:ext cx="21323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(Same bases Laws)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01858" y="914203"/>
            <a:ext cx="1959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u="sng" dirty="0">
                <a:solidFill>
                  <a:srgbClr val="0000FF"/>
                </a:solidFill>
                <a:latin typeface="Bookman Old Style" pitchFamily="18" charset="0"/>
              </a:rPr>
              <a:t>Product Law</a:t>
            </a:r>
            <a:endParaRPr lang="en-US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330657" y="914203"/>
            <a:ext cx="243978" cy="36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ambria Math" panose="02040503050406030204" pitchFamily="18" charset="0"/>
              </a:rPr>
              <a:t>: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041029" y="1234487"/>
            <a:ext cx="17357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600" b="1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nn-NO" sz="1600" b="1" baseline="30000" dirty="0">
                <a:solidFill>
                  <a:prstClr val="black"/>
                </a:solidFill>
                <a:latin typeface="Bookman Old Style" pitchFamily="18" charset="0"/>
              </a:rPr>
              <a:t>m</a:t>
            </a:r>
            <a:r>
              <a:rPr lang="nn-NO" sz="1600" b="1" dirty="0">
                <a:solidFill>
                  <a:prstClr val="black"/>
                </a:solidFill>
                <a:latin typeface="Bookman Old Style" pitchFamily="18" charset="0"/>
              </a:rPr>
              <a:t> × a</a:t>
            </a:r>
            <a:r>
              <a:rPr lang="nn-NO" sz="1600" b="1" baseline="30000" dirty="0">
                <a:solidFill>
                  <a:prstClr val="black"/>
                </a:solidFill>
                <a:latin typeface="Bookman Old Style" pitchFamily="18" charset="0"/>
              </a:rPr>
              <a:t>n </a:t>
            </a:r>
            <a:r>
              <a:rPr lang="nn-NO" sz="1600" b="1" dirty="0">
                <a:solidFill>
                  <a:prstClr val="black"/>
                </a:solidFill>
                <a:latin typeface="Bookman Old Style" pitchFamily="18" charset="0"/>
              </a:rPr>
              <a:t>= a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 flipH="1" flipV="1">
            <a:off x="1441801" y="1202549"/>
            <a:ext cx="67180" cy="139372"/>
          </a:xfrm>
          <a:prstGeom prst="straightConnector1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E529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Rectangle 97"/>
          <p:cNvSpPr/>
          <p:nvPr/>
        </p:nvSpPr>
        <p:spPr>
          <a:xfrm>
            <a:off x="380630" y="1582066"/>
            <a:ext cx="19050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600" b="1" dirty="0">
                <a:solidFill>
                  <a:prstClr val="black"/>
                </a:solidFill>
                <a:latin typeface="Bookman Old Style" pitchFamily="18" charset="0"/>
              </a:rPr>
              <a:t>Eg :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*</a:t>
            </a:r>
            <a:r>
              <a:rPr lang="nn-NO" sz="1600" b="1" dirty="0">
                <a:solidFill>
                  <a:prstClr val="black"/>
                </a:solidFill>
                <a:latin typeface="Bookman Old Style" pitchFamily="18" charset="0"/>
              </a:rPr>
              <a:t> 3</a:t>
            </a:r>
            <a:r>
              <a:rPr lang="nn-NO" sz="1600" b="1" baseline="30000" dirty="0">
                <a:solidFill>
                  <a:prstClr val="black"/>
                </a:solidFill>
                <a:latin typeface="Bookman Old Style" pitchFamily="18" charset="0"/>
              </a:rPr>
              <a:t>7</a:t>
            </a:r>
            <a:r>
              <a:rPr lang="nn-NO" sz="1600" b="1" dirty="0">
                <a:solidFill>
                  <a:prstClr val="black"/>
                </a:solidFill>
                <a:latin typeface="Bookman Old Style" pitchFamily="18" charset="0"/>
              </a:rPr>
              <a:t> × 3</a:t>
            </a:r>
            <a:r>
              <a:rPr lang="nn-NO" sz="1600" b="1" baseline="30000" dirty="0">
                <a:solidFill>
                  <a:prstClr val="black"/>
                </a:solidFill>
                <a:latin typeface="Bookman Old Style" pitchFamily="18" charset="0"/>
              </a:rPr>
              <a:t>4 </a:t>
            </a:r>
            <a:r>
              <a:rPr lang="nn-NO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1980830" y="1596214"/>
            <a:ext cx="6849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600" b="1" dirty="0">
                <a:solidFill>
                  <a:prstClr val="black"/>
                </a:solidFill>
                <a:latin typeface="Bookman Old Style" pitchFamily="18" charset="0"/>
              </a:rPr>
              <a:t>3</a:t>
            </a:r>
            <a:r>
              <a:rPr lang="nn-NO" sz="1600" b="1" baseline="30000" dirty="0">
                <a:solidFill>
                  <a:prstClr val="black"/>
                </a:solidFill>
                <a:latin typeface="Bookman Old Style" pitchFamily="18" charset="0"/>
              </a:rPr>
              <a:t>7+4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323827" y="807235"/>
            <a:ext cx="428403" cy="54644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1196605" y="885243"/>
            <a:ext cx="63960" cy="765473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1300146" y="850379"/>
            <a:ext cx="452085" cy="805888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 flipV="1">
            <a:off x="1196605" y="1202549"/>
            <a:ext cx="159976" cy="48691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2429779" y="1574453"/>
            <a:ext cx="6944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 3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11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857718" y="1898241"/>
            <a:ext cx="1295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* </a:t>
            </a:r>
            <a:r>
              <a:rPr lang="nn-NO" sz="1600" b="1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nn-NO" sz="1600" b="1" baseline="30000" dirty="0">
                <a:solidFill>
                  <a:prstClr val="black"/>
                </a:solidFill>
                <a:latin typeface="Bookman Old Style" pitchFamily="18" charset="0"/>
              </a:rPr>
              <a:t>6</a:t>
            </a:r>
            <a:r>
              <a:rPr lang="nn-NO" sz="1600" b="1" dirty="0">
                <a:solidFill>
                  <a:prstClr val="black"/>
                </a:solidFill>
                <a:latin typeface="Bookman Old Style" pitchFamily="18" charset="0"/>
              </a:rPr>
              <a:t> × 2</a:t>
            </a:r>
            <a:r>
              <a:rPr lang="nn-NO" sz="1600" b="1" baseline="30000" dirty="0">
                <a:solidFill>
                  <a:prstClr val="black"/>
                </a:solidFill>
                <a:latin typeface="Bookman Old Style" pitchFamily="18" charset="0"/>
              </a:rPr>
              <a:t>2 </a:t>
            </a:r>
            <a:r>
              <a:rPr lang="nn-NO" sz="1600" b="1" dirty="0">
                <a:solidFill>
                  <a:prstClr val="black"/>
                </a:solidFill>
                <a:latin typeface="Bookman Old Style" pitchFamily="18" charset="0"/>
              </a:rPr>
              <a:t>=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045610" y="1886996"/>
            <a:ext cx="6210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600" b="1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  <a:r>
              <a:rPr lang="nn-NO" sz="1600" b="1" baseline="30000" dirty="0">
                <a:solidFill>
                  <a:prstClr val="black"/>
                </a:solidFill>
                <a:latin typeface="Bookman Old Style" pitchFamily="18" charset="0"/>
              </a:rPr>
              <a:t>6+2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1773812" y="2209681"/>
            <a:ext cx="604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= 2</a:t>
            </a:r>
            <a:r>
              <a:rPr lang="en-US" sz="1600" b="1" baseline="30000" dirty="0">
                <a:solidFill>
                  <a:prstClr val="black"/>
                </a:solidFill>
                <a:latin typeface="Bookman Old Style" pitchFamily="18" charset="0"/>
              </a:rPr>
              <a:t>8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2184560" y="1287072"/>
            <a:ext cx="5357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b="1" baseline="30000" dirty="0">
                <a:solidFill>
                  <a:prstClr val="black"/>
                </a:solidFill>
                <a:latin typeface="Bookman Old Style" pitchFamily="18" charset="0"/>
              </a:rPr>
              <a:t>m+n</a:t>
            </a:r>
            <a:endParaRPr lang="en-US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825293" y="2881584"/>
            <a:ext cx="1828980" cy="279987"/>
          </a:xfrm>
          <a:prstGeom prst="roundRect">
            <a:avLst>
              <a:gd name="adj" fmla="val 2145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E529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1467257" y="3385424"/>
            <a:ext cx="176995" cy="170425"/>
          </a:xfrm>
          <a:prstGeom prst="roundRect">
            <a:avLst>
              <a:gd name="adj" fmla="val 2145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E529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1657386" y="3383411"/>
            <a:ext cx="148956" cy="206215"/>
          </a:xfrm>
          <a:prstGeom prst="roundRect">
            <a:avLst>
              <a:gd name="adj" fmla="val 2145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E529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1162062" y="3378900"/>
            <a:ext cx="145182" cy="226835"/>
          </a:xfrm>
          <a:prstGeom prst="roundRect">
            <a:avLst>
              <a:gd name="adj" fmla="val 2145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E529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prstClr val="white"/>
              </a:solidFill>
              <a:latin typeface="Bookman Old Style" pitchFamily="18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98416" y="2811795"/>
            <a:ext cx="2241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u="sng" dirty="0">
                <a:solidFill>
                  <a:srgbClr val="0000FF"/>
                </a:solidFill>
                <a:latin typeface="Bookman Old Style" pitchFamily="18" charset="0"/>
              </a:rPr>
              <a:t>Quotient Law :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80631" y="3819659"/>
            <a:ext cx="7569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Eg :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*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477396" y="3853962"/>
            <a:ext cx="7633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= 3</a:t>
            </a:r>
            <a:r>
              <a:rPr lang="en-US" sz="1600" b="1" baseline="30000" dirty="0">
                <a:solidFill>
                  <a:srgbClr val="000000"/>
                </a:solidFill>
                <a:latin typeface="Bookman Old Style" pitchFamily="18" charset="0"/>
              </a:rPr>
              <a:t>7–4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183920" y="3853962"/>
            <a:ext cx="604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= 3</a:t>
            </a:r>
            <a:r>
              <a:rPr lang="en-US" sz="1600" b="1" baseline="30000" dirty="0">
                <a:solidFill>
                  <a:srgbClr val="000000"/>
                </a:solidFill>
                <a:latin typeface="Bookman Old Style" pitchFamily="18" charset="0"/>
              </a:rPr>
              <a:t>3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1383932" y="938930"/>
            <a:ext cx="413543" cy="244169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1155331" y="951619"/>
            <a:ext cx="65881" cy="240997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1578399" y="3176029"/>
            <a:ext cx="37306" cy="213319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1090333" y="3293949"/>
            <a:ext cx="17357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600" b="1" dirty="0">
                <a:solidFill>
                  <a:prstClr val="black"/>
                </a:solidFill>
                <a:latin typeface="Bookman Old Style" pitchFamily="18" charset="0"/>
              </a:rPr>
              <a:t>a</a:t>
            </a:r>
            <a:r>
              <a:rPr lang="nn-NO" sz="1600" b="1" baseline="30000" dirty="0">
                <a:solidFill>
                  <a:prstClr val="black"/>
                </a:solidFill>
                <a:latin typeface="Bookman Old Style" pitchFamily="18" charset="0"/>
              </a:rPr>
              <a:t>m</a:t>
            </a:r>
            <a:r>
              <a:rPr lang="nn-NO" sz="1600" b="1" dirty="0">
                <a:solidFill>
                  <a:prstClr val="black"/>
                </a:solidFill>
                <a:latin typeface="Bookman Old Style" pitchFamily="18" charset="0"/>
              </a:rPr>
              <a:t> ÷ a</a:t>
            </a:r>
            <a:r>
              <a:rPr lang="nn-NO" sz="1600" b="1" baseline="30000" dirty="0">
                <a:solidFill>
                  <a:prstClr val="black"/>
                </a:solidFill>
                <a:latin typeface="Bookman Old Style" pitchFamily="18" charset="0"/>
              </a:rPr>
              <a:t>n </a:t>
            </a:r>
            <a:r>
              <a:rPr lang="nn-NO" sz="1600" b="1" dirty="0">
                <a:solidFill>
                  <a:prstClr val="black"/>
                </a:solidFill>
                <a:latin typeface="Bookman Old Style" pitchFamily="18" charset="0"/>
              </a:rPr>
              <a:t>= a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209430" y="3299546"/>
            <a:ext cx="5806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1600" b="1" baseline="30000" dirty="0">
                <a:solidFill>
                  <a:prstClr val="black"/>
                </a:solidFill>
                <a:latin typeface="Bookman Old Style" pitchFamily="18" charset="0"/>
              </a:rPr>
              <a:t>m</a:t>
            </a:r>
            <a:r>
              <a:rPr lang="nn-NO" sz="1600" b="1" dirty="0">
                <a:solidFill>
                  <a:prstClr val="black"/>
                </a:solidFill>
                <a:latin typeface="Bookman Old Style" pitchFamily="18" charset="0"/>
              </a:rPr>
              <a:t> </a:t>
            </a:r>
            <a:r>
              <a:rPr lang="nn-NO" sz="1600" b="1" baseline="30000" dirty="0">
                <a:solidFill>
                  <a:prstClr val="black"/>
                </a:solidFill>
                <a:latin typeface="Bookman Old Style" pitchFamily="18" charset="0"/>
              </a:rPr>
              <a:t>- n</a:t>
            </a:r>
            <a:endParaRPr lang="en-US" sz="1600" b="1" baseline="30000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/>
              <p:cNvSpPr/>
              <p:nvPr/>
            </p:nvSpPr>
            <p:spPr>
              <a:xfrm>
                <a:off x="1123666" y="3732375"/>
                <a:ext cx="481221" cy="5595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600" b="1" dirty="0">
                              <a:solidFill>
                                <a:srgbClr val="000000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  <m:r>
                            <m:rPr>
                              <m:nor/>
                            </m:rPr>
                            <a:rPr lang="en-US" sz="1600" b="1" baseline="30000" dirty="0" smtClean="0">
                              <a:solidFill>
                                <a:srgbClr val="000000"/>
                              </a:solidFill>
                              <a:latin typeface="Bookman Old Style" pitchFamily="18" charset="0"/>
                            </a:rPr>
                            <m:t>7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600" b="1" dirty="0" smtClean="0">
                              <a:solidFill>
                                <a:srgbClr val="000000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  <m:r>
                            <m:rPr>
                              <m:nor/>
                            </m:rPr>
                            <a:rPr lang="en-US" sz="1600" b="1" baseline="30000" dirty="0" smtClean="0">
                              <a:solidFill>
                                <a:srgbClr val="000000"/>
                              </a:solidFill>
                              <a:latin typeface="Bookman Old Style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666" y="3732375"/>
                <a:ext cx="481221" cy="5595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/>
          <p:cNvCxnSpPr/>
          <p:nvPr/>
        </p:nvCxnSpPr>
        <p:spPr>
          <a:xfrm>
            <a:off x="1218829" y="856457"/>
            <a:ext cx="2382" cy="3063021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1441802" y="3136434"/>
            <a:ext cx="96227" cy="928092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753638" y="4411608"/>
            <a:ext cx="3497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Bookman Old Style" pitchFamily="18" charset="0"/>
              </a:rPr>
              <a:t>*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477396" y="4445911"/>
            <a:ext cx="7729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= </a:t>
            </a:r>
            <a:r>
              <a:rPr lang="en-US" sz="1600" b="1" i="1" dirty="0">
                <a:solidFill>
                  <a:srgbClr val="000000"/>
                </a:solidFill>
                <a:latin typeface="Bookman Old Style" pitchFamily="18" charset="0"/>
              </a:rPr>
              <a:t>a</a:t>
            </a:r>
            <a:r>
              <a:rPr lang="en-US" sz="1600" b="1" baseline="30000" dirty="0">
                <a:solidFill>
                  <a:srgbClr val="000000"/>
                </a:solidFill>
                <a:latin typeface="Bookman Old Style" pitchFamily="18" charset="0"/>
              </a:rPr>
              <a:t>3–5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183921" y="4445911"/>
            <a:ext cx="7473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Bookman Old Style" pitchFamily="18" charset="0"/>
              </a:rPr>
              <a:t>= </a:t>
            </a:r>
            <a:r>
              <a:rPr lang="en-US" sz="1600" b="1" i="1" dirty="0">
                <a:solidFill>
                  <a:srgbClr val="000000"/>
                </a:solidFill>
                <a:latin typeface="Bookman Old Style" pitchFamily="18" charset="0"/>
              </a:rPr>
              <a:t>a </a:t>
            </a:r>
            <a:r>
              <a:rPr lang="en-US" sz="1600" b="1" baseline="30000" dirty="0">
                <a:solidFill>
                  <a:srgbClr val="000000"/>
                </a:solidFill>
                <a:latin typeface="Bookman Old Style" pitchFamily="18" charset="0"/>
              </a:rPr>
              <a:t>–2</a:t>
            </a:r>
            <a:endParaRPr lang="en-US" sz="1600" b="1" dirty="0">
              <a:solidFill>
                <a:prstClr val="black"/>
              </a:solidFill>
              <a:latin typeface="Bookman Old Style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127"/>
              <p:cNvSpPr/>
              <p:nvPr/>
            </p:nvSpPr>
            <p:spPr>
              <a:xfrm>
                <a:off x="1123666" y="4344540"/>
                <a:ext cx="463588" cy="5189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600" b="1" dirty="0" smtClean="0">
                              <a:solidFill>
                                <a:srgbClr val="000000"/>
                              </a:solidFill>
                              <a:latin typeface="Bookman Old Style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sz="1600" b="1" baseline="30000" dirty="0" smtClean="0">
                              <a:solidFill>
                                <a:srgbClr val="000000"/>
                              </a:solidFill>
                              <a:latin typeface="Bookman Old Style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600" b="1" dirty="0" smtClean="0">
                              <a:solidFill>
                                <a:srgbClr val="000000"/>
                              </a:solidFill>
                              <a:latin typeface="Bookman Old Style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sz="1600" b="1" baseline="30000" dirty="0" smtClean="0">
                              <a:solidFill>
                                <a:srgbClr val="000000"/>
                              </a:solidFill>
                              <a:latin typeface="Bookman Old Style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600" b="1" dirty="0">
                  <a:solidFill>
                    <a:prstClr val="black"/>
                  </a:solidFill>
                  <a:latin typeface="Bookman Old Style" pitchFamily="18" charset="0"/>
                </a:endParaRPr>
              </a:p>
            </p:txBody>
          </p:sp>
        </mc:Choice>
        <mc:Fallback xmlns="">
          <p:sp>
            <p:nvSpPr>
              <p:cNvPr id="128" name="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666" y="4344540"/>
                <a:ext cx="463588" cy="51898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55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6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 tmFilter="0, 0; .2, .5; .8, .5; 1, 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250" autoRev="1" fill="hold"/>
                                        <p:tgtEl>
                                          <p:spTgt spid="1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50"/>
                            </p:stCondLst>
                            <p:childTnLst>
                              <p:par>
                                <p:cTn id="1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50"/>
                            </p:stCondLst>
                            <p:childTnLst>
                              <p:par>
                                <p:cTn id="2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0"/>
                            </p:stCondLst>
                            <p:childTnLst>
                              <p:par>
                                <p:cTn id="2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6" presetClass="emph" presetSubtype="0" repeatCount="4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0" dur="25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500"/>
                            </p:stCondLst>
                            <p:childTnLst>
                              <p:par>
                                <p:cTn id="2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00"/>
                            </p:stCondLst>
                            <p:childTnLst>
                              <p:par>
                                <p:cTn id="3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500"/>
                            </p:stCondLst>
                            <p:childTnLst>
                              <p:par>
                                <p:cTn id="3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000"/>
                            </p:stCondLst>
                            <p:childTnLst>
                              <p:par>
                                <p:cTn id="3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500"/>
                            </p:stCondLst>
                            <p:childTnLst>
                              <p:par>
                                <p:cTn id="3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 animBg="1"/>
      <p:bldP spid="56" grpId="1" animBg="1"/>
      <p:bldP spid="57" grpId="0" animBg="1"/>
      <p:bldP spid="57" grpId="1" animBg="1"/>
      <p:bldP spid="57" grpId="2" animBg="1"/>
      <p:bldP spid="58" grpId="0" animBg="1"/>
      <p:bldP spid="58" grpId="1" animBg="1"/>
      <p:bldP spid="58" grpId="2" animBg="1"/>
      <p:bldP spid="59" grpId="0" animBg="1"/>
      <p:bldP spid="59" grpId="1" animBg="1"/>
      <p:bldP spid="61" grpId="0" animBg="1"/>
      <p:bldP spid="61" grpId="1" animBg="1"/>
      <p:bldP spid="62" grpId="0" animBg="1"/>
      <p:bldP spid="62" grpId="1" animBg="1"/>
      <p:bldP spid="67" grpId="0" animBg="1"/>
      <p:bldP spid="67" grpId="1" animBg="1"/>
      <p:bldP spid="68" grpId="0" animBg="1"/>
      <p:bldP spid="68" grpId="1" animBg="1"/>
      <p:bldP spid="68" grpId="2" animBg="1"/>
      <p:bldP spid="68" grpId="3" animBg="1"/>
      <p:bldP spid="68" grpId="4" animBg="1"/>
      <p:bldP spid="68" grpId="5" animBg="1"/>
      <p:bldP spid="68" grpId="6" animBg="1"/>
      <p:bldP spid="68" grpId="7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2" grpId="2" animBg="1"/>
      <p:bldP spid="72" grpId="3" animBg="1"/>
      <p:bldP spid="74" grpId="0" animBg="1"/>
      <p:bldP spid="74" grpId="1" animBg="1"/>
      <p:bldP spid="76" grpId="0"/>
      <p:bldP spid="88" grpId="0"/>
      <p:bldP spid="89" grpId="0"/>
      <p:bldP spid="90" grpId="0"/>
      <p:bldP spid="98" grpId="0"/>
      <p:bldP spid="99" grpId="0"/>
      <p:bldP spid="104" grpId="0"/>
      <p:bldP spid="105" grpId="0"/>
      <p:bldP spid="106" grpId="0"/>
      <p:bldP spid="107" grpId="0"/>
      <p:bldP spid="108" grpId="0"/>
      <p:bldP spid="108" grpId="1"/>
      <p:bldP spid="109" grpId="0" animBg="1"/>
      <p:bldP spid="109" grpId="1" animBg="1"/>
      <p:bldP spid="109" grpId="2" animBg="1"/>
      <p:bldP spid="109" grpId="3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/>
      <p:bldP spid="114" grpId="0"/>
      <p:bldP spid="115" grpId="0"/>
      <p:bldP spid="116" grpId="0"/>
      <p:bldP spid="120" grpId="0"/>
      <p:bldP spid="121" grpId="0"/>
      <p:bldP spid="121" grpId="1"/>
      <p:bldP spid="122" grpId="0"/>
      <p:bldP spid="125" grpId="0"/>
      <p:bldP spid="126" grpId="0"/>
      <p:bldP spid="127" grpId="0"/>
      <p:bldP spid="1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30828" y="1002856"/>
            <a:ext cx="6542564" cy="3839825"/>
          </a:xfrm>
          <a:prstGeom prst="roundRect">
            <a:avLst>
              <a:gd name="adj" fmla="val 1565"/>
            </a:avLst>
          </a:prstGeom>
          <a:blipFill>
            <a:blip r:embed="rId19"/>
            <a:tile tx="0" ty="0" sx="100000" sy="100000" flip="none" algn="tl"/>
          </a:blipFill>
          <a:ln w="19050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83506" y="269566"/>
            <a:ext cx="6603101" cy="422279"/>
            <a:chOff x="1240361" y="2142471"/>
            <a:chExt cx="6603101" cy="422279"/>
          </a:xfrm>
        </p:grpSpPr>
        <p:sp>
          <p:nvSpPr>
            <p:cNvPr id="35" name="Rounded Rectangle 34"/>
            <p:cNvSpPr/>
            <p:nvPr/>
          </p:nvSpPr>
          <p:spPr>
            <a:xfrm>
              <a:off x="1584780" y="2170539"/>
              <a:ext cx="6258682" cy="361293"/>
            </a:xfrm>
            <a:prstGeom prst="roundRect">
              <a:avLst/>
            </a:prstGeom>
            <a:gradFill flip="none" rotWithShape="1">
              <a:gsLst>
                <a:gs pos="0">
                  <a:srgbClr val="CCFF66">
                    <a:tint val="66000"/>
                    <a:satMod val="160000"/>
                  </a:srgbClr>
                </a:gs>
                <a:gs pos="50000">
                  <a:srgbClr val="CCFF66">
                    <a:tint val="44500"/>
                    <a:satMod val="160000"/>
                  </a:srgbClr>
                </a:gs>
                <a:gs pos="100000">
                  <a:srgbClr val="CCFF6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schemeClr val="accent3">
                  <a:lumMod val="7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dk1"/>
                </a:solidFill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240361" y="2142471"/>
              <a:ext cx="422279" cy="422279"/>
              <a:chOff x="1240361" y="2142471"/>
              <a:chExt cx="422279" cy="422279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240361" y="2142471"/>
                <a:ext cx="422279" cy="4222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279034" y="2181144"/>
                <a:ext cx="348991" cy="34899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92213" y="2167068"/>
                <a:ext cx="336952" cy="36899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b="1" dirty="0">
                    <a:latin typeface="Benguiat Bk BT" pitchFamily="18" charset="0"/>
                  </a:rPr>
                  <a:t>1</a:t>
                </a:r>
                <a:endParaRPr lang="en-IN" b="1" dirty="0">
                  <a:latin typeface="Benguiat Bk BT" pitchFamily="18" charset="0"/>
                </a:endParaRPr>
              </a:p>
            </p:txBody>
          </p:sp>
        </p:grpSp>
      </p:grpSp>
      <p:sp>
        <p:nvSpPr>
          <p:cNvPr id="40" name="Rounded Rectangle 39"/>
          <p:cNvSpPr/>
          <p:nvPr/>
        </p:nvSpPr>
        <p:spPr>
          <a:xfrm>
            <a:off x="530828" y="696661"/>
            <a:ext cx="6555772" cy="282529"/>
          </a:xfrm>
          <a:prstGeom prst="roundRect">
            <a:avLst/>
          </a:prstGeom>
          <a:solidFill>
            <a:srgbClr val="D3FDF2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30828" y="681303"/>
            <a:ext cx="14446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(</a:t>
            </a:r>
            <a:r>
              <a:rPr lang="en-US" sz="1400" b="1" dirty="0" err="1">
                <a:latin typeface="Bookman Old Style" pitchFamily="18" charset="0"/>
              </a:rPr>
              <a:t>i</a:t>
            </a:r>
            <a:r>
              <a:rPr lang="en-US" sz="1400" b="1" dirty="0">
                <a:latin typeface="Bookman Old Style" pitchFamily="18" charset="0"/>
              </a:rPr>
              <a:t>) 3 </a:t>
            </a:r>
            <a:r>
              <a:rPr lang="en-US" sz="1400" b="1" baseline="30000" dirty="0">
                <a:latin typeface="Bookman Old Style" pitchFamily="18" charset="0"/>
              </a:rPr>
              <a:t>– 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88816" y="301502"/>
            <a:ext cx="35072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Evaluate :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488575" y="949901"/>
            <a:ext cx="622780" cy="374571"/>
            <a:chOff x="477621" y="1230419"/>
            <a:chExt cx="622780" cy="374571"/>
          </a:xfrm>
        </p:grpSpPr>
        <p:sp>
          <p:nvSpPr>
            <p:cNvPr id="65" name="TextBox 64"/>
            <p:cNvSpPr txBox="1"/>
            <p:nvPr/>
          </p:nvSpPr>
          <p:spPr>
            <a:xfrm>
              <a:off x="534296" y="1294014"/>
              <a:ext cx="509430" cy="274277"/>
            </a:xfrm>
            <a:prstGeom prst="roundRect">
              <a:avLst/>
            </a:prstGeom>
            <a:solidFill>
              <a:srgbClr val="7030A0"/>
            </a:solidFill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4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77621" y="1230419"/>
              <a:ext cx="622780" cy="37457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Sol.</a:t>
              </a:r>
            </a:p>
          </p:txBody>
        </p:sp>
      </p:grpSp>
      <p:sp>
        <p:nvSpPr>
          <p:cNvPr id="68" name="Rectangle 67"/>
          <p:cNvSpPr/>
          <p:nvPr>
            <p:custDataLst>
              <p:tags r:id="rId1"/>
            </p:custDataLst>
          </p:nvPr>
        </p:nvSpPr>
        <p:spPr>
          <a:xfrm>
            <a:off x="1147636" y="1068588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3 </a:t>
            </a:r>
            <a:r>
              <a:rPr lang="pt-BR" sz="1400" b="1" baseline="30000" dirty="0">
                <a:latin typeface="Bookman Old Style" pitchFamily="18" charset="0"/>
                <a:ea typeface="Cambria Math" pitchFamily="18" charset="0"/>
              </a:rPr>
              <a:t>–2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69" name="Rectangle 68"/>
          <p:cNvSpPr/>
          <p:nvPr>
            <p:custDataLst>
              <p:tags r:id="rId2"/>
            </p:custDataLst>
          </p:nvPr>
        </p:nvSpPr>
        <p:spPr>
          <a:xfrm>
            <a:off x="1527523" y="106858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879758" y="993151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1921892" y="1242145"/>
            <a:ext cx="2350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2833888" y="1253190"/>
            <a:ext cx="1033083" cy="495758"/>
            <a:chOff x="3040508" y="2032027"/>
            <a:chExt cx="1033083" cy="495758"/>
          </a:xfrm>
        </p:grpSpPr>
        <p:grpSp>
          <p:nvGrpSpPr>
            <p:cNvPr id="79" name="Group 78"/>
            <p:cNvGrpSpPr/>
            <p:nvPr/>
          </p:nvGrpSpPr>
          <p:grpSpPr>
            <a:xfrm>
              <a:off x="3040508" y="2043480"/>
              <a:ext cx="983742" cy="436245"/>
              <a:chOff x="3040508" y="2043480"/>
              <a:chExt cx="983742" cy="436245"/>
            </a:xfrm>
          </p:grpSpPr>
          <p:sp>
            <p:nvSpPr>
              <p:cNvPr id="75" name="Rounded Rectangle 74"/>
              <p:cNvSpPr/>
              <p:nvPr>
                <p:custDataLst>
                  <p:tags r:id="rId14"/>
                </p:custDataLst>
              </p:nvPr>
            </p:nvSpPr>
            <p:spPr>
              <a:xfrm>
                <a:off x="3090688" y="2043480"/>
                <a:ext cx="933562" cy="436245"/>
              </a:xfrm>
              <a:prstGeom prst="roundRect">
                <a:avLst/>
              </a:prstGeom>
              <a:blipFill>
                <a:blip r:embed="rId20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a:blip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b="1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76" name="TextBox 75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3040508" y="2082283"/>
                <a:ext cx="50847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a</a:t>
                </a:r>
                <a:r>
                  <a:rPr lang="en-US" sz="1400" b="1" baseline="50000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– m</a:t>
                </a:r>
                <a:endParaRPr lang="en-IN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endParaRPr>
              </a:p>
            </p:txBody>
          </p:sp>
          <p:sp>
            <p:nvSpPr>
              <p:cNvPr id="78" name="TextBox 77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3401290" y="2121077"/>
                <a:ext cx="292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=</a:t>
                </a:r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3704108" y="2032027"/>
              <a:ext cx="29527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3746242" y="2281021"/>
              <a:ext cx="23502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3682137" y="2235397"/>
              <a:ext cx="39145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a</a:t>
              </a:r>
              <a:r>
                <a:rPr lang="en-US" sz="1300" b="1" baseline="30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m</a:t>
              </a:r>
            </a:p>
          </p:txBody>
        </p:sp>
      </p:grpSp>
      <p:sp>
        <p:nvSpPr>
          <p:cNvPr id="93" name="Rectangle 92"/>
          <p:cNvSpPr/>
          <p:nvPr>
            <p:custDataLst>
              <p:tags r:id="rId3"/>
            </p:custDataLst>
          </p:nvPr>
        </p:nvSpPr>
        <p:spPr>
          <a:xfrm>
            <a:off x="1527523" y="1541829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895799" y="1466392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95" name="Straight Connector 94"/>
          <p:cNvCxnSpPr/>
          <p:nvPr/>
        </p:nvCxnSpPr>
        <p:spPr>
          <a:xfrm>
            <a:off x="1850259" y="1715386"/>
            <a:ext cx="4652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1914203" y="1264819"/>
            <a:ext cx="271904" cy="17718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62596" y="1212562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1827775" y="1732713"/>
            <a:ext cx="496288" cy="17718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760027" y="1675112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3 × 3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1157160" y="2021887"/>
            <a:ext cx="1068200" cy="384449"/>
          </a:xfrm>
          <a:prstGeom prst="roundRect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  <p:sp>
        <p:nvSpPr>
          <p:cNvPr id="100" name="Rectangle 99"/>
          <p:cNvSpPr/>
          <p:nvPr>
            <p:custDataLst>
              <p:tags r:id="rId4"/>
            </p:custDataLst>
          </p:nvPr>
        </p:nvSpPr>
        <p:spPr>
          <a:xfrm>
            <a:off x="1527523" y="2049478"/>
            <a:ext cx="292068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901067" y="1968698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102" name="Straight Connector 101"/>
          <p:cNvCxnSpPr/>
          <p:nvPr/>
        </p:nvCxnSpPr>
        <p:spPr>
          <a:xfrm>
            <a:off x="1937223" y="2217689"/>
            <a:ext cx="2249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897060" y="2177415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9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08" name="Rectangle 107"/>
          <p:cNvSpPr/>
          <p:nvPr>
            <p:custDataLst>
              <p:tags r:id="rId5"/>
            </p:custDataLst>
          </p:nvPr>
        </p:nvSpPr>
        <p:spPr>
          <a:xfrm>
            <a:off x="1108510" y="2049478"/>
            <a:ext cx="502061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3 </a:t>
            </a:r>
            <a:r>
              <a:rPr lang="pt-BR" sz="1400" b="1" baseline="30000" dirty="0">
                <a:latin typeface="Bookman Old Style" pitchFamily="18" charset="0"/>
                <a:ea typeface="Cambria Math" pitchFamily="18" charset="0"/>
              </a:rPr>
              <a:t>–2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35942" y="2049478"/>
            <a:ext cx="382504" cy="310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4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  <a:sym typeface="Symbol"/>
              </a:rPr>
              <a:t></a:t>
            </a:r>
            <a:endParaRPr lang="en-US" sz="14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sp>
        <p:nvSpPr>
          <p:cNvPr id="142" name="Rounded Rectangle 141"/>
          <p:cNvSpPr/>
          <p:nvPr/>
        </p:nvSpPr>
        <p:spPr>
          <a:xfrm>
            <a:off x="539793" y="2551211"/>
            <a:ext cx="6555772" cy="282529"/>
          </a:xfrm>
          <a:prstGeom prst="roundRect">
            <a:avLst/>
          </a:prstGeom>
          <a:solidFill>
            <a:srgbClr val="D3FDF2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539793" y="2535856"/>
            <a:ext cx="14356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(ii) (– 4) </a:t>
            </a:r>
            <a:r>
              <a:rPr lang="en-US" sz="1400" b="1" baseline="30000" dirty="0">
                <a:latin typeface="Bookman Old Style" pitchFamily="18" charset="0"/>
              </a:rPr>
              <a:t>– 2</a:t>
            </a:r>
          </a:p>
        </p:txBody>
      </p:sp>
      <p:sp>
        <p:nvSpPr>
          <p:cNvPr id="147" name="Rectangle 146"/>
          <p:cNvSpPr/>
          <p:nvPr>
            <p:custDataLst>
              <p:tags r:id="rId6"/>
            </p:custDataLst>
          </p:nvPr>
        </p:nvSpPr>
        <p:spPr>
          <a:xfrm>
            <a:off x="1156595" y="2923138"/>
            <a:ext cx="7681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(– 4) </a:t>
            </a:r>
            <a:r>
              <a:rPr lang="pt-BR" sz="1400" b="1" baseline="30000" dirty="0">
                <a:latin typeface="Bookman Old Style" pitchFamily="18" charset="0"/>
                <a:ea typeface="Cambria Math" pitchFamily="18" charset="0"/>
              </a:rPr>
              <a:t>–2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48" name="Rectangle 147"/>
          <p:cNvSpPr/>
          <p:nvPr>
            <p:custDataLst>
              <p:tags r:id="rId7"/>
            </p:custDataLst>
          </p:nvPr>
        </p:nvSpPr>
        <p:spPr>
          <a:xfrm>
            <a:off x="1829405" y="2923138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2199239" y="2859297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150" name="Straight Connector 149"/>
          <p:cNvCxnSpPr/>
          <p:nvPr/>
        </p:nvCxnSpPr>
        <p:spPr>
          <a:xfrm>
            <a:off x="2112398" y="3096695"/>
            <a:ext cx="5037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oup 150"/>
          <p:cNvGrpSpPr/>
          <p:nvPr/>
        </p:nvGrpSpPr>
        <p:grpSpPr>
          <a:xfrm>
            <a:off x="2910080" y="2983036"/>
            <a:ext cx="1033083" cy="495758"/>
            <a:chOff x="3040508" y="2032027"/>
            <a:chExt cx="1033083" cy="495758"/>
          </a:xfrm>
        </p:grpSpPr>
        <p:grpSp>
          <p:nvGrpSpPr>
            <p:cNvPr id="152" name="Group 151"/>
            <p:cNvGrpSpPr/>
            <p:nvPr/>
          </p:nvGrpSpPr>
          <p:grpSpPr>
            <a:xfrm>
              <a:off x="3040508" y="2043480"/>
              <a:ext cx="983742" cy="436245"/>
              <a:chOff x="3040508" y="2043480"/>
              <a:chExt cx="983742" cy="436245"/>
            </a:xfrm>
          </p:grpSpPr>
          <p:sp>
            <p:nvSpPr>
              <p:cNvPr id="156" name="Rounded Rectangle 155"/>
              <p:cNvSpPr/>
              <p:nvPr>
                <p:custDataLst>
                  <p:tags r:id="rId11"/>
                </p:custDataLst>
              </p:nvPr>
            </p:nvSpPr>
            <p:spPr>
              <a:xfrm>
                <a:off x="3090688" y="2043480"/>
                <a:ext cx="933562" cy="436245"/>
              </a:xfrm>
              <a:prstGeom prst="roundRect">
                <a:avLst/>
              </a:prstGeom>
              <a:blipFill>
                <a:blip r:embed="rId20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a:blip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b="1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157" name="TextBox 156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3040508" y="2082283"/>
                <a:ext cx="50847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a</a:t>
                </a:r>
                <a:r>
                  <a:rPr lang="en-US" sz="1400" b="1" baseline="50000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– m</a:t>
                </a:r>
                <a:endParaRPr lang="en-IN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endParaRPr>
              </a:p>
            </p:txBody>
          </p:sp>
          <p:sp>
            <p:nvSpPr>
              <p:cNvPr id="158" name="TextBox 157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3401290" y="2121077"/>
                <a:ext cx="292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=</a:t>
                </a:r>
              </a:p>
            </p:txBody>
          </p:sp>
        </p:grpSp>
        <p:sp>
          <p:nvSpPr>
            <p:cNvPr id="153" name="TextBox 152"/>
            <p:cNvSpPr txBox="1"/>
            <p:nvPr/>
          </p:nvSpPr>
          <p:spPr>
            <a:xfrm>
              <a:off x="3704108" y="2032027"/>
              <a:ext cx="29527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154" name="Straight Connector 153"/>
            <p:cNvCxnSpPr/>
            <p:nvPr/>
          </p:nvCxnSpPr>
          <p:spPr>
            <a:xfrm>
              <a:off x="3746242" y="2281021"/>
              <a:ext cx="23502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/>
            <p:cNvSpPr txBox="1"/>
            <p:nvPr/>
          </p:nvSpPr>
          <p:spPr>
            <a:xfrm>
              <a:off x="3682137" y="2235397"/>
              <a:ext cx="39145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a</a:t>
              </a:r>
              <a:r>
                <a:rPr lang="en-US" sz="1300" b="1" baseline="30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m</a:t>
              </a:r>
            </a:p>
          </p:txBody>
        </p:sp>
      </p:grpSp>
      <p:sp>
        <p:nvSpPr>
          <p:cNvPr id="159" name="Rectangle 158"/>
          <p:cNvSpPr/>
          <p:nvPr>
            <p:custDataLst>
              <p:tags r:id="rId8"/>
            </p:custDataLst>
          </p:nvPr>
        </p:nvSpPr>
        <p:spPr>
          <a:xfrm>
            <a:off x="1829405" y="339638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2427428" y="3320945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161" name="Straight Connector 160"/>
          <p:cNvCxnSpPr/>
          <p:nvPr/>
        </p:nvCxnSpPr>
        <p:spPr>
          <a:xfrm>
            <a:off x="2109486" y="3569936"/>
            <a:ext cx="9195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ounded Rectangle 161"/>
          <p:cNvSpPr/>
          <p:nvPr/>
        </p:nvSpPr>
        <p:spPr>
          <a:xfrm>
            <a:off x="2119616" y="3119429"/>
            <a:ext cx="464842" cy="2008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2031430" y="3046203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(– 4)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164" name="Rounded Rectangle 163"/>
          <p:cNvSpPr/>
          <p:nvPr/>
        </p:nvSpPr>
        <p:spPr>
          <a:xfrm>
            <a:off x="2132751" y="3583855"/>
            <a:ext cx="911077" cy="21227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2068659" y="3529659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(–4) × (–4)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6" name="Rounded Rectangle 165"/>
          <p:cNvSpPr/>
          <p:nvPr/>
        </p:nvSpPr>
        <p:spPr>
          <a:xfrm>
            <a:off x="1208127" y="3873133"/>
            <a:ext cx="1352768" cy="392176"/>
          </a:xfrm>
          <a:prstGeom prst="roundRect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  <p:sp>
        <p:nvSpPr>
          <p:cNvPr id="167" name="Rectangle 166"/>
          <p:cNvSpPr/>
          <p:nvPr>
            <p:custDataLst>
              <p:tags r:id="rId9"/>
            </p:custDataLst>
          </p:nvPr>
        </p:nvSpPr>
        <p:spPr>
          <a:xfrm>
            <a:off x="1829405" y="3904028"/>
            <a:ext cx="292068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202949" y="3823248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169" name="Straight Connector 168"/>
          <p:cNvCxnSpPr/>
          <p:nvPr/>
        </p:nvCxnSpPr>
        <p:spPr>
          <a:xfrm>
            <a:off x="2239105" y="4072239"/>
            <a:ext cx="2249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139631" y="4031962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16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71" name="Rectangle 170"/>
          <p:cNvSpPr/>
          <p:nvPr>
            <p:custDataLst>
              <p:tags r:id="rId10"/>
            </p:custDataLst>
          </p:nvPr>
        </p:nvSpPr>
        <p:spPr>
          <a:xfrm>
            <a:off x="1156595" y="3904031"/>
            <a:ext cx="7681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(– 4) </a:t>
            </a:r>
            <a:r>
              <a:rPr lang="pt-BR" sz="1400" b="1" baseline="30000" dirty="0">
                <a:latin typeface="Bookman Old Style" pitchFamily="18" charset="0"/>
                <a:ea typeface="Cambria Math" pitchFamily="18" charset="0"/>
              </a:rPr>
              <a:t>–2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802376" y="3904028"/>
            <a:ext cx="382504" cy="29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3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  <a:sym typeface="Symbol"/>
              </a:rPr>
              <a:t></a:t>
            </a:r>
            <a:endParaRPr lang="en-US" sz="13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488575" y="2776074"/>
            <a:ext cx="622780" cy="374571"/>
            <a:chOff x="477621" y="1230419"/>
            <a:chExt cx="622780" cy="374571"/>
          </a:xfrm>
        </p:grpSpPr>
        <p:sp>
          <p:nvSpPr>
            <p:cNvPr id="73" name="TextBox 72"/>
            <p:cNvSpPr txBox="1"/>
            <p:nvPr/>
          </p:nvSpPr>
          <p:spPr>
            <a:xfrm>
              <a:off x="534296" y="1294014"/>
              <a:ext cx="509430" cy="274277"/>
            </a:xfrm>
            <a:prstGeom prst="roundRect">
              <a:avLst/>
            </a:prstGeom>
            <a:solidFill>
              <a:srgbClr val="7030A0"/>
            </a:solidFill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4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77621" y="1230419"/>
              <a:ext cx="622780" cy="37457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Sol.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845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0" grpId="0" animBg="1"/>
      <p:bldP spid="43" grpId="0"/>
      <p:bldP spid="45" grpId="0"/>
      <p:bldP spid="68" grpId="0"/>
      <p:bldP spid="69" grpId="0"/>
      <p:bldP spid="81" grpId="0"/>
      <p:bldP spid="93" grpId="0"/>
      <p:bldP spid="94" grpId="0"/>
      <p:bldP spid="104" grpId="0" animBg="1"/>
      <p:bldP spid="104" grpId="1" animBg="1"/>
      <p:bldP spid="83" grpId="0"/>
      <p:bldP spid="105" grpId="0" animBg="1"/>
      <p:bldP spid="105" grpId="1" animBg="1"/>
      <p:bldP spid="96" grpId="0"/>
      <p:bldP spid="110" grpId="0" animBg="1"/>
      <p:bldP spid="100" grpId="0"/>
      <p:bldP spid="101" grpId="0"/>
      <p:bldP spid="103" grpId="0"/>
      <p:bldP spid="108" grpId="0"/>
      <p:bldP spid="109" grpId="0"/>
      <p:bldP spid="142" grpId="0" animBg="1"/>
      <p:bldP spid="143" grpId="0"/>
      <p:bldP spid="147" grpId="0"/>
      <p:bldP spid="148" grpId="0"/>
      <p:bldP spid="149" grpId="0"/>
      <p:bldP spid="159" grpId="0"/>
      <p:bldP spid="160" grpId="0"/>
      <p:bldP spid="162" grpId="0" animBg="1"/>
      <p:bldP spid="162" grpId="1" animBg="1"/>
      <p:bldP spid="163" grpId="0"/>
      <p:bldP spid="164" grpId="0" animBg="1"/>
      <p:bldP spid="164" grpId="1" animBg="1"/>
      <p:bldP spid="165" grpId="0"/>
      <p:bldP spid="166" grpId="0" animBg="1"/>
      <p:bldP spid="167" grpId="0"/>
      <p:bldP spid="168" grpId="0"/>
      <p:bldP spid="170" grpId="0"/>
      <p:bldP spid="171" grpId="0"/>
      <p:bldP spid="1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30828" y="1256802"/>
            <a:ext cx="6542564" cy="3524751"/>
          </a:xfrm>
          <a:prstGeom prst="roundRect">
            <a:avLst>
              <a:gd name="adj" fmla="val 1565"/>
            </a:avLst>
          </a:prstGeom>
          <a:blipFill>
            <a:blip r:embed="rId13"/>
            <a:tile tx="0" ty="0" sx="100000" sy="100000" flip="none" algn="tl"/>
          </a:blipFill>
          <a:ln w="19050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83506" y="269566"/>
            <a:ext cx="6603101" cy="422279"/>
            <a:chOff x="1240361" y="2142471"/>
            <a:chExt cx="6603101" cy="422279"/>
          </a:xfrm>
        </p:grpSpPr>
        <p:sp>
          <p:nvSpPr>
            <p:cNvPr id="35" name="Rounded Rectangle 34"/>
            <p:cNvSpPr/>
            <p:nvPr/>
          </p:nvSpPr>
          <p:spPr>
            <a:xfrm>
              <a:off x="1584780" y="2170539"/>
              <a:ext cx="6258682" cy="361293"/>
            </a:xfrm>
            <a:prstGeom prst="roundRect">
              <a:avLst/>
            </a:prstGeom>
            <a:gradFill flip="none" rotWithShape="1">
              <a:gsLst>
                <a:gs pos="0">
                  <a:srgbClr val="CCFF66">
                    <a:tint val="66000"/>
                    <a:satMod val="160000"/>
                  </a:srgbClr>
                </a:gs>
                <a:gs pos="50000">
                  <a:srgbClr val="CCFF66">
                    <a:tint val="44500"/>
                    <a:satMod val="160000"/>
                  </a:srgbClr>
                </a:gs>
                <a:gs pos="100000">
                  <a:srgbClr val="CCFF6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schemeClr val="accent3">
                  <a:lumMod val="7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240361" y="2142471"/>
              <a:ext cx="422279" cy="422279"/>
              <a:chOff x="1240361" y="2142471"/>
              <a:chExt cx="422279" cy="422279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240361" y="2142471"/>
                <a:ext cx="422279" cy="4222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279034" y="2181144"/>
                <a:ext cx="348991" cy="34899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92213" y="2167068"/>
                <a:ext cx="336952" cy="36899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b="1" dirty="0">
                    <a:latin typeface="Benguiat Bk BT" pitchFamily="18" charset="0"/>
                  </a:rPr>
                  <a:t>1</a:t>
                </a:r>
                <a:endParaRPr lang="en-IN" b="1" dirty="0">
                  <a:latin typeface="Benguiat Bk BT" pitchFamily="18" charset="0"/>
                </a:endParaRPr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888816" y="301502"/>
            <a:ext cx="35072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Evaluate :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4162016" y="1408400"/>
            <a:ext cx="1033083" cy="495758"/>
            <a:chOff x="3040508" y="2032027"/>
            <a:chExt cx="1033083" cy="495758"/>
          </a:xfrm>
        </p:grpSpPr>
        <p:grpSp>
          <p:nvGrpSpPr>
            <p:cNvPr id="79" name="Group 78"/>
            <p:cNvGrpSpPr/>
            <p:nvPr/>
          </p:nvGrpSpPr>
          <p:grpSpPr>
            <a:xfrm>
              <a:off x="3040508" y="2043480"/>
              <a:ext cx="983742" cy="436245"/>
              <a:chOff x="3040508" y="2043480"/>
              <a:chExt cx="983742" cy="436245"/>
            </a:xfrm>
          </p:grpSpPr>
          <p:sp>
            <p:nvSpPr>
              <p:cNvPr id="75" name="Rounded Rectangle 74"/>
              <p:cNvSpPr/>
              <p:nvPr>
                <p:custDataLst>
                  <p:tags r:id="rId9"/>
                </p:custDataLst>
              </p:nvPr>
            </p:nvSpPr>
            <p:spPr>
              <a:xfrm>
                <a:off x="3090688" y="2043480"/>
                <a:ext cx="933562" cy="436245"/>
              </a:xfrm>
              <a:prstGeom prst="roundRect">
                <a:avLst/>
              </a:prstGeom>
              <a:blipFill>
                <a:blip r:embed="rId14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a:blip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b="1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76" name="TextBox 75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3040508" y="2082283"/>
                <a:ext cx="50847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a</a:t>
                </a:r>
                <a:r>
                  <a:rPr lang="en-US" sz="1400" b="1" baseline="50000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– m</a:t>
                </a:r>
                <a:endParaRPr lang="en-IN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endParaRPr>
              </a:p>
            </p:txBody>
          </p:sp>
          <p:sp>
            <p:nvSpPr>
              <p:cNvPr id="78" name="TextBox 77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401290" y="2121077"/>
                <a:ext cx="292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=</a:t>
                </a:r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3704108" y="2032027"/>
              <a:ext cx="29527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b="1" dirty="0">
                  <a:solidFill>
                    <a:schemeClr val="bg1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3746242" y="2281021"/>
              <a:ext cx="23502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3682137" y="2235397"/>
              <a:ext cx="39145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a</a:t>
              </a:r>
              <a:r>
                <a:rPr lang="en-US" sz="1300" b="1" baseline="30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m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0828" y="683016"/>
            <a:ext cx="6555772" cy="573479"/>
            <a:chOff x="530828" y="683016"/>
            <a:chExt cx="6555772" cy="573479"/>
          </a:xfrm>
        </p:grpSpPr>
        <p:sp>
          <p:nvSpPr>
            <p:cNvPr id="40" name="Rounded Rectangle 39"/>
            <p:cNvSpPr/>
            <p:nvPr/>
          </p:nvSpPr>
          <p:spPr>
            <a:xfrm>
              <a:off x="530828" y="696658"/>
              <a:ext cx="6555772" cy="540165"/>
            </a:xfrm>
            <a:prstGeom prst="roundRect">
              <a:avLst/>
            </a:prstGeom>
            <a:solidFill>
              <a:srgbClr val="D3FDF2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30828" y="683016"/>
              <a:ext cx="1441085" cy="573479"/>
              <a:chOff x="530828" y="683016"/>
              <a:chExt cx="1441085" cy="573479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30828" y="773769"/>
                <a:ext cx="144108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latin typeface="Bookman Old Style" pitchFamily="18" charset="0"/>
                  </a:rPr>
                  <a:t>(iii)</a:t>
                </a:r>
                <a:endParaRPr lang="en-US" sz="1400" b="1" baseline="30000" dirty="0">
                  <a:latin typeface="Bookman Old Style" pitchFamily="18" charset="0"/>
                </a:endParaRP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1054543" y="683016"/>
                <a:ext cx="794805" cy="573479"/>
                <a:chOff x="1545058" y="4284271"/>
                <a:chExt cx="794805" cy="573479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>
                  <a:off x="1621927" y="4588487"/>
                  <a:ext cx="22907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TextBox 72"/>
                <p:cNvSpPr txBox="1"/>
                <p:nvPr/>
              </p:nvSpPr>
              <p:spPr>
                <a:xfrm>
                  <a:off x="1579652" y="4549973"/>
                  <a:ext cx="3032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prstClr val="black"/>
                      </a:solidFill>
                      <a:latin typeface="Bookman Old Style" panose="02050604050505020204" pitchFamily="18" charset="0"/>
                    </a:rPr>
                    <a:t>2</a:t>
                  </a:r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1849348" y="4284271"/>
                  <a:ext cx="49051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515938" algn="l"/>
                    </a:tabLst>
                    <a:defRPr/>
                  </a:pPr>
                  <a:r>
                    <a:rPr lang="en-US" sz="1100" b="1" kern="0" dirty="0">
                      <a:solidFill>
                        <a:prstClr val="black"/>
                      </a:solidFill>
                      <a:latin typeface="Bookman Old Style" pitchFamily="18" charset="0"/>
                      <a:cs typeface="Agent Orange" pitchFamily="2" charset="0"/>
                    </a:rPr>
                    <a:t>– 5</a:t>
                  </a:r>
                  <a:endParaRPr lang="en-US" sz="1600" b="1" i="1" kern="0" dirty="0">
                    <a:solidFill>
                      <a:prstClr val="black"/>
                    </a:solidFill>
                    <a:latin typeface="Bookman Old Style" pitchFamily="18" charset="0"/>
                    <a:cs typeface="Agent Orange" pitchFamily="2" charset="0"/>
                  </a:endParaRPr>
                </a:p>
              </p:txBody>
            </p:sp>
            <p:sp>
              <p:nvSpPr>
                <p:cNvPr id="77" name="Right Bracket 76"/>
                <p:cNvSpPr/>
                <p:nvPr/>
              </p:nvSpPr>
              <p:spPr>
                <a:xfrm flipH="1">
                  <a:off x="1545058" y="4380690"/>
                  <a:ext cx="91529" cy="411480"/>
                </a:xfrm>
                <a:prstGeom prst="rightBracket">
                  <a:avLst>
                    <a:gd name="adj" fmla="val 16323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" name="Right Bracket 79"/>
                <p:cNvSpPr/>
                <p:nvPr/>
              </p:nvSpPr>
              <p:spPr>
                <a:xfrm>
                  <a:off x="1813471" y="4380690"/>
                  <a:ext cx="91529" cy="411480"/>
                </a:xfrm>
                <a:prstGeom prst="rightBracket">
                  <a:avLst>
                    <a:gd name="adj" fmla="val 16323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1585561" y="4305948"/>
                  <a:ext cx="3032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prstClr val="black"/>
                      </a:solidFill>
                      <a:latin typeface="Bookman Old Style" pitchFamily="18" charset="0"/>
                    </a:rPr>
                    <a:t>1</a:t>
                  </a:r>
                </a:p>
              </p:txBody>
            </p:sp>
          </p:grpSp>
        </p:grpSp>
      </p:grpSp>
      <p:grpSp>
        <p:nvGrpSpPr>
          <p:cNvPr id="126" name="Group 125"/>
          <p:cNvGrpSpPr/>
          <p:nvPr/>
        </p:nvGrpSpPr>
        <p:grpSpPr>
          <a:xfrm>
            <a:off x="1284389" y="1294854"/>
            <a:ext cx="794805" cy="550071"/>
            <a:chOff x="1545058" y="4284271"/>
            <a:chExt cx="794805" cy="550071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1621927" y="4588487"/>
              <a:ext cx="2290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1579652" y="4526565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849348" y="4284271"/>
              <a:ext cx="4905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515938" algn="l"/>
                </a:tabLst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Bookman Old Style" pitchFamily="18" charset="0"/>
                  <a:cs typeface="Agent Orange" pitchFamily="2" charset="0"/>
                </a:rPr>
                <a:t>– 5</a:t>
              </a:r>
              <a:endParaRPr lang="en-US" sz="1600" b="1" i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endParaRPr>
            </a:p>
          </p:txBody>
        </p:sp>
        <p:sp>
          <p:nvSpPr>
            <p:cNvPr id="130" name="Right Bracket 129"/>
            <p:cNvSpPr/>
            <p:nvPr/>
          </p:nvSpPr>
          <p:spPr>
            <a:xfrm flipH="1">
              <a:off x="1545058" y="4380690"/>
              <a:ext cx="91529" cy="411480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1" name="Right Bracket 130"/>
            <p:cNvSpPr/>
            <p:nvPr/>
          </p:nvSpPr>
          <p:spPr>
            <a:xfrm>
              <a:off x="1813471" y="4380690"/>
              <a:ext cx="91529" cy="411480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585561" y="4326115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</p:grpSp>
      <p:sp>
        <p:nvSpPr>
          <p:cNvPr id="133" name="Rectangle 132"/>
          <p:cNvSpPr/>
          <p:nvPr>
            <p:custDataLst>
              <p:tags r:id="rId1"/>
            </p:custDataLst>
          </p:nvPr>
        </p:nvSpPr>
        <p:spPr>
          <a:xfrm>
            <a:off x="1993932" y="142577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416799" y="1250346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135" name="Straight Connector 134"/>
          <p:cNvCxnSpPr/>
          <p:nvPr/>
        </p:nvCxnSpPr>
        <p:spPr>
          <a:xfrm>
            <a:off x="2370901" y="1499340"/>
            <a:ext cx="4445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3326687" y="1962153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sp>
        <p:nvSpPr>
          <p:cNvPr id="206" name="Rectangle 205"/>
          <p:cNvSpPr/>
          <p:nvPr>
            <p:custDataLst>
              <p:tags r:id="rId2"/>
            </p:custDataLst>
          </p:nvPr>
        </p:nvSpPr>
        <p:spPr>
          <a:xfrm>
            <a:off x="1981200" y="2860677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2404067" y="2698125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208" name="Straight Connector 207"/>
          <p:cNvCxnSpPr/>
          <p:nvPr/>
        </p:nvCxnSpPr>
        <p:spPr>
          <a:xfrm>
            <a:off x="2343421" y="2959997"/>
            <a:ext cx="4534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/>
          <p:cNvGrpSpPr/>
          <p:nvPr/>
        </p:nvGrpSpPr>
        <p:grpSpPr>
          <a:xfrm>
            <a:off x="2366472" y="2963701"/>
            <a:ext cx="421910" cy="522431"/>
            <a:chOff x="1520341" y="4327812"/>
            <a:chExt cx="421910" cy="522431"/>
          </a:xfrm>
        </p:grpSpPr>
        <p:cxnSp>
          <p:nvCxnSpPr>
            <p:cNvPr id="210" name="Straight Connector 209"/>
            <p:cNvCxnSpPr/>
            <p:nvPr/>
          </p:nvCxnSpPr>
          <p:spPr>
            <a:xfrm>
              <a:off x="1621927" y="4588487"/>
              <a:ext cx="2290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/>
            <p:cNvSpPr txBox="1"/>
            <p:nvPr/>
          </p:nvSpPr>
          <p:spPr>
            <a:xfrm>
              <a:off x="1520341" y="4542466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32</a:t>
              </a:r>
            </a:p>
          </p:txBody>
        </p:sp>
        <p:sp>
          <p:nvSpPr>
            <p:cNvPr id="213" name="Right Bracket 212"/>
            <p:cNvSpPr/>
            <p:nvPr/>
          </p:nvSpPr>
          <p:spPr>
            <a:xfrm flipH="1">
              <a:off x="1525741" y="4380690"/>
              <a:ext cx="91529" cy="411480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4" name="Right Bracket 213"/>
            <p:cNvSpPr/>
            <p:nvPr/>
          </p:nvSpPr>
          <p:spPr>
            <a:xfrm>
              <a:off x="1832788" y="4380690"/>
              <a:ext cx="91529" cy="411480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1585561" y="4327812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</p:grpSp>
      <p:sp>
        <p:nvSpPr>
          <p:cNvPr id="216" name="Rectangle 215"/>
          <p:cNvSpPr/>
          <p:nvPr>
            <p:custDataLst>
              <p:tags r:id="rId3"/>
            </p:custDataLst>
          </p:nvPr>
        </p:nvSpPr>
        <p:spPr>
          <a:xfrm>
            <a:off x="1971913" y="3570523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217" name="Rectangle 216"/>
          <p:cNvSpPr/>
          <p:nvPr>
            <p:custDataLst>
              <p:tags r:id="rId4"/>
            </p:custDataLst>
          </p:nvPr>
        </p:nvSpPr>
        <p:spPr>
          <a:xfrm>
            <a:off x="2257396" y="3570523"/>
            <a:ext cx="3032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1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218" name="Rectangle 217"/>
          <p:cNvSpPr/>
          <p:nvPr>
            <p:custDataLst>
              <p:tags r:id="rId5"/>
            </p:custDataLst>
          </p:nvPr>
        </p:nvSpPr>
        <p:spPr>
          <a:xfrm>
            <a:off x="2493616" y="3570523"/>
            <a:ext cx="312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×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2743200" y="3463859"/>
            <a:ext cx="421910" cy="521105"/>
            <a:chOff x="1520341" y="4325676"/>
            <a:chExt cx="421910" cy="521105"/>
          </a:xfrm>
        </p:grpSpPr>
        <p:cxnSp>
          <p:nvCxnSpPr>
            <p:cNvPr id="220" name="Straight Connector 219"/>
            <p:cNvCxnSpPr/>
            <p:nvPr/>
          </p:nvCxnSpPr>
          <p:spPr>
            <a:xfrm>
              <a:off x="1597875" y="4588487"/>
              <a:ext cx="27717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/>
            <p:cNvSpPr txBox="1"/>
            <p:nvPr/>
          </p:nvSpPr>
          <p:spPr>
            <a:xfrm>
              <a:off x="1579652" y="4539004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1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1520341" y="4325676"/>
              <a:ext cx="4219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32</a:t>
              </a:r>
            </a:p>
          </p:txBody>
        </p:sp>
      </p:grpSp>
      <p:sp>
        <p:nvSpPr>
          <p:cNvPr id="227" name="Rounded Rectangle 226"/>
          <p:cNvSpPr/>
          <p:nvPr/>
        </p:nvSpPr>
        <p:spPr>
          <a:xfrm>
            <a:off x="2322728" y="1527145"/>
            <a:ext cx="526821" cy="49764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2352409" y="1472378"/>
            <a:ext cx="548562" cy="578850"/>
            <a:chOff x="1545058" y="4271393"/>
            <a:chExt cx="548562" cy="578850"/>
          </a:xfrm>
        </p:grpSpPr>
        <p:cxnSp>
          <p:nvCxnSpPr>
            <p:cNvPr id="137" name="Straight Connector 136"/>
            <p:cNvCxnSpPr/>
            <p:nvPr/>
          </p:nvCxnSpPr>
          <p:spPr>
            <a:xfrm>
              <a:off x="1621927" y="4588487"/>
              <a:ext cx="2290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1579652" y="4542466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830031" y="4271393"/>
              <a:ext cx="2635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515938" algn="l"/>
                </a:tabLst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Bookman Old Style" pitchFamily="18" charset="0"/>
                  <a:cs typeface="Agent Orange" pitchFamily="2" charset="0"/>
                </a:rPr>
                <a:t>5</a:t>
              </a:r>
              <a:endParaRPr lang="en-US" sz="1600" b="1" i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endParaRPr>
            </a:p>
          </p:txBody>
        </p:sp>
        <p:sp>
          <p:nvSpPr>
            <p:cNvPr id="140" name="Right Bracket 139"/>
            <p:cNvSpPr/>
            <p:nvPr/>
          </p:nvSpPr>
          <p:spPr>
            <a:xfrm flipH="1">
              <a:off x="1545058" y="4380690"/>
              <a:ext cx="91529" cy="411480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1" name="Right Bracket 140"/>
            <p:cNvSpPr/>
            <p:nvPr/>
          </p:nvSpPr>
          <p:spPr>
            <a:xfrm>
              <a:off x="1813471" y="4380690"/>
              <a:ext cx="91529" cy="411480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585561" y="4327812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</p:grpSp>
      <p:sp>
        <p:nvSpPr>
          <p:cNvPr id="229" name="Rounded Rectangle 228"/>
          <p:cNvSpPr/>
          <p:nvPr/>
        </p:nvSpPr>
        <p:spPr>
          <a:xfrm>
            <a:off x="2342584" y="2221154"/>
            <a:ext cx="2255172" cy="44349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174" name="Rectangle 173"/>
          <p:cNvSpPr/>
          <p:nvPr>
            <p:custDataLst>
              <p:tags r:id="rId6"/>
            </p:custDataLst>
          </p:nvPr>
        </p:nvSpPr>
        <p:spPr>
          <a:xfrm>
            <a:off x="1987639" y="205387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>
            <a:off x="2350898" y="2211144"/>
            <a:ext cx="22468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412910" y="2184562"/>
            <a:ext cx="309197" cy="522431"/>
            <a:chOff x="2432222" y="2271480"/>
            <a:chExt cx="309197" cy="522431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2474497" y="2532155"/>
              <a:ext cx="2290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/>
            <p:cNvSpPr txBox="1"/>
            <p:nvPr/>
          </p:nvSpPr>
          <p:spPr>
            <a:xfrm>
              <a:off x="2432222" y="2486134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2438131" y="2271480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2845884" y="2184562"/>
            <a:ext cx="309197" cy="522431"/>
            <a:chOff x="2432222" y="2271480"/>
            <a:chExt cx="309197" cy="522431"/>
          </a:xfrm>
        </p:grpSpPr>
        <p:cxnSp>
          <p:nvCxnSpPr>
            <p:cNvPr id="186" name="Straight Connector 185"/>
            <p:cNvCxnSpPr/>
            <p:nvPr/>
          </p:nvCxnSpPr>
          <p:spPr>
            <a:xfrm>
              <a:off x="2474497" y="2532155"/>
              <a:ext cx="2290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2432222" y="2486134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438131" y="2271480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3347091" y="2184562"/>
            <a:ext cx="309197" cy="522431"/>
            <a:chOff x="2432222" y="2271480"/>
            <a:chExt cx="309197" cy="522431"/>
          </a:xfrm>
        </p:grpSpPr>
        <p:cxnSp>
          <p:nvCxnSpPr>
            <p:cNvPr id="191" name="Straight Connector 190"/>
            <p:cNvCxnSpPr/>
            <p:nvPr/>
          </p:nvCxnSpPr>
          <p:spPr>
            <a:xfrm>
              <a:off x="2474497" y="2532155"/>
              <a:ext cx="2290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191"/>
            <p:cNvSpPr txBox="1"/>
            <p:nvPr/>
          </p:nvSpPr>
          <p:spPr>
            <a:xfrm>
              <a:off x="2432222" y="2486134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2438131" y="2271480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3790689" y="2184562"/>
            <a:ext cx="309197" cy="522431"/>
            <a:chOff x="2432222" y="2271480"/>
            <a:chExt cx="309197" cy="522431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2474497" y="2532155"/>
              <a:ext cx="2290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/>
            <p:cNvSpPr txBox="1"/>
            <p:nvPr/>
          </p:nvSpPr>
          <p:spPr>
            <a:xfrm>
              <a:off x="2432222" y="2486134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438131" y="2271480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4241450" y="2184562"/>
            <a:ext cx="309197" cy="522431"/>
            <a:chOff x="2432222" y="2271480"/>
            <a:chExt cx="309197" cy="522431"/>
          </a:xfrm>
        </p:grpSpPr>
        <p:cxnSp>
          <p:nvCxnSpPr>
            <p:cNvPr id="201" name="Straight Connector 200"/>
            <p:cNvCxnSpPr/>
            <p:nvPr/>
          </p:nvCxnSpPr>
          <p:spPr>
            <a:xfrm>
              <a:off x="2474497" y="2532155"/>
              <a:ext cx="2290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/>
            <p:cNvSpPr txBox="1"/>
            <p:nvPr/>
          </p:nvSpPr>
          <p:spPr>
            <a:xfrm>
              <a:off x="2432222" y="2486134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2438131" y="2271480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</p:grpSp>
      <p:sp>
        <p:nvSpPr>
          <p:cNvPr id="181" name="Right Bracket 180"/>
          <p:cNvSpPr/>
          <p:nvPr/>
        </p:nvSpPr>
        <p:spPr>
          <a:xfrm flipH="1">
            <a:off x="2378317" y="2248406"/>
            <a:ext cx="91529" cy="411480"/>
          </a:xfrm>
          <a:prstGeom prst="rightBracket">
            <a:avLst>
              <a:gd name="adj" fmla="val 1632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2642212" y="2281522"/>
            <a:ext cx="2840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3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3075187" y="2281522"/>
            <a:ext cx="2840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3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576392" y="2281522"/>
            <a:ext cx="2840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3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4019990" y="2281522"/>
            <a:ext cx="28405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×</a:t>
            </a:r>
            <a:endParaRPr lang="en-US" sz="13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05" name="Right Bracket 204"/>
          <p:cNvSpPr/>
          <p:nvPr/>
        </p:nvSpPr>
        <p:spPr>
          <a:xfrm>
            <a:off x="4482928" y="2248406"/>
            <a:ext cx="91529" cy="411480"/>
          </a:xfrm>
          <a:prstGeom prst="rightBracket">
            <a:avLst>
              <a:gd name="adj" fmla="val 16323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1187477" y="3969213"/>
            <a:ext cx="1481820" cy="521986"/>
          </a:xfrm>
          <a:prstGeom prst="roundRect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  <p:sp>
        <p:nvSpPr>
          <p:cNvPr id="106" name="TextBox 105"/>
          <p:cNvSpPr txBox="1"/>
          <p:nvPr/>
        </p:nvSpPr>
        <p:spPr>
          <a:xfrm>
            <a:off x="802376" y="4092303"/>
            <a:ext cx="382504" cy="29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3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  <a:sym typeface="Symbol"/>
              </a:rPr>
              <a:t></a:t>
            </a:r>
            <a:endParaRPr lang="en-US" sz="13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1284389" y="3926682"/>
            <a:ext cx="794805" cy="550071"/>
            <a:chOff x="1545058" y="4284271"/>
            <a:chExt cx="794805" cy="550071"/>
          </a:xfrm>
        </p:grpSpPr>
        <p:cxnSp>
          <p:nvCxnSpPr>
            <p:cNvPr id="110" name="Straight Connector 109"/>
            <p:cNvCxnSpPr/>
            <p:nvPr/>
          </p:nvCxnSpPr>
          <p:spPr>
            <a:xfrm>
              <a:off x="1621927" y="4588487"/>
              <a:ext cx="2290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1579652" y="4526565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849348" y="4284271"/>
              <a:ext cx="4905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515938" algn="l"/>
                </a:tabLst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Bookman Old Style" pitchFamily="18" charset="0"/>
                  <a:cs typeface="Agent Orange" pitchFamily="2" charset="0"/>
                </a:rPr>
                <a:t>– 5</a:t>
              </a:r>
              <a:endParaRPr lang="en-US" sz="1600" b="1" i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endParaRPr>
            </a:p>
          </p:txBody>
        </p:sp>
        <p:sp>
          <p:nvSpPr>
            <p:cNvPr id="113" name="Right Bracket 112"/>
            <p:cNvSpPr/>
            <p:nvPr/>
          </p:nvSpPr>
          <p:spPr>
            <a:xfrm flipH="1">
              <a:off x="1545058" y="4380690"/>
              <a:ext cx="91529" cy="411480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4" name="Right Bracket 113"/>
            <p:cNvSpPr/>
            <p:nvPr/>
          </p:nvSpPr>
          <p:spPr>
            <a:xfrm>
              <a:off x="1813471" y="4380690"/>
              <a:ext cx="91529" cy="411480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585561" y="4326115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</p:grpSp>
      <p:sp>
        <p:nvSpPr>
          <p:cNvPr id="117" name="Rectangle 116"/>
          <p:cNvSpPr/>
          <p:nvPr>
            <p:custDataLst>
              <p:tags r:id="rId7"/>
            </p:custDataLst>
          </p:nvPr>
        </p:nvSpPr>
        <p:spPr>
          <a:xfrm>
            <a:off x="1981200" y="4095422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=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sp>
        <p:nvSpPr>
          <p:cNvPr id="118" name="Rectangle 117"/>
          <p:cNvSpPr/>
          <p:nvPr>
            <p:custDataLst>
              <p:tags r:id="rId8"/>
            </p:custDataLst>
          </p:nvPr>
        </p:nvSpPr>
        <p:spPr>
          <a:xfrm>
            <a:off x="2266683" y="4095422"/>
            <a:ext cx="4219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solidFill>
                  <a:prstClr val="black"/>
                </a:solidFill>
                <a:latin typeface="Bookman Old Style" pitchFamily="18" charset="0"/>
                <a:ea typeface="Cambria Math" panose="02040503050406030204" pitchFamily="18" charset="0"/>
              </a:rPr>
              <a:t>32</a:t>
            </a:r>
            <a:endParaRPr lang="en-US" sz="1400" b="1" baseline="30000" dirty="0">
              <a:solidFill>
                <a:prstClr val="black"/>
              </a:solidFill>
              <a:latin typeface="Bookman Old Style" pitchFamily="18" charset="0"/>
              <a:ea typeface="Cambria Math" panose="02040503050406030204" pitchFamily="18" charset="0"/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488575" y="1198487"/>
            <a:ext cx="622780" cy="374571"/>
            <a:chOff x="477621" y="1230419"/>
            <a:chExt cx="622780" cy="374571"/>
          </a:xfrm>
        </p:grpSpPr>
        <p:sp>
          <p:nvSpPr>
            <p:cNvPr id="108" name="TextBox 107"/>
            <p:cNvSpPr txBox="1"/>
            <p:nvPr/>
          </p:nvSpPr>
          <p:spPr>
            <a:xfrm>
              <a:off x="534296" y="1294014"/>
              <a:ext cx="509430" cy="274277"/>
            </a:xfrm>
            <a:prstGeom prst="roundRect">
              <a:avLst/>
            </a:prstGeom>
            <a:solidFill>
              <a:srgbClr val="7030A0"/>
            </a:solidFill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40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77621" y="1230419"/>
              <a:ext cx="622780" cy="37457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Sol.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633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3" grpId="0"/>
      <p:bldP spid="134" grpId="0"/>
      <p:bldP spid="175" grpId="0"/>
      <p:bldP spid="206" grpId="0"/>
      <p:bldP spid="207" grpId="0"/>
      <p:bldP spid="216" grpId="0"/>
      <p:bldP spid="217" grpId="0"/>
      <p:bldP spid="218" grpId="0"/>
      <p:bldP spid="227" grpId="0" animBg="1"/>
      <p:bldP spid="227" grpId="1" animBg="1"/>
      <p:bldP spid="229" grpId="0" animBg="1"/>
      <p:bldP spid="229" grpId="1" animBg="1"/>
      <p:bldP spid="174" grpId="0"/>
      <p:bldP spid="181" grpId="0" animBg="1"/>
      <p:bldP spid="184" grpId="0"/>
      <p:bldP spid="189" grpId="0"/>
      <p:bldP spid="194" grpId="0"/>
      <p:bldP spid="199" grpId="0"/>
      <p:bldP spid="205" grpId="0" animBg="1"/>
      <p:bldP spid="116" grpId="0" animBg="1"/>
      <p:bldP spid="106" grpId="0"/>
      <p:bldP spid="117" grpId="0"/>
      <p:bldP spid="1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530828" y="1195003"/>
            <a:ext cx="6542564" cy="3652700"/>
          </a:xfrm>
          <a:prstGeom prst="roundRect">
            <a:avLst>
              <a:gd name="adj" fmla="val 1565"/>
            </a:avLst>
          </a:prstGeom>
          <a:blipFill>
            <a:blip r:embed="rId20"/>
            <a:tile tx="0" ty="0" sx="100000" sy="100000" flip="none" algn="tl"/>
          </a:blipFill>
          <a:ln w="19050">
            <a:solidFill>
              <a:srgbClr val="7030A0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rgbClr val="0000FF"/>
              </a:solidFill>
              <a:latin typeface="Bookman Old Style" pitchFamily="18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83506" y="326975"/>
            <a:ext cx="6603101" cy="519928"/>
            <a:chOff x="1240361" y="2070880"/>
            <a:chExt cx="6603101" cy="519928"/>
          </a:xfrm>
        </p:grpSpPr>
        <p:sp>
          <p:nvSpPr>
            <p:cNvPr id="35" name="Rounded Rectangle 34"/>
            <p:cNvSpPr/>
            <p:nvPr/>
          </p:nvSpPr>
          <p:spPr>
            <a:xfrm>
              <a:off x="1584780" y="2070880"/>
              <a:ext cx="6258682" cy="519928"/>
            </a:xfrm>
            <a:prstGeom prst="roundRect">
              <a:avLst/>
            </a:prstGeom>
            <a:gradFill flip="none" rotWithShape="1">
              <a:gsLst>
                <a:gs pos="0">
                  <a:srgbClr val="CCFF66">
                    <a:tint val="66000"/>
                    <a:satMod val="160000"/>
                  </a:srgbClr>
                </a:gs>
                <a:gs pos="50000">
                  <a:srgbClr val="CCFF66">
                    <a:tint val="44500"/>
                    <a:satMod val="160000"/>
                  </a:srgbClr>
                </a:gs>
                <a:gs pos="100000">
                  <a:srgbClr val="CCFF6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19050">
              <a:solidFill>
                <a:schemeClr val="accent3">
                  <a:lumMod val="75000"/>
                </a:schemeClr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240361" y="2142471"/>
              <a:ext cx="422279" cy="422279"/>
              <a:chOff x="1240361" y="2142471"/>
              <a:chExt cx="422279" cy="422279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1240361" y="2142471"/>
                <a:ext cx="422279" cy="4222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279034" y="2181144"/>
                <a:ext cx="348991" cy="34899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292213" y="2167068"/>
                <a:ext cx="336952" cy="368990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b="1" dirty="0">
                    <a:latin typeface="Benguiat Bk BT" pitchFamily="18" charset="0"/>
                  </a:rPr>
                  <a:t>2</a:t>
                </a:r>
                <a:endParaRPr lang="en-IN" b="1" dirty="0">
                  <a:latin typeface="Benguiat Bk BT" pitchFamily="18" charset="0"/>
                </a:endParaRPr>
              </a:p>
            </p:txBody>
          </p:sp>
        </p:grpSp>
      </p:grpSp>
      <p:sp>
        <p:nvSpPr>
          <p:cNvPr id="40" name="Rounded Rectangle 39"/>
          <p:cNvSpPr/>
          <p:nvPr/>
        </p:nvSpPr>
        <p:spPr>
          <a:xfrm>
            <a:off x="530828" y="898858"/>
            <a:ext cx="6555772" cy="282529"/>
          </a:xfrm>
          <a:prstGeom prst="roundRect">
            <a:avLst/>
          </a:prstGeom>
          <a:solidFill>
            <a:srgbClr val="D3FDF2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30833" y="883503"/>
            <a:ext cx="19438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(</a:t>
            </a:r>
            <a:r>
              <a:rPr lang="en-US" sz="1400" b="1" dirty="0" err="1">
                <a:latin typeface="Bookman Old Style" pitchFamily="18" charset="0"/>
              </a:rPr>
              <a:t>i</a:t>
            </a:r>
            <a:r>
              <a:rPr lang="en-US" sz="1400" b="1" dirty="0">
                <a:latin typeface="Bookman Old Style" pitchFamily="18" charset="0"/>
              </a:rPr>
              <a:t>) (– 4)</a:t>
            </a:r>
            <a:r>
              <a:rPr lang="en-US" sz="1400" b="1" baseline="30000" dirty="0">
                <a:latin typeface="Bookman Old Style" pitchFamily="18" charset="0"/>
              </a:rPr>
              <a:t>5</a:t>
            </a:r>
            <a:r>
              <a:rPr lang="en-US" sz="1400" b="1" dirty="0">
                <a:latin typeface="Bookman Old Style" pitchFamily="18" charset="0"/>
              </a:rPr>
              <a:t> ÷ (– 4)</a:t>
            </a:r>
            <a:r>
              <a:rPr lang="en-US" sz="1400" b="1" baseline="30000" dirty="0">
                <a:latin typeface="Bookman Old Style" pitchFamily="18" charset="0"/>
              </a:rPr>
              <a:t>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88816" y="292253"/>
            <a:ext cx="63501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Bookman Old Style" pitchFamily="18" charset="0"/>
              </a:rPr>
              <a:t>Simplify and express the result in power notation with positive exponent :</a:t>
            </a:r>
          </a:p>
        </p:txBody>
      </p:sp>
      <p:sp>
        <p:nvSpPr>
          <p:cNvPr id="68" name="Rectangle 67"/>
          <p:cNvSpPr/>
          <p:nvPr>
            <p:custDataLst>
              <p:tags r:id="rId1"/>
            </p:custDataLst>
          </p:nvPr>
        </p:nvSpPr>
        <p:spPr>
          <a:xfrm>
            <a:off x="1031386" y="1276126"/>
            <a:ext cx="13308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(– 4)</a:t>
            </a:r>
            <a:r>
              <a:rPr lang="en-US" sz="1400" b="1" baseline="30000" dirty="0">
                <a:latin typeface="Bookman Old Style" pitchFamily="18" charset="0"/>
              </a:rPr>
              <a:t>5</a:t>
            </a:r>
            <a:r>
              <a:rPr lang="en-US" sz="1400" b="1" dirty="0">
                <a:latin typeface="Bookman Old Style" pitchFamily="18" charset="0"/>
              </a:rPr>
              <a:t> ÷ (– 4)</a:t>
            </a:r>
            <a:r>
              <a:rPr lang="en-US" sz="1400" b="1" baseline="30000" dirty="0">
                <a:latin typeface="Bookman Old Style" pitchFamily="18" charset="0"/>
              </a:rPr>
              <a:t>8</a:t>
            </a:r>
          </a:p>
        </p:txBody>
      </p:sp>
      <p:sp>
        <p:nvSpPr>
          <p:cNvPr id="69" name="Rectangle 68"/>
          <p:cNvSpPr/>
          <p:nvPr>
            <p:custDataLst>
              <p:tags r:id="rId2"/>
            </p:custDataLst>
          </p:nvPr>
        </p:nvSpPr>
        <p:spPr>
          <a:xfrm>
            <a:off x="2264375" y="1276126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492570" y="1276126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(– 4)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3462723" y="1814965"/>
            <a:ext cx="1041899" cy="511147"/>
            <a:chOff x="3040508" y="2032027"/>
            <a:chExt cx="1041899" cy="511147"/>
          </a:xfrm>
        </p:grpSpPr>
        <p:grpSp>
          <p:nvGrpSpPr>
            <p:cNvPr id="79" name="Group 78"/>
            <p:cNvGrpSpPr/>
            <p:nvPr/>
          </p:nvGrpSpPr>
          <p:grpSpPr>
            <a:xfrm>
              <a:off x="3040508" y="2043480"/>
              <a:ext cx="983742" cy="436245"/>
              <a:chOff x="3040508" y="2043480"/>
              <a:chExt cx="983742" cy="436245"/>
            </a:xfrm>
          </p:grpSpPr>
          <p:sp>
            <p:nvSpPr>
              <p:cNvPr id="75" name="Rounded Rectangle 74"/>
              <p:cNvSpPr/>
              <p:nvPr>
                <p:custDataLst>
                  <p:tags r:id="rId16"/>
                </p:custDataLst>
              </p:nvPr>
            </p:nvSpPr>
            <p:spPr>
              <a:xfrm>
                <a:off x="3090688" y="2043480"/>
                <a:ext cx="933562" cy="436245"/>
              </a:xfrm>
              <a:prstGeom prst="roundRect">
                <a:avLst/>
              </a:prstGeom>
              <a:blipFill>
                <a:blip r:embed="rId21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a:blip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 b="1">
                  <a:solidFill>
                    <a:schemeClr val="bg1"/>
                  </a:solidFill>
                  <a:latin typeface="Bookman Old Style" pitchFamily="18" charset="0"/>
                </a:endParaRPr>
              </a:p>
            </p:txBody>
          </p:sp>
          <p:sp>
            <p:nvSpPr>
              <p:cNvPr id="76" name="TextBox 75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040508" y="2082283"/>
                <a:ext cx="50847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a</a:t>
                </a:r>
                <a:r>
                  <a:rPr lang="en-US" sz="1400" b="1" baseline="50000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– m</a:t>
                </a:r>
                <a:endParaRPr lang="en-IN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endParaRPr>
              </a:p>
            </p:txBody>
          </p:sp>
          <p:sp>
            <p:nvSpPr>
              <p:cNvPr id="78" name="TextBox 77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3401290" y="2121077"/>
                <a:ext cx="2920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  <a:ea typeface="Cambria Math" pitchFamily="18" charset="0"/>
                  </a:rPr>
                  <a:t>=</a:t>
                </a:r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3704108" y="2032027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</a:rPr>
                <a:t>1</a:t>
              </a:r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3746242" y="2281021"/>
              <a:ext cx="23502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3673321" y="2235397"/>
              <a:ext cx="409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a</a:t>
              </a:r>
              <a:r>
                <a:rPr lang="en-US" sz="1400" b="1" baseline="30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m</a:t>
              </a:r>
            </a:p>
          </p:txBody>
        </p:sp>
      </p:grpSp>
      <p:sp>
        <p:nvSpPr>
          <p:cNvPr id="104" name="Rounded Rectangle 103"/>
          <p:cNvSpPr/>
          <p:nvPr/>
        </p:nvSpPr>
        <p:spPr>
          <a:xfrm>
            <a:off x="2546661" y="1669053"/>
            <a:ext cx="677727" cy="2742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2936993" y="1283466"/>
            <a:ext cx="369176" cy="1523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1093173" y="2228232"/>
            <a:ext cx="2039383" cy="408101"/>
          </a:xfrm>
          <a:prstGeom prst="roundRect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  <p:sp>
        <p:nvSpPr>
          <p:cNvPr id="100" name="Rectangle 99"/>
          <p:cNvSpPr/>
          <p:nvPr>
            <p:custDataLst>
              <p:tags r:id="rId3"/>
            </p:custDataLst>
          </p:nvPr>
        </p:nvSpPr>
        <p:spPr>
          <a:xfrm>
            <a:off x="2264375" y="2241627"/>
            <a:ext cx="292068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678273" y="2160844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102" name="Straight Connector 101"/>
          <p:cNvCxnSpPr/>
          <p:nvPr/>
        </p:nvCxnSpPr>
        <p:spPr>
          <a:xfrm>
            <a:off x="2583587" y="2409838"/>
            <a:ext cx="4821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497450" y="2369564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(– 4)</a:t>
            </a:r>
            <a:r>
              <a:rPr lang="en-US" sz="14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</a:p>
        </p:txBody>
      </p:sp>
      <p:sp>
        <p:nvSpPr>
          <p:cNvPr id="108" name="Rectangle 107"/>
          <p:cNvSpPr/>
          <p:nvPr>
            <p:custDataLst>
              <p:tags r:id="rId4"/>
            </p:custDataLst>
          </p:nvPr>
        </p:nvSpPr>
        <p:spPr>
          <a:xfrm>
            <a:off x="1031386" y="2241627"/>
            <a:ext cx="13308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itchFamily="18" charset="0"/>
              </a:rPr>
              <a:t>(– 4)</a:t>
            </a:r>
            <a:r>
              <a:rPr lang="en-US" sz="1400" b="1" baseline="30000" dirty="0">
                <a:latin typeface="Bookman Old Style" pitchFamily="18" charset="0"/>
              </a:rPr>
              <a:t>5</a:t>
            </a:r>
            <a:r>
              <a:rPr lang="en-US" sz="1400" b="1" dirty="0">
                <a:latin typeface="Bookman Old Style" pitchFamily="18" charset="0"/>
              </a:rPr>
              <a:t> ÷ (– 4)</a:t>
            </a:r>
            <a:r>
              <a:rPr lang="en-US" sz="1400" b="1" baseline="30000" dirty="0">
                <a:latin typeface="Bookman Old Style" pitchFamily="18" charset="0"/>
              </a:rPr>
              <a:t>8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09600" y="2241627"/>
            <a:ext cx="382504" cy="29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3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  <a:sym typeface="Symbol"/>
              </a:rPr>
              <a:t></a:t>
            </a:r>
            <a:endParaRPr lang="en-US" sz="13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sp>
        <p:nvSpPr>
          <p:cNvPr id="148" name="Rectangle 147"/>
          <p:cNvSpPr/>
          <p:nvPr>
            <p:custDataLst>
              <p:tags r:id="rId5"/>
            </p:custDataLst>
          </p:nvPr>
        </p:nvSpPr>
        <p:spPr>
          <a:xfrm>
            <a:off x="1829405" y="3370290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2199239" y="3306452"/>
            <a:ext cx="3690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  <a:r>
              <a:rPr lang="en-US" sz="1300" b="1" baseline="30000" dirty="0">
                <a:solidFill>
                  <a:prstClr val="black"/>
                </a:solidFill>
                <a:latin typeface="Bookman Old Style" pitchFamily="18" charset="0"/>
              </a:rPr>
              <a:t>2</a:t>
            </a:r>
          </a:p>
        </p:txBody>
      </p:sp>
      <p:cxnSp>
        <p:nvCxnSpPr>
          <p:cNvPr id="150" name="Straight Connector 149"/>
          <p:cNvCxnSpPr/>
          <p:nvPr/>
        </p:nvCxnSpPr>
        <p:spPr>
          <a:xfrm>
            <a:off x="2112398" y="3543847"/>
            <a:ext cx="50379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>
            <p:custDataLst>
              <p:tags r:id="rId6"/>
            </p:custDataLst>
          </p:nvPr>
        </p:nvSpPr>
        <p:spPr>
          <a:xfrm>
            <a:off x="1829405" y="3843534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2293321" y="3768094"/>
            <a:ext cx="29527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161" name="Straight Connector 160"/>
          <p:cNvCxnSpPr/>
          <p:nvPr/>
        </p:nvCxnSpPr>
        <p:spPr>
          <a:xfrm>
            <a:off x="2160601" y="4017088"/>
            <a:ext cx="6280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ounded Rectangle 161"/>
          <p:cNvSpPr/>
          <p:nvPr/>
        </p:nvSpPr>
        <p:spPr>
          <a:xfrm>
            <a:off x="2156113" y="3538611"/>
            <a:ext cx="422584" cy="22089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2081123" y="3493358"/>
            <a:ext cx="54854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(2</a:t>
            </a:r>
            <a:r>
              <a:rPr lang="en-US" sz="13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3</a:t>
            </a:r>
            <a:r>
              <a:rPr lang="en-US" sz="13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)</a:t>
            </a:r>
            <a:r>
              <a:rPr lang="en-US" sz="13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164" name="Rounded Rectangle 163"/>
          <p:cNvSpPr/>
          <p:nvPr/>
        </p:nvSpPr>
        <p:spPr>
          <a:xfrm>
            <a:off x="2176184" y="4035296"/>
            <a:ext cx="571364" cy="18729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66"/>
            </a:solidFill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solidFill>
                  <a:srgbClr val="0000FF"/>
                </a:solidFill>
                <a:latin typeface="Bookman Old Style" pitchFamily="18" charset="0"/>
              </a:rPr>
              <a:t> 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2118898" y="3976811"/>
            <a:ext cx="6928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(2)</a:t>
            </a:r>
            <a:r>
              <a:rPr lang="en-US" sz="13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3 × 2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1208127" y="4320285"/>
            <a:ext cx="1352768" cy="392176"/>
          </a:xfrm>
          <a:prstGeom prst="roundRect">
            <a:avLst/>
          </a:prstGeom>
          <a:ln w="19050">
            <a:solidFill>
              <a:srgbClr val="0000FF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/>
          </a:p>
        </p:txBody>
      </p:sp>
      <p:sp>
        <p:nvSpPr>
          <p:cNvPr id="167" name="Rectangle 166"/>
          <p:cNvSpPr/>
          <p:nvPr>
            <p:custDataLst>
              <p:tags r:id="rId7"/>
            </p:custDataLst>
          </p:nvPr>
        </p:nvSpPr>
        <p:spPr>
          <a:xfrm>
            <a:off x="1829405" y="4351180"/>
            <a:ext cx="292068" cy="310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202949" y="4270397"/>
            <a:ext cx="29527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prstClr val="black"/>
                </a:solidFill>
                <a:latin typeface="Bookman Old Style" pitchFamily="18" charset="0"/>
              </a:rPr>
              <a:t>1</a:t>
            </a:r>
          </a:p>
        </p:txBody>
      </p:sp>
      <p:cxnSp>
        <p:nvCxnSpPr>
          <p:cNvPr id="169" name="Straight Connector 168"/>
          <p:cNvCxnSpPr/>
          <p:nvPr/>
        </p:nvCxnSpPr>
        <p:spPr>
          <a:xfrm>
            <a:off x="2239105" y="4519391"/>
            <a:ext cx="22491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113184" y="4479117"/>
            <a:ext cx="47480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(2)</a:t>
            </a:r>
            <a:r>
              <a:rPr lang="en-US" sz="1300" b="1" baseline="30000" dirty="0">
                <a:solidFill>
                  <a:prstClr val="black"/>
                </a:solidFill>
                <a:latin typeface="Bookman Old Style" panose="02050604050505020204" pitchFamily="18" charset="0"/>
              </a:rPr>
              <a:t>6</a:t>
            </a:r>
          </a:p>
        </p:txBody>
      </p:sp>
      <p:sp>
        <p:nvSpPr>
          <p:cNvPr id="171" name="Rectangle 170"/>
          <p:cNvSpPr/>
          <p:nvPr>
            <p:custDataLst>
              <p:tags r:id="rId8"/>
            </p:custDataLst>
          </p:nvPr>
        </p:nvSpPr>
        <p:spPr>
          <a:xfrm>
            <a:off x="1156595" y="4351183"/>
            <a:ext cx="7681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(– 4) </a:t>
            </a:r>
            <a:r>
              <a:rPr lang="pt-BR" sz="1400" b="1" baseline="30000" dirty="0">
                <a:latin typeface="Bookman Old Style" pitchFamily="18" charset="0"/>
                <a:ea typeface="Cambria Math" pitchFamily="18" charset="0"/>
              </a:rPr>
              <a:t>–2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802376" y="4351182"/>
            <a:ext cx="382504" cy="29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15938" algn="l"/>
              </a:tabLst>
              <a:defRPr/>
            </a:pPr>
            <a:r>
              <a:rPr lang="en-US" sz="1300" b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  <a:sym typeface="Symbol"/>
              </a:rPr>
              <a:t></a:t>
            </a:r>
            <a:endParaRPr lang="en-US" sz="1300" b="1" i="1" kern="0" dirty="0">
              <a:solidFill>
                <a:prstClr val="black"/>
              </a:solidFill>
              <a:latin typeface="Bookman Old Style" pitchFamily="18" charset="0"/>
              <a:cs typeface="Agent Orange" pitchFamily="2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878671" y="1298386"/>
            <a:ext cx="481222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5 – 8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3729403" y="1331433"/>
            <a:ext cx="1449436" cy="307777"/>
            <a:chOff x="3048600" y="2089176"/>
            <a:chExt cx="1449436" cy="307777"/>
          </a:xfrm>
        </p:grpSpPr>
        <p:sp>
          <p:nvSpPr>
            <p:cNvPr id="107" name="Rounded Rectangle 106"/>
            <p:cNvSpPr/>
            <p:nvPr>
              <p:custDataLst>
                <p:tags r:id="rId14"/>
              </p:custDataLst>
            </p:nvPr>
          </p:nvSpPr>
          <p:spPr>
            <a:xfrm>
              <a:off x="3066536" y="2101889"/>
              <a:ext cx="1351304" cy="270874"/>
            </a:xfrm>
            <a:prstGeom prst="roundRect">
              <a:avLst/>
            </a:prstGeom>
            <a:blipFill>
              <a:blip r:embed="rId2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11" name="TextBox 110"/>
            <p:cNvSpPr txBox="1"/>
            <p:nvPr>
              <p:custDataLst>
                <p:tags r:id="rId15"/>
              </p:custDataLst>
            </p:nvPr>
          </p:nvSpPr>
          <p:spPr>
            <a:xfrm>
              <a:off x="3048600" y="2089176"/>
              <a:ext cx="14494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÷ 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n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= 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m–n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 </a:t>
              </a:r>
            </a:p>
          </p:txBody>
        </p:sp>
      </p:grpSp>
      <p:sp>
        <p:nvSpPr>
          <p:cNvPr id="93" name="Rectangle 92"/>
          <p:cNvSpPr/>
          <p:nvPr>
            <p:custDataLst>
              <p:tags r:id="rId9"/>
            </p:custDataLst>
          </p:nvPr>
        </p:nvSpPr>
        <p:spPr>
          <a:xfrm>
            <a:off x="2264375" y="1658541"/>
            <a:ext cx="292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latin typeface="Bookman Old Style" pitchFamily="18" charset="0"/>
                <a:ea typeface="Cambria Math" pitchFamily="18" charset="0"/>
              </a:rPr>
              <a:t>=</a:t>
            </a:r>
            <a:endParaRPr lang="en-US" sz="1400" b="1" baseline="30000" dirty="0">
              <a:latin typeface="Bookman Old Style" pitchFamily="18" charset="0"/>
              <a:ea typeface="Cambria Math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492570" y="1658541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Bookman Old Style" pitchFamily="18" charset="0"/>
              </a:rPr>
              <a:t>(– 4)</a:t>
            </a:r>
            <a:endParaRPr lang="en-US" sz="1400" b="1" baseline="30000" dirty="0">
              <a:solidFill>
                <a:prstClr val="black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903543" y="1687070"/>
            <a:ext cx="362600" cy="235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baseline="30000" dirty="0">
                <a:solidFill>
                  <a:prstClr val="black"/>
                </a:solidFill>
                <a:latin typeface="Bookman Old Style" pitchFamily="18" charset="0"/>
              </a:rPr>
              <a:t>– 3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541084" y="2671203"/>
            <a:ext cx="6555772" cy="555549"/>
            <a:chOff x="609600" y="700946"/>
            <a:chExt cx="6555772" cy="555549"/>
          </a:xfrm>
        </p:grpSpPr>
        <p:sp>
          <p:nvSpPr>
            <p:cNvPr id="116" name="Rounded Rectangle 115"/>
            <p:cNvSpPr/>
            <p:nvPr/>
          </p:nvSpPr>
          <p:spPr>
            <a:xfrm>
              <a:off x="609600" y="755338"/>
              <a:ext cx="6555772" cy="456103"/>
            </a:xfrm>
            <a:prstGeom prst="roundRect">
              <a:avLst/>
            </a:prstGeom>
            <a:solidFill>
              <a:srgbClr val="D3FDF2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17" name="Group 116"/>
            <p:cNvGrpSpPr/>
            <p:nvPr/>
          </p:nvGrpSpPr>
          <p:grpSpPr>
            <a:xfrm>
              <a:off x="631582" y="700946"/>
              <a:ext cx="1715294" cy="555549"/>
              <a:chOff x="631582" y="700946"/>
              <a:chExt cx="1715294" cy="555549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631582" y="799170"/>
                <a:ext cx="171529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latin typeface="Bookman Old Style" pitchFamily="18" charset="0"/>
                  </a:rPr>
                  <a:t>(ii)</a:t>
                </a:r>
                <a:endParaRPr lang="en-US" sz="1400" b="1" baseline="30000" dirty="0">
                  <a:latin typeface="Bookman Old Style" pitchFamily="18" charset="0"/>
                </a:endParaRPr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1049863" y="700946"/>
                <a:ext cx="790520" cy="555549"/>
                <a:chOff x="1540378" y="4302201"/>
                <a:chExt cx="790520" cy="555549"/>
              </a:xfrm>
            </p:grpSpPr>
            <p:cxnSp>
              <p:nvCxnSpPr>
                <p:cNvPr id="120" name="Straight Connector 119"/>
                <p:cNvCxnSpPr/>
                <p:nvPr/>
              </p:nvCxnSpPr>
              <p:spPr>
                <a:xfrm>
                  <a:off x="1621927" y="4588487"/>
                  <a:ext cx="22907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TextBox 120"/>
                <p:cNvSpPr txBox="1"/>
                <p:nvPr/>
              </p:nvSpPr>
              <p:spPr>
                <a:xfrm>
                  <a:off x="1540378" y="4549973"/>
                  <a:ext cx="38183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prstClr val="black"/>
                      </a:solidFill>
                      <a:latin typeface="Bookman Old Style" panose="02050604050505020204" pitchFamily="18" charset="0"/>
                    </a:rPr>
                    <a:t>2</a:t>
                  </a:r>
                  <a:r>
                    <a:rPr lang="en-US" sz="1400" b="1" baseline="30000" dirty="0">
                      <a:solidFill>
                        <a:prstClr val="black"/>
                      </a:solidFill>
                      <a:latin typeface="Bookman Old Style" panose="02050604050505020204" pitchFamily="18" charset="0"/>
                    </a:rPr>
                    <a:t>3</a:t>
                  </a:r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1840383" y="4302201"/>
                  <a:ext cx="49051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tabLst>
                      <a:tab pos="515938" algn="l"/>
                    </a:tabLst>
                    <a:defRPr/>
                  </a:pPr>
                  <a:r>
                    <a:rPr lang="en-US" sz="1100" b="1" kern="0" dirty="0">
                      <a:solidFill>
                        <a:prstClr val="black"/>
                      </a:solidFill>
                      <a:latin typeface="Bookman Old Style" pitchFamily="18" charset="0"/>
                      <a:cs typeface="Agent Orange" pitchFamily="2" charset="0"/>
                    </a:rPr>
                    <a:t>2</a:t>
                  </a:r>
                  <a:endParaRPr lang="en-US" sz="1600" b="1" i="1" kern="0" dirty="0">
                    <a:solidFill>
                      <a:prstClr val="black"/>
                    </a:solidFill>
                    <a:latin typeface="Bookman Old Style" pitchFamily="18" charset="0"/>
                    <a:cs typeface="Agent Orange" pitchFamily="2" charset="0"/>
                  </a:endParaRPr>
                </a:p>
              </p:txBody>
            </p:sp>
            <p:sp>
              <p:nvSpPr>
                <p:cNvPr id="123" name="Right Bracket 122"/>
                <p:cNvSpPr/>
                <p:nvPr/>
              </p:nvSpPr>
              <p:spPr>
                <a:xfrm flipH="1">
                  <a:off x="1545058" y="4380690"/>
                  <a:ext cx="91529" cy="411480"/>
                </a:xfrm>
                <a:prstGeom prst="rightBracket">
                  <a:avLst>
                    <a:gd name="adj" fmla="val 16323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4" name="Right Bracket 123"/>
                <p:cNvSpPr/>
                <p:nvPr/>
              </p:nvSpPr>
              <p:spPr>
                <a:xfrm>
                  <a:off x="1813471" y="4380690"/>
                  <a:ext cx="91529" cy="411480"/>
                </a:xfrm>
                <a:prstGeom prst="rightBracket">
                  <a:avLst>
                    <a:gd name="adj" fmla="val 163238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1585561" y="4305948"/>
                  <a:ext cx="30328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prstClr val="black"/>
                      </a:solidFill>
                      <a:latin typeface="Bookman Old Style" pitchFamily="18" charset="0"/>
                    </a:rPr>
                    <a:t>1</a:t>
                  </a:r>
                </a:p>
              </p:txBody>
            </p:sp>
          </p:grpSp>
        </p:grpSp>
      </p:grpSp>
      <p:grpSp>
        <p:nvGrpSpPr>
          <p:cNvPr id="126" name="Group 125"/>
          <p:cNvGrpSpPr/>
          <p:nvPr/>
        </p:nvGrpSpPr>
        <p:grpSpPr>
          <a:xfrm>
            <a:off x="1305489" y="3323705"/>
            <a:ext cx="614885" cy="565439"/>
            <a:chOff x="1540378" y="4284271"/>
            <a:chExt cx="614885" cy="565439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1621927" y="4588487"/>
              <a:ext cx="2290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1540378" y="4541933"/>
              <a:ext cx="3818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2</a:t>
              </a:r>
              <a:r>
                <a:rPr lang="en-US" sz="1400" b="1" baseline="30000" dirty="0">
                  <a:solidFill>
                    <a:prstClr val="black"/>
                  </a:solidFill>
                  <a:latin typeface="Bookman Old Style" panose="02050604050505020204" pitchFamily="18" charset="0"/>
                </a:rPr>
                <a:t>3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849348" y="4284271"/>
              <a:ext cx="3059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515938" algn="l"/>
                </a:tabLst>
                <a:defRPr/>
              </a:pPr>
              <a:r>
                <a:rPr lang="en-US" sz="1100" b="1" kern="0" dirty="0">
                  <a:solidFill>
                    <a:prstClr val="black"/>
                  </a:solidFill>
                  <a:latin typeface="Bookman Old Style" pitchFamily="18" charset="0"/>
                  <a:cs typeface="Agent Orange" pitchFamily="2" charset="0"/>
                </a:rPr>
                <a:t>2</a:t>
              </a:r>
              <a:endParaRPr lang="en-US" sz="1600" b="1" i="1" kern="0" dirty="0">
                <a:solidFill>
                  <a:prstClr val="black"/>
                </a:solidFill>
                <a:latin typeface="Bookman Old Style" pitchFamily="18" charset="0"/>
                <a:cs typeface="Agent Orange" pitchFamily="2" charset="0"/>
              </a:endParaRPr>
            </a:p>
          </p:txBody>
        </p:sp>
        <p:sp>
          <p:nvSpPr>
            <p:cNvPr id="130" name="Right Bracket 129"/>
            <p:cNvSpPr/>
            <p:nvPr/>
          </p:nvSpPr>
          <p:spPr>
            <a:xfrm flipH="1">
              <a:off x="1545058" y="4380690"/>
              <a:ext cx="91529" cy="411480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1" name="Right Bracket 130"/>
            <p:cNvSpPr/>
            <p:nvPr/>
          </p:nvSpPr>
          <p:spPr>
            <a:xfrm>
              <a:off x="1813471" y="4380690"/>
              <a:ext cx="91529" cy="411480"/>
            </a:xfrm>
            <a:prstGeom prst="rightBracket">
              <a:avLst>
                <a:gd name="adj" fmla="val 16323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585561" y="4326115"/>
              <a:ext cx="303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prstClr val="black"/>
                  </a:solidFill>
                  <a:latin typeface="Bookman Old Style" pitchFamily="18" charset="0"/>
                </a:rPr>
                <a:t>1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888718" y="3357067"/>
            <a:ext cx="1094043" cy="596293"/>
            <a:chOff x="2888717" y="3367112"/>
            <a:chExt cx="1094043" cy="596293"/>
          </a:xfrm>
        </p:grpSpPr>
        <p:grpSp>
          <p:nvGrpSpPr>
            <p:cNvPr id="151" name="Group 150"/>
            <p:cNvGrpSpPr/>
            <p:nvPr/>
          </p:nvGrpSpPr>
          <p:grpSpPr>
            <a:xfrm>
              <a:off x="2888717" y="3416518"/>
              <a:ext cx="1094043" cy="522631"/>
              <a:chOff x="3019151" y="2008309"/>
              <a:chExt cx="1094043" cy="522631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3019151" y="2008309"/>
                <a:ext cx="1068615" cy="522631"/>
                <a:chOff x="3019151" y="2008309"/>
                <a:chExt cx="1068615" cy="522631"/>
              </a:xfrm>
            </p:grpSpPr>
            <p:sp>
              <p:nvSpPr>
                <p:cNvPr id="156" name="Rounded Rectangle 155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3019151" y="2008309"/>
                  <a:ext cx="1068615" cy="522631"/>
                </a:xfrm>
                <a:prstGeom prst="roundRect">
                  <a:avLst/>
                </a:prstGeom>
                <a:blipFill>
                  <a:blip r:embed="rId21" cstate="print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a:blipFill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b="1">
                    <a:solidFill>
                      <a:schemeClr val="bg1"/>
                    </a:solidFill>
                    <a:latin typeface="Bookman Old Style" pitchFamily="18" charset="0"/>
                  </a:endParaRPr>
                </a:p>
              </p:txBody>
            </p:sp>
            <p:sp>
              <p:nvSpPr>
                <p:cNvPr id="158" name="TextBox 157"/>
                <p:cNvSpPr txBox="1"/>
                <p:nvPr>
                  <p:custDataLst>
                    <p:tags r:id="rId13"/>
                  </p:custDataLst>
                </p:nvPr>
              </p:nvSpPr>
              <p:spPr>
                <a:xfrm>
                  <a:off x="3435134" y="2121077"/>
                  <a:ext cx="29206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bg1"/>
                      </a:solidFill>
                      <a:latin typeface="Bookman Old Style" pitchFamily="18" charset="0"/>
                      <a:ea typeface="Cambria Math" pitchFamily="18" charset="0"/>
                    </a:rPr>
                    <a:t>=</a:t>
                  </a:r>
                </a:p>
              </p:txBody>
            </p:sp>
          </p:grpSp>
          <p:sp>
            <p:nvSpPr>
              <p:cNvPr id="153" name="TextBox 152"/>
              <p:cNvSpPr txBox="1"/>
              <p:nvPr/>
            </p:nvSpPr>
            <p:spPr>
              <a:xfrm>
                <a:off x="3704108" y="2016659"/>
                <a:ext cx="4090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</a:rPr>
                  <a:t>a</a:t>
                </a:r>
                <a:r>
                  <a:rPr lang="en-US" sz="1400" b="1" baseline="30000" dirty="0">
                    <a:solidFill>
                      <a:schemeClr val="bg1"/>
                    </a:solidFill>
                    <a:latin typeface="Bookman Old Style" pitchFamily="18" charset="0"/>
                  </a:rPr>
                  <a:t>m</a:t>
                </a:r>
              </a:p>
            </p:txBody>
          </p:sp>
          <p:cxnSp>
            <p:nvCxnSpPr>
              <p:cNvPr id="154" name="Straight Connector 153"/>
              <p:cNvCxnSpPr/>
              <p:nvPr/>
            </p:nvCxnSpPr>
            <p:spPr>
              <a:xfrm>
                <a:off x="3746242" y="2281021"/>
                <a:ext cx="235026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TextBox 154"/>
              <p:cNvSpPr txBox="1"/>
              <p:nvPr/>
            </p:nvSpPr>
            <p:spPr>
              <a:xfrm>
                <a:off x="3692557" y="2220029"/>
                <a:ext cx="3706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a</a:t>
                </a:r>
                <a:r>
                  <a:rPr lang="en-US" sz="1400" b="1" baseline="30000" dirty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n</a:t>
                </a: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2951835" y="3367112"/>
              <a:ext cx="552406" cy="596293"/>
              <a:chOff x="1575794" y="4268903"/>
              <a:chExt cx="552406" cy="596293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1650411" y="4588487"/>
                <a:ext cx="172105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1"/>
              <p:nvPr/>
            </p:nvSpPr>
            <p:spPr>
              <a:xfrm>
                <a:off x="1585262" y="4557419"/>
                <a:ext cx="2920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1"/>
                    </a:solidFill>
                    <a:latin typeface="Bookman Old Style" panose="02050604050505020204" pitchFamily="18" charset="0"/>
                  </a:rPr>
                  <a:t>b</a:t>
                </a:r>
                <a:endParaRPr lang="en-US" sz="1400" b="1" baseline="30000" dirty="0">
                  <a:solidFill>
                    <a:schemeClr val="bg1"/>
                  </a:solidFill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822285" y="4268903"/>
                <a:ext cx="30591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515938" algn="l"/>
                  </a:tabLst>
                  <a:defRPr/>
                </a:pPr>
                <a:r>
                  <a:rPr lang="en-US" sz="1050" b="1" kern="0" dirty="0">
                    <a:solidFill>
                      <a:schemeClr val="bg1"/>
                    </a:solidFill>
                    <a:latin typeface="Bookman Old Style" pitchFamily="18" charset="0"/>
                    <a:cs typeface="Agent Orange" pitchFamily="2" charset="0"/>
                  </a:rPr>
                  <a:t>m</a:t>
                </a:r>
                <a:endParaRPr lang="en-US" sz="1400" b="1" i="1" kern="0" dirty="0">
                  <a:solidFill>
                    <a:schemeClr val="bg1"/>
                  </a:solidFill>
                  <a:latin typeface="Bookman Old Style" pitchFamily="18" charset="0"/>
                  <a:cs typeface="Agent Orange" pitchFamily="2" charset="0"/>
                </a:endParaRPr>
              </a:p>
            </p:txBody>
          </p:sp>
          <p:sp>
            <p:nvSpPr>
              <p:cNvPr id="137" name="Right Bracket 136"/>
              <p:cNvSpPr/>
              <p:nvPr/>
            </p:nvSpPr>
            <p:spPr>
              <a:xfrm flipH="1">
                <a:off x="1575794" y="4380690"/>
                <a:ext cx="91529" cy="411480"/>
              </a:xfrm>
              <a:prstGeom prst="rightBracket">
                <a:avLst>
                  <a:gd name="adj" fmla="val 163238"/>
                </a:avLst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8" name="Right Bracket 137"/>
              <p:cNvSpPr/>
              <p:nvPr/>
            </p:nvSpPr>
            <p:spPr>
              <a:xfrm>
                <a:off x="1813471" y="4380690"/>
                <a:ext cx="91529" cy="411480"/>
              </a:xfrm>
              <a:prstGeom prst="rightBracket">
                <a:avLst>
                  <a:gd name="adj" fmla="val 163238"/>
                </a:avLst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1585561" y="4321831"/>
                <a:ext cx="2888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  <a:latin typeface="Bookman Old Style" pitchFamily="18" charset="0"/>
                  </a:rPr>
                  <a:t>a</a:t>
                </a:r>
              </a:p>
            </p:txBody>
          </p:sp>
        </p:grpSp>
      </p:grpSp>
      <p:grpSp>
        <p:nvGrpSpPr>
          <p:cNvPr id="140" name="Group 139"/>
          <p:cNvGrpSpPr/>
          <p:nvPr/>
        </p:nvGrpSpPr>
        <p:grpSpPr>
          <a:xfrm>
            <a:off x="3615265" y="4320282"/>
            <a:ext cx="1346280" cy="307777"/>
            <a:chOff x="3014658" y="2089176"/>
            <a:chExt cx="1346280" cy="307777"/>
          </a:xfrm>
        </p:grpSpPr>
        <p:sp>
          <p:nvSpPr>
            <p:cNvPr id="141" name="Rounded Rectangle 140"/>
            <p:cNvSpPr/>
            <p:nvPr>
              <p:custDataLst>
                <p:tags r:id="rId10"/>
              </p:custDataLst>
            </p:nvPr>
          </p:nvSpPr>
          <p:spPr>
            <a:xfrm>
              <a:off x="3066536" y="2101889"/>
              <a:ext cx="1209657" cy="270874"/>
            </a:xfrm>
            <a:prstGeom prst="roundRect">
              <a:avLst/>
            </a:prstGeom>
            <a:blipFill>
              <a:blip r:embed="rId21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a:blip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b="1">
                <a:solidFill>
                  <a:schemeClr val="bg1"/>
                </a:solidFill>
                <a:latin typeface="Bookman Old Style" pitchFamily="18" charset="0"/>
              </a:endParaRPr>
            </a:p>
          </p:txBody>
        </p:sp>
        <p:sp>
          <p:nvSpPr>
            <p:cNvPr id="173" name="TextBox 172"/>
            <p:cNvSpPr txBox="1"/>
            <p:nvPr>
              <p:custDataLst>
                <p:tags r:id="rId11"/>
              </p:custDataLst>
            </p:nvPr>
          </p:nvSpPr>
          <p:spPr>
            <a:xfrm>
              <a:off x="3014658" y="2089176"/>
              <a:ext cx="13462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(a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)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n 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= a</a:t>
              </a:r>
              <a:r>
                <a:rPr lang="en-US" sz="1400" b="1" baseline="50000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m × n</a:t>
              </a:r>
              <a:r>
                <a:rPr lang="en-US" sz="1400" b="1" dirty="0">
                  <a:solidFill>
                    <a:schemeClr val="bg1"/>
                  </a:solidFill>
                  <a:latin typeface="Bookman Old Style" pitchFamily="18" charset="0"/>
                  <a:ea typeface="Cambria Math" pitchFamily="18" charset="0"/>
                </a:rPr>
                <a:t> 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88575" y="1140134"/>
            <a:ext cx="622780" cy="374571"/>
            <a:chOff x="477621" y="1230419"/>
            <a:chExt cx="622780" cy="374571"/>
          </a:xfrm>
        </p:grpSpPr>
        <p:sp>
          <p:nvSpPr>
            <p:cNvPr id="99" name="TextBox 98"/>
            <p:cNvSpPr txBox="1"/>
            <p:nvPr/>
          </p:nvSpPr>
          <p:spPr>
            <a:xfrm>
              <a:off x="534296" y="1294014"/>
              <a:ext cx="509430" cy="274277"/>
            </a:xfrm>
            <a:prstGeom prst="roundRect">
              <a:avLst/>
            </a:prstGeom>
            <a:solidFill>
              <a:srgbClr val="7030A0"/>
            </a:solidFill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4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77621" y="1230419"/>
              <a:ext cx="622780" cy="37457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Sol.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488575" y="3123043"/>
            <a:ext cx="622780" cy="374571"/>
            <a:chOff x="477621" y="1230419"/>
            <a:chExt cx="622780" cy="374571"/>
          </a:xfrm>
        </p:grpSpPr>
        <p:sp>
          <p:nvSpPr>
            <p:cNvPr id="114" name="TextBox 113"/>
            <p:cNvSpPr txBox="1"/>
            <p:nvPr/>
          </p:nvSpPr>
          <p:spPr>
            <a:xfrm>
              <a:off x="534296" y="1294014"/>
              <a:ext cx="509430" cy="274277"/>
            </a:xfrm>
            <a:prstGeom prst="roundRect">
              <a:avLst/>
            </a:prstGeom>
            <a:solidFill>
              <a:srgbClr val="7030A0"/>
            </a:solidFill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1400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77621" y="1230419"/>
              <a:ext cx="622780" cy="374571"/>
            </a:xfrm>
            <a:prstGeom prst="roundRect">
              <a:avLst/>
            </a:prstGeom>
            <a:noFill/>
            <a:ln w="28575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600" b="1">
                  <a:solidFill>
                    <a:schemeClr val="bg1"/>
                  </a:solidFill>
                  <a:latin typeface="Bookman Old Style" pitchFamily="18" charset="0"/>
                  <a:ea typeface="Cambria Math" panose="02040503050406030204" pitchFamily="18" charset="0"/>
                  <a:cs typeface="Arial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Sol.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504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1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0" grpId="0" animBg="1"/>
      <p:bldP spid="43" grpId="0"/>
      <p:bldP spid="45" grpId="0"/>
      <p:bldP spid="68" grpId="0"/>
      <p:bldP spid="69" grpId="0"/>
      <p:bldP spid="81" grpId="0"/>
      <p:bldP spid="104" grpId="0" animBg="1"/>
      <p:bldP spid="104" grpId="1" animBg="1"/>
      <p:bldP spid="105" grpId="0" animBg="1"/>
      <p:bldP spid="105" grpId="1" animBg="1"/>
      <p:bldP spid="110" grpId="0" animBg="1"/>
      <p:bldP spid="100" grpId="0"/>
      <p:bldP spid="101" grpId="0"/>
      <p:bldP spid="103" grpId="0"/>
      <p:bldP spid="108" grpId="0"/>
      <p:bldP spid="109" grpId="0"/>
      <p:bldP spid="148" grpId="0"/>
      <p:bldP spid="149" grpId="0"/>
      <p:bldP spid="159" grpId="0"/>
      <p:bldP spid="160" grpId="0"/>
      <p:bldP spid="162" grpId="0" animBg="1"/>
      <p:bldP spid="162" grpId="1" animBg="1"/>
      <p:bldP spid="163" grpId="0"/>
      <p:bldP spid="164" grpId="0" animBg="1"/>
      <p:bldP spid="164" grpId="1" animBg="1"/>
      <p:bldP spid="165" grpId="0"/>
      <p:bldP spid="166" grpId="0" animBg="1"/>
      <p:bldP spid="167" grpId="0"/>
      <p:bldP spid="168" grpId="0"/>
      <p:bldP spid="170" grpId="0"/>
      <p:bldP spid="171" grpId="0"/>
      <p:bldP spid="172" grpId="0"/>
      <p:bldP spid="91" grpId="0"/>
      <p:bldP spid="93" grpId="0"/>
      <p:bldP spid="94" grpId="0"/>
      <p:bldP spid="1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6402ca8b669b12ce96e1126fadd26248609ca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C064C1FC-D8CF-4EB1-87D2-D695736DAE03}&quot;/&gt;&lt;isInvalidForFieldText val=&quot;0&quot;/&gt;&lt;Image&gt;&lt;filename val=&quot;D:\Ajaz\Maths\State Board\8\Chapter_13_Indices\data\asimages\{C064C1FC-D8CF-4EB1-87D2-D695736DAE03}_4.png&quot;/&gt;&lt;left val=&quot;49&quot;/&gt;&lt;top val=&quot;157&quot;/&gt;&lt;width val=&quot;232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16&quot;/&gt;&lt;/TableIndex&gt;&lt;/ShapeTextInfo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46DF8063-4242-4210-AFD3-75D1BABADF0A}&quot;/&gt;&lt;isInvalidForFieldText val=&quot;0&quot;/&gt;&lt;Image&gt;&lt;filename val=&quot;D:\Ajaz\Maths\State Board\8\Chapter_13_Indices\data\asimages\{46DF8063-4242-4210-AFD3-75D1BABADF0A}_4.png&quot;/&gt;&lt;left val=&quot;84&quot;/&gt;&lt;top val=&quot;185&quot;/&gt;&lt;width val=&quot;37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B3D30FA9-086D-4B0A-900B-8B14420120B9}&quot;/&gt;&lt;isInvalidForFieldText val=&quot;0&quot;/&gt;&lt;Image&gt;&lt;filename val=&quot;D:\Ajaz\Maths\State Board\8\Chapter_13_Indices\data\asimages\{B3D30FA9-086D-4B0A-900B-8B14420120B9}_4.png&quot;/&gt;&lt;left val=&quot;105&quot;/&gt;&lt;top val=&quot;185&quot;/&gt;&lt;width val=&quot;40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13383CCA-2F8D-4282-B610-766C02C9DBC8}&quot;/&gt;&lt;isInvalidForFieldText val=&quot;0&quot;/&gt;&lt;Image&gt;&lt;filename val=&quot;D:\Ajaz\Maths\State Board\8\Chapter_13_Indices\data\asimages\{13383CCA-2F8D-4282-B610-766C02C9DBC8}_4.png&quot;/&gt;&lt;left val=&quot;51&quot;/&gt;&lt;top val=&quot;320&quot;/&gt;&lt;width val=&quot;76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6063175B-A8E2-4038-A2F6-9ADC9B49678A}&quot;/&gt;&lt;isInvalidForFieldText val=&quot;0&quot;/&gt;&lt;Image&gt;&lt;filename val=&quot;D:\Ajaz\Maths\State Board\8\Chapter_13_Indices\data\asimages\{6063175B-A8E2-4038-A2F6-9ADC9B49678A}_4.png&quot;/&gt;&lt;left val=&quot;49&quot;/&gt;&lt;top val=&quot;341&quot;/&gt;&lt;width val=&quot;325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1F82C902-9366-419F-815E-006D8D46D99A}&quot;/&gt;&lt;isInvalidForFieldText val=&quot;0&quot;/&gt;&lt;Image&gt;&lt;filename val=&quot;D:\Ajaz\Maths\State Board\8\Chapter_13_Indices\data\asimages\{1F82C902-9366-419F-815E-006D8D46D99A}_4.png&quot;/&gt;&lt;left val=&quot;57&quot;/&gt;&lt;top val=&quot;263&quot;/&gt;&lt;width val=&quot;175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20&quot;/&gt;&lt;/TableIndex&gt;&lt;/ShapeTextInfo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135F318E-1441-456C-B8E7-553EFA576CE7}&quot;/&gt;&lt;isInvalidForFieldText val=&quot;0&quot;/&gt;&lt;Image&gt;&lt;filename val=&quot;D:\Ajaz\Maths\State Board\8\Chapter_13_Indices\data\asimages\{135F318E-1441-456C-B8E7-553EFA576CE7}.png&quot;/&gt;&lt;left val=&quot;42&quot;/&gt;&lt;top val=&quot;188&quot;/&gt;&lt;width val=&quot;53&quot;/&gt;&lt;height val=&quot;32&quot;/&gt;&lt;hasText val=&quot;1&quot;/&gt;&lt;/Image&gt;&lt;/ThreeDShapeInfo&gt;"/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B39439B6-9F33-42D9-987B-CFC36AB79324}&quot;/&gt;&lt;isInvalidForFieldText val=&quot;0&quot;/&gt;&lt;Image&gt;&lt;filename val=&quot;D:\Ajaz\Maths\State Board\8\Chapter_13_Indices\data\asimages\{B39439B6-9F33-42D9-987B-CFC36AB79324}_4.png&quot;/&gt;&lt;left val=&quot;91&quot;/&gt;&lt;top val=&quot;236&quot;/&gt;&lt;width val=&quot;48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7D6867A0-5129-4FFC-8F20-23D4DED45EEA}&quot;/&gt;&lt;isInvalidForFieldText val=&quot;0&quot;/&gt;&lt;Image&gt;&lt;filename val=&quot;D:\Ajaz\Maths\State Board\8\Chapter_13_Indices\data\asimages\{7D6867A0-5129-4FFC-8F20-23D4DED45EEA}_4.png&quot;/&gt;&lt;left val=&quot;113&quot;/&gt;&lt;top val=&quot;235&quot;/&gt;&lt;width val=&quot;40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D3EE0B03-D7D5-4F44-A34B-03A8B3FFF33E}&quot;/&gt;&lt;isInvalidForFieldText val=&quot;0&quot;/&gt;&lt;Image&gt;&lt;filename val=&quot;D:\Ajaz\Maths\State Board\8\Chapter_13_Indices\data\asimages\{D3EE0B03-D7D5-4F44-A34B-03A8B3FFF33E}.png&quot;/&gt;&lt;left val=&quot;180&quot;/&gt;&lt;top val=&quot;265&quot;/&gt;&lt;width val=&quot;52&quot;/&gt;&lt;height val=&quot;32&quot;/&gt;&lt;hasText val=&quot;1&quot;/&gt;&lt;/Image&gt;&lt;/ThreeDShapeInfo&gt;"/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134500B0-597D-4ED2-801B-BD3C914B219D}&quot;/&gt;&lt;isInvalidForFieldText val=&quot;0&quot;/&gt;&lt;Image&gt;&lt;filename val=&quot;D:\Ajaz\Maths\State Board\8\Chapter_13_Indices\data\asimages\{134500B0-597D-4ED2-801B-BD3C914B219D}.png&quot;/&gt;&lt;left val=&quot;51&quot;/&gt;&lt;top val=&quot;258&quot;/&gt;&lt;width val=&quot;50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14&quot;/&gt;&lt;/TableIndex&gt;&lt;/ShapeTextInfo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49E0A85C-9D44-4082-A08C-6293C7382131}&quot;/&gt;&lt;isInvalidForFieldText val=&quot;0&quot;/&gt;&lt;Image&gt;&lt;filename val=&quot;D:\Ajaz\Maths\State Board\8\Chapter_13_Indices\data\asimages\{49E0A85C-9D44-4082-A08C-6293C7382131}.png&quot;/&gt;&lt;left val=&quot;51&quot;/&gt;&lt;top val=&quot;287&quot;/&gt;&lt;width val=&quot;50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14&quot;/&gt;&lt;/TableIndex&gt;&lt;/ShapeTextInfo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0BC0A960-6A01-464B-A2B7-E1C2E529EF46}&quot;/&gt;&lt;isInvalidForFieldText val=&quot;0&quot;/&gt;&lt;Image&gt;&lt;filename val=&quot;D:\Ajaz\Maths\State Board\8\Chapter_13_Indices\data\asimages\{0BC0A960-6A01-464B-A2B7-E1C2E529EF46}.png&quot;/&gt;&lt;left val=&quot;52&quot;/&gt;&lt;top val=&quot;230&quot;/&gt;&lt;width val=&quot;49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14&quot;/&gt;&lt;/TableIndex&gt;&lt;/ShapeTextInfo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C492F826-484D-4309-A09F-8FB895CB03C7}&quot;/&gt;&lt;isInvalidForFieldText val=&quot;0&quot;/&gt;&lt;Image&gt;&lt;filename val=&quot;D:\Ajaz\Maths\State Board\8\Chapter_13_Indices\data\asimages\{C492F826-484D-4309-A09F-8FB895CB03C7}_4.png&quot;/&gt;&lt;left val=&quot;90&quot;/&gt;&lt;top val=&quot;102&quot;/&gt;&lt;width val=&quot;37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49B73E44-192C-4487-AAEA-1D8D33B0E589}&quot;/&gt;&lt;isInvalidForFieldText val=&quot;0&quot;/&gt;&lt;Image&gt;&lt;filename val=&quot;D:\Ajaz\Maths\State Board\8\Chapter_13_Indices\data\asimages\{49B73E44-192C-4487-AAEA-1D8D33B0E589}_4.png&quot;/&gt;&lt;left val=&quot;95&quot;/&gt;&lt;top val=&quot;137&quot;/&gt;&lt;width val=&quot;40&quot;/&gt;&lt;height val=&quot;39&quot;/&gt;&lt;hasText val=&quot;1&quot;/&gt;&lt;/Image&gt;&lt;/ThreeDShapeInfo&gt;"/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69C4F125-6898-4A7D-9173-D5443CC424C8}&quot;/&gt;&lt;isInvalidForFieldText val=&quot;0&quot;/&gt;&lt;Image&gt;&lt;filename val=&quot;D:\Ajaz\Maths\State Board\8\Chapter_13_Indices\data\asimages\{69C4F125-6898-4A7D-9173-D5443CC424C8}_4.png&quot;/&gt;&lt;left val=&quot;114&quot;/&gt;&lt;top val=&quot;135&quot;/&gt;&lt;width val=&quot;109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11&quot;/&gt;&lt;/TableIndex&gt;&lt;/ShapeTextInfo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56A089F2-7C19-44E5-BFBF-C06948F0370D}&quot;/&gt;&lt;isInvalidForFieldText val=&quot;0&quot;/&gt;&lt;Image&gt;&lt;filename val=&quot;D:\Ajaz\Maths\State Board\8\Chapter_13_Indices\data\asimages\{56A089F2-7C19-44E5-BFBF-C06948F0370D}_4.png&quot;/&gt;&lt;left val=&quot;75&quot;/&gt;&lt;top val=&quot;81&quot;/&gt;&lt;width val=&quot;220&quot;/&gt;&lt;height val=&quot;91&quot;/&gt;&lt;hasText val=&quot;1&quot;/&gt;&lt;/Image&gt;&lt;/ThreeDShapeInfo&gt;"/>
  <p:tag name="PRESENTER_SHAPETEXTINFO" val="&lt;ShapeTextInfo&gt;&lt;TableIndex row=&quot;-1&quot; col=&quot;-1&quot;&gt;&lt;linesCount val=&quot;3&quot;/&gt;&lt;lineCharCount val=&quot;12&quot;/&gt;&lt;lineCharCount val=&quot;15&quot;/&gt;&lt;lineCharCount val=&quot;3&quot;/&gt;&lt;/TableIndex&gt;&lt;/ShapeTextInfo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72E33B59-AF8B-42C3-A7F1-C147FE7EE66F}&quot;/&gt;&lt;isInvalidForFieldText val=&quot;0&quot;/&gt;&lt;Image&gt;&lt;filename val=&quot;D:\Ajaz\Maths\State Board\8\Chapter_13_Indices\data\asimages\{72E33B59-AF8B-42C3-A7F1-C147FE7EE66F}_4.png&quot;/&gt;&lt;left val=&quot;84&quot;/&gt;&lt;top val=&quot;92&quot;/&gt;&lt;width val=&quot;185&quot;/&gt;&lt;height val=&quot;104&quot;/&gt;&lt;hasText val=&quot;1&quot;/&gt;&lt;/Image&gt;&lt;/ThreeDShapeInfo&gt;"/>
  <p:tag name="PRESENTER_SHAPETEXTINFO" val="&lt;ShapeTextInfo&gt;&lt;TableIndex row=&quot;-1&quot; col=&quot;-1&quot;&gt;&lt;linesCount val=&quot;2&quot;/&gt;&lt;lineCharCount val=&quot;12&quot;/&gt;&lt;lineCharCount val=&quot;13&quot;/&gt;&lt;/TableIndex&gt;&lt;/ShapeTextInfo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A1814971-D12A-47E5-AA8A-BFB63C83EC37}&quot;/&gt;&lt;isInvalidForFieldText val=&quot;0&quot;/&gt;&lt;Image&gt;&lt;filename val=&quot;D:\Ajaz\Maths\State Board\8\Chapter_13_Indices\data\asimages\{A1814971-D12A-47E5-AA8A-BFB63C83EC37}_4.png&quot;/&gt;&lt;left val=&quot;198&quot;/&gt;&lt;top val=&quot;158&quot;/&gt;&lt;width val=&quot;44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DB337963-B03D-43DD-8A76-79137565EE34}&quot;/&gt;&lt;isInvalidForFieldText val=&quot;0&quot;/&gt;&lt;Image&gt;&lt;filename val=&quot;D:\Ajaz\Maths\State Board\8\Chapter_13_Indices\data\asimages\{DB337963-B03D-43DD-8A76-79137565EE34}_4.png&quot;/&gt;&lt;left val=&quot;177&quot;/&gt;&lt;top val=&quot;159&quot;/&gt;&lt;width val=&quot;40&quot;/&gt;&lt;height val=&quot;39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FD191193-5916-4706-A287-C15F868C933D}&quot;/&gt;&lt;isInvalidForFieldText val=&quot;0&quot;/&gt;&lt;Image&gt;&lt;filename val=&quot;D:\Ajaz\Maths\State Board\8\Chapter_13_Indices\data\asimages\{FD191193-5916-4706-A287-C15F868C933D}_4.png&quot;/&gt;&lt;left val=&quot;134&quot;/&gt;&lt;top val=&quot;334&quot;/&gt;&lt;width val=&quot;115&quot;/&gt;&lt;height val=&quot;49&quot;/&gt;&lt;hasText val=&quot;1&quot;/&gt;&lt;/Image&gt;&lt;/ThreeDShapeInfo&gt;"/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F33FC89B-2A89-4D9B-8B27-594F4A1B0E23}&quot;/&gt;&lt;isInvalidForFieldText val=&quot;0&quot;/&gt;&lt;Image&gt;&lt;filename val=&quot;D:\Ajaz\Maths\State Board\8\Chapter_13_Indices\data\asimages\{F33FC89B-2A89-4D9B-8B27-594F4A1B0E23}_4.png&quot;/&gt;&lt;left val=&quot;96&quot;/&gt;&lt;top val=&quot;84&quot;/&gt;&lt;width val=&quot;96&quot;/&gt;&lt;height val=&quot;68&quot;/&gt;&lt;hasText val=&quot;1&quot;/&gt;&lt;/Image&gt;&lt;/ThreeDShapeInfo&gt;"/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166F3578-DEE8-4572-B4BF-FE72223AC969}&quot;/&gt;&lt;isInvalidForFieldText val=&quot;0&quot;/&gt;&lt;Image&gt;&lt;filename val=&quot;D:\Ajaz\Maths\State Board\8\Chapter_13_Indices\data\asimages\{166F3578-DEE8-4572-B4BF-FE72223AC969}_4.png&quot;/&gt;&lt;left val=&quot;51&quot;/&gt;&lt;top val=&quot;102&quot;/&gt;&lt;width val=&quot;44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7&quot;/&gt;&lt;/TableIndex&gt;&lt;/ShapeTextInfo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7&quot;/&gt;&lt;/TableIndex&gt;&lt;/ShapeTextInfo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7&quot;/&gt;&lt;/TableIndex&gt;&lt;/ShapeTextInfo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7&quot;/&gt;&lt;/TableIndex&gt;&lt;/ShapeText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D220CB86-6457-4E92-AED2-A3DCCBEB9593}&quot;/&gt;&lt;isInvalidForFieldText val=&quot;0&quot;/&gt;&lt;Image&gt;&lt;filename val=&quot;D:\Ajaz\Maths\State Board\8\Chapter_13_Indices\data\asimages\{D220CB86-6457-4E92-AED2-A3DCCBEB9593}_4.png&quot;/&gt;&lt;left val=&quot;122&quot;/&gt;&lt;top val=&quot;102&quot;/&gt;&lt;width val=&quot;58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7&quot;/&gt;&lt;/TableIndex&gt;&lt;/ShapeTextInfo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7&quot;/&gt;&lt;/TableIndex&gt;&lt;/ShapeTextInfo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7&quot;/&gt;&lt;/TableIndex&gt;&lt;/ShapeTextInfo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7&quot;/&gt;&lt;/TableIndex&gt;&lt;/ShapeTextInfo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7&quot;/&gt;&lt;/TableIndex&gt;&lt;/ShapeTextInfo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A67C2A75-6B21-44E7-A893-378E4F474A37}&quot;/&gt;&lt;isInvalidForFieldText val=&quot;0&quot;/&gt;&lt;Image&gt;&lt;filename val=&quot;D:\Ajaz\Maths\State Board\8\Chapter_13_Indices\data\asimages\{A67C2A75-6B21-44E7-A893-378E4F474A37}_4.png&quot;/&gt;&lt;left val=&quot;51&quot;/&gt;&lt;top val=&quot;70&quot;/&gt;&lt;width val=&quot;52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723D3746-1EF5-422B-8DEC-10457682023B}&quot;/&gt;&lt;isInvalidForFieldText val=&quot;0&quot;/&gt;&lt;Image&gt;&lt;filename val=&quot;D:\Ajaz\Maths\State Board\8\Chapter_13_Indices\data\asimages\{723D3746-1EF5-422B-8DEC-10457682023B}_4.png&quot;/&gt;&lt;left val=&quot;41&quot;/&gt;&lt;top val=&quot;208&quot;/&gt;&lt;width val=&quot;334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28&quot;/&gt;&lt;/TableIndex&gt;&lt;/ShapeTextInfo&gt;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9B98B464-9C4A-445D-A6CC-0274EEAC961F}&quot;/&gt;&lt;isInvalidForFieldText val=&quot;0&quot;/&gt;&lt;Image&gt;&lt;filename val=&quot;D:\Ajaz\Maths\State Board\8\Chapter_13_Indices\data\asimages\{9B98B464-9C4A-445D-A6CC-0274EEAC961F}_4.png&quot;/&gt;&lt;left val=&quot;86&quot;/&gt;&lt;top val=&quot;70&quot;/&gt;&lt;width val=&quot;37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3F3E1E4A-6571-4358-973E-EB8A420E0DE9}&quot;/&gt;&lt;isInvalidForFieldText val=&quot;0&quot;/&gt;&lt;Image&gt;&lt;filename val=&quot;D:\Ajaz\Maths\State Board\8\Chapter_13_Indices\data\asimages\{3F3E1E4A-6571-4358-973E-EB8A420E0DE9}_4.png&quot;/&gt;&lt;left val=&quot;123&quot;/&gt;&lt;top val=&quot;70&quot;/&gt;&lt;width val=&quot;58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AB16DA26-90C6-46B6-9580-C79B6A58242B}&quot;/&gt;&lt;isInvalidForFieldText val=&quot;0&quot;/&gt;&lt;Image&gt;&lt;filename val=&quot;D:\Ajaz\Maths\State Board\8\Chapter_13_Indices\data\asimages\{AB16DA26-90C6-46B6-9580-C79B6A58242B}_4.png&quot;/&gt;&lt;left val=&quot;50&quot;/&gt;&lt;top val=&quot;135&quot;/&gt;&lt;width val=&quot;61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C064C1FC-D8CF-4EB1-87D2-D695736DAE03}&quot;/&gt;&lt;isInvalidForFieldText val=&quot;0&quot;/&gt;&lt;Image&gt;&lt;filename val=&quot;D:\Ajaz\Maths\State Board\8\Chapter_13_Indices\data\asimages\{C064C1FC-D8CF-4EB1-87D2-D695736DAE03}_4.png&quot;/&gt;&lt;left val=&quot;49&quot;/&gt;&lt;top val=&quot;157&quot;/&gt;&lt;width val=&quot;232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16&quot;/&gt;&lt;/TableIndex&gt;&lt;/ShapeTextInfo&gt;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46DF8063-4242-4210-AFD3-75D1BABADF0A}&quot;/&gt;&lt;isInvalidForFieldText val=&quot;0&quot;/&gt;&lt;Image&gt;&lt;filename val=&quot;D:\Ajaz\Maths\State Board\8\Chapter_13_Indices\data\asimages\{46DF8063-4242-4210-AFD3-75D1BABADF0A}_4.png&quot;/&gt;&lt;left val=&quot;84&quot;/&gt;&lt;top val=&quot;185&quot;/&gt;&lt;width val=&quot;37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B3D30FA9-086D-4B0A-900B-8B14420120B9}&quot;/&gt;&lt;isInvalidForFieldText val=&quot;0&quot;/&gt;&lt;Image&gt;&lt;filename val=&quot;D:\Ajaz\Maths\State Board\8\Chapter_13_Indices\data\asimages\{B3D30FA9-086D-4B0A-900B-8B14420120B9}_4.png&quot;/&gt;&lt;left val=&quot;105&quot;/&gt;&lt;top val=&quot;185&quot;/&gt;&lt;width val=&quot;40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13383CCA-2F8D-4282-B610-766C02C9DBC8}&quot;/&gt;&lt;isInvalidForFieldText val=&quot;0&quot;/&gt;&lt;Image&gt;&lt;filename val=&quot;D:\Ajaz\Maths\State Board\8\Chapter_13_Indices\data\asimages\{13383CCA-2F8D-4282-B610-766C02C9DBC8}_4.png&quot;/&gt;&lt;left val=&quot;51&quot;/&gt;&lt;top val=&quot;320&quot;/&gt;&lt;width val=&quot;76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5&quot;/&gt;&lt;/TableIndex&gt;&lt;/ShapeTextInfo&gt;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6063175B-A8E2-4038-A2F6-9ADC9B49678A}&quot;/&gt;&lt;isInvalidForFieldText val=&quot;0&quot;/&gt;&lt;Image&gt;&lt;filename val=&quot;D:\Ajaz\Maths\State Board\8\Chapter_13_Indices\data\asimages\{6063175B-A8E2-4038-A2F6-9ADC9B49678A}_4.png&quot;/&gt;&lt;left val=&quot;49&quot;/&gt;&lt;top val=&quot;341&quot;/&gt;&lt;width val=&quot;325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A67C2A75-6B21-44E7-A893-378E4F474A37}&quot;/&gt;&lt;isInvalidForFieldText val=&quot;0&quot;/&gt;&lt;Image&gt;&lt;filename val=&quot;D:\Ajaz\Maths\State Board\8\Chapter_13_Indices\data\asimages\{A67C2A75-6B21-44E7-A893-378E4F474A37}_4.png&quot;/&gt;&lt;left val=&quot;51&quot;/&gt;&lt;top val=&quot;70&quot;/&gt;&lt;width val=&quot;52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1F82C902-9366-419F-815E-006D8D46D99A}&quot;/&gt;&lt;isInvalidForFieldText val=&quot;0&quot;/&gt;&lt;Image&gt;&lt;filename val=&quot;D:\Ajaz\Maths\State Board\8\Chapter_13_Indices\data\asimages\{1F82C902-9366-419F-815E-006D8D46D99A}_4.png&quot;/&gt;&lt;left val=&quot;57&quot;/&gt;&lt;top val=&quot;263&quot;/&gt;&lt;width val=&quot;175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20&quot;/&gt;&lt;/TableIndex&gt;&lt;/ShapeTextInfo&gt;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135F318E-1441-456C-B8E7-553EFA576CE7}&quot;/&gt;&lt;isInvalidForFieldText val=&quot;0&quot;/&gt;&lt;Image&gt;&lt;filename val=&quot;D:\Ajaz\Maths\State Board\8\Chapter_13_Indices\data\asimages\{135F318E-1441-456C-B8E7-553EFA576CE7}.png&quot;/&gt;&lt;left val=&quot;42&quot;/&gt;&lt;top val=&quot;188&quot;/&gt;&lt;width val=&quot;53&quot;/&gt;&lt;height val=&quot;32&quot;/&gt;&lt;hasText val=&quot;1&quot;/&gt;&lt;/Image&gt;&lt;/ThreeDShapeInfo&gt;"/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B39439B6-9F33-42D9-987B-CFC36AB79324}&quot;/&gt;&lt;isInvalidForFieldText val=&quot;0&quot;/&gt;&lt;Image&gt;&lt;filename val=&quot;D:\Ajaz\Maths\State Board\8\Chapter_13_Indices\data\asimages\{B39439B6-9F33-42D9-987B-CFC36AB79324}_4.png&quot;/&gt;&lt;left val=&quot;91&quot;/&gt;&lt;top val=&quot;236&quot;/&gt;&lt;width val=&quot;48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7D6867A0-5129-4FFC-8F20-23D4DED45EEA}&quot;/&gt;&lt;isInvalidForFieldText val=&quot;0&quot;/&gt;&lt;Image&gt;&lt;filename val=&quot;D:\Ajaz\Maths\State Board\8\Chapter_13_Indices\data\asimages\{7D6867A0-5129-4FFC-8F20-23D4DED45EEA}_4.png&quot;/&gt;&lt;left val=&quot;113&quot;/&gt;&lt;top val=&quot;235&quot;/&gt;&lt;width val=&quot;40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D3EE0B03-D7D5-4F44-A34B-03A8B3FFF33E}&quot;/&gt;&lt;isInvalidForFieldText val=&quot;0&quot;/&gt;&lt;Image&gt;&lt;filename val=&quot;D:\Ajaz\Maths\State Board\8\Chapter_13_Indices\data\asimages\{D3EE0B03-D7D5-4F44-A34B-03A8B3FFF33E}.png&quot;/&gt;&lt;left val=&quot;180&quot;/&gt;&lt;top val=&quot;265&quot;/&gt;&lt;width val=&quot;52&quot;/&gt;&lt;height val=&quot;32&quot;/&gt;&lt;hasText val=&quot;1&quot;/&gt;&lt;/Image&gt;&lt;/ThreeDShapeInfo&gt;"/>
  <p:tag name="PRESENTER_SHAPETEXTINFO" val="&lt;ShapeTextInfo&gt;&lt;TableIndex row=&quot;-1&quot; col=&quot;-1&quot;&gt;&lt;linesCount val=&quot;1&quot;/&gt;&lt;lineCharCount val=&quot;7&quot;/&gt;&lt;/TableIndex&gt;&lt;/ShapeTextInfo&gt;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134500B0-597D-4ED2-801B-BD3C914B219D}&quot;/&gt;&lt;isInvalidForFieldText val=&quot;0&quot;/&gt;&lt;Image&gt;&lt;filename val=&quot;D:\Ajaz\Maths\State Board\8\Chapter_13_Indices\data\asimages\{134500B0-597D-4ED2-801B-BD3C914B219D}.png&quot;/&gt;&lt;left val=&quot;51&quot;/&gt;&lt;top val=&quot;258&quot;/&gt;&lt;width val=&quot;50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14&quot;/&gt;&lt;/TableIndex&gt;&lt;/ShapeTextInfo&gt;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49E0A85C-9D44-4082-A08C-6293C7382131}&quot;/&gt;&lt;isInvalidForFieldText val=&quot;0&quot;/&gt;&lt;Image&gt;&lt;filename val=&quot;D:\Ajaz\Maths\State Board\8\Chapter_13_Indices\data\asimages\{49E0A85C-9D44-4082-A08C-6293C7382131}.png&quot;/&gt;&lt;left val=&quot;51&quot;/&gt;&lt;top val=&quot;287&quot;/&gt;&lt;width val=&quot;50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14&quot;/&gt;&lt;/TableIndex&gt;&lt;/ShapeTextInfo&gt;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0BC0A960-6A01-464B-A2B7-E1C2E529EF46}&quot;/&gt;&lt;isInvalidForFieldText val=&quot;0&quot;/&gt;&lt;Image&gt;&lt;filename val=&quot;D:\Ajaz\Maths\State Board\8\Chapter_13_Indices\data\asimages\{0BC0A960-6A01-464B-A2B7-E1C2E529EF46}.png&quot;/&gt;&lt;left val=&quot;52&quot;/&gt;&lt;top val=&quot;230&quot;/&gt;&lt;width val=&quot;49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14&quot;/&gt;&lt;/TableIndex&gt;&lt;/ShapeTextInfo&gt;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C492F826-484D-4309-A09F-8FB895CB03C7}&quot;/&gt;&lt;isInvalidForFieldText val=&quot;0&quot;/&gt;&lt;Image&gt;&lt;filename val=&quot;D:\Ajaz\Maths\State Board\8\Chapter_13_Indices\data\asimages\{C492F826-484D-4309-A09F-8FB895CB03C7}_4.png&quot;/&gt;&lt;left val=&quot;90&quot;/&gt;&lt;top val=&quot;102&quot;/&gt;&lt;width val=&quot;37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723D3746-1EF5-422B-8DEC-10457682023B}&quot;/&gt;&lt;isInvalidForFieldText val=&quot;0&quot;/&gt;&lt;Image&gt;&lt;filename val=&quot;D:\Ajaz\Maths\State Board\8\Chapter_13_Indices\data\asimages\{723D3746-1EF5-422B-8DEC-10457682023B}_4.png&quot;/&gt;&lt;left val=&quot;41&quot;/&gt;&lt;top val=&quot;208&quot;/&gt;&lt;width val=&quot;334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28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49B73E44-192C-4487-AAEA-1D8D33B0E589}&quot;/&gt;&lt;isInvalidForFieldText val=&quot;0&quot;/&gt;&lt;Image&gt;&lt;filename val=&quot;D:\Ajaz\Maths\State Board\8\Chapter_13_Indices\data\asimages\{49B73E44-192C-4487-AAEA-1D8D33B0E589}_4.png&quot;/&gt;&lt;left val=&quot;95&quot;/&gt;&lt;top val=&quot;137&quot;/&gt;&lt;width val=&quot;40&quot;/&gt;&lt;height val=&quot;39&quot;/&gt;&lt;hasText val=&quot;1&quot;/&gt;&lt;/Image&gt;&lt;/ThreeDShapeInfo&gt;"/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69C4F125-6898-4A7D-9173-D5443CC424C8}&quot;/&gt;&lt;isInvalidForFieldText val=&quot;0&quot;/&gt;&lt;Image&gt;&lt;filename val=&quot;D:\Ajaz\Maths\State Board\8\Chapter_13_Indices\data\asimages\{69C4F125-6898-4A7D-9173-D5443CC424C8}_4.png&quot;/&gt;&lt;left val=&quot;114&quot;/&gt;&lt;top val=&quot;135&quot;/&gt;&lt;width val=&quot;109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11&quot;/&gt;&lt;/TableIndex&gt;&lt;/ShapeTextInfo&gt;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56A089F2-7C19-44E5-BFBF-C06948F0370D}&quot;/&gt;&lt;isInvalidForFieldText val=&quot;0&quot;/&gt;&lt;Image&gt;&lt;filename val=&quot;D:\Ajaz\Maths\State Board\8\Chapter_13_Indices\data\asimages\{56A089F2-7C19-44E5-BFBF-C06948F0370D}_4.png&quot;/&gt;&lt;left val=&quot;75&quot;/&gt;&lt;top val=&quot;81&quot;/&gt;&lt;width val=&quot;220&quot;/&gt;&lt;height val=&quot;91&quot;/&gt;&lt;hasText val=&quot;1&quot;/&gt;&lt;/Image&gt;&lt;/ThreeDShapeInfo&gt;"/>
  <p:tag name="PRESENTER_SHAPETEXTINFO" val="&lt;ShapeTextInfo&gt;&lt;TableIndex row=&quot;-1&quot; col=&quot;-1&quot;&gt;&lt;linesCount val=&quot;3&quot;/&gt;&lt;lineCharCount val=&quot;12&quot;/&gt;&lt;lineCharCount val=&quot;15&quot;/&gt;&lt;lineCharCount val=&quot;3&quot;/&gt;&lt;/TableIndex&gt;&lt;/ShapeTextInfo&gt;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72E33B59-AF8B-42C3-A7F1-C147FE7EE66F}&quot;/&gt;&lt;isInvalidForFieldText val=&quot;0&quot;/&gt;&lt;Image&gt;&lt;filename val=&quot;D:\Ajaz\Maths\State Board\8\Chapter_13_Indices\data\asimages\{72E33B59-AF8B-42C3-A7F1-C147FE7EE66F}_4.png&quot;/&gt;&lt;left val=&quot;84&quot;/&gt;&lt;top val=&quot;92&quot;/&gt;&lt;width val=&quot;185&quot;/&gt;&lt;height val=&quot;104&quot;/&gt;&lt;hasText val=&quot;1&quot;/&gt;&lt;/Image&gt;&lt;/ThreeDShapeInfo&gt;"/>
  <p:tag name="PRESENTER_SHAPETEXTINFO" val="&lt;ShapeTextInfo&gt;&lt;TableIndex row=&quot;-1&quot; col=&quot;-1&quot;&gt;&lt;linesCount val=&quot;2&quot;/&gt;&lt;lineCharCount val=&quot;12&quot;/&gt;&lt;lineCharCount val=&quot;13&quot;/&gt;&lt;/TableIndex&gt;&lt;/ShapeTextInfo&gt;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A1814971-D12A-47E5-AA8A-BFB63C83EC37}&quot;/&gt;&lt;isInvalidForFieldText val=&quot;0&quot;/&gt;&lt;Image&gt;&lt;filename val=&quot;D:\Ajaz\Maths\State Board\8\Chapter_13_Indices\data\asimages\{A1814971-D12A-47E5-AA8A-BFB63C83EC37}_4.png&quot;/&gt;&lt;left val=&quot;198&quot;/&gt;&lt;top val=&quot;158&quot;/&gt;&lt;width val=&quot;44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DB337963-B03D-43DD-8A76-79137565EE34}&quot;/&gt;&lt;isInvalidForFieldText val=&quot;0&quot;/&gt;&lt;Image&gt;&lt;filename val=&quot;D:\Ajaz\Maths\State Board\8\Chapter_13_Indices\data\asimages\{DB337963-B03D-43DD-8A76-79137565EE34}_4.png&quot;/&gt;&lt;left val=&quot;177&quot;/&gt;&lt;top val=&quot;159&quot;/&gt;&lt;width val=&quot;40&quot;/&gt;&lt;height val=&quot;39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FD191193-5916-4706-A287-C15F868C933D}&quot;/&gt;&lt;isInvalidForFieldText val=&quot;0&quot;/&gt;&lt;Image&gt;&lt;filename val=&quot;D:\Ajaz\Maths\State Board\8\Chapter_13_Indices\data\asimages\{FD191193-5916-4706-A287-C15F868C933D}_4.png&quot;/&gt;&lt;left val=&quot;134&quot;/&gt;&lt;top val=&quot;334&quot;/&gt;&lt;width val=&quot;115&quot;/&gt;&lt;height val=&quot;49&quot;/&gt;&lt;hasText val=&quot;1&quot;/&gt;&lt;/Image&gt;&lt;/ThreeDShapeInfo&gt;"/>
  <p:tag name="PRESENTER_SHAPETEXTINFO" val="&lt;ShapeTextInfo&gt;&lt;TableIndex row=&quot;-1&quot; col=&quot;-1&quot;&gt;&lt;linesCount val=&quot;1&quot;/&gt;&lt;lineCharCount val=&quot;19&quot;/&gt;&lt;/TableIndex&gt;&lt;/ShapeTextInfo&gt;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F33FC89B-2A89-4D9B-8B27-594F4A1B0E23}&quot;/&gt;&lt;isInvalidForFieldText val=&quot;0&quot;/&gt;&lt;Image&gt;&lt;filename val=&quot;D:\Ajaz\Maths\State Board\8\Chapter_13_Indices\data\asimages\{F33FC89B-2A89-4D9B-8B27-594F4A1B0E23}_4.png&quot;/&gt;&lt;left val=&quot;96&quot;/&gt;&lt;top val=&quot;84&quot;/&gt;&lt;width val=&quot;96&quot;/&gt;&lt;height val=&quot;68&quot;/&gt;&lt;hasText val=&quot;1&quot;/&gt;&lt;/Image&gt;&lt;/ThreeDShapeInfo&gt;"/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166F3578-DEE8-4572-B4BF-FE72223AC969}&quot;/&gt;&lt;isInvalidForFieldText val=&quot;0&quot;/&gt;&lt;Image&gt;&lt;filename val=&quot;D:\Ajaz\Maths\State Board\8\Chapter_13_Indices\data\asimages\{166F3578-DEE8-4572-B4BF-FE72223AC969}_4.png&quot;/&gt;&lt;left val=&quot;51&quot;/&gt;&lt;top val=&quot;102&quot;/&gt;&lt;width val=&quot;44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D220CB86-6457-4E92-AED2-A3DCCBEB9593}&quot;/&gt;&lt;isInvalidForFieldText val=&quot;0&quot;/&gt;&lt;Image&gt;&lt;filename val=&quot;D:\Ajaz\Maths\State Board\8\Chapter_13_Indices\data\asimages\{D220CB86-6457-4E92-AED2-A3DCCBEB9593}_4.png&quot;/&gt;&lt;left val=&quot;122&quot;/&gt;&lt;top val=&quot;102&quot;/&gt;&lt;width val=&quot;58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9B98B464-9C4A-445D-A6CC-0274EEAC961F}&quot;/&gt;&lt;isInvalidForFieldText val=&quot;0&quot;/&gt;&lt;Image&gt;&lt;filename val=&quot;D:\Ajaz\Maths\State Board\8\Chapter_13_Indices\data\asimages\{9B98B464-9C4A-445D-A6CC-0274EEAC961F}_4.png&quot;/&gt;&lt;left val=&quot;86&quot;/&gt;&lt;top val=&quot;70&quot;/&gt;&lt;width val=&quot;37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3&quot;/&gt;&lt;/TableIndex&gt;&lt;/ShapeTextInfo&gt;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34DF29BE-89E5-4188-90E9-0B7F91F922BD}&quot;/&gt;&lt;isInvalidForFieldText val=&quot;0&quot;/&gt;&lt;Image&gt;&lt;filename val=&quot;D:\Ajaz\Maths\State Board\8\Chapter_13_Indices\data\asimages\{34DF29BE-89E5-4188-90E9-0B7F91F922BD}_15.png&quot;/&gt;&lt;left val=&quot;445&quot;/&gt;&lt;top val=&quot;193&quot;/&gt;&lt;width val=&quot;37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306F2F29-1011-4762-BD37-5FFDAEB5F035}&quot;/&gt;&lt;isInvalidForFieldText val=&quot;0&quot;/&gt;&lt;Image&gt;&lt;filename val=&quot;D:\Ajaz\Maths\State Board\8\Chapter_13_Indices\data\asimages\{306F2F29-1011-4762-BD37-5FFDAEB5F035}_15.png&quot;/&gt;&lt;left val=&quot;445&quot;/&gt;&lt;top val=&quot;235&quot;/&gt;&lt;width val=&quot;37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E36D3C0A-0629-4D2F-91F0-19DD325DA9AC}&quot;/&gt;&lt;isInvalidForFieldText val=&quot;0&quot;/&gt;&lt;Image&gt;&lt;filename val=&quot;D:\Ajaz\Maths\State Board\8\Chapter_13_Indices\data\asimages\{E36D3C0A-0629-4D2F-91F0-19DD325DA9AC}_15.png&quot;/&gt;&lt;left val=&quot;445&quot;/&gt;&lt;top val=&quot;282&quot;/&gt;&lt;width val=&quot;37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5FBCBBD2-78AC-4DBF-BD71-1371EA0EDC6F}&quot;/&gt;&lt;isInvalidForFieldText val=&quot;0&quot;/&gt;&lt;Image&gt;&lt;filename val=&quot;D:\Ajaz\Maths\State Board\8\Chapter_13_Indices\data\asimages\{5FBCBBD2-78AC-4DBF-BD71-1371EA0EDC6F}.png&quot;/&gt;&lt;left val=&quot;470&quot;/&gt;&lt;top val=&quot;135&quot;/&gt;&lt;width val=&quot;48&quot;/&gt;&lt;height val=&quot;42&quot;/&gt;&lt;hasText val=&quot;1&quot;/&gt;&lt;/Image&gt;&lt;/ThreeDShapeInfo&gt;"/>
  <p:tag name="PRESENTER_SHAPETEXTINFO" val="&lt;ShapeTextInfo&gt;&lt;TableIndex row=&quot;-1&quot; col=&quot;-1&quot;&gt;&lt;linesCount val=&quot;1&quot;/&gt;&lt;lineCharCount val=&quot;17&quot;/&gt;&lt;/TableIndex&gt;&lt;/ShapeTextInfo&gt;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4ED4998E-E3AD-4BA9-8E48-238CE5B10ADF}&quot;/&gt;&lt;isInvalidForFieldText val=&quot;0&quot;/&gt;&lt;Image&gt;&lt;filename val=&quot;D:\Ajaz\Maths\State Board\8\Chapter_13_Indices\data\asimages\{4ED4998E-E3AD-4BA9-8E48-238CE5B10ADF}.png&quot;/&gt;&lt;left val=&quot;467&quot;/&gt;&lt;top val=&quot;193&quot;/&gt;&lt;width val=&quot;97&quot;/&gt;&lt;height val=&quot;42&quot;/&gt;&lt;hasText val=&quot;1&quot;/&gt;&lt;/Image&gt;&lt;/ThreeDShapeInfo&gt;"/>
  <p:tag name="PRESENTER_SHAPETEXTINFO" val="&lt;ShapeTextInfo&gt;&lt;TableIndex row=&quot;-1&quot; col=&quot;-1&quot;&gt;&lt;linesCount val=&quot;1&quot;/&gt;&lt;lineCharCount val=&quot;37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3D59267E-B8E3-42B1-8BED-E628166AF1B7}&quot;/&gt;&lt;isInvalidForFieldText val=&quot;0&quot;/&gt;&lt;Image&gt;&lt;filename val=&quot;D:\Ajaz\Maths\State Board\8\Chapter_13_Indices\data\asimages\{3D59267E-B8E3-42B1-8BED-E628166AF1B7}.png&quot;/&gt;&lt;left val=&quot;467&quot;/&gt;&lt;top val=&quot;235&quot;/&gt;&lt;width val=&quot;65&quot;/&gt;&lt;height val=&quot;42&quot;/&gt;&lt;hasText val=&quot;1&quot;/&gt;&lt;/Image&gt;&lt;/ThreeDShapeInfo&gt;"/>
  <p:tag name="PRESENTER_SHAPETEXTINFO" val="&lt;ShapeTextInfo&gt;&lt;TableIndex row=&quot;-1&quot; col=&quot;-1&quot;&gt;&lt;linesCount val=&quot;1&quot;/&gt;&lt;lineCharCount val=&quot;21&quot;/&gt;&lt;/TableIndex&gt;&lt;/ShapeTextInfo&gt;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E20F5F1E-B9C4-4EFA-8FB3-A011410996EE}&quot;/&gt;&lt;isInvalidForFieldText val=&quot;0&quot;/&gt;&lt;Image&gt;&lt;filename val=&quot;D:\Ajaz\Maths\State Board\8\Chapter_13_Indices\data\asimages\{E20F5F1E-B9C4-4EFA-8FB3-A011410996EE}.png&quot;/&gt;&lt;left val=&quot;467&quot;/&gt;&lt;top val=&quot;283&quot;/&gt;&lt;width val=&quot;50&quot;/&gt;&lt;height val=&quot;43&quot;/&gt;&lt;hasText val=&quot;1&quot;/&gt;&lt;/Image&gt;&lt;/ThreeDShapeInfo&gt;"/>
  <p:tag name="PRESENTER_SHAPETEXTINFO" val="&lt;ShapeTextInfo&gt;&lt;TableIndex row=&quot;-1&quot; col=&quot;-1&quot;&gt;&lt;linesCount val=&quot;1&quot;/&gt;&lt;lineCharCount val=&quot;15&quot;/&gt;&lt;/TableIndex&gt;&lt;/ShapeTextInfo&gt;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637A53F3-261A-482D-833A-B6F4AB1AF862}&quot;/&gt;&lt;isInvalidForFieldText val=&quot;0&quot;/&gt;&lt;Image&gt;&lt;filename val=&quot;D:\Ajaz\Maths\State Board\8\Chapter_13_Indices\data\asimages\{637A53F3-261A-482D-833A-B6F4AB1AF862}_15.png&quot;/&gt;&lt;left val=&quot;428&quot;/&gt;&lt;top val=&quot;106&quot;/&gt;&lt;width val=&quot;144&quot;/&gt;&lt;height val=&quot;44&quot;/&gt;&lt;hasText val=&quot;1&quot;/&gt;&lt;/Image&gt;&lt;/ThreeDShapeInfo&gt;"/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B89D4C37-0343-4373-B584-E12B8A26D0B2}&quot;/&gt;&lt;isInvalidForFieldText val=&quot;0&quot;/&gt;&lt;Image&gt;&lt;filename val=&quot;D:\Ajaz\Maths\State Board\8\Chapter_13_Indices\data\asimages\{B89D4C37-0343-4373-B584-E12B8A26D0B2}_15.png&quot;/&gt;&lt;left val=&quot;445&quot;/&gt;&lt;top val=&quot;319&quot;/&gt;&lt;width val=&quot;37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4F2FC3C6-27D3-4824-97C2-993E96ACD9A5}&quot;/&gt;&lt;isInvalidForFieldText val=&quot;0&quot;/&gt;&lt;Image&gt;&lt;filename val=&quot;D:\Ajaz\Maths\State Board\8\Chapter_13_Indices\data\asimages\{4F2FC3C6-27D3-4824-97C2-993E96ACD9A5}.png&quot;/&gt;&lt;left val=&quot;467&quot;/&gt;&lt;top val=&quot;320&quot;/&gt;&lt;width val=&quot;35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F9E2954E-018C-42EB-84A0-8AC5BEB8AE3F}&quot;/&gt;&lt;isInvalidForFieldText val=&quot;0&quot;/&gt;&lt;Image&gt;&lt;filename val=&quot;D:\Ajaz\Maths\State Board\8\Chapter_13_Indices\data\asimages\{F9E2954E-018C-42EB-84A0-8AC5BEB8AE3F}_15.png&quot;/&gt;&lt;left val=&quot;453&quot;/&gt;&lt;top val=&quot;171&quot;/&gt;&lt;width val=&quot;124&quot;/&gt;&lt;height val=&quot;31&quot;/&gt;&lt;hasText val=&quot;1&quot;/&gt;&lt;/Image&gt;&lt;/ThreeDShapeInfo&gt;"/>
  <p:tag name="PRESENTER_SHAPETEXTINFO" val="&lt;ShapeTextInfo&gt;&lt;TableIndex row=&quot;-1&quot; col=&quot;-1&quot;&gt;&lt;linesCount val=&quot;1&quot;/&gt;&lt;lineCharCount val=&quot;18&quot;/&gt;&lt;/TableIndex&gt;&lt;/ShapeTextInfo&gt;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459FF469-7989-4C8E-8101-5BB895D4C955}&quot;/&gt;&lt;isInvalidForFieldText val=&quot;0&quot;/&gt;&lt;Image&gt;&lt;filename val=&quot;D:\Ajaz\Maths\State Board\8\Chapter_13_Indices\data\asimages\{459FF469-7989-4C8E-8101-5BB895D4C955}_15.png&quot;/&gt;&lt;left val=&quot;286&quot;/&gt;&lt;top val=&quot;156&quot;/&gt;&lt;width val=&quot;185&quot;/&gt;&lt;height val=&quot;110&quot;/&gt;&lt;hasText val=&quot;1&quot;/&gt;&lt;/Image&gt;&lt;/ThreeDShapeInfo&gt;"/>
  <p:tag name="PRESENTER_SHAPETEXTINFO" val="&lt;ShapeTextInfo&gt;&lt;TableIndex row=&quot;-1&quot; col=&quot;-1&quot;&gt;&lt;linesCount val=&quot;3&quot;/&gt;&lt;lineCharCount val=&quot;9&quot;/&gt;&lt;lineCharCount val=&quot;15&quot;/&gt;&lt;lineCharCount val=&quot;4&quot;/&gt;&lt;/TableIndex&gt;&lt;/ShapeTextInfo&gt;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7748D4B0-CE7A-4997-96B9-C188374C7B64}&quot;/&gt;&lt;isInvalidForFieldText val=&quot;0&quot;/&gt;&lt;Image&gt;&lt;filename val=&quot;D:\Ajaz\Maths\State Board\8\Chapter_13_Indices\data\asimages\{7748D4B0-CE7A-4997-96B9-C188374C7B64}_15.png&quot;/&gt;&lt;left val=&quot;292&quot;/&gt;&lt;top val=&quot;183&quot;/&gt;&lt;width val=&quot;221&quot;/&gt;&lt;height val=&quot;124&quot;/&gt;&lt;hasText val=&quot;1&quot;/&gt;&lt;/Image&gt;&lt;/ThreeDShapeInfo&gt;"/>
  <p:tag name="PRESENTER_SHAPETEXTINFO" val="&lt;ShapeTextInfo&gt;&lt;TableIndex row=&quot;-1&quot; col=&quot;-1&quot;&gt;&lt;linesCount val=&quot;3&quot;/&gt;&lt;lineCharCount val=&quot;9&quot;/&gt;&lt;lineCharCount val=&quot;7&quot;/&gt;&lt;lineCharCount val=&quot;13&quot;/&gt;&lt;/TableIndex&gt;&lt;/ShapeTextInfo&gt;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34DF29BE-89E5-4188-90E9-0B7F91F922BD}&quot;/&gt;&lt;isInvalidForFieldText val=&quot;0&quot;/&gt;&lt;Image&gt;&lt;filename val=&quot;D:\Ajaz\Maths\State Board\8\Chapter_13_Indices\data\asimages\{34DF29BE-89E5-4188-90E9-0B7F91F922BD}_15.png&quot;/&gt;&lt;left val=&quot;445&quot;/&gt;&lt;top val=&quot;193&quot;/&gt;&lt;width val=&quot;37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306F2F29-1011-4762-BD37-5FFDAEB5F035}&quot;/&gt;&lt;isInvalidForFieldText val=&quot;0&quot;/&gt;&lt;Image&gt;&lt;filename val=&quot;D:\Ajaz\Maths\State Board\8\Chapter_13_Indices\data\asimages\{306F2F29-1011-4762-BD37-5FFDAEB5F035}_15.png&quot;/&gt;&lt;left val=&quot;445&quot;/&gt;&lt;top val=&quot;235&quot;/&gt;&lt;width val=&quot;37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E36D3C0A-0629-4D2F-91F0-19DD325DA9AC}&quot;/&gt;&lt;isInvalidForFieldText val=&quot;0&quot;/&gt;&lt;Image&gt;&lt;filename val=&quot;D:\Ajaz\Maths\State Board\8\Chapter_13_Indices\data\asimages\{E36D3C0A-0629-4D2F-91F0-19DD325DA9AC}_15.png&quot;/&gt;&lt;left val=&quot;445&quot;/&gt;&lt;top val=&quot;282&quot;/&gt;&lt;width val=&quot;37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5FBCBBD2-78AC-4DBF-BD71-1371EA0EDC6F}&quot;/&gt;&lt;isInvalidForFieldText val=&quot;0&quot;/&gt;&lt;Image&gt;&lt;filename val=&quot;D:\Ajaz\Maths\State Board\8\Chapter_13_Indices\data\asimages\{5FBCBBD2-78AC-4DBF-BD71-1371EA0EDC6F}.png&quot;/&gt;&lt;left val=&quot;470&quot;/&gt;&lt;top val=&quot;135&quot;/&gt;&lt;width val=&quot;48&quot;/&gt;&lt;height val=&quot;42&quot;/&gt;&lt;hasText val=&quot;1&quot;/&gt;&lt;/Image&gt;&lt;/ThreeDShapeInfo&gt;"/>
  <p:tag name="PRESENTER_SHAPETEXTINFO" val="&lt;ShapeTextInfo&gt;&lt;TableIndex row=&quot;-1&quot; col=&quot;-1&quot;&gt;&lt;linesCount val=&quot;1&quot;/&gt;&lt;lineCharCount val=&quot;17&quot;/&gt;&lt;/TableIndex&gt;&lt;/ShapeTextInfo&gt;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4ED4998E-E3AD-4BA9-8E48-238CE5B10ADF}&quot;/&gt;&lt;isInvalidForFieldText val=&quot;0&quot;/&gt;&lt;Image&gt;&lt;filename val=&quot;D:\Ajaz\Maths\State Board\8\Chapter_13_Indices\data\asimages\{4ED4998E-E3AD-4BA9-8E48-238CE5B10ADF}.png&quot;/&gt;&lt;left val=&quot;467&quot;/&gt;&lt;top val=&quot;193&quot;/&gt;&lt;width val=&quot;97&quot;/&gt;&lt;height val=&quot;42&quot;/&gt;&lt;hasText val=&quot;1&quot;/&gt;&lt;/Image&gt;&lt;/ThreeDShapeInfo&gt;"/>
  <p:tag name="PRESENTER_SHAPETEXTINFO" val="&lt;ShapeTextInfo&gt;&lt;TableIndex row=&quot;-1&quot; col=&quot;-1&quot;&gt;&lt;linesCount val=&quot;1&quot;/&gt;&lt;lineCharCount val=&quot;37&quot;/&gt;&lt;/TableIndex&gt;&lt;/ShapeTextInfo&gt;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3D59267E-B8E3-42B1-8BED-E628166AF1B7}&quot;/&gt;&lt;isInvalidForFieldText val=&quot;0&quot;/&gt;&lt;Image&gt;&lt;filename val=&quot;D:\Ajaz\Maths\State Board\8\Chapter_13_Indices\data\asimages\{3D59267E-B8E3-42B1-8BED-E628166AF1B7}.png&quot;/&gt;&lt;left val=&quot;467&quot;/&gt;&lt;top val=&quot;235&quot;/&gt;&lt;width val=&quot;65&quot;/&gt;&lt;height val=&quot;42&quot;/&gt;&lt;hasText val=&quot;1&quot;/&gt;&lt;/Image&gt;&lt;/ThreeDShapeInfo&gt;"/>
  <p:tag name="PRESENTER_SHAPETEXTINFO" val="&lt;ShapeTextInfo&gt;&lt;TableIndex row=&quot;-1&quot; col=&quot;-1&quot;&gt;&lt;linesCount val=&quot;1&quot;/&gt;&lt;lineCharCount val=&quot;21&quot;/&gt;&lt;/TableIndex&gt;&lt;/ShapeTextInfo&gt;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E20F5F1E-B9C4-4EFA-8FB3-A011410996EE}&quot;/&gt;&lt;isInvalidForFieldText val=&quot;0&quot;/&gt;&lt;Image&gt;&lt;filename val=&quot;D:\Ajaz\Maths\State Board\8\Chapter_13_Indices\data\asimages\{E20F5F1E-B9C4-4EFA-8FB3-A011410996EE}.png&quot;/&gt;&lt;left val=&quot;467&quot;/&gt;&lt;top val=&quot;283&quot;/&gt;&lt;width val=&quot;50&quot;/&gt;&lt;height val=&quot;43&quot;/&gt;&lt;hasText val=&quot;1&quot;/&gt;&lt;/Image&gt;&lt;/ThreeDShapeInfo&gt;"/>
  <p:tag name="PRESENTER_SHAPETEXTINFO" val="&lt;ShapeTextInfo&gt;&lt;TableIndex row=&quot;-1&quot; col=&quot;-1&quot;&gt;&lt;linesCount val=&quot;1&quot;/&gt;&lt;lineCharCount val=&quot;15&quot;/&gt;&lt;/TableIndex&gt;&lt;/ShapeTextInfo&gt;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637A53F3-261A-482D-833A-B6F4AB1AF862}&quot;/&gt;&lt;isInvalidForFieldText val=&quot;0&quot;/&gt;&lt;Image&gt;&lt;filename val=&quot;D:\Ajaz\Maths\State Board\8\Chapter_13_Indices\data\asimages\{637A53F3-261A-482D-833A-B6F4AB1AF862}_15.png&quot;/&gt;&lt;left val=&quot;428&quot;/&gt;&lt;top val=&quot;106&quot;/&gt;&lt;width val=&quot;144&quot;/&gt;&lt;height val=&quot;44&quot;/&gt;&lt;hasText val=&quot;1&quot;/&gt;&lt;/Image&gt;&lt;/ThreeDShapeInfo&gt;"/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B89D4C37-0343-4373-B584-E12B8A26D0B2}&quot;/&gt;&lt;isInvalidForFieldText val=&quot;0&quot;/&gt;&lt;Image&gt;&lt;filename val=&quot;D:\Ajaz\Maths\State Board\8\Chapter_13_Indices\data\asimages\{B89D4C37-0343-4373-B584-E12B8A26D0B2}_15.png&quot;/&gt;&lt;left val=&quot;445&quot;/&gt;&lt;top val=&quot;319&quot;/&gt;&lt;width val=&quot;37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4F2FC3C6-27D3-4824-97C2-993E96ACD9A5}&quot;/&gt;&lt;isInvalidForFieldText val=&quot;0&quot;/&gt;&lt;Image&gt;&lt;filename val=&quot;D:\Ajaz\Maths\State Board\8\Chapter_13_Indices\data\asimages\{4F2FC3C6-27D3-4824-97C2-993E96ACD9A5}.png&quot;/&gt;&lt;left val=&quot;467&quot;/&gt;&lt;top val=&quot;320&quot;/&gt;&lt;width val=&quot;35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F9E2954E-018C-42EB-84A0-8AC5BEB8AE3F}&quot;/&gt;&lt;isInvalidForFieldText val=&quot;0&quot;/&gt;&lt;Image&gt;&lt;filename val=&quot;D:\Ajaz\Maths\State Board\8\Chapter_13_Indices\data\asimages\{F9E2954E-018C-42EB-84A0-8AC5BEB8AE3F}_15.png&quot;/&gt;&lt;left val=&quot;453&quot;/&gt;&lt;top val=&quot;171&quot;/&gt;&lt;width val=&quot;124&quot;/&gt;&lt;height val=&quot;31&quot;/&gt;&lt;hasText val=&quot;1&quot;/&gt;&lt;/Image&gt;&lt;/ThreeDShapeInfo&gt;"/>
  <p:tag name="PRESENTER_SHAPETEXTINFO" val="&lt;ShapeTextInfo&gt;&lt;TableIndex row=&quot;-1&quot; col=&quot;-1&quot;&gt;&lt;linesCount val=&quot;1&quot;/&gt;&lt;lineCharCount val=&quot;18&quot;/&gt;&lt;/TableIndex&gt;&lt;/ShapeText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459FF469-7989-4C8E-8101-5BB895D4C955}&quot;/&gt;&lt;isInvalidForFieldText val=&quot;0&quot;/&gt;&lt;Image&gt;&lt;filename val=&quot;D:\Ajaz\Maths\State Board\8\Chapter_13_Indices\data\asimages\{459FF469-7989-4C8E-8101-5BB895D4C955}_15.png&quot;/&gt;&lt;left val=&quot;286&quot;/&gt;&lt;top val=&quot;156&quot;/&gt;&lt;width val=&quot;185&quot;/&gt;&lt;height val=&quot;110&quot;/&gt;&lt;hasText val=&quot;1&quot;/&gt;&lt;/Image&gt;&lt;/ThreeDShapeInfo&gt;"/>
  <p:tag name="PRESENTER_SHAPETEXTINFO" val="&lt;ShapeTextInfo&gt;&lt;TableIndex row=&quot;-1&quot; col=&quot;-1&quot;&gt;&lt;linesCount val=&quot;3&quot;/&gt;&lt;lineCharCount val=&quot;9&quot;/&gt;&lt;lineCharCount val=&quot;15&quot;/&gt;&lt;lineCharCount val=&quot;4&quot;/&gt;&lt;/TableIndex&gt;&lt;/ShapeTextInfo&gt;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7748D4B0-CE7A-4997-96B9-C188374C7B64}&quot;/&gt;&lt;isInvalidForFieldText val=&quot;0&quot;/&gt;&lt;Image&gt;&lt;filename val=&quot;D:\Ajaz\Maths\State Board\8\Chapter_13_Indices\data\asimages\{7748D4B0-CE7A-4997-96B9-C188374C7B64}_15.png&quot;/&gt;&lt;left val=&quot;292&quot;/&gt;&lt;top val=&quot;183&quot;/&gt;&lt;width val=&quot;221&quot;/&gt;&lt;height val=&quot;124&quot;/&gt;&lt;hasText val=&quot;1&quot;/&gt;&lt;/Image&gt;&lt;/ThreeDShapeInfo&gt;"/>
  <p:tag name="PRESENTER_SHAPETEXTINFO" val="&lt;ShapeTextInfo&gt;&lt;TableIndex row=&quot;-1&quot; col=&quot;-1&quot;&gt;&lt;linesCount val=&quot;3&quot;/&gt;&lt;lineCharCount val=&quot;9&quot;/&gt;&lt;lineCharCount val=&quot;7&quot;/&gt;&lt;lineCharCount val=&quot;13&quot;/&gt;&lt;/TableIndex&gt;&lt;/ShapeTextInfo&gt;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3F3E1E4A-6571-4358-973E-EB8A420E0DE9}&quot;/&gt;&lt;isInvalidForFieldText val=&quot;0&quot;/&gt;&lt;Image&gt;&lt;filename val=&quot;D:\Ajaz\Maths\State Board\8\Chapter_13_Indices\data\asimages\{3F3E1E4A-6571-4358-973E-EB8A420E0DE9}_4.png&quot;/&gt;&lt;left val=&quot;123&quot;/&gt;&lt;top val=&quot;70&quot;/&gt;&lt;width val=&quot;58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2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AB16DA26-90C6-46B6-9580-C79B6A58242B}&quot;/&gt;&lt;isInvalidForFieldText val=&quot;0&quot;/&gt;&lt;Image&gt;&lt;filename val=&quot;D:\Ajaz\Maths\State Board\8\Chapter_13_Indices\data\asimages\{AB16DA26-90C6-46B6-9580-C79B6A58242B}_4.png&quot;/&gt;&lt;left val=&quot;50&quot;/&gt;&lt;top val=&quot;135&quot;/&gt;&lt;width val=&quot;61&quot;/&gt;&lt;height val=&quot;40&quot;/&gt;&lt;hasText val=&quot;1&quot;/&gt;&lt;/Image&gt;&lt;/ThreeDShapeInfo&gt;"/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&quot;/&gt;&lt;/TableIndex&gt;&lt;/ShapeTextInfo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4&quot;/&gt;&lt;/TableIndex&gt;&lt;/ShapeTextInfo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14691</TotalTime>
  <Words>4249</Words>
  <Application>Microsoft Office PowerPoint</Application>
  <PresentationFormat>On-screen Show (16:9)</PresentationFormat>
  <Paragraphs>1835</Paragraphs>
  <Slides>49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Algerian</vt:lpstr>
      <vt:lpstr>Arial</vt:lpstr>
      <vt:lpstr>Benguiat Bk BT</vt:lpstr>
      <vt:lpstr>Bookman Old Style</vt:lpstr>
      <vt:lpstr>Calibri</vt:lpstr>
      <vt:lpstr>Cambria Math</vt:lpstr>
      <vt:lpstr>Symbol</vt:lpstr>
      <vt:lpstr>Wingdings</vt:lpstr>
      <vt:lpstr>Office Theme</vt:lpstr>
      <vt:lpstr>1_Custom Design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Sharyu Divekar</dc:creator>
  <cp:lastModifiedBy>Debashish Nath</cp:lastModifiedBy>
  <cp:revision>1641</cp:revision>
  <cp:lastPrinted>2024-01-29T12:28:09Z</cp:lastPrinted>
  <dcterms:created xsi:type="dcterms:W3CDTF">2006-08-16T00:00:00Z</dcterms:created>
  <dcterms:modified xsi:type="dcterms:W3CDTF">2024-01-29T12:28:26Z</dcterms:modified>
</cp:coreProperties>
</file>