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4" r:id="rId2"/>
    <p:sldMasterId id="2147483752" r:id="rId3"/>
    <p:sldMasterId id="2147483771" r:id="rId4"/>
    <p:sldMasterId id="2147483805" r:id="rId5"/>
    <p:sldMasterId id="2147483822" r:id="rId6"/>
  </p:sldMasterIdLst>
  <p:notesMasterIdLst>
    <p:notesMasterId r:id="rId19"/>
  </p:notesMasterIdLst>
  <p:sldIdLst>
    <p:sldId id="421" r:id="rId7"/>
    <p:sldId id="503" r:id="rId8"/>
    <p:sldId id="477" r:id="rId9"/>
    <p:sldId id="504" r:id="rId10"/>
    <p:sldId id="475" r:id="rId11"/>
    <p:sldId id="528" r:id="rId12"/>
    <p:sldId id="505" r:id="rId13"/>
    <p:sldId id="478" r:id="rId14"/>
    <p:sldId id="506" r:id="rId15"/>
    <p:sldId id="479" r:id="rId16"/>
    <p:sldId id="495" r:id="rId17"/>
    <p:sldId id="496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FFFF"/>
    <a:srgbClr val="00FFFF"/>
    <a:srgbClr val="FFFF66"/>
    <a:srgbClr val="FF0066"/>
    <a:srgbClr val="008080"/>
    <a:srgbClr val="00FFCC"/>
    <a:srgbClr val="006600"/>
    <a:srgbClr val="339966"/>
    <a:srgbClr val="6600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8" autoAdjust="0"/>
    <p:restoredTop sz="94325" autoAdjust="0"/>
  </p:normalViewPr>
  <p:slideViewPr>
    <p:cSldViewPr>
      <p:cViewPr varScale="1">
        <p:scale>
          <a:sx n="103" d="100"/>
          <a:sy n="103" d="100"/>
        </p:scale>
        <p:origin x="926" y="7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9E84B-431A-4294-A780-5D4691AC936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B16AF-A152-494D-9A38-4AFA82422E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3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46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46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4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6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9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082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777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86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127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388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31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1" cy="857250"/>
          </a:xfrm>
          <a:prstGeom prst="rect">
            <a:avLst/>
          </a:prstGeom>
        </p:spPr>
        <p:txBody>
          <a:bodyPr lIns="91461" tIns="45731" rIns="91461" bIns="4573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8229601" cy="3394473"/>
          </a:xfrm>
          <a:prstGeom prst="rect">
            <a:avLst/>
          </a:prstGeom>
        </p:spPr>
        <p:txBody>
          <a:bodyPr lIns="91461" tIns="45731" rIns="91461" bIns="4573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1" cy="1021556"/>
          </a:xfrm>
          <a:prstGeom prst="rect">
            <a:avLst/>
          </a:prstGeom>
        </p:spPr>
        <p:txBody>
          <a:bodyPr lIns="91461" tIns="45731" rIns="91461" bIns="45731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1" cy="1125139"/>
          </a:xfrm>
          <a:prstGeom prst="rect">
            <a:avLst/>
          </a:prstGeom>
        </p:spPr>
        <p:txBody>
          <a:bodyPr lIns="91461" tIns="45731" rIns="91461" bIns="45731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3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6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9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92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5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8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11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84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64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4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1" cy="857250"/>
          </a:xfrm>
          <a:prstGeom prst="rect">
            <a:avLst/>
          </a:prstGeom>
        </p:spPr>
        <p:txBody>
          <a:bodyPr lIns="91461" tIns="45731" rIns="91461" bIns="4573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53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1" cy="857250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3"/>
          </a:xfrm>
          <a:prstGeom prst="rect">
            <a:avLst/>
          </a:prstGeom>
        </p:spPr>
        <p:txBody>
          <a:bodyPr lIns="91461" tIns="45731" rIns="91461" bIns="45731" anchor="b"/>
          <a:lstStyle>
            <a:lvl1pPr marL="0" indent="0">
              <a:buNone/>
              <a:defRPr sz="2400" b="1"/>
            </a:lvl1pPr>
            <a:lvl2pPr marL="457304" indent="0">
              <a:buNone/>
              <a:defRPr sz="2000" b="1"/>
            </a:lvl2pPr>
            <a:lvl3pPr marL="914608" indent="0">
              <a:buNone/>
              <a:defRPr sz="1900" b="1"/>
            </a:lvl3pPr>
            <a:lvl4pPr marL="1371912" indent="0">
              <a:buNone/>
              <a:defRPr sz="1600" b="1"/>
            </a:lvl4pPr>
            <a:lvl5pPr marL="1829216" indent="0">
              <a:buNone/>
              <a:defRPr sz="1600" b="1"/>
            </a:lvl5pPr>
            <a:lvl6pPr marL="2286520" indent="0">
              <a:buNone/>
              <a:defRPr sz="1600" b="1"/>
            </a:lvl6pPr>
            <a:lvl7pPr marL="2743824" indent="0">
              <a:buNone/>
              <a:defRPr sz="1600" b="1"/>
            </a:lvl7pPr>
            <a:lvl8pPr marL="3201128" indent="0">
              <a:buNone/>
              <a:defRPr sz="1600" b="1"/>
            </a:lvl8pPr>
            <a:lvl9pPr marL="36584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7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3"/>
          </a:xfrm>
          <a:prstGeom prst="rect">
            <a:avLst/>
          </a:prstGeom>
        </p:spPr>
        <p:txBody>
          <a:bodyPr lIns="91461" tIns="45731" rIns="91461" bIns="45731" anchor="b"/>
          <a:lstStyle>
            <a:lvl1pPr marL="0" indent="0">
              <a:buNone/>
              <a:defRPr sz="2400" b="1"/>
            </a:lvl1pPr>
            <a:lvl2pPr marL="457304" indent="0">
              <a:buNone/>
              <a:defRPr sz="2000" b="1"/>
            </a:lvl2pPr>
            <a:lvl3pPr marL="914608" indent="0">
              <a:buNone/>
              <a:defRPr sz="1900" b="1"/>
            </a:lvl3pPr>
            <a:lvl4pPr marL="1371912" indent="0">
              <a:buNone/>
              <a:defRPr sz="1600" b="1"/>
            </a:lvl4pPr>
            <a:lvl5pPr marL="1829216" indent="0">
              <a:buNone/>
              <a:defRPr sz="1600" b="1"/>
            </a:lvl5pPr>
            <a:lvl6pPr marL="2286520" indent="0">
              <a:buNone/>
              <a:defRPr sz="1600" b="1"/>
            </a:lvl6pPr>
            <a:lvl7pPr marL="2743824" indent="0">
              <a:buNone/>
              <a:defRPr sz="1600" b="1"/>
            </a:lvl7pPr>
            <a:lvl8pPr marL="3201128" indent="0">
              <a:buNone/>
              <a:defRPr sz="1600" b="1"/>
            </a:lvl8pPr>
            <a:lvl9pPr marL="36584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7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3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1" cy="857250"/>
          </a:xfrm>
          <a:prstGeom prst="rect">
            <a:avLst/>
          </a:prstGeom>
        </p:spPr>
        <p:txBody>
          <a:bodyPr lIns="91461" tIns="45731" rIns="91461" bIns="4573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6283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34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  <a:prstGeom prst="rect">
            <a:avLst/>
          </a:prstGeom>
        </p:spPr>
        <p:txBody>
          <a:bodyPr lIns="91461" tIns="45731" rIns="91461" bIns="45731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 lIns="91461" tIns="45731" rIns="91461" bIns="45731"/>
          <a:lstStyle>
            <a:lvl1pPr marL="0" indent="0">
              <a:buNone/>
              <a:defRPr sz="1400"/>
            </a:lvl1pPr>
            <a:lvl2pPr marL="457304" indent="0">
              <a:buNone/>
              <a:defRPr sz="1200"/>
            </a:lvl2pPr>
            <a:lvl3pPr marL="914608" indent="0">
              <a:buNone/>
              <a:defRPr sz="1000"/>
            </a:lvl3pPr>
            <a:lvl4pPr marL="1371912" indent="0">
              <a:buNone/>
              <a:defRPr sz="900"/>
            </a:lvl4pPr>
            <a:lvl5pPr marL="1829216" indent="0">
              <a:buNone/>
              <a:defRPr sz="900"/>
            </a:lvl5pPr>
            <a:lvl6pPr marL="2286520" indent="0">
              <a:buNone/>
              <a:defRPr sz="900"/>
            </a:lvl6pPr>
            <a:lvl7pPr marL="2743824" indent="0">
              <a:buNone/>
              <a:defRPr sz="900"/>
            </a:lvl7pPr>
            <a:lvl8pPr marL="3201128" indent="0">
              <a:buNone/>
              <a:defRPr sz="900"/>
            </a:lvl8pPr>
            <a:lvl9pPr marL="365843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366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49"/>
            <a:ext cx="5486400" cy="425054"/>
          </a:xfrm>
          <a:prstGeom prst="rect">
            <a:avLst/>
          </a:prstGeom>
        </p:spPr>
        <p:txBody>
          <a:bodyPr lIns="91461" tIns="45731" rIns="91461" bIns="45731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2"/>
            <a:ext cx="5486400" cy="3086100"/>
          </a:xfrm>
          <a:prstGeom prst="rect">
            <a:avLst/>
          </a:prstGeom>
        </p:spPr>
        <p:txBody>
          <a:bodyPr lIns="91461" tIns="45731" rIns="91461" bIns="45731"/>
          <a:lstStyle>
            <a:lvl1pPr marL="0" indent="0">
              <a:buNone/>
              <a:defRPr sz="3200"/>
            </a:lvl1pPr>
            <a:lvl2pPr marL="457304" indent="0">
              <a:buNone/>
              <a:defRPr sz="2800"/>
            </a:lvl2pPr>
            <a:lvl3pPr marL="914608" indent="0">
              <a:buNone/>
              <a:defRPr sz="2400"/>
            </a:lvl3pPr>
            <a:lvl4pPr marL="1371912" indent="0">
              <a:buNone/>
              <a:defRPr sz="2000"/>
            </a:lvl4pPr>
            <a:lvl5pPr marL="1829216" indent="0">
              <a:buNone/>
              <a:defRPr sz="2000"/>
            </a:lvl5pPr>
            <a:lvl6pPr marL="2286520" indent="0">
              <a:buNone/>
              <a:defRPr sz="2000"/>
            </a:lvl6pPr>
            <a:lvl7pPr marL="2743824" indent="0">
              <a:buNone/>
              <a:defRPr sz="2000"/>
            </a:lvl7pPr>
            <a:lvl8pPr marL="3201128" indent="0">
              <a:buNone/>
              <a:defRPr sz="2000"/>
            </a:lvl8pPr>
            <a:lvl9pPr marL="365843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4"/>
            <a:ext cx="5486400" cy="603647"/>
          </a:xfrm>
          <a:prstGeom prst="rect">
            <a:avLst/>
          </a:prstGeom>
        </p:spPr>
        <p:txBody>
          <a:bodyPr lIns="91461" tIns="45731" rIns="91461" bIns="45731"/>
          <a:lstStyle>
            <a:lvl1pPr marL="0" indent="0">
              <a:buNone/>
              <a:defRPr sz="1400"/>
            </a:lvl1pPr>
            <a:lvl2pPr marL="457304" indent="0">
              <a:buNone/>
              <a:defRPr sz="1200"/>
            </a:lvl2pPr>
            <a:lvl3pPr marL="914608" indent="0">
              <a:buNone/>
              <a:defRPr sz="1000"/>
            </a:lvl3pPr>
            <a:lvl4pPr marL="1371912" indent="0">
              <a:buNone/>
              <a:defRPr sz="900"/>
            </a:lvl4pPr>
            <a:lvl5pPr marL="1829216" indent="0">
              <a:buNone/>
              <a:defRPr sz="900"/>
            </a:lvl5pPr>
            <a:lvl6pPr marL="2286520" indent="0">
              <a:buNone/>
              <a:defRPr sz="900"/>
            </a:lvl6pPr>
            <a:lvl7pPr marL="2743824" indent="0">
              <a:buNone/>
              <a:defRPr sz="900"/>
            </a:lvl7pPr>
            <a:lvl8pPr marL="3201128" indent="0">
              <a:buNone/>
              <a:defRPr sz="900"/>
            </a:lvl8pPr>
            <a:lvl9pPr marL="365843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6404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1" cy="857250"/>
          </a:xfrm>
          <a:prstGeom prst="rect">
            <a:avLst/>
          </a:prstGeom>
        </p:spPr>
        <p:txBody>
          <a:bodyPr lIns="91461" tIns="45731" rIns="91461" bIns="4573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3" y="1200151"/>
            <a:ext cx="8229601" cy="3394473"/>
          </a:xfrm>
          <a:prstGeom prst="rect">
            <a:avLst/>
          </a:prstGeom>
        </p:spPr>
        <p:txBody>
          <a:bodyPr vert="eaVert" lIns="91461" tIns="45731" rIns="91461" bIns="4573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72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154783"/>
            <a:ext cx="2057400" cy="3290888"/>
          </a:xfrm>
          <a:prstGeom prst="rect">
            <a:avLst/>
          </a:prstGeom>
        </p:spPr>
        <p:txBody>
          <a:bodyPr vert="eaVert" lIns="91461" tIns="45731" rIns="91461" bIns="4573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  <a:prstGeom prst="rect">
            <a:avLst/>
          </a:prstGeom>
        </p:spPr>
        <p:txBody>
          <a:bodyPr vert="eaVert" lIns="91461" tIns="45731" rIns="91461" bIns="4573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6421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608"/>
            <a:fld id="{36EFABD4-0B50-451C-99F2-68EC3DEE9473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608"/>
            <a:fld id="{C6FC323C-69C0-4E1A-8EB2-2DC71BBC522B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410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1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16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543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4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55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068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651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770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846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868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615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2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96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940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325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290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997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786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597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033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250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261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8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08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6545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280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9163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665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976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750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287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503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7474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9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945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491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608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699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459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64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7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2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6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2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51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ctr" defTabSz="91460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78" indent="-342978" algn="l" defTabSz="91460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118" indent="-285815" algn="l" defTabSz="91460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260" indent="-228652" algn="l" defTabSz="91460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564" indent="-228652" algn="l" defTabSz="91460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868" indent="-228652" algn="l" defTabSz="91460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171" indent="-228652" algn="l" defTabSz="9146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76" indent="-228652" algn="l" defTabSz="9146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779" indent="-228652" algn="l" defTabSz="9146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084" indent="-228652" algn="l" defTabSz="9146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04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08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912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216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520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24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128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432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5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2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3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78758" y="1914420"/>
            <a:ext cx="4986485" cy="1314660"/>
          </a:xfrm>
          <a:prstGeom prst="rect">
            <a:avLst/>
          </a:prstGeom>
        </p:spPr>
        <p:txBody>
          <a:bodyPr/>
          <a:lstStyle>
            <a:lvl1pPr algn="ctr" defTabSz="914608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/>
              <a:t>LECTURE_04</a:t>
            </a:r>
          </a:p>
        </p:txBody>
      </p:sp>
    </p:spTree>
    <p:extLst>
      <p:ext uri="{BB962C8B-B14F-4D97-AF65-F5344CB8AC3E}">
        <p14:creationId xmlns:p14="http://schemas.microsoft.com/office/powerpoint/2010/main" val="280071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45" y="898454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7224" y="1203598"/>
            <a:ext cx="28207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By Euclid’s Division Lemma,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355955" y="1457375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74968" y="145737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91332" y="1457375"/>
            <a:ext cx="818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;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692352" y="1457375"/>
            <a:ext cx="778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where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596456" y="145737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405783" y="1457375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855506" y="1457375"/>
            <a:ext cx="7995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0, 1, 2 ;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714968" y="364033"/>
            <a:ext cx="6344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Show that one and only one out of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,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+ 2 or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+ 4 is divisible by 3, where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is any positive integer.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4016" y="256300"/>
            <a:ext cx="800960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59186" y="915566"/>
            <a:ext cx="3995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Let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be any positive integer for divisor 3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44818" y="1726322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810310" y="1726322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 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231298" y="1726322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02698" y="172632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532352" y="1726322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826881" y="1726322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115450" y="172632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294067" y="172632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517113" y="1726322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825702" y="1726322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096165" y="172632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283835" y="1726322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 ;</a:t>
            </a:r>
          </a:p>
        </p:txBody>
      </p:sp>
      <p:sp>
        <p:nvSpPr>
          <p:cNvPr id="165" name="AutoShape 40" descr="Image result"/>
          <p:cNvSpPr>
            <a:spLocks noChangeAspect="1" noChangeArrowheads="1"/>
          </p:cNvSpPr>
          <p:nvPr/>
        </p:nvSpPr>
        <p:spPr bwMode="auto">
          <a:xfrm>
            <a:off x="2527995" y="17278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800967" y="1995686"/>
            <a:ext cx="926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Case 1 :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1680377" y="2014736"/>
            <a:ext cx="7247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When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584481" y="201473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2393808" y="2014736"/>
            <a:ext cx="308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2839496" y="2014736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q,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587582" y="227419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079411" y="2274193"/>
            <a:ext cx="622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2828066" y="2274193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137870" y="227419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301013" y="227419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2631785" y="256794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1557189" y="2552700"/>
            <a:ext cx="1136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and  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+ 4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2820446" y="2567940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3130250" y="256794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3312443" y="256794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2640164" y="280803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2829786" y="2808034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3139590" y="280803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3302733" y="2808034"/>
            <a:ext cx="605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 + 1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640164" y="307168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2824453" y="307168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787197" y="3344093"/>
            <a:ext cx="49262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Comparing with 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r,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here only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is divisible by 3. </a:t>
            </a:r>
          </a:p>
        </p:txBody>
      </p:sp>
      <p:sp>
        <p:nvSpPr>
          <p:cNvPr id="94" name="Oval 93"/>
          <p:cNvSpPr/>
          <p:nvPr/>
        </p:nvSpPr>
        <p:spPr>
          <a:xfrm>
            <a:off x="3882336" y="1506870"/>
            <a:ext cx="208468" cy="205465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95" name="Oval 94"/>
          <p:cNvSpPr/>
          <p:nvPr/>
        </p:nvSpPr>
        <p:spPr>
          <a:xfrm>
            <a:off x="4083184" y="1506870"/>
            <a:ext cx="208468" cy="205465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96" name="Oval 95"/>
          <p:cNvSpPr/>
          <p:nvPr/>
        </p:nvSpPr>
        <p:spPr>
          <a:xfrm>
            <a:off x="4291524" y="1514490"/>
            <a:ext cx="208468" cy="205465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1403648" y="1491630"/>
            <a:ext cx="1131473" cy="255074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73415" y="3071683"/>
            <a:ext cx="4716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+ 1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35431" y="3057394"/>
            <a:ext cx="768956" cy="322066"/>
            <a:chOff x="2935431" y="3057394"/>
            <a:chExt cx="768956" cy="322066"/>
          </a:xfrm>
        </p:grpSpPr>
        <p:sp>
          <p:nvSpPr>
            <p:cNvPr id="217" name="Rectangle 216"/>
            <p:cNvSpPr/>
            <p:nvPr/>
          </p:nvSpPr>
          <p:spPr>
            <a:xfrm>
              <a:off x="3175533" y="3071683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+</a:t>
              </a: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335497" y="3071683"/>
              <a:ext cx="3688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1)</a:t>
              </a:r>
              <a:endPara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35431" y="3057394"/>
              <a:ext cx="4203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(</a:t>
              </a:r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q </a:t>
              </a:r>
            </a:p>
          </p:txBody>
        </p:sp>
      </p:grpSp>
      <p:cxnSp>
        <p:nvCxnSpPr>
          <p:cNvPr id="59" name="Straight Connector 58"/>
          <p:cNvCxnSpPr/>
          <p:nvPr/>
        </p:nvCxnSpPr>
        <p:spPr>
          <a:xfrm>
            <a:off x="2920353" y="3087741"/>
            <a:ext cx="574255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300471" y="2290646"/>
            <a:ext cx="346285" cy="258301"/>
          </a:xfrm>
          <a:prstGeom prst="ellipse">
            <a:avLst/>
          </a:prstGeom>
          <a:noFill/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61" name="Oval 60"/>
          <p:cNvSpPr/>
          <p:nvPr/>
        </p:nvSpPr>
        <p:spPr>
          <a:xfrm>
            <a:off x="2300471" y="2577437"/>
            <a:ext cx="346285" cy="258301"/>
          </a:xfrm>
          <a:prstGeom prst="ellipse">
            <a:avLst/>
          </a:prstGeom>
          <a:noFill/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3366115" y="2828032"/>
            <a:ext cx="184701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54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76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3" dur="25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4" dur="25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52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7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8" fill="hold">
                          <p:stCondLst>
                            <p:cond delay="indefinite"/>
                          </p:stCondLst>
                          <p:childTnLst>
                            <p:par>
                              <p:cTn id="1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2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4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6" fill="hold">
                          <p:stCondLst>
                            <p:cond delay="indefinite"/>
                          </p:stCondLst>
                          <p:childTnLst>
                            <p:par>
                              <p:cTn id="1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1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2" presetID="21" presetClass="exit" presetSubtype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1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2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7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05556E-6 -4.93827E-6 L -0.18194 -0.04938 " pathEditMode="relative" rAng="0" ptsTypes="AA">
                                          <p:cBhvr>
                                            <p:cTn id="183" dur="500" spd="-1000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097" y="-24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4" fill="hold">
                          <p:stCondLst>
                            <p:cond delay="indefinite"/>
                          </p:stCondLst>
                          <p:childTnLst>
                            <p:par>
                              <p:cTn id="1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8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9" fill="hold">
                          <p:stCondLst>
                            <p:cond delay="indefinite"/>
                          </p:stCondLst>
                          <p:childTnLst>
                            <p:par>
                              <p:cTn id="1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3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99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0" fill="hold">
                          <p:stCondLst>
                            <p:cond delay="indefinite"/>
                          </p:stCondLst>
                          <p:childTnLst>
                            <p:par>
                              <p:cTn id="2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1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5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7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8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0" fill="hold">
                          <p:stCondLst>
                            <p:cond delay="indefinite"/>
                          </p:stCondLst>
                          <p:childTnLst>
                            <p:par>
                              <p:cTn id="2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4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5" fill="hold">
                          <p:stCondLst>
                            <p:cond delay="indefinite"/>
                          </p:stCondLst>
                          <p:childTnLst>
                            <p:par>
                              <p:cTn id="2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9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0" fill="hold">
                          <p:stCondLst>
                            <p:cond delay="indefinite"/>
                          </p:stCondLst>
                          <p:childTnLst>
                            <p:par>
                              <p:cTn id="2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4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5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6" fill="hold">
                          <p:stCondLst>
                            <p:cond delay="indefinite"/>
                          </p:stCondLst>
                          <p:childTnLst>
                            <p:par>
                              <p:cTn id="2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3" fill="hold">
                          <p:stCondLst>
                            <p:cond delay="indefinite"/>
                          </p:stCondLst>
                          <p:childTnLst>
                            <p:par>
                              <p:cTn id="2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7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1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3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6" fill="hold">
                          <p:stCondLst>
                            <p:cond delay="indefinite"/>
                          </p:stCondLst>
                          <p:childTnLst>
                            <p:par>
                              <p:cTn id="2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1" fill="hold">
                          <p:stCondLst>
                            <p:cond delay="indefinite"/>
                          </p:stCondLst>
                          <p:childTnLst>
                            <p:par>
                              <p:cTn id="2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5" dur="500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66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7" fill="hold">
                          <p:stCondLst>
                            <p:cond delay="indefinite"/>
                          </p:stCondLst>
                          <p:childTnLst>
                            <p:par>
                              <p:cTn id="2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9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2" fill="hold">
                          <p:stCondLst>
                            <p:cond delay="indefinite"/>
                          </p:stCondLst>
                          <p:childTnLst>
                            <p:par>
                              <p:cTn id="2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7" fill="hold">
                          <p:stCondLst>
                            <p:cond delay="indefinite"/>
                          </p:stCondLst>
                          <p:childTnLst>
                            <p:par>
                              <p:cTn id="2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1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3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84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6" fill="hold">
                          <p:stCondLst>
                            <p:cond delay="indefinite"/>
                          </p:stCondLst>
                          <p:childTnLst>
                            <p:par>
                              <p:cTn id="2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0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1" fill="hold">
                          <p:stCondLst>
                            <p:cond delay="indefinite"/>
                          </p:stCondLst>
                          <p:childTnLst>
                            <p:par>
                              <p:cTn id="2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3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5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6" fill="hold">
                          <p:stCondLst>
                            <p:cond delay="indefinite"/>
                          </p:stCondLst>
                          <p:childTnLst>
                            <p:par>
                              <p:cTn id="2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1" fill="hold">
                          <p:stCondLst>
                            <p:cond delay="indefinite"/>
                          </p:stCondLst>
                          <p:childTnLst>
                            <p:par>
                              <p:cTn id="3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7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08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0" fill="hold">
                          <p:stCondLst>
                            <p:cond delay="indefinite"/>
                          </p:stCondLst>
                          <p:childTnLst>
                            <p:par>
                              <p:cTn id="3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4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1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6" fill="hold">
                          <p:stCondLst>
                            <p:cond delay="indefinite"/>
                          </p:stCondLst>
                          <p:childTnLst>
                            <p:par>
                              <p:cTn id="3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0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0" grpId="0"/>
          <p:bldP spid="51" grpId="0"/>
          <p:bldP spid="52" grpId="0"/>
          <p:bldP spid="53" grpId="0"/>
          <p:bldP spid="54" grpId="0"/>
          <p:bldP spid="55" grpId="0"/>
          <p:bldP spid="56" grpId="0"/>
          <p:bldP spid="99" grpId="0"/>
          <p:bldP spid="126" grpId="0"/>
          <p:bldP spid="127" grpId="0"/>
          <p:bldP spid="123" grpId="0"/>
          <p:bldP spid="124" grpId="0"/>
          <p:bldP spid="125" grpId="0"/>
          <p:bldP spid="128" grpId="0"/>
          <p:bldP spid="129" grpId="0"/>
          <p:bldP spid="130" grpId="0"/>
          <p:bldP spid="131" grpId="0"/>
          <p:bldP spid="132" grpId="0"/>
          <p:bldP spid="133" grpId="0"/>
          <p:bldP spid="134" grpId="0"/>
          <p:bldP spid="135" grpId="0"/>
          <p:bldP spid="136" grpId="0"/>
          <p:bldP spid="137" grpId="0"/>
          <p:bldP spid="196" grpId="0"/>
          <p:bldP spid="197" grpId="0"/>
          <p:bldP spid="198" grpId="0"/>
          <p:bldP spid="199" grpId="0"/>
          <p:bldP spid="200" grpId="0"/>
          <p:bldP spid="200" grpId="1"/>
          <p:bldP spid="201" grpId="0"/>
          <p:bldP spid="202" grpId="0"/>
          <p:bldP spid="203" grpId="0"/>
          <p:bldP spid="204" grpId="0"/>
          <p:bldP spid="205" grpId="0"/>
          <p:bldP spid="206" grpId="0"/>
          <p:bldP spid="207" grpId="0"/>
          <p:bldP spid="208" grpId="0"/>
          <p:bldP spid="209" grpId="0"/>
          <p:bldP spid="210" grpId="0"/>
          <p:bldP spid="211" grpId="0"/>
          <p:bldP spid="212" grpId="0"/>
          <p:bldP spid="213" grpId="0"/>
          <p:bldP spid="214" grpId="0"/>
          <p:bldP spid="215" grpId="0"/>
          <p:bldP spid="216" grpId="0"/>
          <p:bldP spid="219" grpId="0"/>
          <p:bldP spid="97" grpId="3" animBg="1"/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7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8" fill="hold">
                          <p:stCondLst>
                            <p:cond delay="indefinite"/>
                          </p:stCondLst>
                          <p:childTnLst>
                            <p:par>
                              <p:cTn id="1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2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4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6" fill="hold">
                          <p:stCondLst>
                            <p:cond delay="indefinite"/>
                          </p:stCondLst>
                          <p:childTnLst>
                            <p:par>
                              <p:cTn id="1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1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2" presetID="21" presetClass="exit" presetSubtype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1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2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7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05556E-6 -4.93827E-6 L -0.18194 -0.04938 " pathEditMode="relative" rAng="0" ptsTypes="AA">
                                          <p:cBhvr>
                                            <p:cTn id="183" dur="500" spd="-1000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097" y="-24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4" fill="hold">
                          <p:stCondLst>
                            <p:cond delay="indefinite"/>
                          </p:stCondLst>
                          <p:childTnLst>
                            <p:par>
                              <p:cTn id="1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8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9" fill="hold">
                          <p:stCondLst>
                            <p:cond delay="indefinite"/>
                          </p:stCondLst>
                          <p:childTnLst>
                            <p:par>
                              <p:cTn id="1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3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99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0" fill="hold">
                          <p:stCondLst>
                            <p:cond delay="indefinite"/>
                          </p:stCondLst>
                          <p:childTnLst>
                            <p:par>
                              <p:cTn id="2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1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5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7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8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0" fill="hold">
                          <p:stCondLst>
                            <p:cond delay="indefinite"/>
                          </p:stCondLst>
                          <p:childTnLst>
                            <p:par>
                              <p:cTn id="2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4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5" fill="hold">
                          <p:stCondLst>
                            <p:cond delay="indefinite"/>
                          </p:stCondLst>
                          <p:childTnLst>
                            <p:par>
                              <p:cTn id="2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9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0" fill="hold">
                          <p:stCondLst>
                            <p:cond delay="indefinite"/>
                          </p:stCondLst>
                          <p:childTnLst>
                            <p:par>
                              <p:cTn id="2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4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5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6" fill="hold">
                          <p:stCondLst>
                            <p:cond delay="indefinite"/>
                          </p:stCondLst>
                          <p:childTnLst>
                            <p:par>
                              <p:cTn id="2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3" fill="hold">
                          <p:stCondLst>
                            <p:cond delay="indefinite"/>
                          </p:stCondLst>
                          <p:childTnLst>
                            <p:par>
                              <p:cTn id="2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7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1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3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6" fill="hold">
                          <p:stCondLst>
                            <p:cond delay="indefinite"/>
                          </p:stCondLst>
                          <p:childTnLst>
                            <p:par>
                              <p:cTn id="2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1" fill="hold">
                          <p:stCondLst>
                            <p:cond delay="indefinite"/>
                          </p:stCondLst>
                          <p:childTnLst>
                            <p:par>
                              <p:cTn id="2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5" dur="500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66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7" fill="hold">
                          <p:stCondLst>
                            <p:cond delay="indefinite"/>
                          </p:stCondLst>
                          <p:childTnLst>
                            <p:par>
                              <p:cTn id="2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9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2" fill="hold">
                          <p:stCondLst>
                            <p:cond delay="indefinite"/>
                          </p:stCondLst>
                          <p:childTnLst>
                            <p:par>
                              <p:cTn id="2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7" fill="hold">
                          <p:stCondLst>
                            <p:cond delay="indefinite"/>
                          </p:stCondLst>
                          <p:childTnLst>
                            <p:par>
                              <p:cTn id="2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1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3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84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6" fill="hold">
                          <p:stCondLst>
                            <p:cond delay="indefinite"/>
                          </p:stCondLst>
                          <p:childTnLst>
                            <p:par>
                              <p:cTn id="2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0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1" fill="hold">
                          <p:stCondLst>
                            <p:cond delay="indefinite"/>
                          </p:stCondLst>
                          <p:childTnLst>
                            <p:par>
                              <p:cTn id="2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3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5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6" fill="hold">
                          <p:stCondLst>
                            <p:cond delay="indefinite"/>
                          </p:stCondLst>
                          <p:childTnLst>
                            <p:par>
                              <p:cTn id="2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1" fill="hold">
                          <p:stCondLst>
                            <p:cond delay="indefinite"/>
                          </p:stCondLst>
                          <p:childTnLst>
                            <p:par>
                              <p:cTn id="3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7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08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0" fill="hold">
                          <p:stCondLst>
                            <p:cond delay="indefinite"/>
                          </p:stCondLst>
                          <p:childTnLst>
                            <p:par>
                              <p:cTn id="3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4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1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6" fill="hold">
                          <p:stCondLst>
                            <p:cond delay="indefinite"/>
                          </p:stCondLst>
                          <p:childTnLst>
                            <p:par>
                              <p:cTn id="3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0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0" grpId="0"/>
          <p:bldP spid="51" grpId="0"/>
          <p:bldP spid="52" grpId="0"/>
          <p:bldP spid="53" grpId="0"/>
          <p:bldP spid="54" grpId="0"/>
          <p:bldP spid="55" grpId="0"/>
          <p:bldP spid="56" grpId="0"/>
          <p:bldP spid="99" grpId="0"/>
          <p:bldP spid="126" grpId="0"/>
          <p:bldP spid="127" grpId="0"/>
          <p:bldP spid="123" grpId="0"/>
          <p:bldP spid="124" grpId="0"/>
          <p:bldP spid="125" grpId="0"/>
          <p:bldP spid="128" grpId="0"/>
          <p:bldP spid="129" grpId="0"/>
          <p:bldP spid="130" grpId="0"/>
          <p:bldP spid="131" grpId="0"/>
          <p:bldP spid="132" grpId="0"/>
          <p:bldP spid="133" grpId="0"/>
          <p:bldP spid="134" grpId="0"/>
          <p:bldP spid="135" grpId="0"/>
          <p:bldP spid="136" grpId="0"/>
          <p:bldP spid="137" grpId="0"/>
          <p:bldP spid="196" grpId="0"/>
          <p:bldP spid="197" grpId="0"/>
          <p:bldP spid="198" grpId="0"/>
          <p:bldP spid="199" grpId="0"/>
          <p:bldP spid="200" grpId="0"/>
          <p:bldP spid="200" grpId="1"/>
          <p:bldP spid="201" grpId="0"/>
          <p:bldP spid="202" grpId="0"/>
          <p:bldP spid="203" grpId="0"/>
          <p:bldP spid="204" grpId="0"/>
          <p:bldP spid="205" grpId="0"/>
          <p:bldP spid="206" grpId="0"/>
          <p:bldP spid="207" grpId="0"/>
          <p:bldP spid="208" grpId="0"/>
          <p:bldP spid="209" grpId="0"/>
          <p:bldP spid="210" grpId="0"/>
          <p:bldP spid="211" grpId="0"/>
          <p:bldP spid="212" grpId="0"/>
          <p:bldP spid="213" grpId="0"/>
          <p:bldP spid="214" grpId="0"/>
          <p:bldP spid="215" grpId="0"/>
          <p:bldP spid="216" grpId="0"/>
          <p:bldP spid="219" grpId="0"/>
          <p:bldP spid="97" grpId="3" animBg="1"/>
          <p:bldP spid="57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45" y="898454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7224" y="1203598"/>
            <a:ext cx="28207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By Euclid’s Division Lemma,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355955" y="1457375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74968" y="145737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91332" y="1457375"/>
            <a:ext cx="818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;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692352" y="1457375"/>
            <a:ext cx="778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where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596456" y="145737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405783" y="1457375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855506" y="1457375"/>
            <a:ext cx="7995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0, 1, 2 ;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714968" y="364033"/>
            <a:ext cx="6344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Show that one and only one out of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,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+ 2 or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+ 4 is divisible by 3, where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is any positive integer.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4016" y="256300"/>
            <a:ext cx="800960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59186" y="915566"/>
            <a:ext cx="3995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Let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be any positive integer for divisor 3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44818" y="1726322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810310" y="1726322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 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231298" y="1726322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02698" y="172632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532352" y="1726322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826881" y="1726322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115450" y="172632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294067" y="172632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517113" y="1726322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825702" y="1726322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096165" y="172632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283835" y="1726322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 ;</a:t>
            </a:r>
          </a:p>
        </p:txBody>
      </p:sp>
      <p:sp>
        <p:nvSpPr>
          <p:cNvPr id="165" name="AutoShape 40" descr="Image result"/>
          <p:cNvSpPr>
            <a:spLocks noChangeAspect="1" noChangeArrowheads="1"/>
          </p:cNvSpPr>
          <p:nvPr/>
        </p:nvSpPr>
        <p:spPr bwMode="auto">
          <a:xfrm>
            <a:off x="2527995" y="17278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789484" y="2005211"/>
            <a:ext cx="926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Case 2 :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1668894" y="2024261"/>
            <a:ext cx="7247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When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2633746" y="202426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2429950" y="2024261"/>
            <a:ext cx="308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2828013" y="2024261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,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2633746" y="228390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2108619" y="2283909"/>
            <a:ext cx="622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2826674" y="2283909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3126953" y="228390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3299621" y="228390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785292" y="4721770"/>
            <a:ext cx="5297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Comparing with 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r,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here only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+ 2 is divisible by 3. 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2633746" y="254679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2814731" y="2546797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3115010" y="254679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3287678" y="254679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2633746" y="284689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2805345" y="284689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3134199" y="284689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3306867" y="2846896"/>
            <a:ext cx="3972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1)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2633746" y="309416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57" name="Rectangle 256"/>
          <p:cNvSpPr/>
          <p:nvPr/>
        </p:nvSpPr>
        <p:spPr>
          <a:xfrm>
            <a:off x="2821025" y="3094161"/>
            <a:ext cx="4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259" name="Rectangle 258"/>
          <p:cNvSpPr/>
          <p:nvPr/>
        </p:nvSpPr>
        <p:spPr>
          <a:xfrm>
            <a:off x="4009652" y="3068632"/>
            <a:ext cx="15997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…… where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 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2633746" y="338402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1748831" y="3384029"/>
            <a:ext cx="10641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and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+ 4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2826925" y="3384029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3158355" y="338402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3337972" y="338402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2633746" y="365453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2827886" y="3654537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3158355" y="365453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3338933" y="3654537"/>
            <a:ext cx="286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 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2633746" y="417949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83" name="Rectangle 282"/>
          <p:cNvSpPr/>
          <p:nvPr/>
        </p:nvSpPr>
        <p:spPr>
          <a:xfrm>
            <a:off x="2813028" y="417949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3145655" y="417949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3324076" y="4179490"/>
            <a:ext cx="359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1)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2633746" y="445278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2819501" y="4452788"/>
            <a:ext cx="2619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3526122" y="3384029"/>
            <a:ext cx="504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+ 4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2633746" y="391596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90" name="Rectangle 289"/>
          <p:cNvSpPr/>
          <p:nvPr/>
        </p:nvSpPr>
        <p:spPr>
          <a:xfrm>
            <a:off x="2819502" y="3915965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3129306" y="391596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3321024" y="3915965"/>
            <a:ext cx="286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 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3493740" y="3915965"/>
            <a:ext cx="50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+ 2 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291898" y="308044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67740" y="3080444"/>
            <a:ext cx="856835" cy="307777"/>
            <a:chOff x="5467740" y="3080444"/>
            <a:chExt cx="856835" cy="307777"/>
          </a:xfrm>
        </p:grpSpPr>
        <p:sp>
          <p:nvSpPr>
            <p:cNvPr id="100" name="Rectangle 99"/>
            <p:cNvSpPr/>
            <p:nvPr/>
          </p:nvSpPr>
          <p:spPr>
            <a:xfrm>
              <a:off x="5467740" y="3080444"/>
              <a:ext cx="3690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(</a:t>
              </a:r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q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754684" y="3080444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+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927352" y="3080444"/>
              <a:ext cx="39722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1)</a:t>
              </a:r>
              <a:endPara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3995563" y="4433737"/>
            <a:ext cx="15997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…… where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 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277809" y="44455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53651" y="4445549"/>
            <a:ext cx="856835" cy="307777"/>
            <a:chOff x="5453651" y="4445549"/>
            <a:chExt cx="856835" cy="307777"/>
          </a:xfrm>
        </p:grpSpPr>
        <p:sp>
          <p:nvSpPr>
            <p:cNvPr id="105" name="Rectangle 104"/>
            <p:cNvSpPr/>
            <p:nvPr/>
          </p:nvSpPr>
          <p:spPr>
            <a:xfrm>
              <a:off x="5453651" y="4445549"/>
              <a:ext cx="3690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(</a:t>
              </a:r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q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740595" y="4445549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+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913263" y="4445549"/>
              <a:ext cx="39722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1)</a:t>
              </a:r>
              <a:endPara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79" name="Oval 78"/>
          <p:cNvSpPr/>
          <p:nvPr/>
        </p:nvSpPr>
        <p:spPr>
          <a:xfrm>
            <a:off x="2329049" y="2314461"/>
            <a:ext cx="346285" cy="258301"/>
          </a:xfrm>
          <a:prstGeom prst="ellipse">
            <a:avLst/>
          </a:prstGeom>
          <a:noFill/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457976" y="2283909"/>
            <a:ext cx="447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+ 2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97319" y="2846896"/>
            <a:ext cx="369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2916097" y="2806824"/>
            <a:ext cx="557366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2372557" y="3417442"/>
            <a:ext cx="346285" cy="258301"/>
          </a:xfrm>
          <a:prstGeom prst="ellipse">
            <a:avLst/>
          </a:prstGeom>
          <a:noFill/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3385165" y="3908152"/>
            <a:ext cx="184701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06844" y="4179490"/>
            <a:ext cx="369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2920353" y="4187676"/>
            <a:ext cx="574255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578743" y="4179490"/>
            <a:ext cx="451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+ 2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162402" y="4452788"/>
            <a:ext cx="5193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+ 2 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3058098" y="4461275"/>
            <a:ext cx="489737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917678" y="4452788"/>
            <a:ext cx="2619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57004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20988E-6 L -0.10729 -0.05494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-2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-0.28194 -0.04321 " pathEditMode="relative" rAng="0" ptsTypes="AA">
                                      <p:cBhvr>
                                        <p:cTn id="145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97" y="-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9.87654E-7 L 0.03906 -0.04938 " pathEditMode="relative" rAng="0" ptsTypes="AA">
                                      <p:cBhvr>
                                        <p:cTn id="310" dur="5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-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00031 L -0.28559 -0.04846 " pathEditMode="relative" rAng="0" ptsTypes="AA">
                                      <p:cBhvr>
                                        <p:cTn id="325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19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22" grpId="0"/>
      <p:bldP spid="223" grpId="0"/>
      <p:bldP spid="224" grpId="0"/>
      <p:bldP spid="225" grpId="0"/>
      <p:bldP spid="225" grpId="1"/>
      <p:bldP spid="226" grpId="0"/>
      <p:bldP spid="227" grpId="0"/>
      <p:bldP spid="228" grpId="0"/>
      <p:bldP spid="229" grpId="0"/>
      <p:bldP spid="230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2" grpId="0"/>
      <p:bldP spid="256" grpId="0"/>
      <p:bldP spid="257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66" grpId="0"/>
      <p:bldP spid="280" grpId="0"/>
      <p:bldP spid="281" grpId="0"/>
      <p:bldP spid="282" grpId="0"/>
      <p:bldP spid="283" grpId="0"/>
      <p:bldP spid="284" grpId="0"/>
      <p:bldP spid="285" grpId="0"/>
      <p:bldP spid="286" grpId="0"/>
      <p:bldP spid="287" grpId="0"/>
      <p:bldP spid="288" grpId="0"/>
      <p:bldP spid="289" grpId="0"/>
      <p:bldP spid="290" grpId="0"/>
      <p:bldP spid="291" grpId="0"/>
      <p:bldP spid="292" grpId="0"/>
      <p:bldP spid="293" grpId="0"/>
      <p:bldP spid="98" grpId="0"/>
      <p:bldP spid="103" grpId="0"/>
      <p:bldP spid="104" grpId="0"/>
      <p:bldP spid="80" grpId="0"/>
      <p:bldP spid="81" grpId="0"/>
      <p:bldP spid="86" grpId="0"/>
      <p:bldP spid="88" grpId="0"/>
      <p:bldP spid="89" grpId="0"/>
      <p:bldP spid="89" grpId="1"/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45" y="898454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7224" y="1203598"/>
            <a:ext cx="28207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By Euclid’s Division Lemma,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355955" y="1457375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74968" y="145737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91332" y="1457375"/>
            <a:ext cx="818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;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692352" y="1457375"/>
            <a:ext cx="778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where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596456" y="145737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405783" y="1457375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855506" y="1457375"/>
            <a:ext cx="7995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0, 1, 2 ;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714968" y="364033"/>
            <a:ext cx="6344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Show that one and only one out of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,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+ 2 or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+ 4 is divisible by 3, where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is any positive integer.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4016" y="256300"/>
            <a:ext cx="800960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59186" y="915566"/>
            <a:ext cx="3995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Let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be any positive integer for divisor 3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44818" y="1726322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810310" y="1726322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 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231298" y="1726322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02698" y="172632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532352" y="1726322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826881" y="1726322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115450" y="172632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294067" y="172632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517113" y="1726322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825702" y="1726322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096165" y="172632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283835" y="1726322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 ;</a:t>
            </a:r>
          </a:p>
        </p:txBody>
      </p:sp>
      <p:sp>
        <p:nvSpPr>
          <p:cNvPr id="165" name="AutoShape 40" descr="Image result"/>
          <p:cNvSpPr>
            <a:spLocks noChangeAspect="1" noChangeArrowheads="1"/>
          </p:cNvSpPr>
          <p:nvPr/>
        </p:nvSpPr>
        <p:spPr bwMode="auto">
          <a:xfrm>
            <a:off x="2527995" y="17278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789484" y="2005211"/>
            <a:ext cx="926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Case 3 :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1668894" y="2024261"/>
            <a:ext cx="7247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When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2750360" y="202426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2429950" y="2024261"/>
            <a:ext cx="308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3049370" y="2024261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,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2750360" y="228390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2105013" y="2283909"/>
            <a:ext cx="622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3048031" y="2283909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3348310" y="228390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3520978" y="228390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785292" y="4784253"/>
            <a:ext cx="5297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Comparing with 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r,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here only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+ 2 is divisible by 3. 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2750360" y="254679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3036088" y="2546797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3336367" y="254679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3509035" y="254679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2750360" y="311587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3036227" y="311587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3384131" y="311587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3556799" y="3115878"/>
            <a:ext cx="3972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1)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2750360" y="340727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57" name="Rectangle 256"/>
          <p:cNvSpPr/>
          <p:nvPr/>
        </p:nvSpPr>
        <p:spPr>
          <a:xfrm>
            <a:off x="3031605" y="3407271"/>
            <a:ext cx="4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259" name="Rectangle 258"/>
          <p:cNvSpPr/>
          <p:nvPr/>
        </p:nvSpPr>
        <p:spPr>
          <a:xfrm>
            <a:off x="4226640" y="3407271"/>
            <a:ext cx="13616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……where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 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2750360" y="367421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1663102" y="3674219"/>
            <a:ext cx="10641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and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+ 4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3028091" y="3674219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3359521" y="367421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3539138" y="367421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2750360" y="39665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3029052" y="3966506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3359521" y="39665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3540099" y="3966506"/>
            <a:ext cx="286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 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2750360" y="428565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83" name="Rectangle 282"/>
          <p:cNvSpPr/>
          <p:nvPr/>
        </p:nvSpPr>
        <p:spPr>
          <a:xfrm>
            <a:off x="3014194" y="4285655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3345232" y="428565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3559124" y="4285655"/>
            <a:ext cx="386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2) 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2750360" y="452389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3014194" y="4523899"/>
            <a:ext cx="287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3727288" y="3674219"/>
            <a:ext cx="504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+ 4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483539" y="340727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659381" y="3407271"/>
            <a:ext cx="856835" cy="307777"/>
            <a:chOff x="5659381" y="3407271"/>
            <a:chExt cx="856835" cy="307777"/>
          </a:xfrm>
        </p:grpSpPr>
        <p:sp>
          <p:nvSpPr>
            <p:cNvPr id="100" name="Rectangle 99"/>
            <p:cNvSpPr/>
            <p:nvPr/>
          </p:nvSpPr>
          <p:spPr>
            <a:xfrm>
              <a:off x="5659381" y="3407271"/>
              <a:ext cx="3690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(</a:t>
              </a:r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q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946325" y="3407271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+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118993" y="3407271"/>
              <a:ext cx="39722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1)</a:t>
              </a:r>
              <a:endPara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750360" y="281647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036088" y="2816474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336367" y="281647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509035" y="281647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694185" y="281647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866853" y="281647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4517" y="3115878"/>
            <a:ext cx="459926" cy="307777"/>
            <a:chOff x="3814517" y="3115878"/>
            <a:chExt cx="459926" cy="307777"/>
          </a:xfrm>
        </p:grpSpPr>
        <p:sp>
          <p:nvSpPr>
            <p:cNvPr id="80" name="Rectangle 79"/>
            <p:cNvSpPr/>
            <p:nvPr/>
          </p:nvSpPr>
          <p:spPr>
            <a:xfrm>
              <a:off x="3814517" y="3115878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+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987185" y="3115878"/>
              <a:ext cx="2872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91293" y="3407271"/>
            <a:ext cx="459926" cy="307777"/>
            <a:chOff x="3429397" y="3407271"/>
            <a:chExt cx="459926" cy="307777"/>
          </a:xfrm>
        </p:grpSpPr>
        <p:sp>
          <p:nvSpPr>
            <p:cNvPr id="82" name="Rectangle 81"/>
            <p:cNvSpPr/>
            <p:nvPr/>
          </p:nvSpPr>
          <p:spPr>
            <a:xfrm>
              <a:off x="3429397" y="3407271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+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602065" y="3407271"/>
              <a:ext cx="2872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1</a:t>
              </a:r>
            </a:p>
          </p:txBody>
        </p:sp>
      </p:grpSp>
      <p:sp>
        <p:nvSpPr>
          <p:cNvPr id="84" name="Rectangle 83"/>
          <p:cNvSpPr/>
          <p:nvPr/>
        </p:nvSpPr>
        <p:spPr>
          <a:xfrm>
            <a:off x="4226640" y="4523899"/>
            <a:ext cx="13616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……where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 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483539" y="452389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659381" y="4523899"/>
            <a:ext cx="856835" cy="307777"/>
            <a:chOff x="5659381" y="4523899"/>
            <a:chExt cx="856835" cy="307777"/>
          </a:xfrm>
        </p:grpSpPr>
        <p:sp>
          <p:nvSpPr>
            <p:cNvPr id="86" name="Rectangle 85"/>
            <p:cNvSpPr/>
            <p:nvPr/>
          </p:nvSpPr>
          <p:spPr>
            <a:xfrm>
              <a:off x="5659381" y="4523899"/>
              <a:ext cx="3690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(</a:t>
              </a:r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q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946325" y="4523899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+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18993" y="4523899"/>
              <a:ext cx="39722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2)</a:t>
              </a:r>
              <a:endPara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3687581" y="2283909"/>
            <a:ext cx="4855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+ 2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2329049" y="2314461"/>
            <a:ext cx="346285" cy="258301"/>
          </a:xfrm>
          <a:prstGeom prst="ellipse">
            <a:avLst/>
          </a:prstGeom>
          <a:noFill/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3563888" y="2806826"/>
            <a:ext cx="184701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136603" y="3115878"/>
            <a:ext cx="369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3136249" y="3085332"/>
            <a:ext cx="557366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286796" y="3709144"/>
            <a:ext cx="346285" cy="258301"/>
          </a:xfrm>
          <a:prstGeom prst="ellipse">
            <a:avLst/>
          </a:prstGeom>
          <a:noFill/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103816" y="4285655"/>
            <a:ext cx="369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122314" y="4523899"/>
            <a:ext cx="3433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 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3261270" y="4565996"/>
            <a:ext cx="509622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8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20988E-6 L -0.01927 -0.05463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" y="-2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46914E-6 L -0.01736 -0.05247 " pathEditMode="relative" rAng="0" ptsTypes="AA">
                                      <p:cBhvr>
                                        <p:cTn id="171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" y="-2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-0.00154 L 0.04722 -0.05956 " pathEditMode="relative" rAng="0" ptsTypes="AA">
                                      <p:cBhvr>
                                        <p:cTn id="187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2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95062E-6 L -0.27535 -0.05463 " pathEditMode="relative" rAng="0" ptsTypes="AA">
                                      <p:cBhvr>
                                        <p:cTn id="202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67" y="-2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8.74266E-7 L -0.27483 -0.04294 " pathEditMode="relative" rAng="0" ptsTypes="AA">
                                      <p:cBhvr>
                                        <p:cTn id="327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-2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1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22" grpId="0"/>
      <p:bldP spid="223" grpId="0"/>
      <p:bldP spid="224" grpId="0"/>
      <p:bldP spid="225" grpId="0"/>
      <p:bldP spid="225" grpId="1"/>
      <p:bldP spid="226" grpId="0"/>
      <p:bldP spid="227" grpId="0"/>
      <p:bldP spid="228" grpId="0"/>
      <p:bldP spid="229" grpId="0"/>
      <p:bldP spid="230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2" grpId="0"/>
      <p:bldP spid="256" grpId="0"/>
      <p:bldP spid="257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66" grpId="0"/>
      <p:bldP spid="280" grpId="0"/>
      <p:bldP spid="281" grpId="0"/>
      <p:bldP spid="282" grpId="0"/>
      <p:bldP spid="283" grpId="0"/>
      <p:bldP spid="284" grpId="0"/>
      <p:bldP spid="285" grpId="0"/>
      <p:bldP spid="286" grpId="0"/>
      <p:bldP spid="287" grpId="0"/>
      <p:bldP spid="288" grpId="0"/>
      <p:bldP spid="98" grpId="0"/>
      <p:bldP spid="74" grpId="0"/>
      <p:bldP spid="75" grpId="0"/>
      <p:bldP spid="76" grpId="0"/>
      <p:bldP spid="77" grpId="0"/>
      <p:bldP spid="78" grpId="0"/>
      <p:bldP spid="79" grpId="0"/>
      <p:bldP spid="84" grpId="0"/>
      <p:bldP spid="85" grpId="0"/>
      <p:bldP spid="89" grpId="0"/>
      <p:bldP spid="92" grpId="0"/>
      <p:bldP spid="95" grpId="0"/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MODULE_</a:t>
            </a:r>
            <a:r>
              <a:rPr lang="en-US" sz="7200" b="1" dirty="0"/>
              <a:t>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324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45" y="898454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59913" y="364032"/>
            <a:ext cx="654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Show that any positive odd integer is of the form 4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+ 1 or 4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+ 3, where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is some integer.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016" y="256300"/>
            <a:ext cx="800960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2986" y="916046"/>
            <a:ext cx="38090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Let us start with taking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, where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is a positive odd integer.</a:t>
            </a:r>
            <a:endParaRPr lang="en-US" sz="1400" b="1" dirty="0">
              <a:latin typeface="Century Schoolbook" panose="020406040505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985" y="1438672"/>
            <a:ext cx="3592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We apply the division algorithm with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and 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= 4.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65101" y="2514600"/>
            <a:ext cx="16033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Since 0 ≤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&lt; 4,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5101" y="3075806"/>
            <a:ext cx="17186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That is,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can be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41933" y="3075806"/>
            <a:ext cx="417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915892" y="3075806"/>
            <a:ext cx="806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+ 1,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01220" y="3075806"/>
            <a:ext cx="417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75179" y="3075806"/>
            <a:ext cx="806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+ 2,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14141" y="3075806"/>
            <a:ext cx="417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88100" y="3075806"/>
            <a:ext cx="806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+ 3,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80854" y="3314533"/>
            <a:ext cx="2392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where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is the quotient.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74629" y="3604245"/>
            <a:ext cx="46427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However, since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is odd,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cannot be 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or 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4626" y="4167308"/>
            <a:ext cx="5386719" cy="373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Therefore, any odd integer is of the form 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 or 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+ 3.</a:t>
            </a:r>
          </a:p>
          <a:p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63191" y="3826833"/>
            <a:ext cx="3841746" cy="341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…….(since they are both divisible by 2).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5102" y="1923678"/>
            <a:ext cx="3103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By Euclid’s Division Algorithm,</a:t>
            </a:r>
          </a:p>
        </p:txBody>
      </p:sp>
      <p:sp>
        <p:nvSpPr>
          <p:cNvPr id="26" name="AutoShape 26" descr="Image result"/>
          <p:cNvSpPr>
            <a:spLocks noChangeAspect="1" noChangeArrowheads="1"/>
          </p:cNvSpPr>
          <p:nvPr/>
        </p:nvSpPr>
        <p:spPr bwMode="auto">
          <a:xfrm>
            <a:off x="1758876" y="220877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6" name="AutoShape 28" descr="Image result"/>
          <p:cNvSpPr>
            <a:spLocks noChangeAspect="1" noChangeArrowheads="1"/>
          </p:cNvSpPr>
          <p:nvPr/>
        </p:nvSpPr>
        <p:spPr bwMode="auto">
          <a:xfrm>
            <a:off x="1911276" y="220877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5101" y="2207290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22301" y="2207290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93701" y="220729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80767" y="220729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798055" y="2207290"/>
            <a:ext cx="328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 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037968" y="2207290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where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704051" y="220729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912773" y="220729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Century Schoolbook" panose="02040604050505020304" pitchFamily="18" charset="0"/>
              </a:rPr>
              <a:t>&lt;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161251" y="2207290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34935" y="220729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&lt;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42251" y="220729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58019" y="2768724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2814" y="2768724"/>
            <a:ext cx="2828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the possible remainders are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511501" y="2768724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0,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740101" y="2768724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1,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987951" y="2768724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2,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235801" y="2768724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3,</a:t>
            </a:r>
          </a:p>
        </p:txBody>
      </p:sp>
      <p:sp>
        <p:nvSpPr>
          <p:cNvPr id="67" name="AutoShape 30" descr="Image result"/>
          <p:cNvSpPr>
            <a:spLocks noChangeAspect="1" noChangeArrowheads="1"/>
          </p:cNvSpPr>
          <p:nvPr/>
        </p:nvSpPr>
        <p:spPr bwMode="auto">
          <a:xfrm>
            <a:off x="2063676" y="220877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8" name="AutoShape 32" descr="Image result"/>
          <p:cNvSpPr>
            <a:spLocks noChangeAspect="1" noChangeArrowheads="1"/>
          </p:cNvSpPr>
          <p:nvPr/>
        </p:nvSpPr>
        <p:spPr bwMode="auto">
          <a:xfrm>
            <a:off x="2249917" y="290907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31593" y="2274204"/>
            <a:ext cx="1189190" cy="209047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70" name="Oval 69"/>
          <p:cNvSpPr/>
          <p:nvPr/>
        </p:nvSpPr>
        <p:spPr>
          <a:xfrm>
            <a:off x="3567498" y="2819880"/>
            <a:ext cx="176025" cy="205465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71" name="Oval 70"/>
          <p:cNvSpPr/>
          <p:nvPr/>
        </p:nvSpPr>
        <p:spPr>
          <a:xfrm>
            <a:off x="3790571" y="2819880"/>
            <a:ext cx="179563" cy="205465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72" name="Oval 71"/>
          <p:cNvSpPr/>
          <p:nvPr/>
        </p:nvSpPr>
        <p:spPr>
          <a:xfrm>
            <a:off x="4040557" y="2819880"/>
            <a:ext cx="186855" cy="205465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73" name="Oval 72"/>
          <p:cNvSpPr/>
          <p:nvPr/>
        </p:nvSpPr>
        <p:spPr>
          <a:xfrm>
            <a:off x="4280271" y="2819880"/>
            <a:ext cx="186855" cy="205465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324894" y="3068761"/>
            <a:ext cx="450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1610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3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6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9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25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75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75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2" grpId="0"/>
      <p:bldP spid="43" grpId="0"/>
      <p:bldP spid="27" grpId="0"/>
      <p:bldP spid="28" grpId="0"/>
      <p:bldP spid="29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4" grpId="0"/>
      <p:bldP spid="45" grpId="0"/>
      <p:bldP spid="47" grpId="0"/>
      <p:bldP spid="25" grpId="0"/>
      <p:bldP spid="24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MODULE_</a:t>
            </a:r>
            <a:r>
              <a:rPr lang="en-US" sz="7200" b="1" dirty="0"/>
              <a:t>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451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4819" y="790094"/>
            <a:ext cx="3128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Let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be any positive integer</a:t>
            </a:r>
          </a:p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and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= 4</a:t>
            </a:r>
          </a:p>
        </p:txBody>
      </p:sp>
      <p:sp>
        <p:nvSpPr>
          <p:cNvPr id="3" name="Rectangle 2"/>
          <p:cNvSpPr/>
          <p:nvPr/>
        </p:nvSpPr>
        <p:spPr>
          <a:xfrm>
            <a:off x="714968" y="364033"/>
            <a:ext cx="6089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Show that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baseline="30000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– 1 is divisible by 8, if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is an odd positive integer.</a:t>
            </a:r>
          </a:p>
        </p:txBody>
      </p:sp>
      <p:grpSp>
        <p:nvGrpSpPr>
          <p:cNvPr id="116" name="Group 115" hidden="1"/>
          <p:cNvGrpSpPr/>
          <p:nvPr/>
        </p:nvGrpSpPr>
        <p:grpSpPr>
          <a:xfrm>
            <a:off x="3989480" y="2834094"/>
            <a:ext cx="1215766" cy="313720"/>
            <a:chOff x="3660265" y="5097883"/>
            <a:chExt cx="1215766" cy="418294"/>
          </a:xfrm>
        </p:grpSpPr>
        <p:sp>
          <p:nvSpPr>
            <p:cNvPr id="117" name="Rounded Rectangle 116"/>
            <p:cNvSpPr/>
            <p:nvPr/>
          </p:nvSpPr>
          <p:spPr>
            <a:xfrm>
              <a:off x="3660265" y="5097988"/>
              <a:ext cx="1215766" cy="418189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669807" y="5097883"/>
              <a:ext cx="1193364" cy="410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0, 1, 2, 3, 4, 5</a:t>
              </a:r>
            </a:p>
          </p:txBody>
        </p:sp>
      </p:grpSp>
      <p:grpSp>
        <p:nvGrpSpPr>
          <p:cNvPr id="107" name="Group 106" hidden="1"/>
          <p:cNvGrpSpPr/>
          <p:nvPr/>
        </p:nvGrpSpPr>
        <p:grpSpPr>
          <a:xfrm>
            <a:off x="413642" y="1789529"/>
            <a:ext cx="1001848" cy="340803"/>
            <a:chOff x="2812395" y="4414412"/>
            <a:chExt cx="1001848" cy="454405"/>
          </a:xfrm>
        </p:grpSpPr>
        <p:sp>
          <p:nvSpPr>
            <p:cNvPr id="108" name="Oval Callout 107"/>
            <p:cNvSpPr/>
            <p:nvPr/>
          </p:nvSpPr>
          <p:spPr>
            <a:xfrm>
              <a:off x="2812395" y="4414412"/>
              <a:ext cx="1001848" cy="454405"/>
            </a:xfrm>
            <a:prstGeom prst="wedgeEllipseCallout">
              <a:avLst>
                <a:gd name="adj1" fmla="val 25976"/>
                <a:gd name="adj2" fmla="val -42707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883250" y="4420503"/>
              <a:ext cx="849913" cy="410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0 </a:t>
              </a:r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  <a:sym typeface="Symbol"/>
                </a:rPr>
                <a:t> r b</a:t>
              </a:r>
              <a:endPara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</p:grpSp>
      <p:grpSp>
        <p:nvGrpSpPr>
          <p:cNvPr id="110" name="Group 109" hidden="1"/>
          <p:cNvGrpSpPr/>
          <p:nvPr/>
        </p:nvGrpSpPr>
        <p:grpSpPr>
          <a:xfrm>
            <a:off x="1469109" y="1716707"/>
            <a:ext cx="1074117" cy="453608"/>
            <a:chOff x="2763905" y="4330973"/>
            <a:chExt cx="1074117" cy="604812"/>
          </a:xfrm>
        </p:grpSpPr>
        <p:sp>
          <p:nvSpPr>
            <p:cNvPr id="111" name="Oval Callout 110"/>
            <p:cNvSpPr/>
            <p:nvPr/>
          </p:nvSpPr>
          <p:spPr>
            <a:xfrm>
              <a:off x="2763905" y="4330973"/>
              <a:ext cx="1074117" cy="604812"/>
            </a:xfrm>
            <a:prstGeom prst="wedgeEllipseCallout">
              <a:avLst>
                <a:gd name="adj1" fmla="val 25976"/>
                <a:gd name="adj2" fmla="val -42707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9858" y="4420503"/>
              <a:ext cx="1056700" cy="410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But, b = 6</a:t>
              </a:r>
            </a:p>
          </p:txBody>
        </p:sp>
      </p:grpSp>
      <p:grpSp>
        <p:nvGrpSpPr>
          <p:cNvPr id="113" name="Group 112" hidden="1"/>
          <p:cNvGrpSpPr/>
          <p:nvPr/>
        </p:nvGrpSpPr>
        <p:grpSpPr>
          <a:xfrm>
            <a:off x="3779872" y="2299823"/>
            <a:ext cx="1656224" cy="531259"/>
            <a:chOff x="3402012" y="4943698"/>
            <a:chExt cx="1728952" cy="708345"/>
          </a:xfrm>
        </p:grpSpPr>
        <p:sp>
          <p:nvSpPr>
            <p:cNvPr id="114" name="Rounded Rectangle 113"/>
            <p:cNvSpPr/>
            <p:nvPr/>
          </p:nvSpPr>
          <p:spPr>
            <a:xfrm>
              <a:off x="3438694" y="4962126"/>
              <a:ext cx="1586300" cy="689917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02012" y="4943698"/>
              <a:ext cx="1728952" cy="69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Possible values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of ‘r’ are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84016" y="256300"/>
            <a:ext cx="800960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94945" y="771550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40992" y="2726372"/>
            <a:ext cx="4362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Any odd positive integer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can be written in form of 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 or 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+ 3.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44819" y="1222648"/>
            <a:ext cx="3103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By Euclid’s Division Algorithm,</a:t>
            </a:r>
          </a:p>
        </p:txBody>
      </p:sp>
      <p:sp>
        <p:nvSpPr>
          <p:cNvPr id="142" name="AutoShape 26" descr="Image result"/>
          <p:cNvSpPr>
            <a:spLocks noChangeAspect="1" noChangeArrowheads="1"/>
          </p:cNvSpPr>
          <p:nvPr/>
        </p:nvSpPr>
        <p:spPr bwMode="auto">
          <a:xfrm>
            <a:off x="1538593" y="156224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3" name="AutoShape 28" descr="Image result"/>
          <p:cNvSpPr>
            <a:spLocks noChangeAspect="1" noChangeArrowheads="1"/>
          </p:cNvSpPr>
          <p:nvPr/>
        </p:nvSpPr>
        <p:spPr bwMode="auto">
          <a:xfrm>
            <a:off x="1690993" y="156224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44818" y="1560760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002018" y="1560760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73418" y="156076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1298997" y="156076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1516285" y="1560760"/>
            <a:ext cx="328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 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763688" y="1560760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where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429771" y="156076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2638493" y="156076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Century Schoolbook" panose="02040604050505020304" pitchFamily="18" charset="0"/>
              </a:rPr>
              <a:t>&lt;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886971" y="1560760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060655" y="156076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&lt;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3267971" y="156076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251520" y="120359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544819" y="1880036"/>
            <a:ext cx="2828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The possible remainders are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3275856" y="1880036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0,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3504456" y="1880036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1,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3752306" y="1880036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2,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4000156" y="188003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251520" y="1880036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583170" y="2224318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 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004158" y="2224318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75558" y="222431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1305212" y="2224318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1599741" y="2224318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888310" y="222431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2066927" y="222431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2289973" y="2224318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2598562" y="2224318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869025" y="222431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3056695" y="222431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3246634" y="2224318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3525613" y="2224318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3796225" y="222431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3957931" y="2224318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3,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2586271" y="2499742"/>
            <a:ext cx="2489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where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is some integer</a:t>
            </a:r>
          </a:p>
        </p:txBody>
      </p:sp>
      <p:sp>
        <p:nvSpPr>
          <p:cNvPr id="191" name="AutoShape 30" descr="Image result"/>
          <p:cNvSpPr>
            <a:spLocks noChangeAspect="1" noChangeArrowheads="1"/>
          </p:cNvSpPr>
          <p:nvPr/>
        </p:nvSpPr>
        <p:spPr bwMode="auto">
          <a:xfrm>
            <a:off x="1789396" y="156224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2" name="AutoShape 32" descr="Image result"/>
          <p:cNvSpPr>
            <a:spLocks noChangeAspect="1" noChangeArrowheads="1"/>
          </p:cNvSpPr>
          <p:nvPr/>
        </p:nvSpPr>
        <p:spPr bwMode="auto">
          <a:xfrm>
            <a:off x="1995793" y="170765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3" name="AutoShape 36" descr="Image result"/>
          <p:cNvSpPr>
            <a:spLocks noChangeAspect="1" noChangeArrowheads="1"/>
          </p:cNvSpPr>
          <p:nvPr/>
        </p:nvSpPr>
        <p:spPr bwMode="auto">
          <a:xfrm>
            <a:off x="2300593" y="194307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4" name="AutoShape 38" descr="Image result"/>
          <p:cNvSpPr>
            <a:spLocks noChangeAspect="1" noChangeArrowheads="1"/>
          </p:cNvSpPr>
          <p:nvPr/>
        </p:nvSpPr>
        <p:spPr bwMode="auto">
          <a:xfrm>
            <a:off x="2225853" y="20964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5" name="AutoShape 40" descr="Image result"/>
          <p:cNvSpPr>
            <a:spLocks noChangeAspect="1" noChangeArrowheads="1"/>
          </p:cNvSpPr>
          <p:nvPr/>
        </p:nvSpPr>
        <p:spPr bwMode="auto">
          <a:xfrm>
            <a:off x="2300855" y="222580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591678" y="1585934"/>
            <a:ext cx="1172010" cy="273474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200" name="Oval 199"/>
          <p:cNvSpPr/>
          <p:nvPr/>
        </p:nvSpPr>
        <p:spPr>
          <a:xfrm>
            <a:off x="3325157" y="1931187"/>
            <a:ext cx="208468" cy="205465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281" name="Oval 280"/>
          <p:cNvSpPr/>
          <p:nvPr/>
        </p:nvSpPr>
        <p:spPr>
          <a:xfrm>
            <a:off x="3554762" y="1931187"/>
            <a:ext cx="208468" cy="205465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282" name="Oval 281"/>
          <p:cNvSpPr/>
          <p:nvPr/>
        </p:nvSpPr>
        <p:spPr>
          <a:xfrm>
            <a:off x="3789342" y="1931187"/>
            <a:ext cx="208468" cy="205465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283" name="Oval 282"/>
          <p:cNvSpPr/>
          <p:nvPr/>
        </p:nvSpPr>
        <p:spPr>
          <a:xfrm>
            <a:off x="4029056" y="1931187"/>
            <a:ext cx="208468" cy="205465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51520" y="218781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90713" y="3219822"/>
            <a:ext cx="926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Case 1 :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743479" y="3219822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If,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299494" y="3219822"/>
            <a:ext cx="13067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  =   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 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916727" y="3475937"/>
            <a:ext cx="378693" cy="33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177781" y="3489503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346977" y="3489503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573085" y="3475937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771525" y="3475937"/>
            <a:ext cx="943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2877059" y="4269301"/>
            <a:ext cx="748270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3581642" y="3475937"/>
            <a:ext cx="447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 1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573085" y="3755644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752471" y="3755644"/>
            <a:ext cx="570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184911" y="3755644"/>
            <a:ext cx="556701" cy="305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+ 8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10502" y="3755644"/>
            <a:ext cx="447252" cy="305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+ 1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972415" y="3755644"/>
            <a:ext cx="447252" cy="305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 1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573085" y="3991247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2752471" y="3991247"/>
            <a:ext cx="570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184911" y="3991247"/>
            <a:ext cx="556701" cy="305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+ 8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06" name="Straight Connector 205"/>
          <p:cNvCxnSpPr/>
          <p:nvPr/>
        </p:nvCxnSpPr>
        <p:spPr>
          <a:xfrm rot="11700000" flipH="1">
            <a:off x="3731603" y="3837872"/>
            <a:ext cx="194766" cy="144016"/>
          </a:xfrm>
          <a:prstGeom prst="line">
            <a:avLst/>
          </a:prstGeom>
          <a:ln w="19050"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11700000" flipH="1">
            <a:off x="4073574" y="3840253"/>
            <a:ext cx="194766" cy="144016"/>
          </a:xfrm>
          <a:prstGeom prst="line">
            <a:avLst/>
          </a:prstGeom>
          <a:ln w="19050"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2573085" y="4291002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2783204" y="4291002"/>
            <a:ext cx="5403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(8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130760" y="4291002"/>
            <a:ext cx="8539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738516" y="4511789"/>
            <a:ext cx="3769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Here, the above result is multiple of 8.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738516" y="4750587"/>
            <a:ext cx="25737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Hence, it is divisible by 8.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323767" y="3000366"/>
            <a:ext cx="597531" cy="219456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93" name="TextBox 223"/>
          <p:cNvSpPr txBox="1"/>
          <p:nvPr/>
        </p:nvSpPr>
        <p:spPr>
          <a:xfrm>
            <a:off x="5331111" y="4396245"/>
            <a:ext cx="3528393" cy="551769"/>
          </a:xfrm>
          <a:prstGeom prst="rect">
            <a:avLst/>
          </a:prstGeom>
          <a:solidFill>
            <a:srgbClr val="008080">
              <a:alpha val="87000"/>
            </a:srgbClr>
          </a:solidFill>
          <a:ln w="19050">
            <a:solidFill>
              <a:srgbClr val="66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rgbClr val="FFFF00"/>
                </a:solidFill>
                <a:latin typeface="Century Schoolbook" panose="02040604050505020304" pitchFamily="18" charset="0"/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We know,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+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=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+ 2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ab  + b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91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4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4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4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3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5"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3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30"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3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4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3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6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3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1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3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55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500"/>
                            </p:stCondLst>
                            <p:childTnLst>
                              <p:par>
                                <p:cTn id="2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000"/>
                            </p:stCondLst>
                            <p:childTnLst>
                              <p:par>
                                <p:cTn id="2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500"/>
                            </p:stCondLst>
                            <p:childTnLst>
                              <p:par>
                                <p:cTn id="2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00"/>
                            </p:stCondLst>
                            <p:childTnLst>
                              <p:par>
                                <p:cTn id="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-8.64198E-7 L -0.04427 -0.05525 " pathEditMode="relative" rAng="0" ptsTypes="AA">
                                      <p:cBhvr>
                                        <p:cTn id="378" dur="500" spd="-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8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9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500"/>
                            </p:stCondLst>
                            <p:childTnLst>
                              <p:par>
                                <p:cTn id="4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28" grpId="0"/>
      <p:bldP spid="122" grpId="0"/>
      <p:bldP spid="127" grpId="0"/>
      <p:bldP spid="129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80" grpId="0"/>
      <p:bldP spid="181" grpId="0"/>
      <p:bldP spid="190" grpId="0"/>
      <p:bldP spid="123" grpId="0"/>
      <p:bldP spid="124" grpId="0"/>
      <p:bldP spid="125" grpId="0"/>
      <p:bldP spid="126" grpId="0"/>
      <p:bldP spid="130" grpId="0"/>
      <p:bldP spid="131" grpId="0"/>
      <p:bldP spid="132" grpId="0"/>
      <p:bldP spid="133" grpId="0"/>
      <p:bldP spid="134" grpId="0"/>
      <p:bldP spid="136" grpId="0"/>
      <p:bldP spid="137" grpId="0"/>
      <p:bldP spid="138" grpId="0"/>
      <p:bldP spid="139" grpId="0"/>
      <p:bldP spid="140" grpId="0"/>
      <p:bldP spid="141" grpId="0"/>
      <p:bldP spid="141" grpId="1"/>
      <p:bldP spid="177" grpId="0"/>
      <p:bldP spid="178" grpId="0"/>
      <p:bldP spid="179" grpId="0"/>
      <p:bldP spid="209" grpId="0"/>
      <p:bldP spid="210" grpId="0"/>
      <p:bldP spid="211" grpId="0"/>
      <p:bldP spid="212" grpId="0"/>
      <p:bldP spid="213" grpId="0"/>
      <p:bldP spid="92" grpId="0" animBg="1"/>
      <p:bldP spid="92" grpId="1" animBg="1"/>
      <p:bldP spid="93" grpId="0" animBg="1"/>
      <p:bldP spid="9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14968" y="364033"/>
            <a:ext cx="6089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Show that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baseline="30000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– 1 is divisible by 8, if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is an odd positive integer.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4016" y="256300"/>
            <a:ext cx="800960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94945" y="771550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89971" y="3219822"/>
            <a:ext cx="926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Case 2 :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743448" y="3221809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If,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284290" y="3218633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 =  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+ 3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852242" y="3435846"/>
            <a:ext cx="378693" cy="33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113296" y="3435846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282492" y="3435846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508098" y="3435846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706538" y="3435846"/>
            <a:ext cx="943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+ 3)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2795539" y="4238140"/>
            <a:ext cx="1333055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516655" y="3435846"/>
            <a:ext cx="447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 1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08098" y="3686979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687484" y="3686979"/>
            <a:ext cx="570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165731" y="3686979"/>
            <a:ext cx="659305" cy="33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+ 24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30197" y="3686979"/>
            <a:ext cx="447252" cy="305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+ 9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084490" y="3686979"/>
            <a:ext cx="447252" cy="305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 1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508098" y="3954760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687484" y="3954760"/>
            <a:ext cx="570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163743" y="3954760"/>
            <a:ext cx="8709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+ 24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508098" y="4251102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2711575" y="4251102"/>
            <a:ext cx="4255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(8)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2951414" y="4251102"/>
            <a:ext cx="14135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i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i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 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+ 1)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584975" y="4511216"/>
            <a:ext cx="3769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Here, the above result is multiple of 8.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1584975" y="4727789"/>
            <a:ext cx="25737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Hence, it is divisible by 8.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3724450" y="3959523"/>
            <a:ext cx="447252" cy="305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+ 8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44819" y="790094"/>
            <a:ext cx="30247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Let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be any positive integer</a:t>
            </a:r>
          </a:p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and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= 4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40992" y="2726372"/>
            <a:ext cx="4362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Any odd positive integer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can be written in form of 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 or 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+ 3.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544819" y="1222648"/>
            <a:ext cx="3103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By Euclid’s Division Algorithm,</a:t>
            </a:r>
          </a:p>
        </p:txBody>
      </p:sp>
      <p:sp>
        <p:nvSpPr>
          <p:cNvPr id="137" name="AutoShape 26" descr="Image result"/>
          <p:cNvSpPr>
            <a:spLocks noChangeAspect="1" noChangeArrowheads="1"/>
          </p:cNvSpPr>
          <p:nvPr/>
        </p:nvSpPr>
        <p:spPr bwMode="auto">
          <a:xfrm>
            <a:off x="1538593" y="156224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8" name="AutoShape 28" descr="Image result"/>
          <p:cNvSpPr>
            <a:spLocks noChangeAspect="1" noChangeArrowheads="1"/>
          </p:cNvSpPr>
          <p:nvPr/>
        </p:nvSpPr>
        <p:spPr bwMode="auto">
          <a:xfrm>
            <a:off x="1690993" y="156224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44818" y="1560760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002018" y="1560760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73418" y="156076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298997" y="156076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516285" y="1560760"/>
            <a:ext cx="328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 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763688" y="1560760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where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429771" y="156076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2638493" y="156076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Century Schoolbook" panose="02040604050505020304" pitchFamily="18" charset="0"/>
              </a:rPr>
              <a:t>&lt;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886971" y="1560760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060655" y="156076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&lt;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267971" y="156076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251520" y="120359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544819" y="1880036"/>
            <a:ext cx="2828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The possible remainders are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3275856" y="1880036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0,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504456" y="1880036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1,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3752306" y="1880036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2,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4000156" y="188003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251520" y="1880036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583170" y="2224318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 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004158" y="2224318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775558" y="222431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1305212" y="2224318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1599741" y="2224318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888310" y="222431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2066927" y="222431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2289973" y="2224318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2598562" y="2224318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869025" y="222431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3056695" y="222431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3246634" y="2224318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3525613" y="2224318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3796225" y="222431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3957931" y="2224318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3,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2586271" y="2499742"/>
            <a:ext cx="2489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where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is some integer</a:t>
            </a:r>
          </a:p>
        </p:txBody>
      </p:sp>
      <p:sp>
        <p:nvSpPr>
          <p:cNvPr id="217" name="AutoShape 30" descr="Image result"/>
          <p:cNvSpPr>
            <a:spLocks noChangeAspect="1" noChangeArrowheads="1"/>
          </p:cNvSpPr>
          <p:nvPr/>
        </p:nvSpPr>
        <p:spPr bwMode="auto">
          <a:xfrm>
            <a:off x="1789396" y="156224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8" name="AutoShape 32" descr="Image result"/>
          <p:cNvSpPr>
            <a:spLocks noChangeAspect="1" noChangeArrowheads="1"/>
          </p:cNvSpPr>
          <p:nvPr/>
        </p:nvSpPr>
        <p:spPr bwMode="auto">
          <a:xfrm>
            <a:off x="1995793" y="170765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9" name="AutoShape 36" descr="Image result"/>
          <p:cNvSpPr>
            <a:spLocks noChangeAspect="1" noChangeArrowheads="1"/>
          </p:cNvSpPr>
          <p:nvPr/>
        </p:nvSpPr>
        <p:spPr bwMode="auto">
          <a:xfrm>
            <a:off x="2300593" y="194307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0" name="AutoShape 38" descr="Image result"/>
          <p:cNvSpPr>
            <a:spLocks noChangeAspect="1" noChangeArrowheads="1"/>
          </p:cNvSpPr>
          <p:nvPr/>
        </p:nvSpPr>
        <p:spPr bwMode="auto">
          <a:xfrm>
            <a:off x="2225853" y="20964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1" name="AutoShape 40" descr="Image result"/>
          <p:cNvSpPr>
            <a:spLocks noChangeAspect="1" noChangeArrowheads="1"/>
          </p:cNvSpPr>
          <p:nvPr/>
        </p:nvSpPr>
        <p:spPr bwMode="auto">
          <a:xfrm>
            <a:off x="2300855" y="222580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251520" y="218781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2154775" y="2993223"/>
            <a:ext cx="615636" cy="219456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76" name="TextBox 223"/>
          <p:cNvSpPr txBox="1"/>
          <p:nvPr/>
        </p:nvSpPr>
        <p:spPr>
          <a:xfrm>
            <a:off x="5331111" y="4396245"/>
            <a:ext cx="3528393" cy="551769"/>
          </a:xfrm>
          <a:prstGeom prst="rect">
            <a:avLst/>
          </a:prstGeom>
          <a:solidFill>
            <a:srgbClr val="008080">
              <a:alpha val="87000"/>
            </a:srgbClr>
          </a:solidFill>
          <a:ln w="19050">
            <a:solidFill>
              <a:srgbClr val="66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rgbClr val="FFFF00"/>
                </a:solidFill>
                <a:latin typeface="Century Schoolbook" panose="02040604050505020304" pitchFamily="18" charset="0"/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We know,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+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=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+ 2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ab  + b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959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46914E-6 L -0.06389 -0.0537 " pathEditMode="relative" rAng="0" ptsTypes="AA">
                                      <p:cBhvr>
                                        <p:cTn id="86" dur="500" spd="-100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1" grpId="0"/>
      <p:bldP spid="102" grpId="0"/>
      <p:bldP spid="103" grpId="0"/>
      <p:bldP spid="104" grpId="0"/>
      <p:bldP spid="105" grpId="0"/>
      <p:bldP spid="106" grpId="0"/>
      <p:bldP spid="106" grpId="1"/>
      <p:bldP spid="119" grpId="0"/>
      <p:bldP spid="120" grpId="0"/>
      <p:bldP spid="121" grpId="0"/>
      <p:bldP spid="161" grpId="0"/>
      <p:bldP spid="162" grpId="0"/>
      <p:bldP spid="182" grpId="0"/>
      <p:bldP spid="183" grpId="0"/>
      <p:bldP spid="184" grpId="0"/>
      <p:bldP spid="185" grpId="0"/>
      <p:bldP spid="228" grpId="0" animBg="1"/>
      <p:bldP spid="228" grpId="1" animBg="1"/>
      <p:bldP spid="76" grpId="0" animBg="1"/>
      <p:bldP spid="7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MODULE_</a:t>
            </a:r>
            <a:r>
              <a:rPr lang="en-US" sz="7200" b="1" dirty="0"/>
              <a:t>13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323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45" y="967829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28706" y="968524"/>
            <a:ext cx="558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Let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269051" y="96852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x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01037" y="96852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63688" y="968524"/>
            <a:ext cx="8909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63526" y="1270273"/>
            <a:ext cx="375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772250" y="1270273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01037" y="12702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68330" y="1569535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y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501037" y="156953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714395" y="1569535"/>
            <a:ext cx="10634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+ 1)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627257" y="156953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814706" y="1569535"/>
            <a:ext cx="988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501037" y="221427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14395" y="2214277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57109" y="2214277"/>
            <a:ext cx="319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345882" y="2214277"/>
            <a:ext cx="460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37182" y="2214277"/>
            <a:ext cx="319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925955" y="221427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28778" y="2214277"/>
            <a:ext cx="319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317551" y="2214277"/>
            <a:ext cx="479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17512" y="2214277"/>
            <a:ext cx="319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906285" y="221427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225687" y="2214277"/>
            <a:ext cx="319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14460" y="221427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501037" y="25443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714395" y="2544306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157109" y="2544306"/>
            <a:ext cx="319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345882" y="2544306"/>
            <a:ext cx="479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737182" y="2544306"/>
            <a:ext cx="319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925955" y="2544306"/>
            <a:ext cx="460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313429" y="2544306"/>
            <a:ext cx="319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502202" y="2544306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835488" y="2544306"/>
            <a:ext cx="319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029317" y="254430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01037" y="288168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52980" y="2881681"/>
            <a:ext cx="18586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501037" y="318945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714395" y="318945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12521" y="3189458"/>
            <a:ext cx="476031" cy="307777"/>
            <a:chOff x="2200497" y="3189458"/>
            <a:chExt cx="476031" cy="307777"/>
          </a:xfrm>
        </p:grpSpPr>
        <p:sp>
          <p:nvSpPr>
            <p:cNvPr id="89" name="Rectangle 88"/>
            <p:cNvSpPr/>
            <p:nvPr/>
          </p:nvSpPr>
          <p:spPr>
            <a:xfrm>
              <a:off x="2200497" y="3189458"/>
              <a:ext cx="3197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+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89270" y="3189458"/>
              <a:ext cx="2872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i="1" baseline="30000" dirty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3428367" y="3189458"/>
            <a:ext cx="298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643916" y="3189458"/>
            <a:ext cx="888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[ where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623562" y="318945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42253" y="3189458"/>
            <a:ext cx="1837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]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55576" y="3445371"/>
            <a:ext cx="3691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Here, in the above result 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is even, </a:t>
            </a:r>
          </a:p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therefore 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+ 2 is also even .</a:t>
            </a:r>
          </a:p>
        </p:txBody>
      </p:sp>
      <p:sp>
        <p:nvSpPr>
          <p:cNvPr id="96" name="Rectangle 95"/>
          <p:cNvSpPr/>
          <p:nvPr/>
        </p:nvSpPr>
        <p:spPr>
          <a:xfrm>
            <a:off x="755576" y="3902913"/>
            <a:ext cx="3807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And comparing with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= </a:t>
            </a:r>
            <a:r>
              <a:rPr lang="en-US" sz="1400" b="1" i="1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bq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, here when divisor is 4, remainder is 2.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55576" y="4369564"/>
            <a:ext cx="28625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Hence it is not divisible by 4.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14968" y="364033"/>
            <a:ext cx="7101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Prove that if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and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y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are odd positive integers, then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y</a:t>
            </a:r>
            <a:r>
              <a:rPr lang="en-US" sz="1400" b="1" baseline="30000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is even but not divisible by 4.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4016" y="256300"/>
            <a:ext cx="800960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734586" y="2881681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96103" y="2881681"/>
            <a:ext cx="481087" cy="307777"/>
            <a:chOff x="3584079" y="2881681"/>
            <a:chExt cx="481087" cy="307777"/>
          </a:xfrm>
        </p:grpSpPr>
        <p:sp>
          <p:nvSpPr>
            <p:cNvPr id="102" name="Rectangle 101"/>
            <p:cNvSpPr/>
            <p:nvPr/>
          </p:nvSpPr>
          <p:spPr>
            <a:xfrm>
              <a:off x="3584079" y="2881681"/>
              <a:ext cx="3197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+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777908" y="2881681"/>
              <a:ext cx="2872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i="1" baseline="30000" dirty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755576" y="4637851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FFFF"/>
                </a:solidFill>
                <a:latin typeface="Century Schoolbook" panose="02040604050505020304" pitchFamily="18" charset="0"/>
              </a:rPr>
              <a:t>Therefore,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y</a:t>
            </a:r>
            <a:r>
              <a:rPr lang="en-US" sz="1400" b="1" baseline="30000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 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is even but not divisible by 4.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55576" y="1851670"/>
            <a:ext cx="37860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[ where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and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are positive integers ]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1810786" y="1851670"/>
            <a:ext cx="748270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1317567" y="1020180"/>
            <a:ext cx="1159308" cy="22986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1265786" y="1321929"/>
            <a:ext cx="1161688" cy="22986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2910325" y="1851670"/>
            <a:ext cx="748270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956915" y="2273175"/>
            <a:ext cx="218284" cy="20903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4447373" y="2268412"/>
            <a:ext cx="218284" cy="20903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10788" y="3189458"/>
            <a:ext cx="298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i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2008724" y="3128764"/>
            <a:ext cx="1350257" cy="0"/>
          </a:xfrm>
          <a:prstGeom prst="line">
            <a:avLst/>
          </a:prstGeom>
          <a:ln w="19050">
            <a:solidFill>
              <a:srgbClr val="00FF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223"/>
          <p:cNvSpPr txBox="1"/>
          <p:nvPr/>
        </p:nvSpPr>
        <p:spPr>
          <a:xfrm>
            <a:off x="5331111" y="4396245"/>
            <a:ext cx="3528393" cy="551769"/>
          </a:xfrm>
          <a:prstGeom prst="rect">
            <a:avLst/>
          </a:prstGeom>
          <a:solidFill>
            <a:srgbClr val="008080">
              <a:alpha val="87000"/>
            </a:srgbClr>
          </a:solidFill>
          <a:ln w="19050">
            <a:solidFill>
              <a:srgbClr val="66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rgbClr val="FFFF00"/>
                </a:solidFill>
                <a:latin typeface="Century Schoolbook" panose="02040604050505020304" pitchFamily="18" charset="0"/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We know,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+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=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+ 2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ab  + b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</a:p>
        </p:txBody>
      </p:sp>
      <p:sp>
        <p:nvSpPr>
          <p:cNvPr id="117" name="Oval 116"/>
          <p:cNvSpPr/>
          <p:nvPr/>
        </p:nvSpPr>
        <p:spPr>
          <a:xfrm>
            <a:off x="1776379" y="2610898"/>
            <a:ext cx="160594" cy="20903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2413245" y="2610898"/>
            <a:ext cx="160594" cy="20903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2986741" y="2610898"/>
            <a:ext cx="160594" cy="20903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562313" y="2610898"/>
            <a:ext cx="160594" cy="20903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3" dur="2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4" dur="2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7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8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" fill="hold">
                          <p:stCondLst>
                            <p:cond delay="indefinite"/>
                          </p:stCondLst>
                          <p:childTnLst>
                            <p:par>
                              <p:cTn id="1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" fill="hold">
                          <p:stCondLst>
                            <p:cond delay="indefinite"/>
                          </p:stCondLst>
                          <p:childTnLst>
                            <p:par>
                              <p:cTn id="1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8" fill="hold">
                          <p:stCondLst>
                            <p:cond delay="indefinite"/>
                          </p:stCondLst>
                          <p:childTnLst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9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15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2" fill="hold">
                          <p:stCondLst>
                            <p:cond delay="indefinite"/>
                          </p:stCondLst>
                          <p:childTnLst>
                            <p:par>
                              <p:cTn id="1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2" fill="hold">
                          <p:stCondLst>
                            <p:cond delay="indefinite"/>
                          </p:stCondLst>
                          <p:childTnLst>
                            <p:par>
                              <p:cTn id="1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7" fill="hold">
                          <p:stCondLst>
                            <p:cond delay="indefinite"/>
                          </p:stCondLst>
                          <p:childTnLst>
                            <p:par>
                              <p:cTn id="1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2" fill="hold">
                          <p:stCondLst>
                            <p:cond delay="indefinite"/>
                          </p:stCondLst>
                          <p:childTnLst>
                            <p:par>
                              <p:cTn id="1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6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7" fill="hold">
                          <p:stCondLst>
                            <p:cond delay="indefinite"/>
                          </p:stCondLst>
                          <p:childTnLst>
                            <p:par>
                              <p:cTn id="1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2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19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5" fill="hold">
                          <p:stCondLst>
                            <p:cond delay="indefinite"/>
                          </p:stCondLst>
                          <p:childTnLst>
                            <p:par>
                              <p:cTn id="1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0" fill="hold">
                          <p:stCondLst>
                            <p:cond delay="indefinite"/>
                          </p:stCondLst>
                          <p:childTnLst>
                            <p:par>
                              <p:cTn id="2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4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6" fill="hold">
                          <p:stCondLst>
                            <p:cond delay="indefinite"/>
                          </p:stCondLst>
                          <p:childTnLst>
                            <p:par>
                              <p:cTn id="2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1" fill="hold">
                          <p:stCondLst>
                            <p:cond delay="indefinite"/>
                          </p:stCondLst>
                          <p:childTnLst>
                            <p:par>
                              <p:cTn id="2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1.35802E-6 L 0.10885 -0.06204 " pathEditMode="relative" rAng="0" ptsTypes="AA">
                                          <p:cBhvr>
                                            <p:cTn id="216" dur="500" spd="-100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434" y="-311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7" fill="hold">
                          <p:stCondLst>
                            <p:cond delay="indefinite"/>
                          </p:stCondLst>
                          <p:childTnLst>
                            <p:par>
                              <p:cTn id="2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2" fill="hold">
                          <p:stCondLst>
                            <p:cond delay="indefinite"/>
                          </p:stCondLst>
                          <p:childTnLst>
                            <p:par>
                              <p:cTn id="2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1.35802E-6 L -0.06042 -0.06234 " pathEditMode="relative" rAng="0" ptsTypes="AA">
                                          <p:cBhvr>
                                            <p:cTn id="227" dur="500" spd="-100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021" y="-311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8" fill="hold">
                          <p:stCondLst>
                            <p:cond delay="indefinite"/>
                          </p:stCondLst>
                          <p:childTnLst>
                            <p:par>
                              <p:cTn id="2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-1.35802E-6 L 0.04444 -0.06111 " pathEditMode="relative" rAng="0" ptsTypes="AA">
                                          <p:cBhvr>
                                            <p:cTn id="238" dur="500" spd="-100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22" y="-305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9" fill="hold">
                          <p:stCondLst>
                            <p:cond delay="indefinite"/>
                          </p:stCondLst>
                          <p:childTnLst>
                            <p:par>
                              <p:cTn id="2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4" fill="hold">
                          <p:stCondLst>
                            <p:cond delay="indefinite"/>
                          </p:stCondLst>
                          <p:childTnLst>
                            <p:par>
                              <p:cTn id="2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6" fill="hold">
                          <p:stCondLst>
                            <p:cond delay="indefinite"/>
                          </p:stCondLst>
                          <p:childTnLst>
                            <p:par>
                              <p:cTn id="2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3" dur="25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7" dur="25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9" fill="hold">
                          <p:stCondLst>
                            <p:cond delay="indefinite"/>
                          </p:stCondLst>
                          <p:childTnLst>
                            <p:par>
                              <p:cTn id="2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4" fill="hold">
                          <p:stCondLst>
                            <p:cond delay="indefinite"/>
                          </p:stCondLst>
                          <p:childTnLst>
                            <p:par>
                              <p:cTn id="2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5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6" fill="hold">
                          <p:stCondLst>
                            <p:cond delay="indefinite"/>
                          </p:stCondLst>
                          <p:childTnLst>
                            <p:par>
                              <p:cTn id="2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0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3" dur="25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6" dur="25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9" dur="25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2" dur="25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4" fill="hold">
                          <p:stCondLst>
                            <p:cond delay="indefinite"/>
                          </p:stCondLst>
                          <p:childTnLst>
                            <p:par>
                              <p:cTn id="3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8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9" fill="hold">
                          <p:stCondLst>
                            <p:cond delay="indefinite"/>
                          </p:stCondLst>
                          <p:childTnLst>
                            <p:par>
                              <p:cTn id="3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45679E-6 L 0.04722 -0.06142 " pathEditMode="relative" rAng="0" ptsTypes="AA">
                                          <p:cBhvr>
                                            <p:cTn id="324" dur="50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61" y="-308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5" fill="hold">
                          <p:stCondLst>
                            <p:cond delay="indefinite"/>
                          </p:stCondLst>
                          <p:childTnLst>
                            <p:par>
                              <p:cTn id="3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9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0" fill="hold">
                          <p:stCondLst>
                            <p:cond delay="indefinite"/>
                          </p:stCondLst>
                          <p:childTnLst>
                            <p:par>
                              <p:cTn id="3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4" dur="500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3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6" fill="hold">
                          <p:stCondLst>
                            <p:cond delay="indefinite"/>
                          </p:stCondLst>
                          <p:childTnLst>
                            <p:par>
                              <p:cTn id="3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8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1" fill="hold">
                          <p:stCondLst>
                            <p:cond delay="indefinite"/>
                          </p:stCondLst>
                          <p:childTnLst>
                            <p:par>
                              <p:cTn id="3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5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47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48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0" fill="hold">
                          <p:stCondLst>
                            <p:cond delay="indefinite"/>
                          </p:stCondLst>
                          <p:childTnLst>
                            <p:par>
                              <p:cTn id="3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4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7 0.00247 L 0.15069 -0.05525 " pathEditMode="relative" rAng="0" ptsTypes="AA">
                                          <p:cBhvr>
                                            <p:cTn id="355" dur="500" spd="-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569" y="-290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6" fill="hold">
                          <p:stCondLst>
                            <p:cond delay="indefinite"/>
                          </p:stCondLst>
                          <p:childTnLst>
                            <p:par>
                              <p:cTn id="3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0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3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6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7" fill="hold">
                          <p:stCondLst>
                            <p:cond delay="indefinite"/>
                          </p:stCondLst>
                          <p:childTnLst>
                            <p:par>
                              <p:cTn id="3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1.11022E-16 L -0.21875 -0.06296 " pathEditMode="relative" rAng="0" ptsTypes="AA">
                                          <p:cBhvr>
                                            <p:cTn id="372" dur="500" spd="-100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31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3" fill="hold">
                          <p:stCondLst>
                            <p:cond delay="indefinite"/>
                          </p:stCondLst>
                          <p:childTnLst>
                            <p:par>
                              <p:cTn id="3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7" dur="75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8" fill="hold">
                          <p:stCondLst>
                            <p:cond delay="indefinite"/>
                          </p:stCondLst>
                          <p:childTnLst>
                            <p:par>
                              <p:cTn id="3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2" dur="75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3" fill="hold">
                          <p:stCondLst>
                            <p:cond delay="indefinite"/>
                          </p:stCondLst>
                          <p:childTnLst>
                            <p:par>
                              <p:cTn id="3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7" dur="75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8" fill="hold">
                          <p:stCondLst>
                            <p:cond delay="indefinite"/>
                          </p:stCondLst>
                          <p:childTnLst>
                            <p:par>
                              <p:cTn id="3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3" fill="hold">
                          <p:stCondLst>
                            <p:cond delay="indefinite"/>
                          </p:stCondLst>
                          <p:childTnLst>
                            <p:par>
                              <p:cTn id="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5" presetID="16" presetClass="exit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9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8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9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0" grpId="0"/>
          <p:bldP spid="51" grpId="0"/>
          <p:bldP spid="52" grpId="0"/>
          <p:bldP spid="53" grpId="0"/>
          <p:bldP spid="54" grpId="0"/>
          <p:bldP spid="55" grpId="0"/>
          <p:bldP spid="56" grpId="0"/>
          <p:bldP spid="57" grpId="0"/>
          <p:bldP spid="58" grpId="0"/>
          <p:bldP spid="59" grpId="0"/>
          <p:bldP spid="60" grpId="0"/>
          <p:bldP spid="61" grpId="0"/>
          <p:bldP spid="62" grpId="0"/>
          <p:bldP spid="63" grpId="0"/>
          <p:bldP spid="64" grpId="0"/>
          <p:bldP spid="65" grpId="0"/>
          <p:bldP spid="66" grpId="0"/>
          <p:bldP spid="67" grpId="0"/>
          <p:bldP spid="68" grpId="0"/>
          <p:bldP spid="69" grpId="0"/>
          <p:bldP spid="70" grpId="0"/>
          <p:bldP spid="71" grpId="0"/>
          <p:bldP spid="72" grpId="0"/>
          <p:bldP spid="73" grpId="0"/>
          <p:bldP spid="74" grpId="0"/>
          <p:bldP spid="75" grpId="0"/>
          <p:bldP spid="76" grpId="0"/>
          <p:bldP spid="77" grpId="0"/>
          <p:bldP spid="77" grpId="1"/>
          <p:bldP spid="78" grpId="0"/>
          <p:bldP spid="79" grpId="0"/>
          <p:bldP spid="79" grpId="1"/>
          <p:bldP spid="80" grpId="0"/>
          <p:bldP spid="81" grpId="0"/>
          <p:bldP spid="81" grpId="1"/>
          <p:bldP spid="82" grpId="0"/>
          <p:bldP spid="83" grpId="0"/>
          <p:bldP spid="84" grpId="0"/>
          <p:bldP spid="86" grpId="0"/>
          <p:bldP spid="87" grpId="0"/>
          <p:bldP spid="88" grpId="0"/>
          <p:bldP spid="91" grpId="0"/>
          <p:bldP spid="92" grpId="0"/>
          <p:bldP spid="93" grpId="0"/>
          <p:bldP spid="94" grpId="0"/>
          <p:bldP spid="94" grpId="1"/>
          <p:bldP spid="95" grpId="0"/>
          <p:bldP spid="96" grpId="0"/>
          <p:bldP spid="98" grpId="0"/>
          <p:bldP spid="99" grpId="0"/>
          <p:bldP spid="100" grpId="0"/>
          <p:bldP spid="101" grpId="0"/>
          <p:bldP spid="104" grpId="0"/>
          <p:bldP spid="106" grpId="0"/>
          <p:bldP spid="105" grpId="0" animBg="1"/>
          <p:bldP spid="105" grpId="1" animBg="1"/>
          <p:bldP spid="107" grpId="0" animBg="1"/>
          <p:bldP spid="107" grpId="1" animBg="1"/>
          <p:bldP spid="110" grpId="0" animBg="1"/>
          <p:bldP spid="110" grpId="1" animBg="1"/>
          <p:bldP spid="111" grpId="0" animBg="1"/>
          <p:bldP spid="111" grpId="1" animBg="1"/>
          <p:bldP spid="116" grpId="0"/>
          <p:bldP spid="108" grpId="0" animBg="1"/>
          <p:bldP spid="108" grpId="1" animBg="1"/>
          <p:bldP spid="117" grpId="0" animBg="1"/>
          <p:bldP spid="117" grpId="1" animBg="1"/>
          <p:bldP spid="118" grpId="0" animBg="1"/>
          <p:bldP spid="118" grpId="1" animBg="1"/>
          <p:bldP spid="120" grpId="0" animBg="1"/>
          <p:bldP spid="120" grpId="1" animBg="1"/>
          <p:bldP spid="121" grpId="0" animBg="1"/>
          <p:bldP spid="121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7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8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" fill="hold">
                          <p:stCondLst>
                            <p:cond delay="indefinite"/>
                          </p:stCondLst>
                          <p:childTnLst>
                            <p:par>
                              <p:cTn id="1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" fill="hold">
                          <p:stCondLst>
                            <p:cond delay="indefinite"/>
                          </p:stCondLst>
                          <p:childTnLst>
                            <p:par>
                              <p:cTn id="1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8" fill="hold">
                          <p:stCondLst>
                            <p:cond delay="indefinite"/>
                          </p:stCondLst>
                          <p:childTnLst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9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15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2" fill="hold">
                          <p:stCondLst>
                            <p:cond delay="indefinite"/>
                          </p:stCondLst>
                          <p:childTnLst>
                            <p:par>
                              <p:cTn id="1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2" fill="hold">
                          <p:stCondLst>
                            <p:cond delay="indefinite"/>
                          </p:stCondLst>
                          <p:childTnLst>
                            <p:par>
                              <p:cTn id="1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7" fill="hold">
                          <p:stCondLst>
                            <p:cond delay="indefinite"/>
                          </p:stCondLst>
                          <p:childTnLst>
                            <p:par>
                              <p:cTn id="1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2" fill="hold">
                          <p:stCondLst>
                            <p:cond delay="indefinite"/>
                          </p:stCondLst>
                          <p:childTnLst>
                            <p:par>
                              <p:cTn id="1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6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7" fill="hold">
                          <p:stCondLst>
                            <p:cond delay="indefinite"/>
                          </p:stCondLst>
                          <p:childTnLst>
                            <p:par>
                              <p:cTn id="1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2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19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5" fill="hold">
                          <p:stCondLst>
                            <p:cond delay="indefinite"/>
                          </p:stCondLst>
                          <p:childTnLst>
                            <p:par>
                              <p:cTn id="1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0" fill="hold">
                          <p:stCondLst>
                            <p:cond delay="indefinite"/>
                          </p:stCondLst>
                          <p:childTnLst>
                            <p:par>
                              <p:cTn id="2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4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6" fill="hold">
                          <p:stCondLst>
                            <p:cond delay="indefinite"/>
                          </p:stCondLst>
                          <p:childTnLst>
                            <p:par>
                              <p:cTn id="2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1" fill="hold">
                          <p:stCondLst>
                            <p:cond delay="indefinite"/>
                          </p:stCondLst>
                          <p:childTnLst>
                            <p:par>
                              <p:cTn id="2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1.35802E-6 L 0.10885 -0.06204 " pathEditMode="relative" rAng="0" ptsTypes="AA">
                                          <p:cBhvr>
                                            <p:cTn id="216" dur="500" spd="-100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434" y="-311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7" fill="hold">
                          <p:stCondLst>
                            <p:cond delay="indefinite"/>
                          </p:stCondLst>
                          <p:childTnLst>
                            <p:par>
                              <p:cTn id="2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2" fill="hold">
                          <p:stCondLst>
                            <p:cond delay="indefinite"/>
                          </p:stCondLst>
                          <p:childTnLst>
                            <p:par>
                              <p:cTn id="2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1.35802E-6 L -0.06042 -0.06234 " pathEditMode="relative" rAng="0" ptsTypes="AA">
                                          <p:cBhvr>
                                            <p:cTn id="227" dur="500" spd="-100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021" y="-311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8" fill="hold">
                          <p:stCondLst>
                            <p:cond delay="indefinite"/>
                          </p:stCondLst>
                          <p:childTnLst>
                            <p:par>
                              <p:cTn id="2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-1.35802E-6 L 0.04444 -0.06111 " pathEditMode="relative" rAng="0" ptsTypes="AA">
                                          <p:cBhvr>
                                            <p:cTn id="238" dur="500" spd="-100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22" y="-305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9" fill="hold">
                          <p:stCondLst>
                            <p:cond delay="indefinite"/>
                          </p:stCondLst>
                          <p:childTnLst>
                            <p:par>
                              <p:cTn id="2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4" fill="hold">
                          <p:stCondLst>
                            <p:cond delay="indefinite"/>
                          </p:stCondLst>
                          <p:childTnLst>
                            <p:par>
                              <p:cTn id="2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6" fill="hold">
                          <p:stCondLst>
                            <p:cond delay="indefinite"/>
                          </p:stCondLst>
                          <p:childTnLst>
                            <p:par>
                              <p:cTn id="2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3" dur="25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7" dur="25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9" fill="hold">
                          <p:stCondLst>
                            <p:cond delay="indefinite"/>
                          </p:stCondLst>
                          <p:childTnLst>
                            <p:par>
                              <p:cTn id="2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4" fill="hold">
                          <p:stCondLst>
                            <p:cond delay="indefinite"/>
                          </p:stCondLst>
                          <p:childTnLst>
                            <p:par>
                              <p:cTn id="2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5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6" fill="hold">
                          <p:stCondLst>
                            <p:cond delay="indefinite"/>
                          </p:stCondLst>
                          <p:childTnLst>
                            <p:par>
                              <p:cTn id="2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0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3" dur="25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6" dur="25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9" dur="25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2" dur="25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4" fill="hold">
                          <p:stCondLst>
                            <p:cond delay="indefinite"/>
                          </p:stCondLst>
                          <p:childTnLst>
                            <p:par>
                              <p:cTn id="3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8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9" fill="hold">
                          <p:stCondLst>
                            <p:cond delay="indefinite"/>
                          </p:stCondLst>
                          <p:childTnLst>
                            <p:par>
                              <p:cTn id="3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45679E-6 L 0.04722 -0.06142 " pathEditMode="relative" rAng="0" ptsTypes="AA">
                                          <p:cBhvr>
                                            <p:cTn id="324" dur="50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61" y="-308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5" fill="hold">
                          <p:stCondLst>
                            <p:cond delay="indefinite"/>
                          </p:stCondLst>
                          <p:childTnLst>
                            <p:par>
                              <p:cTn id="3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9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0" fill="hold">
                          <p:stCondLst>
                            <p:cond delay="indefinite"/>
                          </p:stCondLst>
                          <p:childTnLst>
                            <p:par>
                              <p:cTn id="3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4" dur="500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3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6" fill="hold">
                          <p:stCondLst>
                            <p:cond delay="indefinite"/>
                          </p:stCondLst>
                          <p:childTnLst>
                            <p:par>
                              <p:cTn id="3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8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1" fill="hold">
                          <p:stCondLst>
                            <p:cond delay="indefinite"/>
                          </p:stCondLst>
                          <p:childTnLst>
                            <p:par>
                              <p:cTn id="3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5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47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48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0" fill="hold">
                          <p:stCondLst>
                            <p:cond delay="indefinite"/>
                          </p:stCondLst>
                          <p:childTnLst>
                            <p:par>
                              <p:cTn id="3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4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7 0.00247 L 0.15069 -0.05525 " pathEditMode="relative" rAng="0" ptsTypes="AA">
                                          <p:cBhvr>
                                            <p:cTn id="355" dur="500" spd="-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569" y="-290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6" fill="hold">
                          <p:stCondLst>
                            <p:cond delay="indefinite"/>
                          </p:stCondLst>
                          <p:childTnLst>
                            <p:par>
                              <p:cTn id="3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0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3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6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7" fill="hold">
                          <p:stCondLst>
                            <p:cond delay="indefinite"/>
                          </p:stCondLst>
                          <p:childTnLst>
                            <p:par>
                              <p:cTn id="3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1.11022E-16 L -0.21875 -0.06296 " pathEditMode="relative" rAng="0" ptsTypes="AA">
                                          <p:cBhvr>
                                            <p:cTn id="372" dur="500" spd="-100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31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3" fill="hold">
                          <p:stCondLst>
                            <p:cond delay="indefinite"/>
                          </p:stCondLst>
                          <p:childTnLst>
                            <p:par>
                              <p:cTn id="3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7" dur="75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8" fill="hold">
                          <p:stCondLst>
                            <p:cond delay="indefinite"/>
                          </p:stCondLst>
                          <p:childTnLst>
                            <p:par>
                              <p:cTn id="3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2" dur="75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3" fill="hold">
                          <p:stCondLst>
                            <p:cond delay="indefinite"/>
                          </p:stCondLst>
                          <p:childTnLst>
                            <p:par>
                              <p:cTn id="3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7" dur="75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8" fill="hold">
                          <p:stCondLst>
                            <p:cond delay="indefinite"/>
                          </p:stCondLst>
                          <p:childTnLst>
                            <p:par>
                              <p:cTn id="3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3" fill="hold">
                          <p:stCondLst>
                            <p:cond delay="indefinite"/>
                          </p:stCondLst>
                          <p:childTnLst>
                            <p:par>
                              <p:cTn id="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5" presetID="16" presetClass="exit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9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8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9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0" grpId="0"/>
          <p:bldP spid="51" grpId="0"/>
          <p:bldP spid="52" grpId="0"/>
          <p:bldP spid="53" grpId="0"/>
          <p:bldP spid="54" grpId="0"/>
          <p:bldP spid="55" grpId="0"/>
          <p:bldP spid="56" grpId="0"/>
          <p:bldP spid="57" grpId="0"/>
          <p:bldP spid="58" grpId="0"/>
          <p:bldP spid="59" grpId="0"/>
          <p:bldP spid="60" grpId="0"/>
          <p:bldP spid="61" grpId="0"/>
          <p:bldP spid="62" grpId="0"/>
          <p:bldP spid="63" grpId="0"/>
          <p:bldP spid="64" grpId="0"/>
          <p:bldP spid="65" grpId="0"/>
          <p:bldP spid="66" grpId="0"/>
          <p:bldP spid="67" grpId="0"/>
          <p:bldP spid="68" grpId="0"/>
          <p:bldP spid="69" grpId="0"/>
          <p:bldP spid="70" grpId="0"/>
          <p:bldP spid="71" grpId="0"/>
          <p:bldP spid="72" grpId="0"/>
          <p:bldP spid="73" grpId="0"/>
          <p:bldP spid="74" grpId="0"/>
          <p:bldP spid="75" grpId="0"/>
          <p:bldP spid="76" grpId="0"/>
          <p:bldP spid="77" grpId="0"/>
          <p:bldP spid="77" grpId="1"/>
          <p:bldP spid="78" grpId="0"/>
          <p:bldP spid="79" grpId="0"/>
          <p:bldP spid="79" grpId="1"/>
          <p:bldP spid="80" grpId="0"/>
          <p:bldP spid="81" grpId="0"/>
          <p:bldP spid="81" grpId="1"/>
          <p:bldP spid="82" grpId="0"/>
          <p:bldP spid="83" grpId="0"/>
          <p:bldP spid="84" grpId="0"/>
          <p:bldP spid="86" grpId="0"/>
          <p:bldP spid="87" grpId="0"/>
          <p:bldP spid="88" grpId="0"/>
          <p:bldP spid="91" grpId="0"/>
          <p:bldP spid="92" grpId="0"/>
          <p:bldP spid="93" grpId="0"/>
          <p:bldP spid="94" grpId="0"/>
          <p:bldP spid="94" grpId="1"/>
          <p:bldP spid="95" grpId="0"/>
          <p:bldP spid="96" grpId="0"/>
          <p:bldP spid="98" grpId="0"/>
          <p:bldP spid="99" grpId="0"/>
          <p:bldP spid="100" grpId="0"/>
          <p:bldP spid="101" grpId="0"/>
          <p:bldP spid="104" grpId="0"/>
          <p:bldP spid="106" grpId="0"/>
          <p:bldP spid="105" grpId="0" animBg="1"/>
          <p:bldP spid="105" grpId="1" animBg="1"/>
          <p:bldP spid="107" grpId="0" animBg="1"/>
          <p:bldP spid="107" grpId="1" animBg="1"/>
          <p:bldP spid="110" grpId="0" animBg="1"/>
          <p:bldP spid="110" grpId="1" animBg="1"/>
          <p:bldP spid="111" grpId="0" animBg="1"/>
          <p:bldP spid="111" grpId="1" animBg="1"/>
          <p:bldP spid="116" grpId="0"/>
          <p:bldP spid="108" grpId="0" animBg="1"/>
          <p:bldP spid="108" grpId="1" animBg="1"/>
          <p:bldP spid="117" grpId="0" animBg="1"/>
          <p:bldP spid="117" grpId="1" animBg="1"/>
          <p:bldP spid="118" grpId="0" animBg="1"/>
          <p:bldP spid="118" grpId="1" animBg="1"/>
          <p:bldP spid="120" grpId="0" animBg="1"/>
          <p:bldP spid="120" grpId="1" animBg="1"/>
          <p:bldP spid="121" grpId="0" animBg="1"/>
          <p:bldP spid="121" grpId="1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MODULE_</a:t>
            </a:r>
            <a:r>
              <a:rPr lang="en-US" sz="7200" b="1" dirty="0"/>
              <a:t>14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437988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7749</TotalTime>
  <Words>1257</Words>
  <Application>Microsoft Office PowerPoint</Application>
  <PresentationFormat>On-screen Show (16:9)</PresentationFormat>
  <Paragraphs>479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Book Antiqua</vt:lpstr>
      <vt:lpstr>Bookman Old Style</vt:lpstr>
      <vt:lpstr>Calibri</vt:lpstr>
      <vt:lpstr>Century Schoolbook</vt:lpstr>
      <vt:lpstr>Comic Sans MS</vt:lpstr>
      <vt:lpstr>Symbol</vt:lpstr>
      <vt:lpstr>1_Custom Design</vt:lpstr>
      <vt:lpstr>Office Theme</vt:lpstr>
      <vt:lpstr>5_Office Theme</vt:lpstr>
      <vt:lpstr>2_Custom Design</vt:lpstr>
      <vt:lpstr>4_Custom Design</vt:lpstr>
      <vt:lpstr>5_Custom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ALGEBRA</dc:creator>
  <cp:lastModifiedBy>Debashish Nath</cp:lastModifiedBy>
  <cp:revision>1308</cp:revision>
  <dcterms:created xsi:type="dcterms:W3CDTF">2006-08-16T00:00:00Z</dcterms:created>
  <dcterms:modified xsi:type="dcterms:W3CDTF">2024-01-27T07:02:01Z</dcterms:modified>
</cp:coreProperties>
</file>