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  <p:sldMasterId id="2147483734" r:id="rId2"/>
    <p:sldMasterId id="2147483752" r:id="rId3"/>
    <p:sldMasterId id="2147483771" r:id="rId4"/>
    <p:sldMasterId id="2147483805" r:id="rId5"/>
    <p:sldMasterId id="2147483822" r:id="rId6"/>
  </p:sldMasterIdLst>
  <p:notesMasterIdLst>
    <p:notesMasterId r:id="rId18"/>
  </p:notesMasterIdLst>
  <p:sldIdLst>
    <p:sldId id="422" r:id="rId7"/>
    <p:sldId id="507" r:id="rId8"/>
    <p:sldId id="481" r:id="rId9"/>
    <p:sldId id="482" r:id="rId10"/>
    <p:sldId id="508" r:id="rId11"/>
    <p:sldId id="483" r:id="rId12"/>
    <p:sldId id="484" r:id="rId13"/>
    <p:sldId id="485" r:id="rId14"/>
    <p:sldId id="509" r:id="rId15"/>
    <p:sldId id="401" r:id="rId16"/>
    <p:sldId id="402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FFFF"/>
    <a:srgbClr val="00FFFF"/>
    <a:srgbClr val="FFFF66"/>
    <a:srgbClr val="FF0066"/>
    <a:srgbClr val="008080"/>
    <a:srgbClr val="00FFCC"/>
    <a:srgbClr val="006600"/>
    <a:srgbClr val="339966"/>
    <a:srgbClr val="6600FF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8" autoAdjust="0"/>
    <p:restoredTop sz="94325" autoAdjust="0"/>
  </p:normalViewPr>
  <p:slideViewPr>
    <p:cSldViewPr>
      <p:cViewPr varScale="1">
        <p:scale>
          <a:sx n="103" d="100"/>
          <a:sy n="103" d="100"/>
        </p:scale>
        <p:origin x="926" y="86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9E84B-431A-4294-A780-5D4691AC936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B16AF-A152-494D-9A38-4AFA82422E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3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4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46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6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9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76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082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1/27/2024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777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1/27/2024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286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127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388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31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1" cy="857250"/>
          </a:xfrm>
          <a:prstGeom prst="rect">
            <a:avLst/>
          </a:prstGeom>
        </p:spPr>
        <p:txBody>
          <a:bodyPr lIns="91461" tIns="45731" rIns="91461" bIns="4573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3" y="1200151"/>
            <a:ext cx="8229601" cy="3394473"/>
          </a:xfrm>
          <a:prstGeom prst="rect">
            <a:avLst/>
          </a:prstGeom>
        </p:spPr>
        <p:txBody>
          <a:bodyPr lIns="91461" tIns="45731" rIns="91461" bIns="4573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2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B728BD35-CDD3-4EC7-A2ED-0AACC36DAFC2}" type="datetimeFigureOut">
              <a:rPr lang="en-US" sz="1900" smtClean="0">
                <a:solidFill>
                  <a:prstClr val="black"/>
                </a:solidFill>
              </a:rPr>
              <a:pPr defTabSz="914608"/>
              <a:t>1/27/2024</a:t>
            </a:fld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4" y="4767264"/>
            <a:ext cx="2895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3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F7CBA441-A20B-4B8D-A8AC-7B6B01840EF9}" type="slidenum">
              <a:rPr lang="en-US" sz="1900" smtClean="0">
                <a:solidFill>
                  <a:prstClr val="black"/>
                </a:solidFill>
              </a:rPr>
              <a:pPr defTabSz="914608"/>
              <a:t>‹#›</a:t>
            </a:fld>
            <a:endParaRPr lang="en-US" sz="1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1" cy="1021556"/>
          </a:xfrm>
          <a:prstGeom prst="rect">
            <a:avLst/>
          </a:prstGeom>
        </p:spPr>
        <p:txBody>
          <a:bodyPr lIns="91461" tIns="45731" rIns="91461" bIns="45731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1" cy="1125139"/>
          </a:xfrm>
          <a:prstGeom prst="rect">
            <a:avLst/>
          </a:prstGeom>
        </p:spPr>
        <p:txBody>
          <a:bodyPr lIns="91461" tIns="45731" rIns="91461" bIns="45731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3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6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9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92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5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8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11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84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2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B728BD35-CDD3-4EC7-A2ED-0AACC36DAFC2}" type="datetimeFigureOut">
              <a:rPr lang="en-US" sz="1900" smtClean="0">
                <a:solidFill>
                  <a:prstClr val="black"/>
                </a:solidFill>
              </a:rPr>
              <a:pPr defTabSz="914608"/>
              <a:t>1/27/2024</a:t>
            </a:fld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4" y="4767264"/>
            <a:ext cx="2895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3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F7CBA441-A20B-4B8D-A8AC-7B6B01840EF9}" type="slidenum">
              <a:rPr lang="en-US" sz="1900" smtClean="0">
                <a:solidFill>
                  <a:prstClr val="black"/>
                </a:solidFill>
              </a:rPr>
              <a:pPr defTabSz="914608"/>
              <a:t>‹#›</a:t>
            </a:fld>
            <a:endParaRPr lang="en-US" sz="1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64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645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1" cy="857250"/>
          </a:xfrm>
          <a:prstGeom prst="rect">
            <a:avLst/>
          </a:prstGeom>
        </p:spPr>
        <p:txBody>
          <a:bodyPr lIns="91461" tIns="45731" rIns="91461" bIns="4573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  <a:prstGeom prst="rect">
            <a:avLst/>
          </a:prstGeom>
        </p:spPr>
        <p:txBody>
          <a:bodyPr lIns="91461" tIns="45731" rIns="91461" bIns="4573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  <a:prstGeom prst="rect">
            <a:avLst/>
          </a:prstGeom>
        </p:spPr>
        <p:txBody>
          <a:bodyPr lIns="91461" tIns="45731" rIns="91461" bIns="4573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2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B728BD35-CDD3-4EC7-A2ED-0AACC36DAFC2}" type="datetimeFigureOut">
              <a:rPr lang="en-US" sz="1900" smtClean="0">
                <a:solidFill>
                  <a:prstClr val="black"/>
                </a:solidFill>
              </a:rPr>
              <a:pPr defTabSz="914608"/>
              <a:t>1/27/2024</a:t>
            </a:fld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4" y="4767264"/>
            <a:ext cx="2895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3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F7CBA441-A20B-4B8D-A8AC-7B6B01840EF9}" type="slidenum">
              <a:rPr lang="en-US" sz="1900" smtClean="0">
                <a:solidFill>
                  <a:prstClr val="black"/>
                </a:solidFill>
              </a:rPr>
              <a:pPr defTabSz="914608"/>
              <a:t>‹#›</a:t>
            </a:fld>
            <a:endParaRPr lang="en-US" sz="1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5538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1" cy="857250"/>
          </a:xfrm>
          <a:prstGeom prst="rect">
            <a:avLst/>
          </a:prstGeom>
        </p:spPr>
        <p:txBody>
          <a:bodyPr lIns="91461" tIns="45731" rIns="91461" bIns="45731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3"/>
          </a:xfrm>
          <a:prstGeom prst="rect">
            <a:avLst/>
          </a:prstGeom>
        </p:spPr>
        <p:txBody>
          <a:bodyPr lIns="91461" tIns="45731" rIns="91461" bIns="45731" anchor="b"/>
          <a:lstStyle>
            <a:lvl1pPr marL="0" indent="0">
              <a:buNone/>
              <a:defRPr sz="2400" b="1"/>
            </a:lvl1pPr>
            <a:lvl2pPr marL="457304" indent="0">
              <a:buNone/>
              <a:defRPr sz="2000" b="1"/>
            </a:lvl2pPr>
            <a:lvl3pPr marL="914608" indent="0">
              <a:buNone/>
              <a:defRPr sz="1900" b="1"/>
            </a:lvl3pPr>
            <a:lvl4pPr marL="1371912" indent="0">
              <a:buNone/>
              <a:defRPr sz="1600" b="1"/>
            </a:lvl4pPr>
            <a:lvl5pPr marL="1829216" indent="0">
              <a:buNone/>
              <a:defRPr sz="1600" b="1"/>
            </a:lvl5pPr>
            <a:lvl6pPr marL="2286520" indent="0">
              <a:buNone/>
              <a:defRPr sz="1600" b="1"/>
            </a:lvl6pPr>
            <a:lvl7pPr marL="2743824" indent="0">
              <a:buNone/>
              <a:defRPr sz="1600" b="1"/>
            </a:lvl7pPr>
            <a:lvl8pPr marL="3201128" indent="0">
              <a:buNone/>
              <a:defRPr sz="1600" b="1"/>
            </a:lvl8pPr>
            <a:lvl9pPr marL="36584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7"/>
          </a:xfrm>
          <a:prstGeom prst="rect">
            <a:avLst/>
          </a:prstGeom>
        </p:spPr>
        <p:txBody>
          <a:bodyPr lIns="91461" tIns="45731" rIns="91461" bIns="45731"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3"/>
          </a:xfrm>
          <a:prstGeom prst="rect">
            <a:avLst/>
          </a:prstGeom>
        </p:spPr>
        <p:txBody>
          <a:bodyPr lIns="91461" tIns="45731" rIns="91461" bIns="45731" anchor="b"/>
          <a:lstStyle>
            <a:lvl1pPr marL="0" indent="0">
              <a:buNone/>
              <a:defRPr sz="2400" b="1"/>
            </a:lvl1pPr>
            <a:lvl2pPr marL="457304" indent="0">
              <a:buNone/>
              <a:defRPr sz="2000" b="1"/>
            </a:lvl2pPr>
            <a:lvl3pPr marL="914608" indent="0">
              <a:buNone/>
              <a:defRPr sz="1900" b="1"/>
            </a:lvl3pPr>
            <a:lvl4pPr marL="1371912" indent="0">
              <a:buNone/>
              <a:defRPr sz="1600" b="1"/>
            </a:lvl4pPr>
            <a:lvl5pPr marL="1829216" indent="0">
              <a:buNone/>
              <a:defRPr sz="1600" b="1"/>
            </a:lvl5pPr>
            <a:lvl6pPr marL="2286520" indent="0">
              <a:buNone/>
              <a:defRPr sz="1600" b="1"/>
            </a:lvl6pPr>
            <a:lvl7pPr marL="2743824" indent="0">
              <a:buNone/>
              <a:defRPr sz="1600" b="1"/>
            </a:lvl7pPr>
            <a:lvl8pPr marL="3201128" indent="0">
              <a:buNone/>
              <a:defRPr sz="1600" b="1"/>
            </a:lvl8pPr>
            <a:lvl9pPr marL="36584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7"/>
            <a:ext cx="4041775" cy="2963467"/>
          </a:xfrm>
          <a:prstGeom prst="rect">
            <a:avLst/>
          </a:prstGeom>
        </p:spPr>
        <p:txBody>
          <a:bodyPr lIns="91461" tIns="45731" rIns="91461" bIns="45731"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2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B728BD35-CDD3-4EC7-A2ED-0AACC36DAFC2}" type="datetimeFigureOut">
              <a:rPr lang="en-US" sz="1900" smtClean="0">
                <a:solidFill>
                  <a:prstClr val="black"/>
                </a:solidFill>
              </a:rPr>
              <a:pPr defTabSz="914608"/>
              <a:t>1/27/2024</a:t>
            </a:fld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4" y="4767264"/>
            <a:ext cx="2895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3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F7CBA441-A20B-4B8D-A8AC-7B6B01840EF9}" type="slidenum">
              <a:rPr lang="en-US" sz="1900" smtClean="0">
                <a:solidFill>
                  <a:prstClr val="black"/>
                </a:solidFill>
              </a:rPr>
              <a:pPr defTabSz="914608"/>
              <a:t>‹#›</a:t>
            </a:fld>
            <a:endParaRPr lang="en-US" sz="1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138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1" cy="857250"/>
          </a:xfrm>
          <a:prstGeom prst="rect">
            <a:avLst/>
          </a:prstGeom>
        </p:spPr>
        <p:txBody>
          <a:bodyPr lIns="91461" tIns="45731" rIns="91461" bIns="4573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2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B728BD35-CDD3-4EC7-A2ED-0AACC36DAFC2}" type="datetimeFigureOut">
              <a:rPr lang="en-US" sz="1900" smtClean="0">
                <a:solidFill>
                  <a:prstClr val="black"/>
                </a:solidFill>
              </a:rPr>
              <a:pPr defTabSz="914608"/>
              <a:t>1/27/2024</a:t>
            </a:fld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4" y="4767264"/>
            <a:ext cx="2895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3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F7CBA441-A20B-4B8D-A8AC-7B6B01840EF9}" type="slidenum">
              <a:rPr lang="en-US" sz="1900" smtClean="0">
                <a:solidFill>
                  <a:prstClr val="black"/>
                </a:solidFill>
              </a:rPr>
              <a:pPr defTabSz="914608"/>
              <a:t>‹#›</a:t>
            </a:fld>
            <a:endParaRPr lang="en-US" sz="1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6283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2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B728BD35-CDD3-4EC7-A2ED-0AACC36DAFC2}" type="datetimeFigureOut">
              <a:rPr lang="en-US" sz="1900" smtClean="0">
                <a:solidFill>
                  <a:prstClr val="black"/>
                </a:solidFill>
              </a:rPr>
              <a:pPr defTabSz="914608"/>
              <a:t>1/27/2024</a:t>
            </a:fld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4" y="4767264"/>
            <a:ext cx="2895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3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F7CBA441-A20B-4B8D-A8AC-7B6B01840EF9}" type="slidenum">
              <a:rPr lang="en-US" sz="1900" smtClean="0">
                <a:solidFill>
                  <a:prstClr val="black"/>
                </a:solidFill>
              </a:rPr>
              <a:pPr defTabSz="914608"/>
              <a:t>‹#›</a:t>
            </a:fld>
            <a:endParaRPr lang="en-US" sz="1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5341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  <a:prstGeom prst="rect">
            <a:avLst/>
          </a:prstGeom>
        </p:spPr>
        <p:txBody>
          <a:bodyPr lIns="91461" tIns="45731" rIns="91461" bIns="45731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 lIns="91461" tIns="45731" rIns="91461" bIns="4573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  <a:prstGeom prst="rect">
            <a:avLst/>
          </a:prstGeom>
        </p:spPr>
        <p:txBody>
          <a:bodyPr lIns="91461" tIns="45731" rIns="91461" bIns="45731"/>
          <a:lstStyle>
            <a:lvl1pPr marL="0" indent="0">
              <a:buNone/>
              <a:defRPr sz="1400"/>
            </a:lvl1pPr>
            <a:lvl2pPr marL="457304" indent="0">
              <a:buNone/>
              <a:defRPr sz="1200"/>
            </a:lvl2pPr>
            <a:lvl3pPr marL="914608" indent="0">
              <a:buNone/>
              <a:defRPr sz="1000"/>
            </a:lvl3pPr>
            <a:lvl4pPr marL="1371912" indent="0">
              <a:buNone/>
              <a:defRPr sz="900"/>
            </a:lvl4pPr>
            <a:lvl5pPr marL="1829216" indent="0">
              <a:buNone/>
              <a:defRPr sz="900"/>
            </a:lvl5pPr>
            <a:lvl6pPr marL="2286520" indent="0">
              <a:buNone/>
              <a:defRPr sz="900"/>
            </a:lvl6pPr>
            <a:lvl7pPr marL="2743824" indent="0">
              <a:buNone/>
              <a:defRPr sz="900"/>
            </a:lvl7pPr>
            <a:lvl8pPr marL="3201128" indent="0">
              <a:buNone/>
              <a:defRPr sz="900"/>
            </a:lvl8pPr>
            <a:lvl9pPr marL="365843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2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B728BD35-CDD3-4EC7-A2ED-0AACC36DAFC2}" type="datetimeFigureOut">
              <a:rPr lang="en-US" sz="1900" smtClean="0">
                <a:solidFill>
                  <a:prstClr val="black"/>
                </a:solidFill>
              </a:rPr>
              <a:pPr defTabSz="914608"/>
              <a:t>1/27/2024</a:t>
            </a:fld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4" y="4767264"/>
            <a:ext cx="2895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3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F7CBA441-A20B-4B8D-A8AC-7B6B01840EF9}" type="slidenum">
              <a:rPr lang="en-US" sz="1900" smtClean="0">
                <a:solidFill>
                  <a:prstClr val="black"/>
                </a:solidFill>
              </a:rPr>
              <a:pPr defTabSz="914608"/>
              <a:t>‹#›</a:t>
            </a:fld>
            <a:endParaRPr lang="en-US" sz="1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3660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3600449"/>
            <a:ext cx="5486400" cy="425054"/>
          </a:xfrm>
          <a:prstGeom prst="rect">
            <a:avLst/>
          </a:prstGeom>
        </p:spPr>
        <p:txBody>
          <a:bodyPr lIns="91461" tIns="45731" rIns="91461" bIns="45731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459582"/>
            <a:ext cx="5486400" cy="3086100"/>
          </a:xfrm>
          <a:prstGeom prst="rect">
            <a:avLst/>
          </a:prstGeom>
        </p:spPr>
        <p:txBody>
          <a:bodyPr lIns="91461" tIns="45731" rIns="91461" bIns="45731"/>
          <a:lstStyle>
            <a:lvl1pPr marL="0" indent="0">
              <a:buNone/>
              <a:defRPr sz="3200"/>
            </a:lvl1pPr>
            <a:lvl2pPr marL="457304" indent="0">
              <a:buNone/>
              <a:defRPr sz="2800"/>
            </a:lvl2pPr>
            <a:lvl3pPr marL="914608" indent="0">
              <a:buNone/>
              <a:defRPr sz="2400"/>
            </a:lvl3pPr>
            <a:lvl4pPr marL="1371912" indent="0">
              <a:buNone/>
              <a:defRPr sz="2000"/>
            </a:lvl4pPr>
            <a:lvl5pPr marL="1829216" indent="0">
              <a:buNone/>
              <a:defRPr sz="2000"/>
            </a:lvl5pPr>
            <a:lvl6pPr marL="2286520" indent="0">
              <a:buNone/>
              <a:defRPr sz="2000"/>
            </a:lvl6pPr>
            <a:lvl7pPr marL="2743824" indent="0">
              <a:buNone/>
              <a:defRPr sz="2000"/>
            </a:lvl7pPr>
            <a:lvl8pPr marL="3201128" indent="0">
              <a:buNone/>
              <a:defRPr sz="2000"/>
            </a:lvl8pPr>
            <a:lvl9pPr marL="365843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4025504"/>
            <a:ext cx="5486400" cy="603647"/>
          </a:xfrm>
          <a:prstGeom prst="rect">
            <a:avLst/>
          </a:prstGeom>
        </p:spPr>
        <p:txBody>
          <a:bodyPr lIns="91461" tIns="45731" rIns="91461" bIns="45731"/>
          <a:lstStyle>
            <a:lvl1pPr marL="0" indent="0">
              <a:buNone/>
              <a:defRPr sz="1400"/>
            </a:lvl1pPr>
            <a:lvl2pPr marL="457304" indent="0">
              <a:buNone/>
              <a:defRPr sz="1200"/>
            </a:lvl2pPr>
            <a:lvl3pPr marL="914608" indent="0">
              <a:buNone/>
              <a:defRPr sz="1000"/>
            </a:lvl3pPr>
            <a:lvl4pPr marL="1371912" indent="0">
              <a:buNone/>
              <a:defRPr sz="900"/>
            </a:lvl4pPr>
            <a:lvl5pPr marL="1829216" indent="0">
              <a:buNone/>
              <a:defRPr sz="900"/>
            </a:lvl5pPr>
            <a:lvl6pPr marL="2286520" indent="0">
              <a:buNone/>
              <a:defRPr sz="900"/>
            </a:lvl6pPr>
            <a:lvl7pPr marL="2743824" indent="0">
              <a:buNone/>
              <a:defRPr sz="900"/>
            </a:lvl7pPr>
            <a:lvl8pPr marL="3201128" indent="0">
              <a:buNone/>
              <a:defRPr sz="900"/>
            </a:lvl8pPr>
            <a:lvl9pPr marL="365843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2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B728BD35-CDD3-4EC7-A2ED-0AACC36DAFC2}" type="datetimeFigureOut">
              <a:rPr lang="en-US" sz="1900" smtClean="0">
                <a:solidFill>
                  <a:prstClr val="black"/>
                </a:solidFill>
              </a:rPr>
              <a:pPr defTabSz="914608"/>
              <a:t>1/27/2024</a:t>
            </a:fld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4" y="4767264"/>
            <a:ext cx="2895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3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F7CBA441-A20B-4B8D-A8AC-7B6B01840EF9}" type="slidenum">
              <a:rPr lang="en-US" sz="1900" smtClean="0">
                <a:solidFill>
                  <a:prstClr val="black"/>
                </a:solidFill>
              </a:rPr>
              <a:pPr defTabSz="914608"/>
              <a:t>‹#›</a:t>
            </a:fld>
            <a:endParaRPr lang="en-US" sz="1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6404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1" cy="857250"/>
          </a:xfrm>
          <a:prstGeom prst="rect">
            <a:avLst/>
          </a:prstGeom>
        </p:spPr>
        <p:txBody>
          <a:bodyPr lIns="91461" tIns="45731" rIns="91461" bIns="4573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3" y="1200151"/>
            <a:ext cx="8229601" cy="3394473"/>
          </a:xfrm>
          <a:prstGeom prst="rect">
            <a:avLst/>
          </a:prstGeom>
        </p:spPr>
        <p:txBody>
          <a:bodyPr vert="eaVert" lIns="91461" tIns="45731" rIns="91461" bIns="4573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2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B728BD35-CDD3-4EC7-A2ED-0AACC36DAFC2}" type="datetimeFigureOut">
              <a:rPr lang="en-US" sz="1900" smtClean="0">
                <a:solidFill>
                  <a:prstClr val="black"/>
                </a:solidFill>
              </a:rPr>
              <a:pPr defTabSz="914608"/>
              <a:t>1/27/2024</a:t>
            </a:fld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4" y="4767264"/>
            <a:ext cx="2895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3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F7CBA441-A20B-4B8D-A8AC-7B6B01840EF9}" type="slidenum">
              <a:rPr lang="en-US" sz="1900" smtClean="0">
                <a:solidFill>
                  <a:prstClr val="black"/>
                </a:solidFill>
              </a:rPr>
              <a:pPr defTabSz="914608"/>
              <a:t>‹#›</a:t>
            </a:fld>
            <a:endParaRPr lang="en-US" sz="1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1727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154783"/>
            <a:ext cx="2057400" cy="3290888"/>
          </a:xfrm>
          <a:prstGeom prst="rect">
            <a:avLst/>
          </a:prstGeom>
        </p:spPr>
        <p:txBody>
          <a:bodyPr vert="eaVert" lIns="91461" tIns="45731" rIns="91461" bIns="4573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  <a:prstGeom prst="rect">
            <a:avLst/>
          </a:prstGeom>
        </p:spPr>
        <p:txBody>
          <a:bodyPr vert="eaVert" lIns="91461" tIns="45731" rIns="91461" bIns="4573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2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B728BD35-CDD3-4EC7-A2ED-0AACC36DAFC2}" type="datetimeFigureOut">
              <a:rPr lang="en-US" sz="1900" smtClean="0">
                <a:solidFill>
                  <a:prstClr val="black"/>
                </a:solidFill>
              </a:rPr>
              <a:pPr defTabSz="914608"/>
              <a:t>1/27/2024</a:t>
            </a:fld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4" y="4767264"/>
            <a:ext cx="2895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3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F7CBA441-A20B-4B8D-A8AC-7B6B01840EF9}" type="slidenum">
              <a:rPr lang="en-US" sz="1900" smtClean="0">
                <a:solidFill>
                  <a:prstClr val="black"/>
                </a:solidFill>
              </a:rPr>
              <a:pPr defTabSz="914608"/>
              <a:t>‹#›</a:t>
            </a:fld>
            <a:endParaRPr lang="en-US" sz="1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6421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608"/>
            <a:fld id="{36EFABD4-0B50-451C-99F2-68EC3DEE9473}" type="datetimeFigureOut">
              <a:rPr lang="en-US" sz="1900" smtClean="0">
                <a:solidFill>
                  <a:prstClr val="black"/>
                </a:solidFill>
              </a:rPr>
              <a:pPr defTabSz="914608"/>
              <a:t>1/27/2024</a:t>
            </a:fld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608"/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608"/>
            <a:fld id="{C6FC323C-69C0-4E1A-8EB2-2DC71BBC522B}" type="slidenum">
              <a:rPr lang="en-US" sz="1900" smtClean="0">
                <a:solidFill>
                  <a:prstClr val="black"/>
                </a:solidFill>
              </a:rPr>
              <a:pPr defTabSz="914608"/>
              <a:t>‹#›</a:t>
            </a:fld>
            <a:endParaRPr lang="en-US" sz="1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4104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21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716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5543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346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4553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068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8651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3770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846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5868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615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42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596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940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1325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290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1997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3786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85979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4033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6250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72618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28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608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6545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280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9163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2665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4976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97504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92873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15036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27474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49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9455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14916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6608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9699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54592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564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7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7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2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6"/>
          <a:stretch/>
        </p:blipFill>
        <p:spPr>
          <a:xfrm>
            <a:off x="4068386" y="201084"/>
            <a:ext cx="4608070" cy="493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2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6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22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51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ctr" defTabSz="91460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78" indent="-342978" algn="l" defTabSz="91460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118" indent="-285815" algn="l" defTabSz="91460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260" indent="-228652" algn="l" defTabSz="91460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564" indent="-228652" algn="l" defTabSz="91460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868" indent="-228652" algn="l" defTabSz="91460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171" indent="-228652" algn="l" defTabSz="91460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76" indent="-228652" algn="l" defTabSz="91460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779" indent="-228652" algn="l" defTabSz="91460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084" indent="-228652" algn="l" defTabSz="91460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04" algn="l" defTabSz="9146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08" algn="l" defTabSz="9146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912" algn="l" defTabSz="9146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216" algn="l" defTabSz="9146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520" algn="l" defTabSz="9146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24" algn="l" defTabSz="9146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128" algn="l" defTabSz="9146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432" algn="l" defTabSz="9146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25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6"/>
          <a:stretch/>
        </p:blipFill>
        <p:spPr>
          <a:xfrm>
            <a:off x="4068386" y="201084"/>
            <a:ext cx="4608070" cy="493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2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6"/>
          <a:stretch/>
        </p:blipFill>
        <p:spPr>
          <a:xfrm>
            <a:off x="4068386" y="201084"/>
            <a:ext cx="4608070" cy="493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3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042754" y="1842412"/>
            <a:ext cx="5058493" cy="1458676"/>
          </a:xfrm>
          <a:prstGeom prst="rect">
            <a:avLst/>
          </a:prstGeom>
        </p:spPr>
        <p:txBody>
          <a:bodyPr/>
          <a:lstStyle>
            <a:lvl1pPr algn="ctr" defTabSz="914608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/>
              <a:t>LECTURE_05</a:t>
            </a:r>
          </a:p>
        </p:txBody>
      </p:sp>
    </p:spTree>
    <p:extLst>
      <p:ext uri="{BB962C8B-B14F-4D97-AF65-F5344CB8AC3E}">
        <p14:creationId xmlns:p14="http://schemas.microsoft.com/office/powerpoint/2010/main" val="563408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8" descr="Image result for plain background in h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978" y="-53927"/>
            <a:ext cx="9239870" cy="519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Rounded Rectangle 130"/>
          <p:cNvSpPr/>
          <p:nvPr/>
        </p:nvSpPr>
        <p:spPr>
          <a:xfrm>
            <a:off x="228600" y="1024060"/>
            <a:ext cx="8807896" cy="39239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" name="Pentagon 135"/>
          <p:cNvSpPr/>
          <p:nvPr/>
        </p:nvSpPr>
        <p:spPr>
          <a:xfrm>
            <a:off x="214586" y="1018220"/>
            <a:ext cx="679705" cy="338554"/>
          </a:xfrm>
          <a:prstGeom prst="homePlat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79646">
                    <a:lumMod val="40000"/>
                    <a:lumOff val="60000"/>
                  </a:srgbClr>
                </a:solidFill>
                <a:latin typeface="Bookman Old Style" pitchFamily="18" charset="0"/>
              </a:rPr>
              <a:t>Sol.</a:t>
            </a:r>
            <a:endParaRPr lang="en-US" sz="1600" dirty="0">
              <a:solidFill>
                <a:srgbClr val="F79646">
                  <a:lumMod val="40000"/>
                  <a:lumOff val="6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433450" y="463100"/>
            <a:ext cx="8603046" cy="51813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6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" name="Round Diagonal Corner Rectangle 143"/>
          <p:cNvSpPr/>
          <p:nvPr/>
        </p:nvSpPr>
        <p:spPr>
          <a:xfrm rot="18789016">
            <a:off x="172394" y="468140"/>
            <a:ext cx="466099" cy="465642"/>
          </a:xfrm>
          <a:prstGeom prst="round2DiagRect">
            <a:avLst>
              <a:gd name="adj1" fmla="val 16667"/>
              <a:gd name="adj2" fmla="val 15086"/>
            </a:avLst>
          </a:prstGeom>
          <a:solidFill>
            <a:srgbClr val="008080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44450" contourW="6350">
            <a:bevelT w="82550" h="25400" prst="softRound"/>
            <a:bevelB w="241300" h="952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52394" y="447632"/>
            <a:ext cx="8024062" cy="523242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Cambria Math"/>
              </a:rPr>
              <a:t>If d is the HCF of 56 &amp; 72, find </a:t>
            </a:r>
            <a:r>
              <a:rPr lang="en-US" sz="1400" b="1" i="1" dirty="0">
                <a:solidFill>
                  <a:srgbClr val="0000FF"/>
                </a:solidFill>
                <a:latin typeface="Bookman Old Style" pitchFamily="18" charset="0"/>
                <a:ea typeface="Cambria Math"/>
              </a:rPr>
              <a:t>x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Cambria Math"/>
              </a:rPr>
              <a:t>, </a:t>
            </a:r>
            <a:r>
              <a:rPr lang="en-US" sz="1400" b="1" i="1" dirty="0">
                <a:solidFill>
                  <a:srgbClr val="0000FF"/>
                </a:solidFill>
                <a:latin typeface="Bookman Old Style" pitchFamily="18" charset="0"/>
                <a:ea typeface="Cambria Math"/>
              </a:rPr>
              <a:t>y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Cambria Math"/>
              </a:rPr>
              <a:t> satisfying d = 56</a:t>
            </a:r>
            <a:r>
              <a:rPr lang="en-US" sz="1400" b="1" i="1" dirty="0">
                <a:solidFill>
                  <a:srgbClr val="0000FF"/>
                </a:solidFill>
                <a:latin typeface="Bookman Old Style" pitchFamily="18" charset="0"/>
                <a:ea typeface="Cambria Math"/>
              </a:rPr>
              <a:t>x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Cambria Math"/>
              </a:rPr>
              <a:t> + 72</a:t>
            </a:r>
            <a:r>
              <a:rPr lang="en-US" sz="1400" b="1" i="1" dirty="0">
                <a:solidFill>
                  <a:srgbClr val="0000FF"/>
                </a:solidFill>
                <a:latin typeface="Bookman Old Style" pitchFamily="18" charset="0"/>
                <a:ea typeface="Cambria Math"/>
              </a:rPr>
              <a:t>y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Cambria Math"/>
              </a:rPr>
              <a:t>. Also, show that </a:t>
            </a:r>
            <a:r>
              <a:rPr lang="en-US" sz="1400" b="1" i="1" dirty="0">
                <a:solidFill>
                  <a:srgbClr val="0000FF"/>
                </a:solidFill>
                <a:latin typeface="Bookman Old Style" pitchFamily="18" charset="0"/>
                <a:ea typeface="Cambria Math"/>
              </a:rPr>
              <a:t>x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Cambria Math"/>
              </a:rPr>
              <a:t> and </a:t>
            </a:r>
            <a:r>
              <a:rPr lang="en-US" sz="1400" b="1" i="1" dirty="0">
                <a:solidFill>
                  <a:srgbClr val="0000FF"/>
                </a:solidFill>
                <a:latin typeface="Bookman Old Style" pitchFamily="18" charset="0"/>
                <a:ea typeface="Cambria Math"/>
              </a:rPr>
              <a:t>y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Cambria Math"/>
              </a:rPr>
              <a:t> are not unique.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60216" y="486390"/>
            <a:ext cx="701374" cy="400132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2000" b="1" dirty="0">
                <a:solidFill>
                  <a:srgbClr val="FFFF00"/>
                </a:solidFill>
                <a:latin typeface="Arial Rounded MT Bold" pitchFamily="34" charset="0"/>
              </a:rPr>
              <a:t>Q.</a:t>
            </a:r>
            <a:endParaRPr lang="en-US" sz="2000" b="1" baseline="30000" dirty="0">
              <a:solidFill>
                <a:srgbClr val="FFFF00"/>
              </a:solidFill>
              <a:latin typeface="Arial Rounded MT Bold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27584" y="1014020"/>
            <a:ext cx="4594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Applying Euclid’s division lemma to 56 to 72,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377430" y="1276686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72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712592" y="1276686"/>
            <a:ext cx="32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=   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901003" y="1276686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56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06784" y="1276686"/>
            <a:ext cx="543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   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154255" y="1276686"/>
            <a:ext cx="7841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…… (</a:t>
            </a:r>
            <a:r>
              <a:rPr lang="en-US" sz="1400" b="1" dirty="0" err="1">
                <a:solidFill>
                  <a:schemeClr val="bg1"/>
                </a:solidFill>
                <a:latin typeface="Bookman Old Style" pitchFamily="18" charset="0"/>
              </a:rPr>
              <a:t>i</a:t>
            </a:r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339626" y="127668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 1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566102" y="127668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730214" y="1276686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16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27584" y="1518867"/>
            <a:ext cx="1910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Remainder is 16  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39552" y="1734326"/>
            <a:ext cx="4806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So, we consider the divisor 56 and remainder 16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1377430" y="2180568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56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712592" y="2180568"/>
            <a:ext cx="32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=   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901003" y="2180568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16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206784" y="2180568"/>
            <a:ext cx="383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   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119461" y="2180568"/>
            <a:ext cx="8483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…… (ii)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2385816" y="2180568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3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575050" y="218056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2807701" y="2180568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8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1377430" y="3133708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16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712592" y="3133708"/>
            <a:ext cx="32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=   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901003" y="3133708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8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2147732" y="3133708"/>
            <a:ext cx="383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   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404329" y="3133708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2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595916" y="313370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2822972" y="3133708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0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827584" y="3381772"/>
            <a:ext cx="338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The remainder at this stage is 0. 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827584" y="3627556"/>
            <a:ext cx="3435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Last divisor 8 is HCF of 56 and 72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827584" y="3864702"/>
            <a:ext cx="1885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From (ii), we get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/>
              <p:cNvSpPr txBox="1"/>
              <p:nvPr/>
            </p:nvSpPr>
            <p:spPr>
              <a:xfrm>
                <a:off x="462377" y="1518867"/>
                <a:ext cx="3652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b="1" i="0" dirty="0" smtClean="0">
                          <a:solidFill>
                            <a:schemeClr val="bg1"/>
                          </a:solidFill>
                          <a:latin typeface="MT Extra" pitchFamily="18" charset="2"/>
                          <a:sym typeface="Symbol"/>
                        </a:rPr>
                        <m:t>Q</m:t>
                      </m:r>
                    </m:oMath>
                  </m:oMathPara>
                </a14:m>
                <a:endParaRPr lang="en-US" sz="1400" b="1" dirty="0">
                  <a:solidFill>
                    <a:schemeClr val="bg1"/>
                  </a:solidFill>
                  <a:latin typeface="MT Extra" pitchFamily="18" charset="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79" name="TextBox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77" y="1518867"/>
                <a:ext cx="365207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/>
              <p:cNvSpPr txBox="1"/>
              <p:nvPr/>
            </p:nvSpPr>
            <p:spPr>
              <a:xfrm>
                <a:off x="462377" y="3627556"/>
                <a:ext cx="3652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b="1" i="0" dirty="0" smtClean="0">
                          <a:solidFill>
                            <a:schemeClr val="bg1"/>
                          </a:solidFill>
                          <a:latin typeface="Bookman Old Style" pitchFamily="18" charset="0"/>
                          <a:sym typeface="Symbol"/>
                        </a:rPr>
                        <m:t></m:t>
                      </m:r>
                    </m:oMath>
                  </m:oMathPara>
                </a14:m>
                <a:endParaRPr lang="en-US" sz="1400" b="1" dirty="0">
                  <a:solidFill>
                    <a:schemeClr val="bg1"/>
                  </a:solidFill>
                  <a:latin typeface="Bookman Old Style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03" name="TextBox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77" y="3627556"/>
                <a:ext cx="365207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" name="TextBox 214"/>
          <p:cNvSpPr txBox="1"/>
          <p:nvPr/>
        </p:nvSpPr>
        <p:spPr>
          <a:xfrm>
            <a:off x="827584" y="2433364"/>
            <a:ext cx="185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Remainder is 8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462377" y="2426759"/>
                <a:ext cx="3652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b="1" i="0" dirty="0" smtClean="0">
                          <a:solidFill>
                            <a:schemeClr val="bg1"/>
                          </a:solidFill>
                          <a:latin typeface="MT Extra" pitchFamily="18" charset="2"/>
                          <a:sym typeface="Symbol"/>
                        </a:rPr>
                        <m:t>Q</m:t>
                      </m:r>
                    </m:oMath>
                  </m:oMathPara>
                </a14:m>
                <a:endParaRPr lang="en-US" sz="1400" b="1" dirty="0">
                  <a:solidFill>
                    <a:schemeClr val="bg1"/>
                  </a:solidFill>
                  <a:latin typeface="MT Extra" pitchFamily="18" charset="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77" y="2426759"/>
                <a:ext cx="365207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" name="TextBox 218"/>
          <p:cNvSpPr txBox="1"/>
          <p:nvPr/>
        </p:nvSpPr>
        <p:spPr>
          <a:xfrm>
            <a:off x="539552" y="2666326"/>
            <a:ext cx="4734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So, we consider the divisor 16 and remainder 8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844938" y="4104993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8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1048284" y="4104993"/>
            <a:ext cx="32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=   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1292914" y="4104993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56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1607863" y="4104993"/>
            <a:ext cx="383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–   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3530078" y="4358794"/>
            <a:ext cx="1107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… from (</a:t>
            </a:r>
            <a:r>
              <a:rPr lang="en-US" sz="1400" b="1" dirty="0" err="1">
                <a:solidFill>
                  <a:schemeClr val="bg1"/>
                </a:solidFill>
                <a:latin typeface="Bookman Old Style" pitchFamily="18" charset="0"/>
              </a:rPr>
              <a:t>i</a:t>
            </a:r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1825184" y="4104993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16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2124262" y="410499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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2351318" y="4104993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251" name="Rectangle 250"/>
          <p:cNvSpPr/>
          <p:nvPr/>
        </p:nvSpPr>
        <p:spPr>
          <a:xfrm>
            <a:off x="844938" y="4358794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8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1048284" y="4358794"/>
            <a:ext cx="32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=   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1292914" y="4358794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56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1607863" y="4358794"/>
            <a:ext cx="383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–   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1784596" y="4358794"/>
            <a:ext cx="13260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(72 – 56  1)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2974526" y="4358794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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3191138" y="4358794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258" name="Rectangle 257"/>
          <p:cNvSpPr/>
          <p:nvPr/>
        </p:nvSpPr>
        <p:spPr>
          <a:xfrm>
            <a:off x="844938" y="4617282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8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1048284" y="4617282"/>
            <a:ext cx="32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=   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1292914" y="4617282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56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607863" y="4617282"/>
            <a:ext cx="383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–   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1806010" y="4617282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72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2070492" y="46172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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2261180" y="4617282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265" name="Rectangle 264"/>
          <p:cNvSpPr/>
          <p:nvPr/>
        </p:nvSpPr>
        <p:spPr>
          <a:xfrm>
            <a:off x="2433541" y="461728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+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2624245" y="4617282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56</a:t>
            </a:r>
          </a:p>
        </p:txBody>
      </p:sp>
      <p:sp>
        <p:nvSpPr>
          <p:cNvPr id="267" name="Rectangle 266"/>
          <p:cNvSpPr/>
          <p:nvPr/>
        </p:nvSpPr>
        <p:spPr>
          <a:xfrm>
            <a:off x="2937716" y="46172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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3154328" y="4617282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270" name="TextBox 269"/>
          <p:cNvSpPr txBox="1"/>
          <p:nvPr/>
        </p:nvSpPr>
        <p:spPr>
          <a:xfrm>
            <a:off x="827584" y="1940984"/>
            <a:ext cx="2668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and apply division lemma.</a:t>
            </a:r>
          </a:p>
        </p:txBody>
      </p:sp>
      <p:sp>
        <p:nvSpPr>
          <p:cNvPr id="271" name="TextBox 270"/>
          <p:cNvSpPr txBox="1"/>
          <p:nvPr/>
        </p:nvSpPr>
        <p:spPr>
          <a:xfrm>
            <a:off x="827584" y="2892150"/>
            <a:ext cx="2668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and apply division lemma.</a:t>
            </a:r>
          </a:p>
        </p:txBody>
      </p:sp>
      <p:sp>
        <p:nvSpPr>
          <p:cNvPr id="283" name="Rectangle 282"/>
          <p:cNvSpPr/>
          <p:nvPr/>
        </p:nvSpPr>
        <p:spPr>
          <a:xfrm>
            <a:off x="6462330" y="1068367"/>
            <a:ext cx="1353375" cy="1278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04" name="Group 203"/>
          <p:cNvGrpSpPr/>
          <p:nvPr/>
        </p:nvGrpSpPr>
        <p:grpSpPr>
          <a:xfrm>
            <a:off x="6903912" y="1390972"/>
            <a:ext cx="661332" cy="241243"/>
            <a:chOff x="6540500" y="1361380"/>
            <a:chExt cx="1158875" cy="423828"/>
          </a:xfrm>
        </p:grpSpPr>
        <p:cxnSp>
          <p:nvCxnSpPr>
            <p:cNvPr id="205" name="Straight Connector 204"/>
            <p:cNvCxnSpPr/>
            <p:nvPr/>
          </p:nvCxnSpPr>
          <p:spPr>
            <a:xfrm>
              <a:off x="6629400" y="1361380"/>
              <a:ext cx="990600" cy="0"/>
            </a:xfrm>
            <a:prstGeom prst="line">
              <a:avLst/>
            </a:prstGeom>
            <a:ln w="19050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Arc 205"/>
            <p:cNvSpPr/>
            <p:nvPr/>
          </p:nvSpPr>
          <p:spPr>
            <a:xfrm>
              <a:off x="6540500" y="1364553"/>
              <a:ext cx="203201" cy="420655"/>
            </a:xfrm>
            <a:prstGeom prst="arc">
              <a:avLst>
                <a:gd name="adj1" fmla="val 16200000"/>
                <a:gd name="adj2" fmla="val 5772206"/>
              </a:avLst>
            </a:prstGeom>
            <a:ln w="19050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Arc 206"/>
            <p:cNvSpPr/>
            <p:nvPr/>
          </p:nvSpPr>
          <p:spPr>
            <a:xfrm rot="10800000">
              <a:off x="7496174" y="1363838"/>
              <a:ext cx="203201" cy="420655"/>
            </a:xfrm>
            <a:prstGeom prst="arc">
              <a:avLst>
                <a:gd name="adj1" fmla="val 16200000"/>
                <a:gd name="adj2" fmla="val 5772206"/>
              </a:avLst>
            </a:prstGeom>
            <a:ln w="19050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Rectangle 207"/>
          <p:cNvSpPr/>
          <p:nvPr/>
        </p:nvSpPr>
        <p:spPr>
          <a:xfrm>
            <a:off x="7010346" y="1342739"/>
            <a:ext cx="421953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rgbClr val="CC0066"/>
                </a:solidFill>
                <a:latin typeface="Bookman Old Style" pitchFamily="18" charset="0"/>
                <a:sym typeface="Symbol"/>
              </a:rPr>
              <a:t>72</a:t>
            </a:r>
            <a:endParaRPr lang="en-US" sz="1400" b="1" dirty="0">
              <a:solidFill>
                <a:srgbClr val="CC0066"/>
              </a:solidFill>
              <a:latin typeface="Bookman Old Style" pitchFamily="18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6616873" y="1342739"/>
            <a:ext cx="421910" cy="307777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rgbClr val="CC0066"/>
                </a:solidFill>
                <a:latin typeface="Bookman Old Style" pitchFamily="18" charset="0"/>
              </a:rPr>
              <a:t>56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7376502" y="1342739"/>
            <a:ext cx="364245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rgbClr val="CC0066"/>
                </a:solidFill>
                <a:latin typeface="Bookman Old Style" pitchFamily="18" charset="0"/>
                <a:sym typeface="Symbol"/>
              </a:rPr>
              <a:t> 1</a:t>
            </a:r>
            <a:endParaRPr lang="en-US" sz="1400" b="1" dirty="0">
              <a:solidFill>
                <a:srgbClr val="CC0066"/>
              </a:solidFill>
              <a:latin typeface="Bookman Old Style" pitchFamily="18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7010508" y="1552700"/>
            <a:ext cx="421953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rgbClr val="CC0066"/>
                </a:solidFill>
                <a:latin typeface="Bookman Old Style" pitchFamily="18" charset="0"/>
              </a:rPr>
              <a:t>56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6840176" y="1552700"/>
            <a:ext cx="274477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rgbClr val="CC0066"/>
                </a:solidFill>
                <a:latin typeface="Bookman Old Style" pitchFamily="18" charset="0"/>
              </a:rPr>
              <a:t>–</a:t>
            </a:r>
          </a:p>
        </p:txBody>
      </p:sp>
      <p:cxnSp>
        <p:nvCxnSpPr>
          <p:cNvPr id="213" name="Straight Connector 212"/>
          <p:cNvCxnSpPr/>
          <p:nvPr/>
        </p:nvCxnSpPr>
        <p:spPr>
          <a:xfrm>
            <a:off x="6988346" y="1868394"/>
            <a:ext cx="528303" cy="0"/>
          </a:xfrm>
          <a:prstGeom prst="line">
            <a:avLst/>
          </a:prstGeom>
          <a:ln w="19050">
            <a:solidFill>
              <a:srgbClr val="CC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/>
          <p:cNvSpPr/>
          <p:nvPr/>
        </p:nvSpPr>
        <p:spPr>
          <a:xfrm>
            <a:off x="7010287" y="1827435"/>
            <a:ext cx="421953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rgbClr val="CC0066"/>
                </a:solidFill>
                <a:latin typeface="Bookman Old Style" pitchFamily="18" charset="0"/>
              </a:rPr>
              <a:t>16</a:t>
            </a:r>
          </a:p>
        </p:txBody>
      </p:sp>
      <p:sp>
        <p:nvSpPr>
          <p:cNvPr id="284" name="Rectangle 283"/>
          <p:cNvSpPr/>
          <p:nvPr/>
        </p:nvSpPr>
        <p:spPr>
          <a:xfrm>
            <a:off x="6644529" y="2541270"/>
            <a:ext cx="1353375" cy="1278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21" name="Group 220"/>
          <p:cNvGrpSpPr/>
          <p:nvPr/>
        </p:nvGrpSpPr>
        <p:grpSpPr>
          <a:xfrm>
            <a:off x="7023663" y="2860731"/>
            <a:ext cx="661332" cy="241244"/>
            <a:chOff x="6540500" y="1361380"/>
            <a:chExt cx="1158875" cy="423830"/>
          </a:xfrm>
        </p:grpSpPr>
        <p:cxnSp>
          <p:nvCxnSpPr>
            <p:cNvPr id="222" name="Straight Connector 221"/>
            <p:cNvCxnSpPr/>
            <p:nvPr/>
          </p:nvCxnSpPr>
          <p:spPr>
            <a:xfrm>
              <a:off x="6629400" y="1361380"/>
              <a:ext cx="990600" cy="0"/>
            </a:xfrm>
            <a:prstGeom prst="line">
              <a:avLst/>
            </a:prstGeom>
            <a:ln w="19050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Arc 222"/>
            <p:cNvSpPr/>
            <p:nvPr/>
          </p:nvSpPr>
          <p:spPr>
            <a:xfrm>
              <a:off x="6540500" y="1364555"/>
              <a:ext cx="203200" cy="420655"/>
            </a:xfrm>
            <a:prstGeom prst="arc">
              <a:avLst>
                <a:gd name="adj1" fmla="val 16200000"/>
                <a:gd name="adj2" fmla="val 5772206"/>
              </a:avLst>
            </a:prstGeom>
            <a:ln w="19050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Arc 223"/>
            <p:cNvSpPr/>
            <p:nvPr/>
          </p:nvSpPr>
          <p:spPr>
            <a:xfrm rot="10800000">
              <a:off x="7496175" y="1363841"/>
              <a:ext cx="203200" cy="420655"/>
            </a:xfrm>
            <a:prstGeom prst="arc">
              <a:avLst>
                <a:gd name="adj1" fmla="val 16200000"/>
                <a:gd name="adj2" fmla="val 5772206"/>
              </a:avLst>
            </a:prstGeom>
            <a:ln w="19050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5" name="Rectangle 224"/>
          <p:cNvSpPr/>
          <p:nvPr/>
        </p:nvSpPr>
        <p:spPr>
          <a:xfrm>
            <a:off x="7130097" y="2820384"/>
            <a:ext cx="421953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rgbClr val="CC0066"/>
                </a:solidFill>
                <a:latin typeface="Bookman Old Style" pitchFamily="18" charset="0"/>
                <a:sym typeface="Symbol"/>
              </a:rPr>
              <a:t>56</a:t>
            </a:r>
            <a:endParaRPr lang="en-US" sz="1400" b="1" dirty="0">
              <a:solidFill>
                <a:srgbClr val="CC0066"/>
              </a:solidFill>
              <a:latin typeface="Bookman Old Style" pitchFamily="18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6736624" y="2820384"/>
            <a:ext cx="421910" cy="307777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rgbClr val="CC0066"/>
                </a:solidFill>
                <a:latin typeface="Bookman Old Style" pitchFamily="18" charset="0"/>
              </a:rPr>
              <a:t>16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7501073" y="2820384"/>
            <a:ext cx="364245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rgbClr val="CC0066"/>
                </a:solidFill>
                <a:latin typeface="Bookman Old Style" pitchFamily="18" charset="0"/>
                <a:sym typeface="Symbol"/>
              </a:rPr>
              <a:t> 3</a:t>
            </a:r>
            <a:endParaRPr lang="en-US" sz="1400" b="1" dirty="0">
              <a:solidFill>
                <a:srgbClr val="CC0066"/>
              </a:solidFill>
              <a:latin typeface="Bookman Old Style" pitchFamily="18" charset="0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7130259" y="3022461"/>
            <a:ext cx="421953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rgbClr val="CC0066"/>
                </a:solidFill>
                <a:latin typeface="Bookman Old Style" pitchFamily="18" charset="0"/>
              </a:rPr>
              <a:t>48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6959927" y="3022461"/>
            <a:ext cx="274477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rgbClr val="CC0066"/>
                </a:solidFill>
                <a:latin typeface="Bookman Old Style" pitchFamily="18" charset="0"/>
              </a:rPr>
              <a:t>–</a:t>
            </a:r>
          </a:p>
        </p:txBody>
      </p:sp>
      <p:cxnSp>
        <p:nvCxnSpPr>
          <p:cNvPr id="230" name="Straight Connector 229"/>
          <p:cNvCxnSpPr/>
          <p:nvPr/>
        </p:nvCxnSpPr>
        <p:spPr>
          <a:xfrm>
            <a:off x="7108097" y="3338155"/>
            <a:ext cx="528303" cy="0"/>
          </a:xfrm>
          <a:prstGeom prst="line">
            <a:avLst/>
          </a:prstGeom>
          <a:ln w="19050">
            <a:solidFill>
              <a:srgbClr val="CC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7198406" y="3297196"/>
            <a:ext cx="303331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rgbClr val="CC0066"/>
                </a:solidFill>
                <a:latin typeface="Bookman Old Style" pitchFamily="18" charset="0"/>
              </a:rPr>
              <a:t>8</a:t>
            </a:r>
          </a:p>
        </p:txBody>
      </p:sp>
      <p:sp>
        <p:nvSpPr>
          <p:cNvPr id="285" name="Rectangle 284"/>
          <p:cNvSpPr/>
          <p:nvPr/>
        </p:nvSpPr>
        <p:spPr>
          <a:xfrm>
            <a:off x="6625949" y="3637465"/>
            <a:ext cx="1353375" cy="1278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32" name="Group 231"/>
          <p:cNvGrpSpPr/>
          <p:nvPr/>
        </p:nvGrpSpPr>
        <p:grpSpPr>
          <a:xfrm>
            <a:off x="7023058" y="3956971"/>
            <a:ext cx="661332" cy="241244"/>
            <a:chOff x="6540500" y="1361380"/>
            <a:chExt cx="1158875" cy="423830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6629400" y="1361380"/>
              <a:ext cx="990600" cy="0"/>
            </a:xfrm>
            <a:prstGeom prst="line">
              <a:avLst/>
            </a:prstGeom>
            <a:ln w="19050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Arc 233"/>
            <p:cNvSpPr/>
            <p:nvPr/>
          </p:nvSpPr>
          <p:spPr>
            <a:xfrm>
              <a:off x="6540500" y="1364555"/>
              <a:ext cx="203200" cy="420655"/>
            </a:xfrm>
            <a:prstGeom prst="arc">
              <a:avLst>
                <a:gd name="adj1" fmla="val 16200000"/>
                <a:gd name="adj2" fmla="val 5772206"/>
              </a:avLst>
            </a:prstGeom>
            <a:ln w="19050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Arc 234"/>
            <p:cNvSpPr/>
            <p:nvPr/>
          </p:nvSpPr>
          <p:spPr>
            <a:xfrm rot="10800000">
              <a:off x="7496175" y="1363841"/>
              <a:ext cx="203200" cy="420655"/>
            </a:xfrm>
            <a:prstGeom prst="arc">
              <a:avLst>
                <a:gd name="adj1" fmla="val 16200000"/>
                <a:gd name="adj2" fmla="val 5772206"/>
              </a:avLst>
            </a:prstGeom>
            <a:ln w="19050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6" name="Rectangle 235"/>
          <p:cNvSpPr/>
          <p:nvPr/>
        </p:nvSpPr>
        <p:spPr>
          <a:xfrm>
            <a:off x="7129492" y="3910304"/>
            <a:ext cx="421953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rgbClr val="CC0066"/>
                </a:solidFill>
                <a:latin typeface="Bookman Old Style" pitchFamily="18" charset="0"/>
                <a:sym typeface="Symbol"/>
              </a:rPr>
              <a:t>16</a:t>
            </a:r>
            <a:endParaRPr lang="en-US" sz="1400" b="1" dirty="0">
              <a:solidFill>
                <a:srgbClr val="CC0066"/>
              </a:solidFill>
              <a:latin typeface="Bookman Old Style" pitchFamily="18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6838571" y="3910304"/>
            <a:ext cx="303288" cy="307777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rgbClr val="CC0066"/>
                </a:solidFill>
                <a:latin typeface="Bookman Old Style" pitchFamily="18" charset="0"/>
              </a:rPr>
              <a:t>8</a:t>
            </a:r>
          </a:p>
        </p:txBody>
      </p:sp>
      <p:sp>
        <p:nvSpPr>
          <p:cNvPr id="238" name="Rectangle 237"/>
          <p:cNvSpPr/>
          <p:nvPr/>
        </p:nvSpPr>
        <p:spPr>
          <a:xfrm>
            <a:off x="7524328" y="3910304"/>
            <a:ext cx="364245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rgbClr val="CC0066"/>
                </a:solidFill>
                <a:latin typeface="Bookman Old Style" pitchFamily="18" charset="0"/>
                <a:sym typeface="Symbol"/>
              </a:rPr>
              <a:t> 2</a:t>
            </a:r>
            <a:endParaRPr lang="en-US" sz="1400" b="1" dirty="0">
              <a:solidFill>
                <a:srgbClr val="CC0066"/>
              </a:solidFill>
              <a:latin typeface="Bookman Old Style" pitchFamily="18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7129654" y="4118701"/>
            <a:ext cx="421953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rgbClr val="CC0066"/>
                </a:solidFill>
                <a:latin typeface="Bookman Old Style" pitchFamily="18" charset="0"/>
              </a:rPr>
              <a:t>16</a:t>
            </a:r>
          </a:p>
        </p:txBody>
      </p:sp>
      <p:sp>
        <p:nvSpPr>
          <p:cNvPr id="240" name="Rectangle 239"/>
          <p:cNvSpPr/>
          <p:nvPr/>
        </p:nvSpPr>
        <p:spPr>
          <a:xfrm>
            <a:off x="6959322" y="4118701"/>
            <a:ext cx="274434" cy="307777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rgbClr val="CC0066"/>
                </a:solidFill>
                <a:latin typeface="Bookman Old Style" pitchFamily="18" charset="0"/>
              </a:rPr>
              <a:t>–</a:t>
            </a:r>
          </a:p>
        </p:txBody>
      </p:sp>
      <p:cxnSp>
        <p:nvCxnSpPr>
          <p:cNvPr id="241" name="Straight Connector 240"/>
          <p:cNvCxnSpPr/>
          <p:nvPr/>
        </p:nvCxnSpPr>
        <p:spPr>
          <a:xfrm>
            <a:off x="7107492" y="4416555"/>
            <a:ext cx="528303" cy="0"/>
          </a:xfrm>
          <a:prstGeom prst="line">
            <a:avLst/>
          </a:prstGeom>
          <a:ln w="19050">
            <a:solidFill>
              <a:srgbClr val="CC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7197801" y="4375596"/>
            <a:ext cx="303331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rgbClr val="CC0066"/>
                </a:solidFill>
                <a:latin typeface="Bookman Old Style" pitchFamily="18" charset="0"/>
              </a:rPr>
              <a:t>0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1653293" y="479365"/>
            <a:ext cx="1555927" cy="241469"/>
          </a:xfrm>
          <a:prstGeom prst="roundRect">
            <a:avLst/>
          </a:prstGeom>
          <a:noFill/>
          <a:ln w="19050">
            <a:solidFill>
              <a:srgbClr val="CC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08"/>
            <a:endParaRPr lang="en-US" sz="1900">
              <a:solidFill>
                <a:prstClr val="white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1914732" y="1312096"/>
            <a:ext cx="745097" cy="233789"/>
          </a:xfrm>
          <a:prstGeom prst="roundRect">
            <a:avLst/>
          </a:prstGeom>
          <a:noFill/>
          <a:ln w="19050">
            <a:solidFill>
              <a:srgbClr val="CC0066"/>
            </a:solidFill>
          </a:ln>
          <a:effectLst>
            <a:glow rad="508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08"/>
            <a:endParaRPr lang="en-US" sz="1400" b="1">
              <a:solidFill>
                <a:prstClr val="white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1940593" y="2214117"/>
            <a:ext cx="708678" cy="233789"/>
          </a:xfrm>
          <a:prstGeom prst="roundRect">
            <a:avLst/>
          </a:prstGeom>
          <a:noFill/>
          <a:ln w="19050">
            <a:solidFill>
              <a:srgbClr val="CC0066"/>
            </a:solidFill>
          </a:ln>
          <a:effectLst>
            <a:glow rad="508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08"/>
            <a:endParaRPr lang="en-US" sz="1400" b="1">
              <a:solidFill>
                <a:prstClr val="white"/>
              </a:solidFill>
            </a:endParaRPr>
          </a:p>
        </p:txBody>
      </p:sp>
      <p:sp>
        <p:nvSpPr>
          <p:cNvPr id="113" name="Curved Down Arrow 112"/>
          <p:cNvSpPr/>
          <p:nvPr/>
        </p:nvSpPr>
        <p:spPr>
          <a:xfrm flipH="1">
            <a:off x="1473688" y="1921035"/>
            <a:ext cx="822158" cy="332467"/>
          </a:xfrm>
          <a:prstGeom prst="curvedDownArrow">
            <a:avLst>
              <a:gd name="adj1" fmla="val 25000"/>
              <a:gd name="adj2" fmla="val 40812"/>
              <a:gd name="adj3" fmla="val 25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08"/>
            <a:endParaRPr lang="en-US" sz="1400" b="1">
              <a:solidFill>
                <a:prstClr val="white"/>
              </a:solidFill>
            </a:endParaRPr>
          </a:p>
        </p:txBody>
      </p:sp>
      <p:sp>
        <p:nvSpPr>
          <p:cNvPr id="114" name="Curved Down Arrow 113"/>
          <p:cNvSpPr/>
          <p:nvPr/>
        </p:nvSpPr>
        <p:spPr>
          <a:xfrm flipH="1">
            <a:off x="1529076" y="1027645"/>
            <a:ext cx="801334" cy="325916"/>
          </a:xfrm>
          <a:prstGeom prst="curvedDownArrow">
            <a:avLst>
              <a:gd name="adj1" fmla="val 25000"/>
              <a:gd name="adj2" fmla="val 40812"/>
              <a:gd name="adj3" fmla="val 25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08"/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936634" y="3577753"/>
            <a:ext cx="1964594" cy="502739"/>
          </a:xfrm>
          <a:prstGeom prst="roundRect">
            <a:avLst/>
          </a:prstGeom>
          <a:solidFill>
            <a:srgbClr val="0066FF">
              <a:alpha val="45098"/>
            </a:srgbClr>
          </a:solidFill>
          <a:ln w="127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</a:rPr>
              <a:t>From (</a:t>
            </a:r>
            <a:r>
              <a:rPr lang="en-US" sz="1400" b="1" dirty="0" err="1">
                <a:solidFill>
                  <a:srgbClr val="FFFF00"/>
                </a:solidFill>
                <a:latin typeface="Bookman Old Style" pitchFamily="18" charset="0"/>
              </a:rPr>
              <a:t>i</a:t>
            </a:r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</a:rPr>
              <a:t>) we get</a:t>
            </a:r>
          </a:p>
          <a:p>
            <a:pPr algn="ctr"/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</a:rPr>
              <a:t>16 = 72 – 56 × 1</a:t>
            </a:r>
          </a:p>
        </p:txBody>
      </p:sp>
      <p:sp>
        <p:nvSpPr>
          <p:cNvPr id="116" name="Curved Down Arrow 115"/>
          <p:cNvSpPr/>
          <p:nvPr/>
        </p:nvSpPr>
        <p:spPr>
          <a:xfrm flipH="1">
            <a:off x="1986042" y="4056266"/>
            <a:ext cx="1387444" cy="369371"/>
          </a:xfrm>
          <a:prstGeom prst="curvedDownArrow">
            <a:avLst>
              <a:gd name="adj1" fmla="val 25000"/>
              <a:gd name="adj2" fmla="val 40812"/>
              <a:gd name="adj3" fmla="val 25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08"/>
            <a:endParaRPr lang="en-US" sz="1400" b="1">
              <a:solidFill>
                <a:prstClr val="white"/>
              </a:solidFill>
            </a:endParaRPr>
          </a:p>
        </p:txBody>
      </p:sp>
      <p:sp>
        <p:nvSpPr>
          <p:cNvPr id="117" name="Curved Down Arrow 116"/>
          <p:cNvSpPr/>
          <p:nvPr/>
        </p:nvSpPr>
        <p:spPr>
          <a:xfrm flipH="1">
            <a:off x="2702503" y="4110452"/>
            <a:ext cx="678797" cy="302243"/>
          </a:xfrm>
          <a:prstGeom prst="curvedDownArrow">
            <a:avLst>
              <a:gd name="adj1" fmla="val 25000"/>
              <a:gd name="adj2" fmla="val 40812"/>
              <a:gd name="adj3" fmla="val 25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08"/>
            <a:endParaRPr lang="en-US" sz="14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55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75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75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75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8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9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3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5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1" dur="500"/>
                                            <p:tgtEl>
                                              <p:spTgt spid="2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" fill="hold">
                          <p:stCondLst>
                            <p:cond delay="indefinite"/>
                          </p:stCondLst>
                          <p:childTnLst>
                            <p:par>
                              <p:cTn id="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" fill="hold">
                          <p:stCondLst>
                            <p:cond delay="indefinite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" fill="hold">
                          <p:stCondLst>
                            <p:cond delay="indefinite"/>
                          </p:stCondLst>
                          <p:childTnLst>
                            <p:par>
                              <p:cTn id="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2" fill="hold">
                          <p:stCondLst>
                            <p:cond delay="indefinite"/>
                          </p:stCondLst>
                          <p:childTnLst>
                            <p:par>
                              <p:cTn id="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6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" fill="hold">
                          <p:stCondLst>
                            <p:cond delay="indefinite"/>
                          </p:stCondLst>
                          <p:childTnLst>
                            <p:par>
                              <p:cTn id="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" fill="hold">
                          <p:stCondLst>
                            <p:cond delay="indefinite"/>
                          </p:stCondLst>
                          <p:childTnLst>
                            <p:par>
                              <p:cTn id="1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1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2" fill="hold">
                          <p:stCondLst>
                            <p:cond delay="indefinite"/>
                          </p:stCondLst>
                          <p:childTnLst>
                            <p:par>
                              <p:cTn id="1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6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7" fill="hold">
                          <p:stCondLst>
                            <p:cond delay="indefinite"/>
                          </p:stCondLst>
                          <p:childTnLst>
                            <p:par>
                              <p:cTn id="1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1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2" fill="hold">
                          <p:stCondLst>
                            <p:cond delay="indefinite"/>
                          </p:stCondLst>
                          <p:childTnLst>
                            <p:par>
                              <p:cTn id="1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6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7" fill="hold">
                          <p:stCondLst>
                            <p:cond delay="indefinite"/>
                          </p:stCondLst>
                          <p:childTnLst>
                            <p:par>
                              <p:cTn id="1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1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2" fill="hold">
                          <p:stCondLst>
                            <p:cond delay="indefinite"/>
                          </p:stCondLst>
                          <p:childTnLst>
                            <p:par>
                              <p:cTn id="1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6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7" fill="hold">
                          <p:stCondLst>
                            <p:cond delay="indefinite"/>
                          </p:stCondLst>
                          <p:childTnLst>
                            <p:par>
                              <p:cTn id="1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1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3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4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7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0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3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6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9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1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62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65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68" dur="500"/>
                                            <p:tgtEl>
                                              <p:spTgt spid="28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0" fill="hold">
                          <p:stCondLst>
                            <p:cond delay="indefinite"/>
                          </p:stCondLst>
                          <p:childTnLst>
                            <p:par>
                              <p:cTn id="1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4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5" fill="hold">
                          <p:stCondLst>
                            <p:cond delay="indefinite"/>
                          </p:stCondLst>
                          <p:childTnLst>
                            <p:par>
                              <p:cTn id="1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9" dur="500"/>
                                            <p:tgtEl>
                                              <p:spTgt spid="2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0" fill="hold">
                          <p:stCondLst>
                            <p:cond delay="indefinite"/>
                          </p:stCondLst>
                          <p:childTnLst>
                            <p:par>
                              <p:cTn id="1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2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4" dur="500"/>
                                            <p:tgtEl>
                                              <p:spTgt spid="2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5" fill="hold">
                          <p:stCondLst>
                            <p:cond delay="indefinite"/>
                          </p:stCondLst>
                          <p:childTnLst>
                            <p:par>
                              <p:cTn id="1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7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9" dur="50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0" fill="hold">
                          <p:stCondLst>
                            <p:cond delay="indefinite"/>
                          </p:stCondLst>
                          <p:childTnLst>
                            <p:par>
                              <p:cTn id="1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4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5" fill="hold">
                          <p:stCondLst>
                            <p:cond delay="indefinite"/>
                          </p:stCondLst>
                          <p:childTnLst>
                            <p:par>
                              <p:cTn id="1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9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0" fill="hold">
                          <p:stCondLst>
                            <p:cond delay="indefinite"/>
                          </p:stCondLst>
                          <p:childTnLst>
                            <p:par>
                              <p:cTn id="2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4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5" fill="hold">
                          <p:stCondLst>
                            <p:cond delay="indefinite"/>
                          </p:stCondLst>
                          <p:childTnLst>
                            <p:par>
                              <p:cTn id="2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9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0" fill="hold">
                          <p:stCondLst>
                            <p:cond delay="indefinite"/>
                          </p:stCondLst>
                          <p:childTnLst>
                            <p:par>
                              <p:cTn id="2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4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5" fill="hold">
                          <p:stCondLst>
                            <p:cond delay="indefinite"/>
                          </p:stCondLst>
                          <p:childTnLst>
                            <p:par>
                              <p:cTn id="2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7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9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0" fill="hold">
                          <p:stCondLst>
                            <p:cond delay="indefinite"/>
                          </p:stCondLst>
                          <p:childTnLst>
                            <p:par>
                              <p:cTn id="2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4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5" fill="hold">
                          <p:stCondLst>
                            <p:cond delay="indefinite"/>
                          </p:stCondLst>
                          <p:childTnLst>
                            <p:par>
                              <p:cTn id="2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9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0" fill="hold">
                          <p:stCondLst>
                            <p:cond delay="indefinite"/>
                          </p:stCondLst>
                          <p:childTnLst>
                            <p:par>
                              <p:cTn id="2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4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5" fill="hold">
                          <p:stCondLst>
                            <p:cond delay="indefinite"/>
                          </p:stCondLst>
                          <p:childTnLst>
                            <p:par>
                              <p:cTn id="2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9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0" fill="hold">
                          <p:stCondLst>
                            <p:cond delay="indefinite"/>
                          </p:stCondLst>
                          <p:childTnLst>
                            <p:par>
                              <p:cTn id="2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4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5" fill="hold">
                          <p:stCondLst>
                            <p:cond delay="indefinite"/>
                          </p:stCondLst>
                          <p:childTnLst>
                            <p:par>
                              <p:cTn id="2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9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0" fill="hold">
                          <p:stCondLst>
                            <p:cond delay="indefinite"/>
                          </p:stCondLst>
                          <p:childTnLst>
                            <p:par>
                              <p:cTn id="2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4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5" fill="hold">
                          <p:stCondLst>
                            <p:cond delay="indefinite"/>
                          </p:stCondLst>
                          <p:childTnLst>
                            <p:par>
                              <p:cTn id="2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9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0" fill="hold">
                          <p:stCondLst>
                            <p:cond delay="indefinite"/>
                          </p:stCondLst>
                          <p:childTnLst>
                            <p:par>
                              <p:cTn id="2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4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5" fill="hold">
                          <p:stCondLst>
                            <p:cond delay="indefinite"/>
                          </p:stCondLst>
                          <p:childTnLst>
                            <p:par>
                              <p:cTn id="2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9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0" fill="hold">
                          <p:stCondLst>
                            <p:cond delay="indefinite"/>
                          </p:stCondLst>
                          <p:childTnLst>
                            <p:par>
                              <p:cTn id="2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4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6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7" dur="50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80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83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86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89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2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4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5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8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1" dur="500"/>
                                            <p:tgtEl>
                                              <p:spTgt spid="28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3" fill="hold">
                          <p:stCondLst>
                            <p:cond delay="indefinite"/>
                          </p:stCondLst>
                          <p:childTnLst>
                            <p:par>
                              <p:cTn id="3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7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8" fill="hold">
                          <p:stCondLst>
                            <p:cond delay="indefinite"/>
                          </p:stCondLst>
                          <p:childTnLst>
                            <p:par>
                              <p:cTn id="3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2" dur="500"/>
                                            <p:tgtEl>
                                              <p:spTgt spid="2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3" fill="hold">
                          <p:stCondLst>
                            <p:cond delay="indefinite"/>
                          </p:stCondLst>
                          <p:childTnLst>
                            <p:par>
                              <p:cTn id="3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5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7" dur="500"/>
                                            <p:tgtEl>
                                              <p:spTgt spid="2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8" fill="hold">
                          <p:stCondLst>
                            <p:cond delay="indefinite"/>
                          </p:stCondLst>
                          <p:childTnLst>
                            <p:par>
                              <p:cTn id="3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2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3" fill="hold">
                          <p:stCondLst>
                            <p:cond delay="indefinite"/>
                          </p:stCondLst>
                          <p:childTnLst>
                            <p:par>
                              <p:cTn id="3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7" dur="50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8" fill="hold">
                          <p:stCondLst>
                            <p:cond delay="indefinite"/>
                          </p:stCondLst>
                          <p:childTnLst>
                            <p:par>
                              <p:cTn id="3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2" dur="50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3" fill="hold">
                          <p:stCondLst>
                            <p:cond delay="indefinite"/>
                          </p:stCondLst>
                          <p:childTnLst>
                            <p:par>
                              <p:cTn id="3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7" dur="5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8" fill="hold">
                          <p:stCondLst>
                            <p:cond delay="indefinite"/>
                          </p:stCondLst>
                          <p:childTnLst>
                            <p:par>
                              <p:cTn id="3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2" dur="500"/>
                                            <p:tgtEl>
                                              <p:spTgt spid="2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3" fill="hold">
                          <p:stCondLst>
                            <p:cond delay="indefinite"/>
                          </p:stCondLst>
                          <p:childTnLst>
                            <p:par>
                              <p:cTn id="3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7" dur="500"/>
                                            <p:tgtEl>
                                              <p:spTgt spid="2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8" fill="hold">
                          <p:stCondLst>
                            <p:cond delay="indefinite"/>
                          </p:stCondLst>
                          <p:childTnLst>
                            <p:par>
                              <p:cTn id="3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2" dur="500"/>
                                            <p:tgtEl>
                                              <p:spTgt spid="2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3" fill="hold">
                          <p:stCondLst>
                            <p:cond delay="indefinite"/>
                          </p:stCondLst>
                          <p:childTnLst>
                            <p:par>
                              <p:cTn id="3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7" dur="500"/>
                                            <p:tgtEl>
                                              <p:spTgt spid="2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8" fill="hold">
                          <p:stCondLst>
                            <p:cond delay="indefinite"/>
                          </p:stCondLst>
                          <p:childTnLst>
                            <p:par>
                              <p:cTn id="3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2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3" fill="hold">
                          <p:stCondLst>
                            <p:cond delay="indefinite"/>
                          </p:stCondLst>
                          <p:childTnLst>
                            <p:par>
                              <p:cTn id="3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7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8" fill="hold">
                          <p:stCondLst>
                            <p:cond delay="indefinite"/>
                          </p:stCondLst>
                          <p:childTnLst>
                            <p:par>
                              <p:cTn id="3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2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3" fill="hold">
                          <p:stCondLst>
                            <p:cond delay="indefinite"/>
                          </p:stCondLst>
                          <p:childTnLst>
                            <p:par>
                              <p:cTn id="3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7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8" fill="hold">
                          <p:stCondLst>
                            <p:cond delay="indefinite"/>
                          </p:stCondLst>
                          <p:childTnLst>
                            <p:par>
                              <p:cTn id="3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2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3" fill="hold">
                          <p:stCondLst>
                            <p:cond delay="indefinite"/>
                          </p:stCondLst>
                          <p:childTnLst>
                            <p:par>
                              <p:cTn id="3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7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8" fill="hold">
                          <p:stCondLst>
                            <p:cond delay="indefinite"/>
                          </p:stCondLst>
                          <p:childTnLst>
                            <p:par>
                              <p:cTn id="3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2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3" fill="hold">
                          <p:stCondLst>
                            <p:cond delay="indefinite"/>
                          </p:stCondLst>
                          <p:childTnLst>
                            <p:par>
                              <p:cTn id="3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7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99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00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03" dur="50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06" dur="50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09" dur="5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1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12" dur="500"/>
                                            <p:tgtEl>
                                              <p:spTgt spid="23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1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15" dur="500"/>
                                            <p:tgtEl>
                                              <p:spTgt spid="24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7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18" dur="500"/>
                                            <p:tgtEl>
                                              <p:spTgt spid="24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21" dur="500"/>
                                            <p:tgtEl>
                                              <p:spTgt spid="24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24" dur="500"/>
                                            <p:tgtEl>
                                              <p:spTgt spid="28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6" fill="hold">
                          <p:stCondLst>
                            <p:cond delay="indefinite"/>
                          </p:stCondLst>
                          <p:childTnLst>
                            <p:par>
                              <p:cTn id="4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0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1" fill="hold">
                          <p:stCondLst>
                            <p:cond delay="indefinite"/>
                          </p:stCondLst>
                          <p:childTnLst>
                            <p:par>
                              <p:cTn id="4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5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6" fill="hold">
                          <p:stCondLst>
                            <p:cond delay="indefinite"/>
                          </p:stCondLst>
                          <p:childTnLst>
                            <p:par>
                              <p:cTn id="4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0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1" fill="hold">
                          <p:stCondLst>
                            <p:cond delay="indefinite"/>
                          </p:stCondLst>
                          <p:childTnLst>
                            <p:par>
                              <p:cTn id="4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5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6" fill="hold">
                          <p:stCondLst>
                            <p:cond delay="indefinite"/>
                          </p:stCondLst>
                          <p:childTnLst>
                            <p:par>
                              <p:cTn id="4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8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50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1" fill="hold">
                          <p:stCondLst>
                            <p:cond delay="indefinite"/>
                          </p:stCondLst>
                          <p:childTnLst>
                            <p:par>
                              <p:cTn id="4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5" dur="500"/>
                                            <p:tgtEl>
                                              <p:spTgt spid="2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6" fill="hold">
                          <p:stCondLst>
                            <p:cond delay="indefinite"/>
                          </p:stCondLst>
                          <p:childTnLst>
                            <p:par>
                              <p:cTn id="4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0" dur="500"/>
                                            <p:tgtEl>
                                              <p:spTgt spid="2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1" fill="hold">
                          <p:stCondLst>
                            <p:cond delay="indefinite"/>
                          </p:stCondLst>
                          <p:childTnLst>
                            <p:par>
                              <p:cTn id="4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5" dur="500"/>
                                            <p:tgtEl>
                                              <p:spTgt spid="2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6" fill="hold">
                          <p:stCondLst>
                            <p:cond delay="indefinite"/>
                          </p:stCondLst>
                          <p:childTnLst>
                            <p:par>
                              <p:cTn id="4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0" dur="500"/>
                                            <p:tgtEl>
                                              <p:spTgt spid="2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1" fill="hold">
                          <p:stCondLst>
                            <p:cond delay="indefinite"/>
                          </p:stCondLst>
                          <p:childTnLst>
                            <p:par>
                              <p:cTn id="4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5" dur="500"/>
                                            <p:tgtEl>
                                              <p:spTgt spid="2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6" fill="hold">
                          <p:stCondLst>
                            <p:cond delay="indefinite"/>
                          </p:stCondLst>
                          <p:childTnLst>
                            <p:par>
                              <p:cTn id="4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0" dur="500"/>
                                            <p:tgtEl>
                                              <p:spTgt spid="2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1" fill="hold">
                          <p:stCondLst>
                            <p:cond delay="indefinite"/>
                          </p:stCondLst>
                          <p:childTnLst>
                            <p:par>
                              <p:cTn id="4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5" dur="500"/>
                                            <p:tgtEl>
                                              <p:spTgt spid="2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6" fill="hold">
                          <p:stCondLst>
                            <p:cond delay="indefinite"/>
                          </p:stCondLst>
                          <p:childTnLst>
                            <p:par>
                              <p:cTn id="4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8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89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92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4" fill="hold">
                          <p:stCondLst>
                            <p:cond delay="indefinite"/>
                          </p:stCondLst>
                          <p:childTnLst>
                            <p:par>
                              <p:cTn id="4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8" dur="500"/>
                                            <p:tgtEl>
                                              <p:spTgt spid="2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9" fill="hold">
                          <p:stCondLst>
                            <p:cond delay="indefinite"/>
                          </p:stCondLst>
                          <p:childTnLst>
                            <p:par>
                              <p:cTn id="5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3" dur="500"/>
                                            <p:tgtEl>
                                              <p:spTgt spid="2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4" fill="hold">
                          <p:stCondLst>
                            <p:cond delay="indefinite"/>
                          </p:stCondLst>
                          <p:childTnLst>
                            <p:par>
                              <p:cTn id="5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8" dur="50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9" fill="hold">
                          <p:stCondLst>
                            <p:cond delay="indefinite"/>
                          </p:stCondLst>
                          <p:childTnLst>
                            <p:par>
                              <p:cTn id="5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3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4" fill="hold">
                          <p:stCondLst>
                            <p:cond delay="indefinite"/>
                          </p:stCondLst>
                          <p:childTnLst>
                            <p:par>
                              <p:cTn id="5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8" dur="500"/>
                                            <p:tgtEl>
                                              <p:spTgt spid="115">
                                                <p:bg/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1" dur="500"/>
                                            <p:tgtEl>
                                              <p:spTgt spid="11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2" fill="hold">
                          <p:stCondLst>
                            <p:cond delay="indefinite"/>
                          </p:stCondLst>
                          <p:childTnLst>
                            <p:par>
                              <p:cTn id="5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6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7" fill="hold">
                          <p:stCondLst>
                            <p:cond delay="indefinite"/>
                          </p:stCondLst>
                          <p:childTnLst>
                            <p:par>
                              <p:cTn id="5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9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31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2" fill="hold">
                          <p:stCondLst>
                            <p:cond delay="indefinite"/>
                          </p:stCondLst>
                          <p:childTnLst>
                            <p:par>
                              <p:cTn id="5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6" dur="500"/>
                                            <p:tgtEl>
                                              <p:spTgt spid="115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7" fill="hold">
                          <p:stCondLst>
                            <p:cond delay="indefinite"/>
                          </p:stCondLst>
                          <p:childTnLst>
                            <p:par>
                              <p:cTn id="5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1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43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44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47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50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2" fill="hold">
                          <p:stCondLst>
                            <p:cond delay="indefinite"/>
                          </p:stCondLst>
                          <p:childTnLst>
                            <p:par>
                              <p:cTn id="5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4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6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8" fill="hold">
                          <p:stCondLst>
                            <p:cond delay="indefinite"/>
                          </p:stCondLst>
                          <p:childTnLst>
                            <p:par>
                              <p:cTn id="5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2" dur="500"/>
                                            <p:tgtEl>
                                              <p:spTgt spid="2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3" fill="hold">
                          <p:stCondLst>
                            <p:cond delay="indefinite"/>
                          </p:stCondLst>
                          <p:childTnLst>
                            <p:par>
                              <p:cTn id="5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7" dur="500"/>
                                            <p:tgtEl>
                                              <p:spTgt spid="2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8" fill="hold">
                          <p:stCondLst>
                            <p:cond delay="indefinite"/>
                          </p:stCondLst>
                          <p:childTnLst>
                            <p:par>
                              <p:cTn id="5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2" dur="500"/>
                                            <p:tgtEl>
                                              <p:spTgt spid="2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3" fill="hold">
                          <p:stCondLst>
                            <p:cond delay="indefinite"/>
                          </p:stCondLst>
                          <p:childTnLst>
                            <p:par>
                              <p:cTn id="5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7" dur="500"/>
                                            <p:tgtEl>
                                              <p:spTgt spid="2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8" fill="hold">
                          <p:stCondLst>
                            <p:cond delay="indefinite"/>
                          </p:stCondLst>
                          <p:childTnLst>
                            <p:par>
                              <p:cTn id="5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2" dur="500"/>
                                            <p:tgtEl>
                                              <p:spTgt spid="2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3" fill="hold">
                          <p:stCondLst>
                            <p:cond delay="indefinite"/>
                          </p:stCondLst>
                          <p:childTnLst>
                            <p:par>
                              <p:cTn id="5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7" dur="500"/>
                                            <p:tgtEl>
                                              <p:spTgt spid="2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8" fill="hold">
                          <p:stCondLst>
                            <p:cond delay="indefinite"/>
                          </p:stCondLst>
                          <p:childTnLst>
                            <p:par>
                              <p:cTn id="5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2" dur="500"/>
                                            <p:tgtEl>
                                              <p:spTgt spid="2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3" fill="hold">
                          <p:stCondLst>
                            <p:cond delay="indefinite"/>
                          </p:stCondLst>
                          <p:childTnLst>
                            <p:par>
                              <p:cTn id="5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5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97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8" fill="hold">
                          <p:stCondLst>
                            <p:cond delay="indefinite"/>
                          </p:stCondLst>
                          <p:childTnLst>
                            <p:par>
                              <p:cTn id="5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2" dur="500"/>
                                            <p:tgtEl>
                                              <p:spTgt spid="2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3" fill="hold">
                          <p:stCondLst>
                            <p:cond delay="indefinite"/>
                          </p:stCondLst>
                          <p:childTnLst>
                            <p:par>
                              <p:cTn id="6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7" dur="500"/>
                                            <p:tgtEl>
                                              <p:spTgt spid="2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8" fill="hold">
                          <p:stCondLst>
                            <p:cond delay="indefinite"/>
                          </p:stCondLst>
                          <p:childTnLst>
                            <p:par>
                              <p:cTn id="6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2" dur="50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14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15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7" fill="hold">
                          <p:stCondLst>
                            <p:cond delay="indefinite"/>
                          </p:stCondLst>
                          <p:childTnLst>
                            <p:par>
                              <p:cTn id="6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9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21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2" fill="hold">
                          <p:stCondLst>
                            <p:cond delay="indefinite"/>
                          </p:stCondLst>
                          <p:childTnLst>
                            <p:par>
                              <p:cTn id="6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6" dur="50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7" fill="hold">
                          <p:stCondLst>
                            <p:cond delay="indefinite"/>
                          </p:stCondLst>
                          <p:childTnLst>
                            <p:par>
                              <p:cTn id="6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1" dur="500"/>
                                            <p:tgtEl>
                                              <p:spTgt spid="2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2" fill="hold">
                          <p:stCondLst>
                            <p:cond delay="indefinite"/>
                          </p:stCondLst>
                          <p:childTnLst>
                            <p:par>
                              <p:cTn id="6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6" dur="500"/>
                                            <p:tgtEl>
                                              <p:spTgt spid="2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7" fill="hold">
                          <p:stCondLst>
                            <p:cond delay="indefinite"/>
                          </p:stCondLst>
                          <p:childTnLst>
                            <p:par>
                              <p:cTn id="6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1" dur="500"/>
                                            <p:tgtEl>
                                              <p:spTgt spid="2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43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44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1" grpId="0" animBg="1"/>
          <p:bldP spid="136" grpId="0" animBg="1"/>
          <p:bldP spid="137" grpId="0" animBg="1"/>
          <p:bldP spid="144" grpId="0" animBg="1"/>
          <p:bldP spid="145" grpId="0"/>
          <p:bldP spid="151" grpId="0"/>
          <p:bldP spid="90" grpId="0"/>
          <p:bldP spid="91" grpId="0"/>
          <p:bldP spid="92" grpId="0"/>
          <p:bldP spid="93" grpId="0"/>
          <p:bldP spid="94" grpId="0"/>
          <p:bldP spid="95" grpId="0"/>
          <p:bldP spid="96" grpId="0"/>
          <p:bldP spid="97" grpId="0"/>
          <p:bldP spid="98" grpId="0"/>
          <p:bldP spid="111" grpId="0"/>
          <p:bldP spid="129" grpId="0"/>
          <p:bldP spid="132" grpId="0"/>
          <p:bldP spid="133" grpId="0"/>
          <p:bldP spid="134" grpId="0"/>
          <p:bldP spid="135" grpId="0"/>
          <p:bldP spid="138" grpId="0"/>
          <p:bldP spid="139" grpId="0"/>
          <p:bldP spid="140" grpId="0"/>
          <p:bldP spid="141" grpId="0"/>
          <p:bldP spid="142" grpId="0"/>
          <p:bldP spid="143" grpId="0"/>
          <p:bldP spid="155" grpId="0"/>
          <p:bldP spid="156" grpId="0"/>
          <p:bldP spid="157" grpId="0"/>
          <p:bldP spid="158" grpId="0"/>
          <p:bldP spid="159" grpId="0"/>
          <p:bldP spid="160" grpId="0"/>
          <p:bldP spid="161" grpId="0"/>
          <p:bldP spid="178" grpId="0"/>
          <p:bldP spid="179" grpId="0"/>
          <p:bldP spid="203" grpId="0"/>
          <p:bldP spid="215" grpId="0"/>
          <p:bldP spid="218" grpId="0"/>
          <p:bldP spid="219" grpId="0"/>
          <p:bldP spid="243" grpId="0"/>
          <p:bldP spid="244" grpId="0"/>
          <p:bldP spid="245" grpId="0"/>
          <p:bldP spid="246" grpId="0"/>
          <p:bldP spid="247" grpId="0"/>
          <p:bldP spid="248" grpId="0"/>
          <p:bldP spid="249" grpId="0"/>
          <p:bldP spid="250" grpId="0"/>
          <p:bldP spid="251" grpId="0"/>
          <p:bldP spid="252" grpId="0"/>
          <p:bldP spid="253" grpId="0"/>
          <p:bldP spid="254" grpId="0"/>
          <p:bldP spid="255" grpId="0"/>
          <p:bldP spid="256" grpId="0"/>
          <p:bldP spid="257" grpId="0"/>
          <p:bldP spid="258" grpId="0"/>
          <p:bldP spid="259" grpId="0"/>
          <p:bldP spid="260" grpId="0"/>
          <p:bldP spid="261" grpId="0"/>
          <p:bldP spid="262" grpId="0"/>
          <p:bldP spid="263" grpId="0"/>
          <p:bldP spid="264" grpId="0"/>
          <p:bldP spid="265" grpId="0"/>
          <p:bldP spid="266" grpId="0"/>
          <p:bldP spid="267" grpId="0"/>
          <p:bldP spid="268" grpId="0"/>
          <p:bldP spid="270" grpId="0"/>
          <p:bldP spid="271" grpId="0"/>
          <p:bldP spid="283" grpId="0" animBg="1"/>
          <p:bldP spid="283" grpId="1" animBg="1"/>
          <p:bldP spid="208" grpId="0"/>
          <p:bldP spid="208" grpId="1"/>
          <p:bldP spid="209" grpId="0"/>
          <p:bldP spid="209" grpId="1"/>
          <p:bldP spid="210" grpId="0"/>
          <p:bldP spid="210" grpId="1"/>
          <p:bldP spid="211" grpId="0"/>
          <p:bldP spid="211" grpId="1"/>
          <p:bldP spid="212" grpId="0"/>
          <p:bldP spid="212" grpId="1"/>
          <p:bldP spid="214" grpId="0"/>
          <p:bldP spid="214" grpId="1"/>
          <p:bldP spid="284" grpId="0" animBg="1"/>
          <p:bldP spid="284" grpId="1" animBg="1"/>
          <p:bldP spid="225" grpId="0"/>
          <p:bldP spid="225" grpId="1"/>
          <p:bldP spid="226" grpId="0"/>
          <p:bldP spid="226" grpId="1"/>
          <p:bldP spid="227" grpId="0"/>
          <p:bldP spid="227" grpId="1"/>
          <p:bldP spid="228" grpId="0"/>
          <p:bldP spid="228" grpId="1"/>
          <p:bldP spid="229" grpId="0"/>
          <p:bldP spid="229" grpId="1"/>
          <p:bldP spid="231" grpId="0"/>
          <p:bldP spid="231" grpId="1"/>
          <p:bldP spid="285" grpId="0" animBg="1"/>
          <p:bldP spid="285" grpId="1" animBg="1"/>
          <p:bldP spid="236" grpId="0"/>
          <p:bldP spid="236" grpId="1"/>
          <p:bldP spid="237" grpId="0"/>
          <p:bldP spid="237" grpId="1"/>
          <p:bldP spid="238" grpId="0"/>
          <p:bldP spid="238" grpId="1"/>
          <p:bldP spid="239" grpId="0"/>
          <p:bldP spid="239" grpId="1"/>
          <p:bldP spid="240" grpId="0"/>
          <p:bldP spid="240" grpId="1"/>
          <p:bldP spid="242" grpId="0"/>
          <p:bldP spid="242" grpId="1"/>
          <p:bldP spid="108" grpId="0" animBg="1"/>
          <p:bldP spid="108" grpId="1" animBg="1"/>
          <p:bldP spid="109" grpId="0" uiExpand="1" animBg="1"/>
          <p:bldP spid="109" grpId="1" animBg="1"/>
          <p:bldP spid="110" grpId="0" animBg="1"/>
          <p:bldP spid="110" grpId="1" animBg="1"/>
          <p:bldP spid="113" grpId="0" animBg="1"/>
          <p:bldP spid="113" grpId="1" animBg="1"/>
          <p:bldP spid="114" grpId="0" uiExpand="1" animBg="1"/>
          <p:bldP spid="114" grpId="1" animBg="1"/>
          <p:bldP spid="115" grpId="0" build="p" animBg="1"/>
          <p:bldP spid="115" grpId="1" build="p" animBg="1"/>
          <p:bldP spid="116" grpId="0" animBg="1"/>
          <p:bldP spid="116" grpId="1" animBg="1"/>
          <p:bldP spid="117" grpId="0" animBg="1"/>
          <p:bldP spid="117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75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75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75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5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1" dur="500"/>
                                            <p:tgtEl>
                                              <p:spTgt spid="2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" fill="hold">
                          <p:stCondLst>
                            <p:cond delay="indefinite"/>
                          </p:stCondLst>
                          <p:childTnLst>
                            <p:par>
                              <p:cTn id="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" fill="hold">
                          <p:stCondLst>
                            <p:cond delay="indefinite"/>
                          </p:stCondLst>
                          <p:childTnLst>
                            <p:par>
                              <p:cTn id="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" fill="hold">
                          <p:stCondLst>
                            <p:cond delay="indefinite"/>
                          </p:stCondLst>
                          <p:childTnLst>
                            <p:par>
                              <p:cTn id="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" fill="hold">
                          <p:stCondLst>
                            <p:cond delay="indefinite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" fill="hold">
                          <p:stCondLst>
                            <p:cond delay="indefinite"/>
                          </p:stCondLst>
                          <p:childTnLst>
                            <p:par>
                              <p:cTn id="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2" fill="hold">
                          <p:stCondLst>
                            <p:cond delay="indefinite"/>
                          </p:stCondLst>
                          <p:childTnLst>
                            <p:par>
                              <p:cTn id="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6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" fill="hold">
                          <p:stCondLst>
                            <p:cond delay="indefinite"/>
                          </p:stCondLst>
                          <p:childTnLst>
                            <p:par>
                              <p:cTn id="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" fill="hold">
                          <p:stCondLst>
                            <p:cond delay="indefinite"/>
                          </p:stCondLst>
                          <p:childTnLst>
                            <p:par>
                              <p:cTn id="1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1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2" fill="hold">
                          <p:stCondLst>
                            <p:cond delay="indefinite"/>
                          </p:stCondLst>
                          <p:childTnLst>
                            <p:par>
                              <p:cTn id="1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6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7" fill="hold">
                          <p:stCondLst>
                            <p:cond delay="indefinite"/>
                          </p:stCondLst>
                          <p:childTnLst>
                            <p:par>
                              <p:cTn id="1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1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2" fill="hold">
                          <p:stCondLst>
                            <p:cond delay="indefinite"/>
                          </p:stCondLst>
                          <p:childTnLst>
                            <p:par>
                              <p:cTn id="1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6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7" fill="hold">
                          <p:stCondLst>
                            <p:cond delay="indefinite"/>
                          </p:stCondLst>
                          <p:childTnLst>
                            <p:par>
                              <p:cTn id="1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1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2" fill="hold">
                          <p:stCondLst>
                            <p:cond delay="indefinite"/>
                          </p:stCondLst>
                          <p:childTnLst>
                            <p:par>
                              <p:cTn id="1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6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7" fill="hold">
                          <p:stCondLst>
                            <p:cond delay="indefinite"/>
                          </p:stCondLst>
                          <p:childTnLst>
                            <p:par>
                              <p:cTn id="1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1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3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4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7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0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3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6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9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1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62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65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68" dur="500"/>
                                            <p:tgtEl>
                                              <p:spTgt spid="28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0" fill="hold">
                          <p:stCondLst>
                            <p:cond delay="indefinite"/>
                          </p:stCondLst>
                          <p:childTnLst>
                            <p:par>
                              <p:cTn id="1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4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5" fill="hold">
                          <p:stCondLst>
                            <p:cond delay="indefinite"/>
                          </p:stCondLst>
                          <p:childTnLst>
                            <p:par>
                              <p:cTn id="1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9" dur="500"/>
                                            <p:tgtEl>
                                              <p:spTgt spid="2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0" fill="hold">
                          <p:stCondLst>
                            <p:cond delay="indefinite"/>
                          </p:stCondLst>
                          <p:childTnLst>
                            <p:par>
                              <p:cTn id="1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2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4" dur="500"/>
                                            <p:tgtEl>
                                              <p:spTgt spid="2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5" fill="hold">
                          <p:stCondLst>
                            <p:cond delay="indefinite"/>
                          </p:stCondLst>
                          <p:childTnLst>
                            <p:par>
                              <p:cTn id="1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7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9" dur="50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0" fill="hold">
                          <p:stCondLst>
                            <p:cond delay="indefinite"/>
                          </p:stCondLst>
                          <p:childTnLst>
                            <p:par>
                              <p:cTn id="1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4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5" fill="hold">
                          <p:stCondLst>
                            <p:cond delay="indefinite"/>
                          </p:stCondLst>
                          <p:childTnLst>
                            <p:par>
                              <p:cTn id="1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9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0" fill="hold">
                          <p:stCondLst>
                            <p:cond delay="indefinite"/>
                          </p:stCondLst>
                          <p:childTnLst>
                            <p:par>
                              <p:cTn id="2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4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5" fill="hold">
                          <p:stCondLst>
                            <p:cond delay="indefinite"/>
                          </p:stCondLst>
                          <p:childTnLst>
                            <p:par>
                              <p:cTn id="2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9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0" fill="hold">
                          <p:stCondLst>
                            <p:cond delay="indefinite"/>
                          </p:stCondLst>
                          <p:childTnLst>
                            <p:par>
                              <p:cTn id="2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4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5" fill="hold">
                          <p:stCondLst>
                            <p:cond delay="indefinite"/>
                          </p:stCondLst>
                          <p:childTnLst>
                            <p:par>
                              <p:cTn id="2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7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9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0" fill="hold">
                          <p:stCondLst>
                            <p:cond delay="indefinite"/>
                          </p:stCondLst>
                          <p:childTnLst>
                            <p:par>
                              <p:cTn id="2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4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5" fill="hold">
                          <p:stCondLst>
                            <p:cond delay="indefinite"/>
                          </p:stCondLst>
                          <p:childTnLst>
                            <p:par>
                              <p:cTn id="2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9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0" fill="hold">
                          <p:stCondLst>
                            <p:cond delay="indefinite"/>
                          </p:stCondLst>
                          <p:childTnLst>
                            <p:par>
                              <p:cTn id="2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4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5" fill="hold">
                          <p:stCondLst>
                            <p:cond delay="indefinite"/>
                          </p:stCondLst>
                          <p:childTnLst>
                            <p:par>
                              <p:cTn id="2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9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0" fill="hold">
                          <p:stCondLst>
                            <p:cond delay="indefinite"/>
                          </p:stCondLst>
                          <p:childTnLst>
                            <p:par>
                              <p:cTn id="2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4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5" fill="hold">
                          <p:stCondLst>
                            <p:cond delay="indefinite"/>
                          </p:stCondLst>
                          <p:childTnLst>
                            <p:par>
                              <p:cTn id="2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9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0" fill="hold">
                          <p:stCondLst>
                            <p:cond delay="indefinite"/>
                          </p:stCondLst>
                          <p:childTnLst>
                            <p:par>
                              <p:cTn id="2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4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5" fill="hold">
                          <p:stCondLst>
                            <p:cond delay="indefinite"/>
                          </p:stCondLst>
                          <p:childTnLst>
                            <p:par>
                              <p:cTn id="2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9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0" fill="hold">
                          <p:stCondLst>
                            <p:cond delay="indefinite"/>
                          </p:stCondLst>
                          <p:childTnLst>
                            <p:par>
                              <p:cTn id="2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4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5" fill="hold">
                          <p:stCondLst>
                            <p:cond delay="indefinite"/>
                          </p:stCondLst>
                          <p:childTnLst>
                            <p:par>
                              <p:cTn id="2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9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0" fill="hold">
                          <p:stCondLst>
                            <p:cond delay="indefinite"/>
                          </p:stCondLst>
                          <p:childTnLst>
                            <p:par>
                              <p:cTn id="2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4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6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7" dur="50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80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83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86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89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2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4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5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8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1" dur="500"/>
                                            <p:tgtEl>
                                              <p:spTgt spid="28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3" fill="hold">
                          <p:stCondLst>
                            <p:cond delay="indefinite"/>
                          </p:stCondLst>
                          <p:childTnLst>
                            <p:par>
                              <p:cTn id="3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7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8" fill="hold">
                          <p:stCondLst>
                            <p:cond delay="indefinite"/>
                          </p:stCondLst>
                          <p:childTnLst>
                            <p:par>
                              <p:cTn id="3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2" dur="500"/>
                                            <p:tgtEl>
                                              <p:spTgt spid="2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3" fill="hold">
                          <p:stCondLst>
                            <p:cond delay="indefinite"/>
                          </p:stCondLst>
                          <p:childTnLst>
                            <p:par>
                              <p:cTn id="3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5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7" dur="500"/>
                                            <p:tgtEl>
                                              <p:spTgt spid="2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8" fill="hold">
                          <p:stCondLst>
                            <p:cond delay="indefinite"/>
                          </p:stCondLst>
                          <p:childTnLst>
                            <p:par>
                              <p:cTn id="3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2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3" fill="hold">
                          <p:stCondLst>
                            <p:cond delay="indefinite"/>
                          </p:stCondLst>
                          <p:childTnLst>
                            <p:par>
                              <p:cTn id="3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7" dur="50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8" fill="hold">
                          <p:stCondLst>
                            <p:cond delay="indefinite"/>
                          </p:stCondLst>
                          <p:childTnLst>
                            <p:par>
                              <p:cTn id="3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2" dur="50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3" fill="hold">
                          <p:stCondLst>
                            <p:cond delay="indefinite"/>
                          </p:stCondLst>
                          <p:childTnLst>
                            <p:par>
                              <p:cTn id="3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7" dur="5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8" fill="hold">
                          <p:stCondLst>
                            <p:cond delay="indefinite"/>
                          </p:stCondLst>
                          <p:childTnLst>
                            <p:par>
                              <p:cTn id="3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2" dur="500"/>
                                            <p:tgtEl>
                                              <p:spTgt spid="2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3" fill="hold">
                          <p:stCondLst>
                            <p:cond delay="indefinite"/>
                          </p:stCondLst>
                          <p:childTnLst>
                            <p:par>
                              <p:cTn id="3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7" dur="500"/>
                                            <p:tgtEl>
                                              <p:spTgt spid="2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8" fill="hold">
                          <p:stCondLst>
                            <p:cond delay="indefinite"/>
                          </p:stCondLst>
                          <p:childTnLst>
                            <p:par>
                              <p:cTn id="3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2" dur="500"/>
                                            <p:tgtEl>
                                              <p:spTgt spid="2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3" fill="hold">
                          <p:stCondLst>
                            <p:cond delay="indefinite"/>
                          </p:stCondLst>
                          <p:childTnLst>
                            <p:par>
                              <p:cTn id="3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7" dur="500"/>
                                            <p:tgtEl>
                                              <p:spTgt spid="2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8" fill="hold">
                          <p:stCondLst>
                            <p:cond delay="indefinite"/>
                          </p:stCondLst>
                          <p:childTnLst>
                            <p:par>
                              <p:cTn id="3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2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3" fill="hold">
                          <p:stCondLst>
                            <p:cond delay="indefinite"/>
                          </p:stCondLst>
                          <p:childTnLst>
                            <p:par>
                              <p:cTn id="3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7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8" fill="hold">
                          <p:stCondLst>
                            <p:cond delay="indefinite"/>
                          </p:stCondLst>
                          <p:childTnLst>
                            <p:par>
                              <p:cTn id="3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2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3" fill="hold">
                          <p:stCondLst>
                            <p:cond delay="indefinite"/>
                          </p:stCondLst>
                          <p:childTnLst>
                            <p:par>
                              <p:cTn id="3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7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8" fill="hold">
                          <p:stCondLst>
                            <p:cond delay="indefinite"/>
                          </p:stCondLst>
                          <p:childTnLst>
                            <p:par>
                              <p:cTn id="3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2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3" fill="hold">
                          <p:stCondLst>
                            <p:cond delay="indefinite"/>
                          </p:stCondLst>
                          <p:childTnLst>
                            <p:par>
                              <p:cTn id="3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7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8" fill="hold">
                          <p:stCondLst>
                            <p:cond delay="indefinite"/>
                          </p:stCondLst>
                          <p:childTnLst>
                            <p:par>
                              <p:cTn id="3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2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3" fill="hold">
                          <p:stCondLst>
                            <p:cond delay="indefinite"/>
                          </p:stCondLst>
                          <p:childTnLst>
                            <p:par>
                              <p:cTn id="3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7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99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00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03" dur="50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06" dur="50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09" dur="5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1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12" dur="500"/>
                                            <p:tgtEl>
                                              <p:spTgt spid="23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1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15" dur="500"/>
                                            <p:tgtEl>
                                              <p:spTgt spid="24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7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18" dur="500"/>
                                            <p:tgtEl>
                                              <p:spTgt spid="24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21" dur="500"/>
                                            <p:tgtEl>
                                              <p:spTgt spid="24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24" dur="500"/>
                                            <p:tgtEl>
                                              <p:spTgt spid="28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6" fill="hold">
                          <p:stCondLst>
                            <p:cond delay="indefinite"/>
                          </p:stCondLst>
                          <p:childTnLst>
                            <p:par>
                              <p:cTn id="4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0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1" fill="hold">
                          <p:stCondLst>
                            <p:cond delay="indefinite"/>
                          </p:stCondLst>
                          <p:childTnLst>
                            <p:par>
                              <p:cTn id="4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5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6" fill="hold">
                          <p:stCondLst>
                            <p:cond delay="indefinite"/>
                          </p:stCondLst>
                          <p:childTnLst>
                            <p:par>
                              <p:cTn id="4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0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1" fill="hold">
                          <p:stCondLst>
                            <p:cond delay="indefinite"/>
                          </p:stCondLst>
                          <p:childTnLst>
                            <p:par>
                              <p:cTn id="4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5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6" fill="hold">
                          <p:stCondLst>
                            <p:cond delay="indefinite"/>
                          </p:stCondLst>
                          <p:childTnLst>
                            <p:par>
                              <p:cTn id="4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8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50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1" fill="hold">
                          <p:stCondLst>
                            <p:cond delay="indefinite"/>
                          </p:stCondLst>
                          <p:childTnLst>
                            <p:par>
                              <p:cTn id="4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5" dur="500"/>
                                            <p:tgtEl>
                                              <p:spTgt spid="2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6" fill="hold">
                          <p:stCondLst>
                            <p:cond delay="indefinite"/>
                          </p:stCondLst>
                          <p:childTnLst>
                            <p:par>
                              <p:cTn id="4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0" dur="500"/>
                                            <p:tgtEl>
                                              <p:spTgt spid="2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1" fill="hold">
                          <p:stCondLst>
                            <p:cond delay="indefinite"/>
                          </p:stCondLst>
                          <p:childTnLst>
                            <p:par>
                              <p:cTn id="4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5" dur="500"/>
                                            <p:tgtEl>
                                              <p:spTgt spid="2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6" fill="hold">
                          <p:stCondLst>
                            <p:cond delay="indefinite"/>
                          </p:stCondLst>
                          <p:childTnLst>
                            <p:par>
                              <p:cTn id="4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0" dur="500"/>
                                            <p:tgtEl>
                                              <p:spTgt spid="2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1" fill="hold">
                          <p:stCondLst>
                            <p:cond delay="indefinite"/>
                          </p:stCondLst>
                          <p:childTnLst>
                            <p:par>
                              <p:cTn id="4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5" dur="500"/>
                                            <p:tgtEl>
                                              <p:spTgt spid="2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6" fill="hold">
                          <p:stCondLst>
                            <p:cond delay="indefinite"/>
                          </p:stCondLst>
                          <p:childTnLst>
                            <p:par>
                              <p:cTn id="4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0" dur="500"/>
                                            <p:tgtEl>
                                              <p:spTgt spid="2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1" fill="hold">
                          <p:stCondLst>
                            <p:cond delay="indefinite"/>
                          </p:stCondLst>
                          <p:childTnLst>
                            <p:par>
                              <p:cTn id="4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5" dur="500"/>
                                            <p:tgtEl>
                                              <p:spTgt spid="2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6" fill="hold">
                          <p:stCondLst>
                            <p:cond delay="indefinite"/>
                          </p:stCondLst>
                          <p:childTnLst>
                            <p:par>
                              <p:cTn id="4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8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89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92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4" fill="hold">
                          <p:stCondLst>
                            <p:cond delay="indefinite"/>
                          </p:stCondLst>
                          <p:childTnLst>
                            <p:par>
                              <p:cTn id="4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8" dur="500"/>
                                            <p:tgtEl>
                                              <p:spTgt spid="2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9" fill="hold">
                          <p:stCondLst>
                            <p:cond delay="indefinite"/>
                          </p:stCondLst>
                          <p:childTnLst>
                            <p:par>
                              <p:cTn id="5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3" dur="500"/>
                                            <p:tgtEl>
                                              <p:spTgt spid="2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4" fill="hold">
                          <p:stCondLst>
                            <p:cond delay="indefinite"/>
                          </p:stCondLst>
                          <p:childTnLst>
                            <p:par>
                              <p:cTn id="5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8" dur="50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9" fill="hold">
                          <p:stCondLst>
                            <p:cond delay="indefinite"/>
                          </p:stCondLst>
                          <p:childTnLst>
                            <p:par>
                              <p:cTn id="5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3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4" fill="hold">
                          <p:stCondLst>
                            <p:cond delay="indefinite"/>
                          </p:stCondLst>
                          <p:childTnLst>
                            <p:par>
                              <p:cTn id="5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8" dur="500"/>
                                            <p:tgtEl>
                                              <p:spTgt spid="115">
                                                <p:bg/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1" dur="500"/>
                                            <p:tgtEl>
                                              <p:spTgt spid="11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2" fill="hold">
                          <p:stCondLst>
                            <p:cond delay="indefinite"/>
                          </p:stCondLst>
                          <p:childTnLst>
                            <p:par>
                              <p:cTn id="5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6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7" fill="hold">
                          <p:stCondLst>
                            <p:cond delay="indefinite"/>
                          </p:stCondLst>
                          <p:childTnLst>
                            <p:par>
                              <p:cTn id="5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9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31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2" fill="hold">
                          <p:stCondLst>
                            <p:cond delay="indefinite"/>
                          </p:stCondLst>
                          <p:childTnLst>
                            <p:par>
                              <p:cTn id="5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6" dur="500"/>
                                            <p:tgtEl>
                                              <p:spTgt spid="115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7" fill="hold">
                          <p:stCondLst>
                            <p:cond delay="indefinite"/>
                          </p:stCondLst>
                          <p:childTnLst>
                            <p:par>
                              <p:cTn id="5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1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43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44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47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50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2" fill="hold">
                          <p:stCondLst>
                            <p:cond delay="indefinite"/>
                          </p:stCondLst>
                          <p:childTnLst>
                            <p:par>
                              <p:cTn id="5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4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6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8" fill="hold">
                          <p:stCondLst>
                            <p:cond delay="indefinite"/>
                          </p:stCondLst>
                          <p:childTnLst>
                            <p:par>
                              <p:cTn id="5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2" dur="500"/>
                                            <p:tgtEl>
                                              <p:spTgt spid="2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3" fill="hold">
                          <p:stCondLst>
                            <p:cond delay="indefinite"/>
                          </p:stCondLst>
                          <p:childTnLst>
                            <p:par>
                              <p:cTn id="5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7" dur="500"/>
                                            <p:tgtEl>
                                              <p:spTgt spid="2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8" fill="hold">
                          <p:stCondLst>
                            <p:cond delay="indefinite"/>
                          </p:stCondLst>
                          <p:childTnLst>
                            <p:par>
                              <p:cTn id="5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2" dur="500"/>
                                            <p:tgtEl>
                                              <p:spTgt spid="2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3" fill="hold">
                          <p:stCondLst>
                            <p:cond delay="indefinite"/>
                          </p:stCondLst>
                          <p:childTnLst>
                            <p:par>
                              <p:cTn id="5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7" dur="500"/>
                                            <p:tgtEl>
                                              <p:spTgt spid="2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8" fill="hold">
                          <p:stCondLst>
                            <p:cond delay="indefinite"/>
                          </p:stCondLst>
                          <p:childTnLst>
                            <p:par>
                              <p:cTn id="5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2" dur="500"/>
                                            <p:tgtEl>
                                              <p:spTgt spid="2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3" fill="hold">
                          <p:stCondLst>
                            <p:cond delay="indefinite"/>
                          </p:stCondLst>
                          <p:childTnLst>
                            <p:par>
                              <p:cTn id="5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7" dur="500"/>
                                            <p:tgtEl>
                                              <p:spTgt spid="2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8" fill="hold">
                          <p:stCondLst>
                            <p:cond delay="indefinite"/>
                          </p:stCondLst>
                          <p:childTnLst>
                            <p:par>
                              <p:cTn id="5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2" dur="500"/>
                                            <p:tgtEl>
                                              <p:spTgt spid="2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3" fill="hold">
                          <p:stCondLst>
                            <p:cond delay="indefinite"/>
                          </p:stCondLst>
                          <p:childTnLst>
                            <p:par>
                              <p:cTn id="5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5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97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8" fill="hold">
                          <p:stCondLst>
                            <p:cond delay="indefinite"/>
                          </p:stCondLst>
                          <p:childTnLst>
                            <p:par>
                              <p:cTn id="5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2" dur="500"/>
                                            <p:tgtEl>
                                              <p:spTgt spid="2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3" fill="hold">
                          <p:stCondLst>
                            <p:cond delay="indefinite"/>
                          </p:stCondLst>
                          <p:childTnLst>
                            <p:par>
                              <p:cTn id="6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7" dur="500"/>
                                            <p:tgtEl>
                                              <p:spTgt spid="2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8" fill="hold">
                          <p:stCondLst>
                            <p:cond delay="indefinite"/>
                          </p:stCondLst>
                          <p:childTnLst>
                            <p:par>
                              <p:cTn id="6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2" dur="50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14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15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7" fill="hold">
                          <p:stCondLst>
                            <p:cond delay="indefinite"/>
                          </p:stCondLst>
                          <p:childTnLst>
                            <p:par>
                              <p:cTn id="6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9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21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2" fill="hold">
                          <p:stCondLst>
                            <p:cond delay="indefinite"/>
                          </p:stCondLst>
                          <p:childTnLst>
                            <p:par>
                              <p:cTn id="6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6" dur="50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7" fill="hold">
                          <p:stCondLst>
                            <p:cond delay="indefinite"/>
                          </p:stCondLst>
                          <p:childTnLst>
                            <p:par>
                              <p:cTn id="6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1" dur="500"/>
                                            <p:tgtEl>
                                              <p:spTgt spid="2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2" fill="hold">
                          <p:stCondLst>
                            <p:cond delay="indefinite"/>
                          </p:stCondLst>
                          <p:childTnLst>
                            <p:par>
                              <p:cTn id="6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6" dur="500"/>
                                            <p:tgtEl>
                                              <p:spTgt spid="2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7" fill="hold">
                          <p:stCondLst>
                            <p:cond delay="indefinite"/>
                          </p:stCondLst>
                          <p:childTnLst>
                            <p:par>
                              <p:cTn id="6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1" dur="500"/>
                                            <p:tgtEl>
                                              <p:spTgt spid="2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43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44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1" grpId="0" animBg="1"/>
          <p:bldP spid="136" grpId="0" animBg="1"/>
          <p:bldP spid="137" grpId="0" animBg="1"/>
          <p:bldP spid="144" grpId="0" animBg="1"/>
          <p:bldP spid="145" grpId="0"/>
          <p:bldP spid="151" grpId="0"/>
          <p:bldP spid="90" grpId="0"/>
          <p:bldP spid="91" grpId="0"/>
          <p:bldP spid="92" grpId="0"/>
          <p:bldP spid="93" grpId="0"/>
          <p:bldP spid="94" grpId="0"/>
          <p:bldP spid="95" grpId="0"/>
          <p:bldP spid="96" grpId="0"/>
          <p:bldP spid="97" grpId="0"/>
          <p:bldP spid="98" grpId="0"/>
          <p:bldP spid="111" grpId="0"/>
          <p:bldP spid="129" grpId="0"/>
          <p:bldP spid="132" grpId="0"/>
          <p:bldP spid="133" grpId="0"/>
          <p:bldP spid="134" grpId="0"/>
          <p:bldP spid="135" grpId="0"/>
          <p:bldP spid="138" grpId="0"/>
          <p:bldP spid="139" grpId="0"/>
          <p:bldP spid="140" grpId="0"/>
          <p:bldP spid="141" grpId="0"/>
          <p:bldP spid="142" grpId="0"/>
          <p:bldP spid="143" grpId="0"/>
          <p:bldP spid="155" grpId="0"/>
          <p:bldP spid="156" grpId="0"/>
          <p:bldP spid="157" grpId="0"/>
          <p:bldP spid="158" grpId="0"/>
          <p:bldP spid="159" grpId="0"/>
          <p:bldP spid="160" grpId="0"/>
          <p:bldP spid="161" grpId="0"/>
          <p:bldP spid="178" grpId="0"/>
          <p:bldP spid="179" grpId="0" animBg="1"/>
          <p:bldP spid="203" grpId="0" animBg="1"/>
          <p:bldP spid="215" grpId="0"/>
          <p:bldP spid="218" grpId="0" animBg="1"/>
          <p:bldP spid="219" grpId="0"/>
          <p:bldP spid="243" grpId="0"/>
          <p:bldP spid="244" grpId="0"/>
          <p:bldP spid="245" grpId="0"/>
          <p:bldP spid="246" grpId="0"/>
          <p:bldP spid="247" grpId="0"/>
          <p:bldP spid="248" grpId="0"/>
          <p:bldP spid="249" grpId="0"/>
          <p:bldP spid="250" grpId="0"/>
          <p:bldP spid="251" grpId="0"/>
          <p:bldP spid="252" grpId="0"/>
          <p:bldP spid="253" grpId="0"/>
          <p:bldP spid="254" grpId="0"/>
          <p:bldP spid="255" grpId="0"/>
          <p:bldP spid="256" grpId="0"/>
          <p:bldP spid="257" grpId="0"/>
          <p:bldP spid="258" grpId="0"/>
          <p:bldP spid="259" grpId="0"/>
          <p:bldP spid="260" grpId="0"/>
          <p:bldP spid="261" grpId="0"/>
          <p:bldP spid="262" grpId="0"/>
          <p:bldP spid="263" grpId="0"/>
          <p:bldP spid="264" grpId="0"/>
          <p:bldP spid="265" grpId="0"/>
          <p:bldP spid="266" grpId="0"/>
          <p:bldP spid="267" grpId="0"/>
          <p:bldP spid="268" grpId="0"/>
          <p:bldP spid="270" grpId="0"/>
          <p:bldP spid="271" grpId="0"/>
          <p:bldP spid="283" grpId="0" animBg="1"/>
          <p:bldP spid="283" grpId="1" animBg="1"/>
          <p:bldP spid="208" grpId="0"/>
          <p:bldP spid="208" grpId="1"/>
          <p:bldP spid="209" grpId="0"/>
          <p:bldP spid="209" grpId="1"/>
          <p:bldP spid="210" grpId="0"/>
          <p:bldP spid="210" grpId="1"/>
          <p:bldP spid="211" grpId="0"/>
          <p:bldP spid="211" grpId="1"/>
          <p:bldP spid="212" grpId="0"/>
          <p:bldP spid="212" grpId="1"/>
          <p:bldP spid="214" grpId="0"/>
          <p:bldP spid="214" grpId="1"/>
          <p:bldP spid="284" grpId="0" animBg="1"/>
          <p:bldP spid="284" grpId="1" animBg="1"/>
          <p:bldP spid="225" grpId="0"/>
          <p:bldP spid="225" grpId="1"/>
          <p:bldP spid="226" grpId="0"/>
          <p:bldP spid="226" grpId="1"/>
          <p:bldP spid="227" grpId="0"/>
          <p:bldP spid="227" grpId="1"/>
          <p:bldP spid="228" grpId="0"/>
          <p:bldP spid="228" grpId="1"/>
          <p:bldP spid="229" grpId="0"/>
          <p:bldP spid="229" grpId="1"/>
          <p:bldP spid="231" grpId="0"/>
          <p:bldP spid="231" grpId="1"/>
          <p:bldP spid="285" grpId="0" animBg="1"/>
          <p:bldP spid="285" grpId="1" animBg="1"/>
          <p:bldP spid="236" grpId="0"/>
          <p:bldP spid="236" grpId="1"/>
          <p:bldP spid="237" grpId="0"/>
          <p:bldP spid="237" grpId="1"/>
          <p:bldP spid="238" grpId="0"/>
          <p:bldP spid="238" grpId="1"/>
          <p:bldP spid="239" grpId="0"/>
          <p:bldP spid="239" grpId="1"/>
          <p:bldP spid="240" grpId="0"/>
          <p:bldP spid="240" grpId="1"/>
          <p:bldP spid="242" grpId="0"/>
          <p:bldP spid="242" grpId="1"/>
          <p:bldP spid="108" grpId="0" animBg="1"/>
          <p:bldP spid="108" grpId="1" animBg="1"/>
          <p:bldP spid="109" grpId="0" uiExpand="1" animBg="1"/>
          <p:bldP spid="109" grpId="1" animBg="1"/>
          <p:bldP spid="110" grpId="0" animBg="1"/>
          <p:bldP spid="110" grpId="1" animBg="1"/>
          <p:bldP spid="113" grpId="0" animBg="1"/>
          <p:bldP spid="113" grpId="1" animBg="1"/>
          <p:bldP spid="114" grpId="0" uiExpand="1" animBg="1"/>
          <p:bldP spid="114" grpId="1" animBg="1"/>
          <p:bldP spid="115" grpId="0" build="p" animBg="1"/>
          <p:bldP spid="115" grpId="1" build="p" animBg="1"/>
          <p:bldP spid="116" grpId="0" animBg="1"/>
          <p:bldP spid="116" grpId="1" animBg="1"/>
          <p:bldP spid="117" grpId="0" animBg="1"/>
          <p:bldP spid="117" grpId="1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8" descr="Image result for plain background in h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978" y="-53927"/>
            <a:ext cx="9239870" cy="519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Rounded Rectangle 130"/>
          <p:cNvSpPr/>
          <p:nvPr/>
        </p:nvSpPr>
        <p:spPr>
          <a:xfrm>
            <a:off x="228600" y="1024060"/>
            <a:ext cx="8805672" cy="39239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" name="Pentagon 135"/>
          <p:cNvSpPr/>
          <p:nvPr/>
        </p:nvSpPr>
        <p:spPr>
          <a:xfrm>
            <a:off x="214586" y="1018220"/>
            <a:ext cx="679705" cy="338554"/>
          </a:xfrm>
          <a:prstGeom prst="homePlat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79646">
                    <a:lumMod val="40000"/>
                    <a:lumOff val="60000"/>
                  </a:srgbClr>
                </a:solidFill>
                <a:latin typeface="Bookman Old Style" pitchFamily="18" charset="0"/>
              </a:rPr>
              <a:t>Sol.</a:t>
            </a:r>
            <a:endParaRPr lang="en-US" sz="1600" dirty="0">
              <a:solidFill>
                <a:srgbClr val="F79646">
                  <a:lumMod val="40000"/>
                  <a:lumOff val="6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433450" y="463100"/>
            <a:ext cx="8604504" cy="51813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6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" name="Round Diagonal Corner Rectangle 143"/>
          <p:cNvSpPr/>
          <p:nvPr/>
        </p:nvSpPr>
        <p:spPr>
          <a:xfrm rot="18789016">
            <a:off x="172394" y="468140"/>
            <a:ext cx="466099" cy="465642"/>
          </a:xfrm>
          <a:prstGeom prst="round2DiagRect">
            <a:avLst>
              <a:gd name="adj1" fmla="val 16667"/>
              <a:gd name="adj2" fmla="val 15086"/>
            </a:avLst>
          </a:prstGeom>
          <a:solidFill>
            <a:srgbClr val="008080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44450" contourW="6350">
            <a:bevelT w="82550" h="25400" prst="softRound"/>
            <a:bevelB w="241300" h="952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52394" y="447632"/>
            <a:ext cx="8024062" cy="523242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Cambria Math"/>
              </a:rPr>
              <a:t>If d is the HCF of 56 &amp; 72, find </a:t>
            </a:r>
            <a:r>
              <a:rPr lang="en-US" sz="1400" b="1" i="1" dirty="0">
                <a:solidFill>
                  <a:srgbClr val="0000FF"/>
                </a:solidFill>
                <a:latin typeface="Bookman Old Style" pitchFamily="18" charset="0"/>
                <a:ea typeface="Cambria Math"/>
              </a:rPr>
              <a:t>x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Cambria Math"/>
              </a:rPr>
              <a:t>, </a:t>
            </a:r>
            <a:r>
              <a:rPr lang="en-US" sz="1400" b="1" i="1" dirty="0">
                <a:solidFill>
                  <a:srgbClr val="0000FF"/>
                </a:solidFill>
                <a:latin typeface="Bookman Old Style" pitchFamily="18" charset="0"/>
                <a:ea typeface="Cambria Math"/>
              </a:rPr>
              <a:t>y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Cambria Math"/>
              </a:rPr>
              <a:t> satisfying d = 56</a:t>
            </a:r>
            <a:r>
              <a:rPr lang="en-US" sz="1400" b="1" i="1" dirty="0">
                <a:solidFill>
                  <a:srgbClr val="0000FF"/>
                </a:solidFill>
                <a:latin typeface="Bookman Old Style" pitchFamily="18" charset="0"/>
                <a:ea typeface="Cambria Math"/>
              </a:rPr>
              <a:t>x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Cambria Math"/>
              </a:rPr>
              <a:t> + 72</a:t>
            </a:r>
            <a:r>
              <a:rPr lang="en-US" sz="1400" b="1" i="1" dirty="0">
                <a:solidFill>
                  <a:srgbClr val="0000FF"/>
                </a:solidFill>
                <a:latin typeface="Bookman Old Style" pitchFamily="18" charset="0"/>
                <a:ea typeface="Cambria Math"/>
              </a:rPr>
              <a:t>y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Cambria Math"/>
              </a:rPr>
              <a:t>. Also, show that </a:t>
            </a:r>
            <a:r>
              <a:rPr lang="en-US" sz="1400" b="1" i="1" dirty="0">
                <a:solidFill>
                  <a:srgbClr val="0000FF"/>
                </a:solidFill>
                <a:latin typeface="Bookman Old Style" pitchFamily="18" charset="0"/>
                <a:ea typeface="Cambria Math"/>
              </a:rPr>
              <a:t>x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Cambria Math"/>
              </a:rPr>
              <a:t> and </a:t>
            </a:r>
            <a:r>
              <a:rPr lang="en-US" sz="1400" b="1" i="1" dirty="0">
                <a:solidFill>
                  <a:srgbClr val="0000FF"/>
                </a:solidFill>
                <a:latin typeface="Bookman Old Style" pitchFamily="18" charset="0"/>
                <a:ea typeface="Cambria Math"/>
              </a:rPr>
              <a:t>y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  <a:ea typeface="Cambria Math"/>
              </a:rPr>
              <a:t> are not unique.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60462" y="486390"/>
            <a:ext cx="470422" cy="400132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2000" b="1" dirty="0">
                <a:solidFill>
                  <a:srgbClr val="FFFF00"/>
                </a:solidFill>
                <a:latin typeface="Arial Rounded MT Bold" pitchFamily="34" charset="0"/>
              </a:rPr>
              <a:t>Q.</a:t>
            </a:r>
            <a:endParaRPr lang="en-US" sz="2000" b="1" baseline="30000" dirty="0">
              <a:solidFill>
                <a:srgbClr val="FFFF00"/>
              </a:solidFill>
              <a:latin typeface="Arial Rounded MT Bold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2377" y="1014020"/>
            <a:ext cx="4959625" cy="3911039"/>
            <a:chOff x="462377" y="1014020"/>
            <a:chExt cx="4959625" cy="3911039"/>
          </a:xfrm>
        </p:grpSpPr>
        <p:sp>
          <p:nvSpPr>
            <p:cNvPr id="90" name="TextBox 89"/>
            <p:cNvSpPr txBox="1"/>
            <p:nvPr/>
          </p:nvSpPr>
          <p:spPr>
            <a:xfrm>
              <a:off x="827584" y="1014020"/>
              <a:ext cx="4594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Applying Euclid’s division lemma to 56 to 72,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377430" y="1276686"/>
              <a:ext cx="4219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72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712592" y="1276686"/>
              <a:ext cx="322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=   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901003" y="1276686"/>
              <a:ext cx="4219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56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206784" y="1276686"/>
              <a:ext cx="543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   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154255" y="1276686"/>
              <a:ext cx="78418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…… (</a:t>
              </a:r>
              <a:r>
                <a:rPr lang="en-US" sz="1400" b="1" dirty="0" err="1">
                  <a:solidFill>
                    <a:schemeClr val="bg1"/>
                  </a:solidFill>
                  <a:latin typeface="Bookman Old Style" pitchFamily="18" charset="0"/>
                </a:rPr>
                <a:t>i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)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339626" y="1276686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 1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566102" y="1276686"/>
              <a:ext cx="2920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730214" y="1276686"/>
              <a:ext cx="4219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16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827584" y="1518867"/>
              <a:ext cx="1910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Remainder is 16  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39552" y="1734326"/>
              <a:ext cx="4806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So, we consider the divisor 56 and remainder 16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377430" y="2180568"/>
              <a:ext cx="4219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56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712592" y="2180568"/>
              <a:ext cx="322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=   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901003" y="2180568"/>
              <a:ext cx="4219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16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206784" y="2180568"/>
              <a:ext cx="383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   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119461" y="2180568"/>
              <a:ext cx="84830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…… (ii)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385816" y="2180568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3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575050" y="2180568"/>
              <a:ext cx="2920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807701" y="2180568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8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377430" y="3133708"/>
              <a:ext cx="4219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16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712592" y="3133708"/>
              <a:ext cx="322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=   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901003" y="3133708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8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147732" y="3133708"/>
              <a:ext cx="383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   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404329" y="3133708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2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595916" y="3133708"/>
              <a:ext cx="2920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+</a:t>
              </a: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822972" y="3133708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0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827584" y="3381772"/>
              <a:ext cx="3384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The remainder at this stage is 0. 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827584" y="3627556"/>
              <a:ext cx="34358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Last divisor 8 is HCF of 56 and 72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827584" y="3864702"/>
              <a:ext cx="1885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From (ii), we get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/>
                <p:cNvSpPr txBox="1"/>
                <p:nvPr/>
              </p:nvSpPr>
              <p:spPr>
                <a:xfrm>
                  <a:off x="462377" y="1518867"/>
                  <a:ext cx="3652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400" b="1" i="0" dirty="0" smtClean="0">
                            <a:solidFill>
                              <a:schemeClr val="bg1"/>
                            </a:solidFill>
                            <a:latin typeface="MT Extra" pitchFamily="18" charset="2"/>
                            <a:sym typeface="Symbol"/>
                          </a:rPr>
                          <m:t>Q</m:t>
                        </m:r>
                      </m:oMath>
                    </m:oMathPara>
                  </a14:m>
                  <a:endParaRPr lang="en-US" sz="1400" b="1" dirty="0">
                    <a:solidFill>
                      <a:schemeClr val="bg1"/>
                    </a:solidFill>
                    <a:latin typeface="MT Extra" pitchFamily="18" charset="2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79" name="TextBox 1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377" y="1518867"/>
                  <a:ext cx="365207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/>
                <p:cNvSpPr txBox="1"/>
                <p:nvPr/>
              </p:nvSpPr>
              <p:spPr>
                <a:xfrm>
                  <a:off x="462377" y="3627556"/>
                  <a:ext cx="3652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400" b="1" i="0" dirty="0" smtClean="0">
                            <a:solidFill>
                              <a:schemeClr val="bg1"/>
                            </a:solidFill>
                            <a:latin typeface="Bookman Old Style" pitchFamily="18" charset="0"/>
                            <a:sym typeface="Symbol"/>
                          </a:rPr>
                          <m:t></m:t>
                        </m:r>
                      </m:oMath>
                    </m:oMathPara>
                  </a14:m>
                  <a:endParaRPr lang="en-US" sz="1400" b="1" dirty="0">
                    <a:solidFill>
                      <a:schemeClr val="bg1"/>
                    </a:solidFill>
                    <a:latin typeface="Bookman Old Style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203" name="TextBox 2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377" y="3627556"/>
                  <a:ext cx="365207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5" name="TextBox 214"/>
            <p:cNvSpPr txBox="1"/>
            <p:nvPr/>
          </p:nvSpPr>
          <p:spPr>
            <a:xfrm>
              <a:off x="827584" y="2433364"/>
              <a:ext cx="18561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Remainder is 8 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TextBox 217"/>
                <p:cNvSpPr txBox="1"/>
                <p:nvPr/>
              </p:nvSpPr>
              <p:spPr>
                <a:xfrm>
                  <a:off x="462377" y="2426759"/>
                  <a:ext cx="3652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400" b="1" i="0" dirty="0" smtClean="0">
                            <a:solidFill>
                              <a:schemeClr val="bg1"/>
                            </a:solidFill>
                            <a:latin typeface="MT Extra" pitchFamily="18" charset="2"/>
                            <a:sym typeface="Symbol"/>
                          </a:rPr>
                          <m:t>Q</m:t>
                        </m:r>
                      </m:oMath>
                    </m:oMathPara>
                  </a14:m>
                  <a:endParaRPr lang="en-US" sz="1400" b="1" dirty="0">
                    <a:solidFill>
                      <a:schemeClr val="bg1"/>
                    </a:solidFill>
                    <a:latin typeface="MT Extra" pitchFamily="18" charset="2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218" name="TextBox 2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377" y="2426759"/>
                  <a:ext cx="365207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9" name="TextBox 218"/>
            <p:cNvSpPr txBox="1"/>
            <p:nvPr/>
          </p:nvSpPr>
          <p:spPr>
            <a:xfrm>
              <a:off x="539552" y="2666326"/>
              <a:ext cx="4734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So, we consider the divisor 16 and remainder 8</a:t>
              </a: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844938" y="4104993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8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1048284" y="4104993"/>
              <a:ext cx="322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=   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292914" y="4104993"/>
              <a:ext cx="4219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56</a:t>
              </a: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1607863" y="4104993"/>
              <a:ext cx="383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–   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3530078" y="4358794"/>
              <a:ext cx="110799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… from (</a:t>
              </a:r>
              <a:r>
                <a:rPr lang="en-US" sz="1400" b="1" dirty="0" err="1">
                  <a:solidFill>
                    <a:schemeClr val="bg1"/>
                  </a:solidFill>
                  <a:latin typeface="Bookman Old Style" pitchFamily="18" charset="0"/>
                </a:rPr>
                <a:t>i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)</a:t>
              </a: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1825184" y="4104993"/>
              <a:ext cx="4219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16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2124262" y="4104993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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2351318" y="4104993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3</a:t>
              </a: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844938" y="4358794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8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1048284" y="4358794"/>
              <a:ext cx="322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=   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1292914" y="4358794"/>
              <a:ext cx="4219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56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1607863" y="4358794"/>
              <a:ext cx="383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–   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1784596" y="4358794"/>
              <a:ext cx="132600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(72 – 56  1)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2974526" y="4358794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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3191138" y="4358794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3</a:t>
              </a:r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844938" y="4617282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8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1048284" y="4617282"/>
              <a:ext cx="322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=   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1292914" y="4617282"/>
              <a:ext cx="4219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56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1607863" y="4617282"/>
              <a:ext cx="383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–   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1806010" y="4617282"/>
              <a:ext cx="4219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72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070492" y="4617282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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2261180" y="4617282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3</a:t>
              </a: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433541" y="4617282"/>
              <a:ext cx="2920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+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624245" y="4617282"/>
              <a:ext cx="4219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56</a:t>
              </a: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2937716" y="4617282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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3154328" y="4617282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3</a:t>
              </a: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827584" y="1940984"/>
              <a:ext cx="26682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and apply division lemma.</a:t>
              </a: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827584" y="2892150"/>
              <a:ext cx="26682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and apply division lemma.</a:t>
              </a:r>
            </a:p>
          </p:txBody>
        </p:sp>
      </p:grpSp>
      <p:cxnSp>
        <p:nvCxnSpPr>
          <p:cNvPr id="108" name="Straight Connector 107"/>
          <p:cNvCxnSpPr/>
          <p:nvPr/>
        </p:nvCxnSpPr>
        <p:spPr>
          <a:xfrm>
            <a:off x="5164998" y="1095558"/>
            <a:ext cx="0" cy="3840480"/>
          </a:xfrm>
          <a:prstGeom prst="line">
            <a:avLst/>
          </a:prstGeom>
          <a:ln w="28575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5543194" y="1047434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8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746540" y="1047434"/>
            <a:ext cx="32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=   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974096" y="1047434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56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521059" y="1047434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4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946225" y="1047434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72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7230357" y="1047434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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435577" y="1047434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6280385" y="1047434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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737269" y="1047434"/>
            <a:ext cx="383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–   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543194" y="1279370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8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746540" y="1279370"/>
            <a:ext cx="32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=   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974096" y="1279370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56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6521059" y="1279370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4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946225" y="1279370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72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7389172" y="1279370"/>
            <a:ext cx="630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 (– 3)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6280385" y="127937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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737269" y="1279370"/>
            <a:ext cx="383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+   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230357" y="127937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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165332" y="1532255"/>
            <a:ext cx="365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</a:t>
            </a:r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5136594" y="2012265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8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303487" y="2012265"/>
            <a:ext cx="32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=   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5465736" y="2012265"/>
            <a:ext cx="4872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56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5954861" y="2012265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4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5773698" y="201226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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6121357" y="201226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6288239" y="2012265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72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6693030" y="2012265"/>
            <a:ext cx="630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 (– 3)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6564445" y="201226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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7159772" y="2012265"/>
            <a:ext cx="383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+   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7327679" y="2012265"/>
            <a:ext cx="4872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56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7585969" y="201226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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7764942" y="2012265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72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8249381" y="2012265"/>
            <a:ext cx="4872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56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8507671" y="201226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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8681881" y="2012265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72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8084584" y="2012265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–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5177368" y="1773503"/>
            <a:ext cx="868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Now,</a:t>
            </a:r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5131130" y="2322813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8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5298023" y="2322813"/>
            <a:ext cx="32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=   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5460272" y="2322813"/>
            <a:ext cx="4872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56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5949397" y="2322813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4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5768234" y="232281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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118817" y="2322813"/>
            <a:ext cx="383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+   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6286724" y="2322813"/>
            <a:ext cx="4872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56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6545014" y="232281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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6723987" y="2322813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72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6983943" y="232281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7150825" y="2322813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72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7555616" y="2322813"/>
            <a:ext cx="630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 (– 3)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7427031" y="232281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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8248680" y="2322813"/>
            <a:ext cx="4872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56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8506970" y="232281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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8681180" y="2322813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72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8083883" y="232281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–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5131130" y="2622834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8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5298023" y="2622834"/>
            <a:ext cx="32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=   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5460272" y="2622834"/>
            <a:ext cx="4872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56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5713040" y="2622834"/>
            <a:ext cx="8851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(4 + 72)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6472034" y="262283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6638916" y="2622834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72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6883075" y="2622834"/>
            <a:ext cx="1018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(– 3 – 56)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5128127" y="2926320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8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5295020" y="2926320"/>
            <a:ext cx="32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=   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5457269" y="2926320"/>
            <a:ext cx="4872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56</a:t>
            </a:r>
          </a:p>
        </p:txBody>
      </p:sp>
      <p:sp>
        <p:nvSpPr>
          <p:cNvPr id="273" name="Rectangle 272"/>
          <p:cNvSpPr/>
          <p:nvPr/>
        </p:nvSpPr>
        <p:spPr>
          <a:xfrm>
            <a:off x="5917898" y="2926320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76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5736735" y="292632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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6185994" y="292632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276" name="Rectangle 275"/>
          <p:cNvSpPr/>
          <p:nvPr/>
        </p:nvSpPr>
        <p:spPr>
          <a:xfrm>
            <a:off x="6352876" y="2926320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72</a:t>
            </a:r>
          </a:p>
        </p:txBody>
      </p:sp>
      <p:sp>
        <p:nvSpPr>
          <p:cNvPr id="277" name="Rectangle 276"/>
          <p:cNvSpPr/>
          <p:nvPr/>
        </p:nvSpPr>
        <p:spPr>
          <a:xfrm>
            <a:off x="6757667" y="2926320"/>
            <a:ext cx="7489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 (– 59)</a:t>
            </a:r>
          </a:p>
        </p:txBody>
      </p:sp>
      <p:sp>
        <p:nvSpPr>
          <p:cNvPr id="278" name="Rectangle 277"/>
          <p:cNvSpPr/>
          <p:nvPr/>
        </p:nvSpPr>
        <p:spPr>
          <a:xfrm>
            <a:off x="6629082" y="292632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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5105729" y="3497267"/>
            <a:ext cx="3038775" cy="307777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>
            <a:defPPr>
              <a:defRPr lang="en-US"/>
            </a:defPPr>
            <a:lvl1pPr defTabSz="914608">
              <a:defRPr sz="1400" b="1">
                <a:solidFill>
                  <a:srgbClr val="00FFFF"/>
                </a:solidFill>
                <a:latin typeface="Bookman Old Style" pitchFamily="18" charset="0"/>
              </a:defRPr>
            </a:lvl1pPr>
          </a:lstStyle>
          <a:p>
            <a:r>
              <a:rPr lang="en-US" dirty="0"/>
              <a:t>Hence,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are not unique</a:t>
            </a:r>
          </a:p>
        </p:txBody>
      </p:sp>
      <p:sp>
        <p:nvSpPr>
          <p:cNvPr id="206" name="Rounded Rectangle 205"/>
          <p:cNvSpPr/>
          <p:nvPr/>
        </p:nvSpPr>
        <p:spPr>
          <a:xfrm>
            <a:off x="6014842" y="1297189"/>
            <a:ext cx="2011680" cy="273473"/>
          </a:xfrm>
          <a:prstGeom prst="roundRect">
            <a:avLst/>
          </a:prstGeom>
          <a:noFill/>
          <a:ln w="19050">
            <a:solidFill>
              <a:srgbClr val="CC0066"/>
            </a:solidFill>
          </a:ln>
          <a:effectLst>
            <a:glow rad="508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08"/>
            <a:endParaRPr lang="en-US" sz="1400" b="1">
              <a:solidFill>
                <a:prstClr val="white"/>
              </a:solidFill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6309049" y="3932218"/>
            <a:ext cx="1710424" cy="447153"/>
          </a:xfrm>
          <a:prstGeom prst="roundRect">
            <a:avLst/>
          </a:prstGeom>
          <a:solidFill>
            <a:srgbClr val="CC0066">
              <a:alpha val="72157"/>
            </a:srgbClr>
          </a:solidFill>
          <a:ln w="12700"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Comparing with </a:t>
            </a:r>
          </a:p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56</a:t>
            </a:r>
            <a:r>
              <a:rPr lang="en-US" sz="1400" b="1" i="1" dirty="0">
                <a:solidFill>
                  <a:prstClr val="white"/>
                </a:solidFill>
                <a:latin typeface="Bookman Old Style" pitchFamily="18" charset="0"/>
              </a:rPr>
              <a:t>x</a:t>
            </a:r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 + 72</a:t>
            </a:r>
            <a:r>
              <a:rPr lang="en-US" sz="1400" b="1" i="1" dirty="0">
                <a:solidFill>
                  <a:prstClr val="white"/>
                </a:solidFill>
                <a:latin typeface="Bookman Old Style" pitchFamily="18" charset="0"/>
              </a:rPr>
              <a:t>y</a:t>
            </a:r>
          </a:p>
        </p:txBody>
      </p:sp>
      <p:sp>
        <p:nvSpPr>
          <p:cNvPr id="204" name="Rounded Rectangle 203"/>
          <p:cNvSpPr/>
          <p:nvPr/>
        </p:nvSpPr>
        <p:spPr>
          <a:xfrm>
            <a:off x="2668465" y="4637899"/>
            <a:ext cx="733477" cy="248612"/>
          </a:xfrm>
          <a:prstGeom prst="roundRect">
            <a:avLst/>
          </a:prstGeom>
          <a:noFill/>
          <a:ln w="19050">
            <a:solidFill>
              <a:srgbClr val="CC0066"/>
            </a:solidFill>
          </a:ln>
          <a:effectLst>
            <a:glow rad="508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08"/>
            <a:endParaRPr lang="en-US" sz="1400" b="1">
              <a:solidFill>
                <a:prstClr val="white"/>
              </a:solidFill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1319823" y="4648095"/>
            <a:ext cx="361181" cy="246150"/>
          </a:xfrm>
          <a:prstGeom prst="roundRect">
            <a:avLst/>
          </a:prstGeom>
          <a:noFill/>
          <a:ln w="19050">
            <a:solidFill>
              <a:srgbClr val="CC0066"/>
            </a:solidFill>
          </a:ln>
          <a:effectLst>
            <a:glow rad="508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08"/>
            <a:endParaRPr lang="en-US" sz="1400" b="1">
              <a:solidFill>
                <a:prstClr val="white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5557475" y="1562385"/>
            <a:ext cx="1867950" cy="264259"/>
          </a:xfrm>
          <a:prstGeom prst="rect">
            <a:avLst/>
          </a:prstGeom>
          <a:solidFill>
            <a:srgbClr val="6600FF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491396" y="1532255"/>
            <a:ext cx="3600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 </a:t>
            </a:r>
            <a:r>
              <a:rPr lang="en-US" sz="1400" b="1" i="1" dirty="0">
                <a:solidFill>
                  <a:schemeClr val="bg1"/>
                </a:solidFill>
                <a:latin typeface="Bookman Old Style" pitchFamily="18" charset="0"/>
                <a:cs typeface="Times New Roman" pitchFamily="18" charset="0"/>
              </a:rPr>
              <a:t>x</a:t>
            </a:r>
            <a:endParaRPr lang="en-US" sz="14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746540" y="1532255"/>
            <a:ext cx="32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=   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974096" y="1532255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4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264332" y="1532255"/>
            <a:ext cx="3289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&amp;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6525181" y="1532255"/>
            <a:ext cx="3600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 </a:t>
            </a:r>
            <a:r>
              <a:rPr lang="en-US" sz="1400" b="1" i="1" dirty="0">
                <a:solidFill>
                  <a:schemeClr val="bg1"/>
                </a:solidFill>
                <a:latin typeface="Bookman Old Style" pitchFamily="18" charset="0"/>
                <a:cs typeface="Times New Roman" pitchFamily="18" charset="0"/>
              </a:rPr>
              <a:t>y</a:t>
            </a:r>
            <a:endParaRPr lang="en-US" sz="14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803674" y="1532255"/>
            <a:ext cx="32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=   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010504" y="1532255"/>
            <a:ext cx="451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– 3   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7370886" y="2039021"/>
            <a:ext cx="770892" cy="261178"/>
          </a:xfrm>
          <a:prstGeom prst="roundRect">
            <a:avLst/>
          </a:prstGeom>
          <a:noFill/>
          <a:ln w="19050">
            <a:solidFill>
              <a:srgbClr val="CC0066"/>
            </a:solidFill>
          </a:ln>
          <a:effectLst>
            <a:glow rad="508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08"/>
            <a:endParaRPr lang="en-US" sz="1400" b="1">
              <a:solidFill>
                <a:prstClr val="white"/>
              </a:solidFill>
            </a:endParaRPr>
          </a:p>
        </p:txBody>
      </p:sp>
      <p:sp>
        <p:nvSpPr>
          <p:cNvPr id="210" name="Rounded Rectangle 209"/>
          <p:cNvSpPr/>
          <p:nvPr/>
        </p:nvSpPr>
        <p:spPr>
          <a:xfrm>
            <a:off x="5509634" y="2040517"/>
            <a:ext cx="716665" cy="251273"/>
          </a:xfrm>
          <a:prstGeom prst="roundRect">
            <a:avLst/>
          </a:prstGeom>
          <a:noFill/>
          <a:ln w="19050">
            <a:solidFill>
              <a:srgbClr val="CC0066"/>
            </a:solidFill>
          </a:ln>
          <a:effectLst>
            <a:glow rad="508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08"/>
            <a:endParaRPr lang="en-US" sz="1400" b="1">
              <a:solidFill>
                <a:prstClr val="white"/>
              </a:solidFill>
            </a:endParaRPr>
          </a:p>
        </p:txBody>
      </p:sp>
      <p:sp>
        <p:nvSpPr>
          <p:cNvPr id="211" name="Rounded Rectangle 210"/>
          <p:cNvSpPr/>
          <p:nvPr/>
        </p:nvSpPr>
        <p:spPr>
          <a:xfrm>
            <a:off x="8133197" y="2042717"/>
            <a:ext cx="905347" cy="261178"/>
          </a:xfrm>
          <a:prstGeom prst="roundRect">
            <a:avLst/>
          </a:prstGeom>
          <a:noFill/>
          <a:ln w="19050">
            <a:solidFill>
              <a:srgbClr val="CC0066"/>
            </a:solidFill>
          </a:ln>
          <a:effectLst>
            <a:glow rad="508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08"/>
            <a:endParaRPr lang="en-US" sz="1400" b="1">
              <a:solidFill>
                <a:prstClr val="white"/>
              </a:solidFill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6339852" y="2044213"/>
            <a:ext cx="935087" cy="251273"/>
          </a:xfrm>
          <a:prstGeom prst="roundRect">
            <a:avLst/>
          </a:prstGeom>
          <a:noFill/>
          <a:ln w="19050">
            <a:solidFill>
              <a:srgbClr val="CC0066"/>
            </a:solidFill>
          </a:ln>
          <a:effectLst>
            <a:glow rad="508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08"/>
            <a:endParaRPr lang="en-US" sz="1400" b="1">
              <a:solidFill>
                <a:prstClr val="white"/>
              </a:solidFill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5507354" y="2357995"/>
            <a:ext cx="1576656" cy="251273"/>
          </a:xfrm>
          <a:prstGeom prst="roundRect">
            <a:avLst/>
          </a:prstGeom>
          <a:noFill/>
          <a:ln w="19050">
            <a:solidFill>
              <a:srgbClr val="CC0066"/>
            </a:solidFill>
          </a:ln>
          <a:effectLst>
            <a:glow rad="508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08"/>
            <a:endParaRPr lang="en-US" sz="1400" b="1">
              <a:solidFill>
                <a:prstClr val="white"/>
              </a:solidFill>
            </a:endParaRPr>
          </a:p>
        </p:txBody>
      </p:sp>
      <p:sp>
        <p:nvSpPr>
          <p:cNvPr id="214" name="Rounded Rectangle 213"/>
          <p:cNvSpPr/>
          <p:nvPr/>
        </p:nvSpPr>
        <p:spPr>
          <a:xfrm>
            <a:off x="7053786" y="2359544"/>
            <a:ext cx="1985158" cy="251273"/>
          </a:xfrm>
          <a:prstGeom prst="roundRect">
            <a:avLst/>
          </a:prstGeom>
          <a:noFill/>
          <a:ln w="19050">
            <a:solidFill>
              <a:srgbClr val="CC0066"/>
            </a:solidFill>
          </a:ln>
          <a:effectLst>
            <a:glow rad="508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08"/>
            <a:endParaRPr lang="en-US" sz="1400" b="1">
              <a:solidFill>
                <a:prstClr val="white"/>
              </a:solidFill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5771138" y="2655798"/>
            <a:ext cx="762184" cy="251273"/>
          </a:xfrm>
          <a:prstGeom prst="roundRect">
            <a:avLst/>
          </a:prstGeom>
          <a:noFill/>
          <a:ln w="19050">
            <a:solidFill>
              <a:srgbClr val="CC0066"/>
            </a:solidFill>
          </a:ln>
          <a:effectLst>
            <a:glow rad="508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08"/>
            <a:endParaRPr lang="en-US" sz="1400" b="1">
              <a:solidFill>
                <a:prstClr val="white"/>
              </a:solidFill>
            </a:endParaRPr>
          </a:p>
        </p:txBody>
      </p:sp>
      <p:sp>
        <p:nvSpPr>
          <p:cNvPr id="222" name="Rounded Rectangle 221"/>
          <p:cNvSpPr/>
          <p:nvPr/>
        </p:nvSpPr>
        <p:spPr>
          <a:xfrm>
            <a:off x="6936411" y="2660984"/>
            <a:ext cx="904070" cy="251273"/>
          </a:xfrm>
          <a:prstGeom prst="roundRect">
            <a:avLst/>
          </a:prstGeom>
          <a:noFill/>
          <a:ln w="19050">
            <a:solidFill>
              <a:srgbClr val="CC0066"/>
            </a:solidFill>
          </a:ln>
          <a:effectLst>
            <a:glow rad="508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08"/>
            <a:endParaRPr lang="en-US" sz="1400" b="1">
              <a:solidFill>
                <a:prstClr val="white"/>
              </a:solidFill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5493852" y="2943228"/>
            <a:ext cx="1991762" cy="303828"/>
          </a:xfrm>
          <a:prstGeom prst="roundRect">
            <a:avLst/>
          </a:prstGeom>
          <a:noFill/>
          <a:ln w="19050">
            <a:solidFill>
              <a:srgbClr val="CC0066"/>
            </a:solidFill>
          </a:ln>
          <a:effectLst>
            <a:glow rad="508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08"/>
            <a:endParaRPr lang="en-US" sz="1400" b="1">
              <a:solidFill>
                <a:prstClr val="white"/>
              </a:solidFill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6362395" y="4424518"/>
            <a:ext cx="1710424" cy="447153"/>
          </a:xfrm>
          <a:prstGeom prst="roundRect">
            <a:avLst/>
          </a:prstGeom>
          <a:solidFill>
            <a:srgbClr val="CC0066">
              <a:alpha val="72157"/>
            </a:srgbClr>
          </a:solidFill>
          <a:ln w="12700"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Comparing with </a:t>
            </a:r>
          </a:p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56</a:t>
            </a:r>
            <a:r>
              <a:rPr lang="en-US" sz="1400" b="1" i="1" dirty="0">
                <a:solidFill>
                  <a:prstClr val="white"/>
                </a:solidFill>
                <a:latin typeface="Bookman Old Style" pitchFamily="18" charset="0"/>
              </a:rPr>
              <a:t>x</a:t>
            </a:r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 + 72</a:t>
            </a:r>
            <a:r>
              <a:rPr lang="en-US" sz="1400" b="1" i="1" dirty="0">
                <a:solidFill>
                  <a:prstClr val="white"/>
                </a:solidFill>
                <a:latin typeface="Bookman Old Style" pitchFamily="18" charset="0"/>
              </a:rPr>
              <a:t>y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5506429" y="3265562"/>
            <a:ext cx="2054745" cy="264259"/>
          </a:xfrm>
          <a:prstGeom prst="rect">
            <a:avLst/>
          </a:prstGeom>
          <a:solidFill>
            <a:srgbClr val="6600FF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5097596" y="3209569"/>
            <a:ext cx="365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</a:t>
            </a:r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280" name="Rectangle 279"/>
          <p:cNvSpPr/>
          <p:nvPr/>
        </p:nvSpPr>
        <p:spPr>
          <a:xfrm>
            <a:off x="5423660" y="3209569"/>
            <a:ext cx="3600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 </a:t>
            </a:r>
            <a:r>
              <a:rPr lang="en-US" sz="1400" b="1" i="1" dirty="0">
                <a:solidFill>
                  <a:schemeClr val="bg1"/>
                </a:solidFill>
                <a:latin typeface="Bookman Old Style" pitchFamily="18" charset="0"/>
                <a:cs typeface="Times New Roman" pitchFamily="18" charset="0"/>
              </a:rPr>
              <a:t>x</a:t>
            </a:r>
            <a:endParaRPr lang="en-US" sz="14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5680109" y="3209569"/>
            <a:ext cx="32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=   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5889426" y="3209569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76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6250086" y="3209569"/>
            <a:ext cx="3289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&amp;</a:t>
            </a:r>
          </a:p>
        </p:txBody>
      </p:sp>
      <p:sp>
        <p:nvSpPr>
          <p:cNvPr id="287" name="Rectangle 286"/>
          <p:cNvSpPr/>
          <p:nvPr/>
        </p:nvSpPr>
        <p:spPr>
          <a:xfrm>
            <a:off x="6524683" y="3209569"/>
            <a:ext cx="3600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 </a:t>
            </a:r>
            <a:r>
              <a:rPr lang="en-US" sz="1400" b="1" i="1" dirty="0">
                <a:solidFill>
                  <a:schemeClr val="bg1"/>
                </a:solidFill>
                <a:latin typeface="Bookman Old Style" pitchFamily="18" charset="0"/>
                <a:cs typeface="Times New Roman" pitchFamily="18" charset="0"/>
              </a:rPr>
              <a:t>y</a:t>
            </a:r>
            <a:endParaRPr lang="en-US" sz="1400" b="1" baseline="30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6803176" y="3209569"/>
            <a:ext cx="32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=   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010005" y="3209569"/>
            <a:ext cx="709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– 59</a:t>
            </a:r>
            <a:endParaRPr lang="en-US" sz="14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85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500"/>
                            </p:stCondLst>
                            <p:childTnLst>
                              <p:par>
                                <p:cTn id="30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500"/>
                            </p:stCondLst>
                            <p:childTnLst>
                              <p:par>
                                <p:cTn id="35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500"/>
                            </p:stCondLst>
                            <p:childTnLst>
                              <p:par>
                                <p:cTn id="3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500"/>
                            </p:stCondLst>
                            <p:childTnLst>
                              <p:par>
                                <p:cTn id="38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500"/>
                            </p:stCondLst>
                            <p:childTnLst>
                              <p:par>
                                <p:cTn id="40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500"/>
                            </p:stCondLst>
                            <p:childTnLst>
                              <p:par>
                                <p:cTn id="4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4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500"/>
                            </p:stCondLst>
                            <p:childTnLst>
                              <p:par>
                                <p:cTn id="46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0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0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5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500"/>
                            </p:stCondLst>
                            <p:childTnLst>
                              <p:par>
                                <p:cTn id="5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9" fill="hold">
                            <p:stCondLst>
                              <p:cond delay="500"/>
                            </p:stCondLst>
                            <p:childTnLst>
                              <p:par>
                                <p:cTn id="5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1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53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00" grpId="0"/>
      <p:bldP spid="201" grpId="0"/>
      <p:bldP spid="202" grpId="0"/>
      <p:bldP spid="216" grpId="0"/>
      <p:bldP spid="217" grpId="0"/>
      <p:bldP spid="220" grpId="0"/>
      <p:bldP spid="269" grpId="0"/>
      <p:bldP spid="272" grpId="0"/>
      <p:bldP spid="273" grpId="0"/>
      <p:bldP spid="274" grpId="0"/>
      <p:bldP spid="275" grpId="0"/>
      <p:bldP spid="276" grpId="0"/>
      <p:bldP spid="277" grpId="0"/>
      <p:bldP spid="278" grpId="0"/>
      <p:bldP spid="290" grpId="0"/>
      <p:bldP spid="206" grpId="0" animBg="1"/>
      <p:bldP spid="206" grpId="1" animBg="1"/>
      <p:bldP spid="207" grpId="0" animBg="1"/>
      <p:bldP spid="207" grpId="1" animBg="1"/>
      <p:bldP spid="204" grpId="0" animBg="1"/>
      <p:bldP spid="204" grpId="1" animBg="1"/>
      <p:bldP spid="205" grpId="0" animBg="1"/>
      <p:bldP spid="205" grpId="1" animBg="1"/>
      <p:bldP spid="208" grpId="0" animBg="1"/>
      <p:bldP spid="130" grpId="0"/>
      <p:bldP spid="146" grpId="0"/>
      <p:bldP spid="147" grpId="0"/>
      <p:bldP spid="148" grpId="0"/>
      <p:bldP spid="149" grpId="0"/>
      <p:bldP spid="150" grpId="0"/>
      <p:bldP spid="152" grpId="0"/>
      <p:bldP spid="209" grpId="0" animBg="1"/>
      <p:bldP spid="209" grpId="1" animBg="1"/>
      <p:bldP spid="210" grpId="0" animBg="1"/>
      <p:bldP spid="210" grpId="1" animBg="1"/>
      <p:bldP spid="211" grpId="0" animBg="1"/>
      <p:bldP spid="211" grpId="1" animBg="1"/>
      <p:bldP spid="212" grpId="0" animBg="1"/>
      <p:bldP spid="212" grpId="1" animBg="1"/>
      <p:bldP spid="213" grpId="0" animBg="1"/>
      <p:bldP spid="213" grpId="1" animBg="1"/>
      <p:bldP spid="214" grpId="0" animBg="1"/>
      <p:bldP spid="214" grpId="1" animBg="1"/>
      <p:bldP spid="221" grpId="0" animBg="1"/>
      <p:bldP spid="221" grpId="1" animBg="1"/>
      <p:bldP spid="222" grpId="0" animBg="1"/>
      <p:bldP spid="222" grpId="1" animBg="1"/>
      <p:bldP spid="223" grpId="0" animBg="1"/>
      <p:bldP spid="223" grpId="1" animBg="1"/>
      <p:bldP spid="224" grpId="0" animBg="1"/>
      <p:bldP spid="224" grpId="1" animBg="1"/>
      <p:bldP spid="225" grpId="0" animBg="1"/>
      <p:bldP spid="279" grpId="0"/>
      <p:bldP spid="280" grpId="0"/>
      <p:bldP spid="281" grpId="0"/>
      <p:bldP spid="282" grpId="0"/>
      <p:bldP spid="286" grpId="0"/>
      <p:bldP spid="287" grpId="0"/>
      <p:bldP spid="288" grpId="0"/>
      <p:bldP spid="28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54052" y="1950424"/>
            <a:ext cx="3635896" cy="12426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MODULE_</a:t>
            </a:r>
            <a:r>
              <a:rPr lang="en-US" sz="7200" b="1" dirty="0"/>
              <a:t>15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153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945" y="1039837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Sol.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11324" y="369497"/>
            <a:ext cx="7566992" cy="780002"/>
            <a:chOff x="533400" y="258025"/>
            <a:chExt cx="7566992" cy="780002"/>
          </a:xfrm>
        </p:grpSpPr>
        <p:sp>
          <p:nvSpPr>
            <p:cNvPr id="3" name="Rectangle 2"/>
            <p:cNvSpPr/>
            <p:nvPr/>
          </p:nvSpPr>
          <p:spPr>
            <a:xfrm>
              <a:off x="533400" y="258025"/>
              <a:ext cx="727388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If </a:t>
              </a:r>
              <a:r>
                <a:rPr lang="en-US" sz="1400" b="1" i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a</a:t>
              </a:r>
              <a:r>
                <a:rPr lang="en-US" sz="14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 and </a:t>
              </a:r>
              <a:r>
                <a:rPr lang="en-US" sz="1400" b="1" i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b</a:t>
              </a:r>
              <a:r>
                <a:rPr lang="en-US" sz="14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 are two odd positive integers such that </a:t>
              </a:r>
              <a:r>
                <a:rPr lang="en-US" sz="1400" b="1" i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a</a:t>
              </a:r>
              <a:r>
                <a:rPr lang="en-US" sz="14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 &gt; </a:t>
              </a:r>
              <a:r>
                <a:rPr lang="en-US" sz="1400" b="1" i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b</a:t>
              </a:r>
              <a:r>
                <a:rPr lang="en-US" sz="14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, then prove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319289" y="496019"/>
              <a:ext cx="680699" cy="542008"/>
              <a:chOff x="2661312" y="4371950"/>
              <a:chExt cx="680699" cy="542008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2862401" y="4371950"/>
                <a:ext cx="29367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rgbClr val="00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+</a:t>
                </a: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2661312" y="4371950"/>
                <a:ext cx="30489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i="1" dirty="0">
                    <a:solidFill>
                      <a:srgbClr val="00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a</a:t>
                </a: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040325" y="4371950"/>
                <a:ext cx="3016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i="1" dirty="0">
                    <a:solidFill>
                      <a:srgbClr val="00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b</a:t>
                </a: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2869346" y="4606181"/>
                <a:ext cx="28725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rgbClr val="00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2</a:t>
                </a:r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729554" y="4651152"/>
                <a:ext cx="526767" cy="0"/>
              </a:xfrm>
              <a:prstGeom prst="line">
                <a:avLst/>
              </a:prstGeom>
              <a:ln w="1905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/>
            <p:cNvGrpSpPr/>
            <p:nvPr/>
          </p:nvGrpSpPr>
          <p:grpSpPr>
            <a:xfrm>
              <a:off x="4566341" y="496019"/>
              <a:ext cx="682301" cy="542008"/>
              <a:chOff x="2661312" y="4371950"/>
              <a:chExt cx="682301" cy="542008"/>
            </a:xfrm>
          </p:grpSpPr>
          <p:sp>
            <p:nvSpPr>
              <p:cNvPr id="129" name="Rectangle 128"/>
              <p:cNvSpPr/>
              <p:nvPr/>
            </p:nvSpPr>
            <p:spPr>
              <a:xfrm>
                <a:off x="2862401" y="4371950"/>
                <a:ext cx="27443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rgbClr val="00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–</a:t>
                </a: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2661312" y="4371950"/>
                <a:ext cx="30489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i="1" dirty="0">
                    <a:solidFill>
                      <a:srgbClr val="00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a</a:t>
                </a: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3040325" y="4371950"/>
                <a:ext cx="3032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i="1" dirty="0">
                    <a:solidFill>
                      <a:srgbClr val="00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b</a:t>
                </a: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2869346" y="4606181"/>
                <a:ext cx="28725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rgbClr val="00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2</a:t>
                </a:r>
              </a:p>
            </p:txBody>
          </p:sp>
          <p:cxnSp>
            <p:nvCxnSpPr>
              <p:cNvPr id="133" name="Straight Connector 132"/>
              <p:cNvCxnSpPr/>
              <p:nvPr/>
            </p:nvCxnSpPr>
            <p:spPr>
              <a:xfrm>
                <a:off x="2729554" y="4651152"/>
                <a:ext cx="526767" cy="0"/>
              </a:xfrm>
              <a:prstGeom prst="line">
                <a:avLst/>
              </a:prstGeom>
              <a:ln w="1905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547367" y="574208"/>
              <a:ext cx="28648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that one of the two numbers 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999215" y="574208"/>
              <a:ext cx="53732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and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5281799" y="574208"/>
              <a:ext cx="28185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is odd and the other is even.</a:t>
              </a:r>
            </a:p>
          </p:txBody>
        </p:sp>
      </p:grpSp>
      <p:sp>
        <p:nvSpPr>
          <p:cNvPr id="138" name="Rectangle 137"/>
          <p:cNvSpPr/>
          <p:nvPr/>
        </p:nvSpPr>
        <p:spPr>
          <a:xfrm>
            <a:off x="467544" y="1892096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036355" y="180051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847966" y="1800510"/>
            <a:ext cx="306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209516" y="1800510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b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1043300" y="2001403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cxnSp>
        <p:nvCxnSpPr>
          <p:cNvPr id="154" name="Straight Connector 153"/>
          <p:cNvCxnSpPr/>
          <p:nvPr/>
        </p:nvCxnSpPr>
        <p:spPr>
          <a:xfrm>
            <a:off x="903464" y="2053604"/>
            <a:ext cx="54272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1460083" y="189209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2571715" y="1764301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1796770" y="1764301"/>
            <a:ext cx="912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(2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+ 3)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2730589" y="1764301"/>
            <a:ext cx="9392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(2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+ 1)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2575914" y="2006166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cxnSp>
        <p:nvCxnSpPr>
          <p:cNvPr id="163" name="Straight Connector 162"/>
          <p:cNvCxnSpPr/>
          <p:nvPr/>
        </p:nvCxnSpPr>
        <p:spPr>
          <a:xfrm>
            <a:off x="1891266" y="2045984"/>
            <a:ext cx="16204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1460083" y="241296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2207230" y="230104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1878791" y="2301044"/>
            <a:ext cx="460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376525" y="2301044"/>
            <a:ext cx="5081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2391105" y="2527037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cxnSp>
        <p:nvCxnSpPr>
          <p:cNvPr id="199" name="Straight Connector 198"/>
          <p:cNvCxnSpPr/>
          <p:nvPr/>
        </p:nvCxnSpPr>
        <p:spPr>
          <a:xfrm>
            <a:off x="1919893" y="2566855"/>
            <a:ext cx="115891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/>
          <p:cNvSpPr/>
          <p:nvPr/>
        </p:nvSpPr>
        <p:spPr>
          <a:xfrm>
            <a:off x="2680950" y="230104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2852126" y="2301044"/>
            <a:ext cx="3014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84016" y="256300"/>
            <a:ext cx="800960" cy="523242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28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1667296" y="1355477"/>
            <a:ext cx="34506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[ where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and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are + </a:t>
            </a:r>
            <a:r>
              <a:rPr lang="en-US" sz="1400" b="1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ve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integers ]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1460083" y="287053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844883" y="2758614"/>
            <a:ext cx="457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2141910" y="2984607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cxnSp>
        <p:nvCxnSpPr>
          <p:cNvPr id="148" name="Straight Connector 147"/>
          <p:cNvCxnSpPr/>
          <p:nvPr/>
        </p:nvCxnSpPr>
        <p:spPr>
          <a:xfrm>
            <a:off x="1953436" y="3033950"/>
            <a:ext cx="65526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2169106" y="275861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2385624" y="2758614"/>
            <a:ext cx="2953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1460083" y="332049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1850216" y="3208571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2205539" y="3434564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cxnSp>
        <p:nvCxnSpPr>
          <p:cNvPr id="168" name="Straight Connector 167"/>
          <p:cNvCxnSpPr/>
          <p:nvPr/>
        </p:nvCxnSpPr>
        <p:spPr>
          <a:xfrm>
            <a:off x="1948181" y="3483907"/>
            <a:ext cx="8019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2339752" y="3208571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2498054" y="3208571"/>
            <a:ext cx="4201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2)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460083" y="378032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852632" y="3780324"/>
            <a:ext cx="457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181447" y="378032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350945" y="3780324"/>
            <a:ext cx="3033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15479" y="3780324"/>
            <a:ext cx="17285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[ which is even ]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3526038" y="641617"/>
            <a:ext cx="640555" cy="477787"/>
          </a:xfrm>
          <a:prstGeom prst="roundRect">
            <a:avLst/>
          </a:prstGeom>
          <a:noFill/>
          <a:ln w="28575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956059" y="3207220"/>
            <a:ext cx="5277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(2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40915" y="1039837"/>
            <a:ext cx="6735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Let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318940" y="103983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522331" y="1039837"/>
            <a:ext cx="8909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168854" y="1039837"/>
            <a:ext cx="5617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and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627784" y="1039837"/>
            <a:ext cx="290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871176" y="1039837"/>
            <a:ext cx="7784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+ 1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1580171" y="1073871"/>
            <a:ext cx="654588" cy="255074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2915923" y="1073871"/>
            <a:ext cx="648107" cy="255074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76" name="Oval 75"/>
          <p:cNvSpPr/>
          <p:nvPr/>
        </p:nvSpPr>
        <p:spPr>
          <a:xfrm>
            <a:off x="2397404" y="1814154"/>
            <a:ext cx="190381" cy="216153"/>
          </a:xfrm>
          <a:prstGeom prst="ellipse">
            <a:avLst/>
          </a:prstGeom>
          <a:noFill/>
          <a:ln>
            <a:solidFill>
              <a:srgbClr val="00FF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77" name="Oval 76"/>
          <p:cNvSpPr/>
          <p:nvPr/>
        </p:nvSpPr>
        <p:spPr>
          <a:xfrm>
            <a:off x="3326098" y="1814154"/>
            <a:ext cx="190381" cy="216153"/>
          </a:xfrm>
          <a:prstGeom prst="ellipse">
            <a:avLst/>
          </a:prstGeom>
          <a:noFill/>
          <a:ln>
            <a:solidFill>
              <a:srgbClr val="00FF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78" name="Oval 77"/>
          <p:cNvSpPr/>
          <p:nvPr/>
        </p:nvSpPr>
        <p:spPr>
          <a:xfrm>
            <a:off x="1922209" y="2344988"/>
            <a:ext cx="350898" cy="224930"/>
          </a:xfrm>
          <a:prstGeom prst="ellipse">
            <a:avLst/>
          </a:prstGeom>
          <a:noFill/>
          <a:ln>
            <a:solidFill>
              <a:srgbClr val="00FF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79" name="Oval 78"/>
          <p:cNvSpPr/>
          <p:nvPr/>
        </p:nvSpPr>
        <p:spPr>
          <a:xfrm>
            <a:off x="2422089" y="2344988"/>
            <a:ext cx="350898" cy="224930"/>
          </a:xfrm>
          <a:prstGeom prst="ellipse">
            <a:avLst/>
          </a:prstGeom>
          <a:noFill/>
          <a:ln>
            <a:solidFill>
              <a:srgbClr val="00FF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1926752" y="3318855"/>
            <a:ext cx="140751" cy="106185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2278152" y="3551290"/>
            <a:ext cx="140751" cy="106185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1903159" y="2790314"/>
            <a:ext cx="732090" cy="255993"/>
          </a:xfrm>
          <a:prstGeom prst="ellipse">
            <a:avLst/>
          </a:prstGeom>
          <a:noFill/>
          <a:ln>
            <a:solidFill>
              <a:srgbClr val="00FFFF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67544" y="3782130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36355" y="369054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85" name="Rectangle 84"/>
          <p:cNvSpPr/>
          <p:nvPr/>
        </p:nvSpPr>
        <p:spPr>
          <a:xfrm>
            <a:off x="847966" y="3690544"/>
            <a:ext cx="306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209516" y="3690544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b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043300" y="3891437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903464" y="3943638"/>
            <a:ext cx="54272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68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25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nodeType="withEffect" p14:presetBounceEnd="7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13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14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" fill="hold">
                          <p:stCondLst>
                            <p:cond delay="indefinite"/>
                          </p:stCondLst>
                          <p:childTnLst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0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" fill="hold">
                          <p:stCondLst>
                            <p:cond delay="indefinite"/>
                          </p:stCondLst>
                          <p:childTnLst>
                            <p:par>
                              <p:cTn id="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0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1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" fill="hold">
                          <p:stCondLst>
                            <p:cond delay="indefinite"/>
                          </p:stCondLst>
                          <p:childTnLst>
                            <p:par>
                              <p:cTn id="1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7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8" fill="hold">
                          <p:stCondLst>
                            <p:cond delay="indefinite"/>
                          </p:stCondLst>
                          <p:childTnLst>
                            <p:par>
                              <p:cTn id="1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0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5" fill="hold">
                          <p:stCondLst>
                            <p:cond delay="indefinite"/>
                          </p:stCondLst>
                          <p:childTnLst>
                            <p:par>
                              <p:cTn id="1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9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1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2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1" fill="hold">
                          <p:stCondLst>
                            <p:cond delay="indefinite"/>
                          </p:stCondLst>
                          <p:childTnLst>
                            <p:par>
                              <p:cTn id="1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5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6" fill="hold">
                          <p:stCondLst>
                            <p:cond delay="indefinite"/>
                          </p:stCondLst>
                          <p:childTnLst>
                            <p:par>
                              <p:cTn id="1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8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0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44444E-6 -4.93827E-7 L -0.00105 -0.09907 " pathEditMode="relative" rAng="0" ptsTypes="AA">
                                          <p:cBhvr>
                                            <p:cTn id="141" dur="500" spd="-1000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2" y="-496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2" fill="hold">
                          <p:stCondLst>
                            <p:cond delay="indefinite"/>
                          </p:stCondLst>
                          <p:childTnLst>
                            <p:par>
                              <p:cTn id="1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7" fill="hold">
                          <p:stCondLst>
                            <p:cond delay="indefinite"/>
                          </p:stCondLst>
                          <p:childTnLst>
                            <p:par>
                              <p:cTn id="1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1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4.93827E-7 L 0.04063 -0.10185 " pathEditMode="relative" rAng="0" ptsTypes="AA">
                                          <p:cBhvr>
                                            <p:cTn id="152" dur="500" spd="-1000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31" y="-509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3" fill="hold">
                          <p:stCondLst>
                            <p:cond delay="indefinite"/>
                          </p:stCondLst>
                          <p:childTnLst>
                            <p:par>
                              <p:cTn id="1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7" dur="5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8" fill="hold">
                          <p:stCondLst>
                            <p:cond delay="indefinite"/>
                          </p:stCondLst>
                          <p:childTnLst>
                            <p:par>
                              <p:cTn id="1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0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9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0" fill="hold">
                          <p:stCondLst>
                            <p:cond delay="indefinite"/>
                          </p:stCondLst>
                          <p:childTnLst>
                            <p:par>
                              <p:cTn id="1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4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6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7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0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81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7" fill="hold">
                          <p:stCondLst>
                            <p:cond delay="indefinite"/>
                          </p:stCondLst>
                          <p:childTnLst>
                            <p:par>
                              <p:cTn id="1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1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2" fill="hold">
                          <p:stCondLst>
                            <p:cond delay="indefinite"/>
                          </p:stCondLst>
                          <p:childTnLst>
                            <p:par>
                              <p:cTn id="1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6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7" fill="hold">
                          <p:stCondLst>
                            <p:cond delay="indefinite"/>
                          </p:stCondLst>
                          <p:childTnLst>
                            <p:par>
                              <p:cTn id="1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9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1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3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9" fill="hold">
                          <p:stCondLst>
                            <p:cond delay="indefinite"/>
                          </p:stCondLst>
                          <p:childTnLst>
                            <p:par>
                              <p:cTn id="2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3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5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6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19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0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2" fill="hold">
                          <p:stCondLst>
                            <p:cond delay="indefinite"/>
                          </p:stCondLst>
                          <p:childTnLst>
                            <p:par>
                              <p:cTn id="2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6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7" fill="hold">
                          <p:stCondLst>
                            <p:cond delay="indefinite"/>
                          </p:stCondLst>
                          <p:childTnLst>
                            <p:par>
                              <p:cTn id="2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1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1.97531E-6 L 0.05052 -0.08704 " pathEditMode="relative" rAng="0" ptsTypes="AA">
                                          <p:cBhvr>
                                            <p:cTn id="232" dur="500" spd="-1000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17" y="-435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6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7" fill="hold">
                          <p:stCondLst>
                            <p:cond delay="indefinite"/>
                          </p:stCondLst>
                          <p:childTnLst>
                            <p:par>
                              <p:cTn id="2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1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2" fill="hold">
                          <p:stCondLst>
                            <p:cond delay="indefinite"/>
                          </p:stCondLst>
                          <p:childTnLst>
                            <p:par>
                              <p:cTn id="2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6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7" fill="hold">
                          <p:stCondLst>
                            <p:cond delay="indefinite"/>
                          </p:stCondLst>
                          <p:childTnLst>
                            <p:par>
                              <p:cTn id="2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1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2" fill="hold">
                          <p:stCondLst>
                            <p:cond delay="indefinite"/>
                          </p:stCondLst>
                          <p:childTnLst>
                            <p:par>
                              <p:cTn id="2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8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9" fill="hold">
                          <p:stCondLst>
                            <p:cond delay="indefinite"/>
                          </p:stCondLst>
                          <p:childTnLst>
                            <p:par>
                              <p:cTn id="2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3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6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9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1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2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4" fill="hold">
                          <p:stCondLst>
                            <p:cond delay="indefinite"/>
                          </p:stCondLst>
                          <p:childTnLst>
                            <p:par>
                              <p:cTn id="2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8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9" fill="hold">
                          <p:stCondLst>
                            <p:cond delay="indefinite"/>
                          </p:stCondLst>
                          <p:childTnLst>
                            <p:par>
                              <p:cTn id="2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3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4" fill="hold">
                          <p:stCondLst>
                            <p:cond delay="indefinite"/>
                          </p:stCondLst>
                          <p:childTnLst>
                            <p:par>
                              <p:cTn id="2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8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9" fill="hold">
                          <p:stCondLst>
                            <p:cond delay="indefinite"/>
                          </p:stCondLst>
                          <p:childTnLst>
                            <p:par>
                              <p:cTn id="2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3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6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9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2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5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6" fill="hold">
                          <p:stCondLst>
                            <p:cond delay="indefinite"/>
                          </p:stCondLst>
                          <p:childTnLst>
                            <p:par>
                              <p:cTn id="3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0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1" fill="hold">
                          <p:stCondLst>
                            <p:cond delay="indefinite"/>
                          </p:stCondLst>
                          <p:childTnLst>
                            <p:par>
                              <p:cTn id="3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3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5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6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8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9" fill="hold">
                          <p:stCondLst>
                            <p:cond delay="indefinite"/>
                          </p:stCondLst>
                          <p:childTnLst>
                            <p:par>
                              <p:cTn id="3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6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9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0" fill="hold">
                          <p:stCondLst>
                            <p:cond delay="indefinite"/>
                          </p:stCondLst>
                          <p:childTnLst>
                            <p:par>
                              <p:cTn id="3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4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38" grpId="0"/>
          <p:bldP spid="139" grpId="0"/>
          <p:bldP spid="140" grpId="0"/>
          <p:bldP spid="141" grpId="0"/>
          <p:bldP spid="152" grpId="0"/>
          <p:bldP spid="158" grpId="0"/>
          <p:bldP spid="159" grpId="0"/>
          <p:bldP spid="160" grpId="0"/>
          <p:bldP spid="161" grpId="0"/>
          <p:bldP spid="162" grpId="0"/>
          <p:bldP spid="164" grpId="0"/>
          <p:bldP spid="165" grpId="0"/>
          <p:bldP spid="196" grpId="0"/>
          <p:bldP spid="196" grpId="1"/>
          <p:bldP spid="197" grpId="0"/>
          <p:bldP spid="197" grpId="1"/>
          <p:bldP spid="198" grpId="0"/>
          <p:bldP spid="200" grpId="0"/>
          <p:bldP spid="201" grpId="0"/>
          <p:bldP spid="137" grpId="0"/>
          <p:bldP spid="134" grpId="0"/>
          <p:bldP spid="143" grpId="0"/>
          <p:bldP spid="145" grpId="0"/>
          <p:bldP spid="147" grpId="0"/>
          <p:bldP spid="153" grpId="0"/>
          <p:bldP spid="155" grpId="0"/>
          <p:bldP spid="155" grpId="1"/>
          <p:bldP spid="157" grpId="0"/>
          <p:bldP spid="166" grpId="0"/>
          <p:bldP spid="167" grpId="0"/>
          <p:bldP spid="169" grpId="0"/>
          <p:bldP spid="170" grpId="0"/>
          <p:bldP spid="60" grpId="0"/>
          <p:bldP spid="61" grpId="0"/>
          <p:bldP spid="62" grpId="0"/>
          <p:bldP spid="63" grpId="0"/>
          <p:bldP spid="64" grpId="0"/>
          <p:bldP spid="65" grpId="0" animBg="1"/>
          <p:bldP spid="65" grpId="1" animBg="1"/>
          <p:bldP spid="66" grpId="0"/>
          <p:bldP spid="67" grpId="0"/>
          <p:bldP spid="69" grpId="0"/>
          <p:bldP spid="70" grpId="0"/>
          <p:bldP spid="71" grpId="0"/>
          <p:bldP spid="72" grpId="0"/>
          <p:bldP spid="73" grpId="0"/>
          <p:bldP spid="83" grpId="0"/>
          <p:bldP spid="84" grpId="0"/>
          <p:bldP spid="85" grpId="0"/>
          <p:bldP spid="86" grpId="0"/>
          <p:bldP spid="8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25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" fill="hold">
                          <p:stCondLst>
                            <p:cond delay="indefinite"/>
                          </p:stCondLst>
                          <p:childTnLst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0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" fill="hold">
                          <p:stCondLst>
                            <p:cond delay="indefinite"/>
                          </p:stCondLst>
                          <p:childTnLst>
                            <p:par>
                              <p:cTn id="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0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1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" fill="hold">
                          <p:stCondLst>
                            <p:cond delay="indefinite"/>
                          </p:stCondLst>
                          <p:childTnLst>
                            <p:par>
                              <p:cTn id="1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7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8" fill="hold">
                          <p:stCondLst>
                            <p:cond delay="indefinite"/>
                          </p:stCondLst>
                          <p:childTnLst>
                            <p:par>
                              <p:cTn id="1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0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5" fill="hold">
                          <p:stCondLst>
                            <p:cond delay="indefinite"/>
                          </p:stCondLst>
                          <p:childTnLst>
                            <p:par>
                              <p:cTn id="1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9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1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2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1" fill="hold">
                          <p:stCondLst>
                            <p:cond delay="indefinite"/>
                          </p:stCondLst>
                          <p:childTnLst>
                            <p:par>
                              <p:cTn id="1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5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6" fill="hold">
                          <p:stCondLst>
                            <p:cond delay="indefinite"/>
                          </p:stCondLst>
                          <p:childTnLst>
                            <p:par>
                              <p:cTn id="1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8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0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44444E-6 -4.93827E-7 L -0.00105 -0.09907 " pathEditMode="relative" rAng="0" ptsTypes="AA">
                                          <p:cBhvr>
                                            <p:cTn id="141" dur="500" spd="-1000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2" y="-496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2" fill="hold">
                          <p:stCondLst>
                            <p:cond delay="indefinite"/>
                          </p:stCondLst>
                          <p:childTnLst>
                            <p:par>
                              <p:cTn id="1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7" fill="hold">
                          <p:stCondLst>
                            <p:cond delay="indefinite"/>
                          </p:stCondLst>
                          <p:childTnLst>
                            <p:par>
                              <p:cTn id="1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1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4.93827E-7 L 0.04063 -0.10185 " pathEditMode="relative" rAng="0" ptsTypes="AA">
                                          <p:cBhvr>
                                            <p:cTn id="152" dur="500" spd="-1000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31" y="-509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3" fill="hold">
                          <p:stCondLst>
                            <p:cond delay="indefinite"/>
                          </p:stCondLst>
                          <p:childTnLst>
                            <p:par>
                              <p:cTn id="1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7" dur="5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8" fill="hold">
                          <p:stCondLst>
                            <p:cond delay="indefinite"/>
                          </p:stCondLst>
                          <p:childTnLst>
                            <p:par>
                              <p:cTn id="1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0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9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0" fill="hold">
                          <p:stCondLst>
                            <p:cond delay="indefinite"/>
                          </p:stCondLst>
                          <p:childTnLst>
                            <p:par>
                              <p:cTn id="1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4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6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7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0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81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7" fill="hold">
                          <p:stCondLst>
                            <p:cond delay="indefinite"/>
                          </p:stCondLst>
                          <p:childTnLst>
                            <p:par>
                              <p:cTn id="1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1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2" fill="hold">
                          <p:stCondLst>
                            <p:cond delay="indefinite"/>
                          </p:stCondLst>
                          <p:childTnLst>
                            <p:par>
                              <p:cTn id="1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6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7" fill="hold">
                          <p:stCondLst>
                            <p:cond delay="indefinite"/>
                          </p:stCondLst>
                          <p:childTnLst>
                            <p:par>
                              <p:cTn id="1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9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1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3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9" fill="hold">
                          <p:stCondLst>
                            <p:cond delay="indefinite"/>
                          </p:stCondLst>
                          <p:childTnLst>
                            <p:par>
                              <p:cTn id="2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3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5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6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19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0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2" fill="hold">
                          <p:stCondLst>
                            <p:cond delay="indefinite"/>
                          </p:stCondLst>
                          <p:childTnLst>
                            <p:par>
                              <p:cTn id="2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6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7" fill="hold">
                          <p:stCondLst>
                            <p:cond delay="indefinite"/>
                          </p:stCondLst>
                          <p:childTnLst>
                            <p:par>
                              <p:cTn id="2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1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1.97531E-6 L 0.05052 -0.08704 " pathEditMode="relative" rAng="0" ptsTypes="AA">
                                          <p:cBhvr>
                                            <p:cTn id="232" dur="500" spd="-1000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17" y="-435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6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7" fill="hold">
                          <p:stCondLst>
                            <p:cond delay="indefinite"/>
                          </p:stCondLst>
                          <p:childTnLst>
                            <p:par>
                              <p:cTn id="2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1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2" fill="hold">
                          <p:stCondLst>
                            <p:cond delay="indefinite"/>
                          </p:stCondLst>
                          <p:childTnLst>
                            <p:par>
                              <p:cTn id="2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6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7" fill="hold">
                          <p:stCondLst>
                            <p:cond delay="indefinite"/>
                          </p:stCondLst>
                          <p:childTnLst>
                            <p:par>
                              <p:cTn id="2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1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2" fill="hold">
                          <p:stCondLst>
                            <p:cond delay="indefinite"/>
                          </p:stCondLst>
                          <p:childTnLst>
                            <p:par>
                              <p:cTn id="2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8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9" fill="hold">
                          <p:stCondLst>
                            <p:cond delay="indefinite"/>
                          </p:stCondLst>
                          <p:childTnLst>
                            <p:par>
                              <p:cTn id="2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3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6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9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1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2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4" fill="hold">
                          <p:stCondLst>
                            <p:cond delay="indefinite"/>
                          </p:stCondLst>
                          <p:childTnLst>
                            <p:par>
                              <p:cTn id="2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8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9" fill="hold">
                          <p:stCondLst>
                            <p:cond delay="indefinite"/>
                          </p:stCondLst>
                          <p:childTnLst>
                            <p:par>
                              <p:cTn id="2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3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4" fill="hold">
                          <p:stCondLst>
                            <p:cond delay="indefinite"/>
                          </p:stCondLst>
                          <p:childTnLst>
                            <p:par>
                              <p:cTn id="2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8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9" fill="hold">
                          <p:stCondLst>
                            <p:cond delay="indefinite"/>
                          </p:stCondLst>
                          <p:childTnLst>
                            <p:par>
                              <p:cTn id="2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3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6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9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2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5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6" fill="hold">
                          <p:stCondLst>
                            <p:cond delay="indefinite"/>
                          </p:stCondLst>
                          <p:childTnLst>
                            <p:par>
                              <p:cTn id="3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0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1" fill="hold">
                          <p:stCondLst>
                            <p:cond delay="indefinite"/>
                          </p:stCondLst>
                          <p:childTnLst>
                            <p:par>
                              <p:cTn id="3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3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5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6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8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9" fill="hold">
                          <p:stCondLst>
                            <p:cond delay="indefinite"/>
                          </p:stCondLst>
                          <p:childTnLst>
                            <p:par>
                              <p:cTn id="3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6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9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0" fill="hold">
                          <p:stCondLst>
                            <p:cond delay="indefinite"/>
                          </p:stCondLst>
                          <p:childTnLst>
                            <p:par>
                              <p:cTn id="3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4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38" grpId="0"/>
          <p:bldP spid="139" grpId="0"/>
          <p:bldP spid="140" grpId="0"/>
          <p:bldP spid="141" grpId="0"/>
          <p:bldP spid="152" grpId="0"/>
          <p:bldP spid="158" grpId="0"/>
          <p:bldP spid="159" grpId="0"/>
          <p:bldP spid="160" grpId="0"/>
          <p:bldP spid="161" grpId="0"/>
          <p:bldP spid="162" grpId="0"/>
          <p:bldP spid="164" grpId="0"/>
          <p:bldP spid="165" grpId="0"/>
          <p:bldP spid="196" grpId="0"/>
          <p:bldP spid="196" grpId="1"/>
          <p:bldP spid="197" grpId="0"/>
          <p:bldP spid="197" grpId="1"/>
          <p:bldP spid="198" grpId="0"/>
          <p:bldP spid="200" grpId="0"/>
          <p:bldP spid="201" grpId="0"/>
          <p:bldP spid="137" grpId="0"/>
          <p:bldP spid="134" grpId="0"/>
          <p:bldP spid="143" grpId="0"/>
          <p:bldP spid="145" grpId="0"/>
          <p:bldP spid="147" grpId="0"/>
          <p:bldP spid="153" grpId="0"/>
          <p:bldP spid="155" grpId="0"/>
          <p:bldP spid="155" grpId="1"/>
          <p:bldP spid="157" grpId="0"/>
          <p:bldP spid="166" grpId="0"/>
          <p:bldP spid="167" grpId="0"/>
          <p:bldP spid="169" grpId="0"/>
          <p:bldP spid="170" grpId="0"/>
          <p:bldP spid="60" grpId="0"/>
          <p:bldP spid="61" grpId="0"/>
          <p:bldP spid="62" grpId="0"/>
          <p:bldP spid="63" grpId="0"/>
          <p:bldP spid="64" grpId="0"/>
          <p:bldP spid="65" grpId="0" animBg="1"/>
          <p:bldP spid="65" grpId="1" animBg="1"/>
          <p:bldP spid="66" grpId="0"/>
          <p:bldP spid="67" grpId="0"/>
          <p:bldP spid="69" grpId="0"/>
          <p:bldP spid="70" grpId="0"/>
          <p:bldP spid="71" grpId="0"/>
          <p:bldP spid="72" grpId="0"/>
          <p:bldP spid="73" grpId="0"/>
          <p:bldP spid="83" grpId="0"/>
          <p:bldP spid="84" grpId="0"/>
          <p:bldP spid="85" grpId="0"/>
          <p:bldP spid="86" grpId="0"/>
          <p:bldP spid="8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11324" y="369497"/>
            <a:ext cx="7566992" cy="780002"/>
            <a:chOff x="533400" y="258025"/>
            <a:chExt cx="7566992" cy="780002"/>
          </a:xfrm>
        </p:grpSpPr>
        <p:sp>
          <p:nvSpPr>
            <p:cNvPr id="3" name="Rectangle 2"/>
            <p:cNvSpPr/>
            <p:nvPr/>
          </p:nvSpPr>
          <p:spPr>
            <a:xfrm>
              <a:off x="533400" y="258025"/>
              <a:ext cx="727388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If </a:t>
              </a:r>
              <a:r>
                <a:rPr lang="en-US" sz="1400" b="1" i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a</a:t>
              </a:r>
              <a:r>
                <a:rPr lang="en-US" sz="14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 and </a:t>
              </a:r>
              <a:r>
                <a:rPr lang="en-US" sz="1400" b="1" i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b</a:t>
              </a:r>
              <a:r>
                <a:rPr lang="en-US" sz="14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 are two odd positive integers such that </a:t>
              </a:r>
              <a:r>
                <a:rPr lang="en-US" sz="1400" b="1" i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a</a:t>
              </a:r>
              <a:r>
                <a:rPr lang="en-US" sz="14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 &gt; </a:t>
              </a:r>
              <a:r>
                <a:rPr lang="en-US" sz="1400" b="1" i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b</a:t>
              </a:r>
              <a:r>
                <a:rPr lang="en-US" sz="14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, then prove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319289" y="496019"/>
              <a:ext cx="680699" cy="542008"/>
              <a:chOff x="2661312" y="4371950"/>
              <a:chExt cx="680699" cy="542008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2862401" y="4371950"/>
                <a:ext cx="29367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rgbClr val="00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+</a:t>
                </a: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2661312" y="4371950"/>
                <a:ext cx="30489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i="1" dirty="0">
                    <a:solidFill>
                      <a:srgbClr val="00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a</a:t>
                </a: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040325" y="4371950"/>
                <a:ext cx="3016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i="1" dirty="0">
                    <a:solidFill>
                      <a:srgbClr val="00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b</a:t>
                </a: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2869346" y="4606181"/>
                <a:ext cx="28725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rgbClr val="00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2</a:t>
                </a:r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729554" y="4651152"/>
                <a:ext cx="526767" cy="0"/>
              </a:xfrm>
              <a:prstGeom prst="line">
                <a:avLst/>
              </a:prstGeom>
              <a:ln w="1905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/>
            <p:cNvGrpSpPr/>
            <p:nvPr/>
          </p:nvGrpSpPr>
          <p:grpSpPr>
            <a:xfrm>
              <a:off x="4566341" y="496019"/>
              <a:ext cx="682301" cy="542008"/>
              <a:chOff x="2661312" y="4371950"/>
              <a:chExt cx="682301" cy="542008"/>
            </a:xfrm>
          </p:grpSpPr>
          <p:sp>
            <p:nvSpPr>
              <p:cNvPr id="129" name="Rectangle 128"/>
              <p:cNvSpPr/>
              <p:nvPr/>
            </p:nvSpPr>
            <p:spPr>
              <a:xfrm>
                <a:off x="2862401" y="4371950"/>
                <a:ext cx="27443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rgbClr val="00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–</a:t>
                </a: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2661312" y="4371950"/>
                <a:ext cx="30489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i="1" dirty="0">
                    <a:solidFill>
                      <a:srgbClr val="00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a</a:t>
                </a: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3040325" y="4371950"/>
                <a:ext cx="3032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i="1" dirty="0">
                    <a:solidFill>
                      <a:srgbClr val="00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b</a:t>
                </a: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2869346" y="4606181"/>
                <a:ext cx="28725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rgbClr val="00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2</a:t>
                </a:r>
              </a:p>
            </p:txBody>
          </p:sp>
          <p:cxnSp>
            <p:nvCxnSpPr>
              <p:cNvPr id="133" name="Straight Connector 132"/>
              <p:cNvCxnSpPr/>
              <p:nvPr/>
            </p:nvCxnSpPr>
            <p:spPr>
              <a:xfrm>
                <a:off x="2729554" y="4651152"/>
                <a:ext cx="526767" cy="0"/>
              </a:xfrm>
              <a:prstGeom prst="line">
                <a:avLst/>
              </a:prstGeom>
              <a:ln w="19050">
                <a:solidFill>
                  <a:srgbClr val="00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547367" y="574208"/>
              <a:ext cx="28648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that one of the two numbers 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999215" y="574208"/>
              <a:ext cx="53732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and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5281799" y="574208"/>
              <a:ext cx="28185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Schoolbook" panose="02040604050505020304" pitchFamily="18" charset="0"/>
                </a:rPr>
                <a:t>is odd and the other is even.</a:t>
              </a:r>
            </a:p>
          </p:txBody>
        </p:sp>
      </p:grpSp>
      <p:sp>
        <p:nvSpPr>
          <p:cNvPr id="216" name="Rectangle 215"/>
          <p:cNvSpPr/>
          <p:nvPr/>
        </p:nvSpPr>
        <p:spPr>
          <a:xfrm>
            <a:off x="779379" y="2078236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Now,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1594880" y="2006228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–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1409666" y="2006228"/>
            <a:ext cx="306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1744229" y="2006228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b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1580995" y="2226815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cxnSp>
        <p:nvCxnSpPr>
          <p:cNvPr id="221" name="Straight Connector 220"/>
          <p:cNvCxnSpPr/>
          <p:nvPr/>
        </p:nvCxnSpPr>
        <p:spPr>
          <a:xfrm>
            <a:off x="1508770" y="2263235"/>
            <a:ext cx="43170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/>
          <p:cNvSpPr/>
          <p:nvPr/>
        </p:nvSpPr>
        <p:spPr>
          <a:xfrm>
            <a:off x="2008113" y="210934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2995032" y="1980828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–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2215312" y="1980828"/>
            <a:ext cx="9460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(2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+ 3)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3142856" y="1980828"/>
            <a:ext cx="9079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(2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+ 1)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2993866" y="2226815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cxnSp>
        <p:nvCxnSpPr>
          <p:cNvPr id="227" name="Straight Connector 226"/>
          <p:cNvCxnSpPr/>
          <p:nvPr/>
        </p:nvCxnSpPr>
        <p:spPr>
          <a:xfrm>
            <a:off x="2310976" y="2263235"/>
            <a:ext cx="165303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2027236" y="260293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2545080" y="2481711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2216641" y="2481711"/>
            <a:ext cx="460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2703556" y="2481711"/>
            <a:ext cx="260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2858848" y="2720404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cxnSp>
        <p:nvCxnSpPr>
          <p:cNvPr id="233" name="Straight Connector 232"/>
          <p:cNvCxnSpPr/>
          <p:nvPr/>
        </p:nvCxnSpPr>
        <p:spPr>
          <a:xfrm>
            <a:off x="2290090" y="2756824"/>
            <a:ext cx="141771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233"/>
          <p:cNvSpPr/>
          <p:nvPr/>
        </p:nvSpPr>
        <p:spPr>
          <a:xfrm>
            <a:off x="2850609" y="2481711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–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2998987" y="2481711"/>
            <a:ext cx="4635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3325292" y="2481711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–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3481228" y="2481711"/>
            <a:ext cx="2898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84016" y="256300"/>
            <a:ext cx="800960" cy="523242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28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036761" y="3086801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243260" y="2965576"/>
            <a:ext cx="260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436188" y="3223319"/>
            <a:ext cx="2760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cxnSp>
        <p:nvCxnSpPr>
          <p:cNvPr id="92" name="Straight Connector 91"/>
          <p:cNvCxnSpPr/>
          <p:nvPr/>
        </p:nvCxnSpPr>
        <p:spPr>
          <a:xfrm>
            <a:off x="2323807" y="3240689"/>
            <a:ext cx="52938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442454" y="296557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–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639603" y="2965576"/>
            <a:ext cx="2898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2042094" y="355275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313629" y="3689275"/>
            <a:ext cx="2760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2362394" y="3706645"/>
            <a:ext cx="20570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2323962" y="3431532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2629288" y="354929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838374" y="3549295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3380193" y="3545954"/>
            <a:ext cx="16713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[ which is  odd ]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934728" y="4072664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513347" y="397815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1337658" y="3978152"/>
            <a:ext cx="306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1678571" y="3978152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b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1526642" y="4183805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cxnSp>
        <p:nvCxnSpPr>
          <p:cNvPr id="160" name="Straight Connector 159"/>
          <p:cNvCxnSpPr/>
          <p:nvPr/>
        </p:nvCxnSpPr>
        <p:spPr>
          <a:xfrm>
            <a:off x="1411639" y="4236077"/>
            <a:ext cx="49623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1940868" y="407266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2486305" y="404980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2149971" y="4049804"/>
            <a:ext cx="457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2665783" y="4049804"/>
            <a:ext cx="3033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2945165" y="4053614"/>
            <a:ext cx="5611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and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4278539" y="4029049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3651119" y="394409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–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3465905" y="3944094"/>
            <a:ext cx="306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3800468" y="3944094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b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3638026" y="4164681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cxnSp>
        <p:nvCxnSpPr>
          <p:cNvPr id="193" name="Straight Connector 192"/>
          <p:cNvCxnSpPr/>
          <p:nvPr/>
        </p:nvCxnSpPr>
        <p:spPr>
          <a:xfrm>
            <a:off x="3561462" y="4201101"/>
            <a:ext cx="44038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4075091" y="4029049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934728" y="4429100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1282436" y="4462313"/>
            <a:ext cx="40096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One of  them is  odd and the other is even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1282437" y="4750345"/>
            <a:ext cx="15021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Hence Proved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4761633" y="641617"/>
            <a:ext cx="640555" cy="477787"/>
          </a:xfrm>
          <a:prstGeom prst="roundRect">
            <a:avLst/>
          </a:prstGeom>
          <a:noFill/>
          <a:ln w="28575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047125" y="2065596"/>
            <a:ext cx="166252" cy="17475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Schoolbook" pitchFamily="18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3594745" y="2053691"/>
            <a:ext cx="166252" cy="17475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Schoolbook" pitchFamily="18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V="1">
            <a:off x="2324411" y="2599173"/>
            <a:ext cx="224676" cy="106185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3113422" y="2599173"/>
            <a:ext cx="224676" cy="106185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2259633" y="3007825"/>
            <a:ext cx="636411" cy="22861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Schoolbook" pitchFamily="18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2398638" y="3543014"/>
            <a:ext cx="137977" cy="106185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2398638" y="3790070"/>
            <a:ext cx="137977" cy="106185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180164" y="3361682"/>
            <a:ext cx="2664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FFFF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667296" y="1355477"/>
            <a:ext cx="34506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[ where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and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n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are + </a:t>
            </a:r>
            <a:r>
              <a:rPr lang="en-US" sz="1400" b="1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ve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integers ]</a:t>
            </a:r>
          </a:p>
        </p:txBody>
      </p:sp>
      <p:sp>
        <p:nvSpPr>
          <p:cNvPr id="88" name="Rectangle 87"/>
          <p:cNvSpPr/>
          <p:nvPr/>
        </p:nvSpPr>
        <p:spPr>
          <a:xfrm>
            <a:off x="740915" y="1039837"/>
            <a:ext cx="6735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Let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318940" y="103983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522331" y="1039837"/>
            <a:ext cx="8909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168854" y="1039837"/>
            <a:ext cx="5617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and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627784" y="1039837"/>
            <a:ext cx="290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871176" y="1039837"/>
            <a:ext cx="7784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+ 1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1580171" y="1073871"/>
            <a:ext cx="654588" cy="255074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2915923" y="1073871"/>
            <a:ext cx="648107" cy="255074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6016" y="1577692"/>
            <a:ext cx="4176464" cy="508670"/>
            <a:chOff x="467544" y="3690544"/>
            <a:chExt cx="4176464" cy="508670"/>
          </a:xfrm>
        </p:grpSpPr>
        <p:sp>
          <p:nvSpPr>
            <p:cNvPr id="102" name="Rectangle 101"/>
            <p:cNvSpPr/>
            <p:nvPr/>
          </p:nvSpPr>
          <p:spPr>
            <a:xfrm>
              <a:off x="1460083" y="3780324"/>
              <a:ext cx="2920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  <a:sym typeface="Symbol"/>
                </a:rPr>
                <a:t>=</a:t>
              </a:r>
              <a:endPara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852632" y="3780324"/>
              <a:ext cx="45717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2</a:t>
              </a:r>
              <a:r>
                <a:rPr lang="en-US" sz="1400" b="1" i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m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181447" y="3780324"/>
              <a:ext cx="2920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+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350945" y="3780324"/>
              <a:ext cx="30335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2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915479" y="3780324"/>
              <a:ext cx="17285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rgbClr val="FFFF00"/>
                  </a:solidFill>
                  <a:latin typeface="Century Schoolbook" panose="02040604050505020304" pitchFamily="18" charset="0"/>
                </a:rPr>
                <a:t>[ which is even ]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67544" y="3782130"/>
              <a:ext cx="3401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  <a:sym typeface="Symbol"/>
                </a:rPr>
                <a:t></a:t>
              </a:r>
              <a:endPara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036355" y="3690544"/>
              <a:ext cx="2920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+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847966" y="3690544"/>
              <a:ext cx="3064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i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a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209516" y="3690544"/>
              <a:ext cx="3016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i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b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043300" y="3891437"/>
              <a:ext cx="2872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2</a:t>
              </a: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903464" y="3943638"/>
              <a:ext cx="5427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Rectangle 113"/>
          <p:cNvSpPr/>
          <p:nvPr/>
        </p:nvSpPr>
        <p:spPr>
          <a:xfrm>
            <a:off x="94945" y="1039837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Sol.</a:t>
            </a:r>
          </a:p>
        </p:txBody>
      </p:sp>
    </p:spTree>
    <p:extLst>
      <p:ext uri="{BB962C8B-B14F-4D97-AF65-F5344CB8AC3E}">
        <p14:creationId xmlns:p14="http://schemas.microsoft.com/office/powerpoint/2010/main" val="87726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83951E-6 L 0.00173 0.54198 " pathEditMode="relative" rAng="0" ptsTypes="AA">
                                      <p:cBhvr>
                                        <p:cTn id="8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270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000"/>
                            </p:stCondLst>
                            <p:childTnLst>
                              <p:par>
                                <p:cTn id="2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000"/>
                            </p:stCondLst>
                            <p:childTnLst>
                              <p:par>
                                <p:cTn id="2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23457E-7 L -0.1573 -0.08889 " pathEditMode="relative" rAng="0" ptsTypes="AA">
                                      <p:cBhvr>
                                        <p:cTn id="328" dur="500" spd="-100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65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500"/>
                            </p:stCondLst>
                            <p:childTnLst>
                              <p:par>
                                <p:cTn id="3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/>
      <p:bldP spid="217" grpId="0"/>
      <p:bldP spid="218" grpId="0"/>
      <p:bldP spid="219" grpId="0"/>
      <p:bldP spid="220" grpId="0"/>
      <p:bldP spid="222" grpId="0"/>
      <p:bldP spid="223" grpId="0"/>
      <p:bldP spid="224" grpId="0"/>
      <p:bldP spid="225" grpId="0"/>
      <p:bldP spid="226" grpId="0"/>
      <p:bldP spid="228" grpId="0"/>
      <p:bldP spid="229" grpId="0"/>
      <p:bldP spid="230" grpId="0"/>
      <p:bldP spid="231" grpId="0"/>
      <p:bldP spid="232" grpId="0"/>
      <p:bldP spid="234" grpId="0"/>
      <p:bldP spid="235" grpId="0"/>
      <p:bldP spid="243" grpId="0"/>
      <p:bldP spid="244" grpId="0"/>
      <p:bldP spid="89" grpId="0"/>
      <p:bldP spid="90" grpId="0"/>
      <p:bldP spid="91" grpId="0"/>
      <p:bldP spid="93" grpId="0"/>
      <p:bldP spid="94" grpId="0"/>
      <p:bldP spid="124" grpId="0"/>
      <p:bldP spid="125" grpId="0"/>
      <p:bldP spid="127" grpId="0"/>
      <p:bldP spid="134" grpId="0"/>
      <p:bldP spid="138" grpId="0"/>
      <p:bldP spid="148" grpId="0"/>
      <p:bldP spid="155" grpId="0"/>
      <p:bldP spid="156" grpId="0"/>
      <p:bldP spid="157" grpId="0"/>
      <p:bldP spid="158" grpId="0"/>
      <p:bldP spid="159" grpId="0"/>
      <p:bldP spid="161" grpId="0"/>
      <p:bldP spid="162" grpId="0"/>
      <p:bldP spid="163" grpId="0"/>
      <p:bldP spid="164" grpId="0"/>
      <p:bldP spid="165" grpId="0"/>
      <p:bldP spid="170" grpId="0"/>
      <p:bldP spid="170" grpId="1"/>
      <p:bldP spid="174" grpId="0"/>
      <p:bldP spid="178" grpId="0"/>
      <p:bldP spid="191" grpId="0"/>
      <p:bldP spid="192" grpId="0"/>
      <p:bldP spid="194" grpId="0"/>
      <p:bldP spid="195" grpId="0"/>
      <p:bldP spid="196" grpId="0"/>
      <p:bldP spid="197" grpId="0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3" grpId="0" animBg="1"/>
      <p:bldP spid="83" grpId="1" animBg="1"/>
      <p:bldP spid="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54052" y="1950424"/>
            <a:ext cx="3635896" cy="12426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MODULE_</a:t>
            </a:r>
            <a:r>
              <a:rPr lang="en-US" sz="7200" b="1" dirty="0"/>
              <a:t>16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9481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1560" y="1059582"/>
            <a:ext cx="2587441" cy="2160124"/>
          </a:xfrm>
          <a:prstGeom prst="rect">
            <a:avLst/>
          </a:prstGeom>
          <a:solidFill>
            <a:schemeClr val="bg1">
              <a:lumMod val="95000"/>
              <a:alpha val="42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1275727" y="1448900"/>
            <a:ext cx="563609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201215" y="1938873"/>
            <a:ext cx="690276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281239" y="1407319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Century Schoolbook" panose="02040604050505020304" pitchFamily="18" charset="0"/>
              </a:rPr>
              <a:t>468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81413" y="1392079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Century Schoolbook" panose="02040604050505020304" pitchFamily="18" charset="0"/>
              </a:rPr>
              <a:t>222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78226" y="1644202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Century Schoolbook" panose="02040604050505020304" pitchFamily="18" charset="0"/>
              </a:rPr>
              <a:t>444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154921" y="1644202"/>
            <a:ext cx="258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Century Schoolbook" panose="02040604050505020304" pitchFamily="18" charset="0"/>
              </a:rPr>
              <a:t>-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396242" y="1861324"/>
            <a:ext cx="474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Century Schoolbook" panose="02040604050505020304" pitchFamily="18" charset="0"/>
              </a:rPr>
              <a:t>24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839336" y="1895962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Century Schoolbook" panose="02040604050505020304" pitchFamily="18" charset="0"/>
              </a:rPr>
              <a:t>222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836161" y="2098909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Century Schoolbook" panose="02040604050505020304" pitchFamily="18" charset="0"/>
              </a:rPr>
              <a:t>216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1651258" y="2089384"/>
            <a:ext cx="258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Century Schoolbook" panose="02040604050505020304" pitchFamily="18" charset="0"/>
              </a:rPr>
              <a:t>-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073692" y="1647072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Century Schoolbook" panose="02040604050505020304" pitchFamily="18" charset="0"/>
              </a:rPr>
              <a:t>9</a:t>
            </a:r>
          </a:p>
        </p:txBody>
      </p:sp>
      <p:cxnSp>
        <p:nvCxnSpPr>
          <p:cNvPr id="94" name="Straight Connector 93"/>
          <p:cNvCxnSpPr/>
          <p:nvPr/>
        </p:nvCxnSpPr>
        <p:spPr>
          <a:xfrm>
            <a:off x="1875140" y="1938873"/>
            <a:ext cx="446012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838111" y="1674625"/>
            <a:ext cx="446012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>
            <a:off x="1174053" y="1563657"/>
            <a:ext cx="214373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5400000">
            <a:off x="1774067" y="2046913"/>
            <a:ext cx="214373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6678" y="1167677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Century Schoolbook" panose="02040604050505020304" pitchFamily="18" charset="0"/>
              </a:rPr>
              <a:t>2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1475656" y="2148355"/>
            <a:ext cx="405695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745528" y="2388385"/>
            <a:ext cx="690276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073692" y="2310836"/>
            <a:ext cx="296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Century Schoolbook" panose="02040604050505020304" pitchFamily="18" charset="0"/>
              </a:rPr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383649" y="2345474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Century Schoolbook" panose="02040604050505020304" pitchFamily="18" charset="0"/>
              </a:rPr>
              <a:t>24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386824" y="2548421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Century Schoolbook" panose="02040604050505020304" pitchFamily="18" charset="0"/>
              </a:rPr>
              <a:t>24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195571" y="2538896"/>
            <a:ext cx="258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Century Schoolbook" panose="02040604050505020304" pitchFamily="18" charset="0"/>
              </a:rPr>
              <a:t>-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502565" y="2096584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Century Schoolbook" panose="02040604050505020304" pitchFamily="18" charset="0"/>
              </a:rPr>
              <a:t>4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2419453" y="2388385"/>
            <a:ext cx="446012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2318380" y="2496425"/>
            <a:ext cx="214373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073692" y="2596715"/>
            <a:ext cx="361993" cy="1152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314409" y="2834722"/>
            <a:ext cx="572823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504778" y="2757173"/>
            <a:ext cx="33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Century Schoolbook" panose="02040604050505020304" pitchFamily="18" charset="0"/>
              </a:rPr>
              <a:t>0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1019458" y="4436756"/>
            <a:ext cx="1779939" cy="280443"/>
          </a:xfrm>
          <a:prstGeom prst="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539552" y="4420716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967886" y="4420716"/>
            <a:ext cx="15183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HCF (468, 222)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2377728" y="442071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2567705" y="4420716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4016" y="256300"/>
            <a:ext cx="800960" cy="523242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28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714968" y="364033"/>
            <a:ext cx="7241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608"/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Express the HCF of 468 and 222 as 468</a:t>
            </a:r>
            <a:r>
              <a:rPr lang="en-US" sz="1400" b="1" i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</a:t>
            </a:r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+ 222</a:t>
            </a:r>
            <a:r>
              <a:rPr lang="en-US" sz="1400" b="1" i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y</a:t>
            </a:r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where </a:t>
            </a:r>
            <a:r>
              <a:rPr lang="en-US" sz="1400" b="1" i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</a:t>
            </a:r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, </a:t>
            </a:r>
            <a:r>
              <a:rPr lang="en-US" sz="1400" b="1" i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y</a:t>
            </a:r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are integers in two different ways. 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94945" y="898454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Sol.</a:t>
            </a:r>
          </a:p>
        </p:txBody>
      </p:sp>
      <p:sp>
        <p:nvSpPr>
          <p:cNvPr id="155" name="Rounded Rectangle 154"/>
          <p:cNvSpPr/>
          <p:nvPr/>
        </p:nvSpPr>
        <p:spPr>
          <a:xfrm>
            <a:off x="2628263" y="434977"/>
            <a:ext cx="342059" cy="184682"/>
          </a:xfrm>
          <a:prstGeom prst="roundRect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3378991" y="434977"/>
            <a:ext cx="342059" cy="184682"/>
          </a:xfrm>
          <a:prstGeom prst="roundRect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215" name="Rounded Rectangle 214"/>
          <p:cNvSpPr/>
          <p:nvPr/>
        </p:nvSpPr>
        <p:spPr>
          <a:xfrm>
            <a:off x="857246" y="1470391"/>
            <a:ext cx="383828" cy="190278"/>
          </a:xfrm>
          <a:prstGeom prst="roundRect">
            <a:avLst/>
          </a:prstGeom>
          <a:noFill/>
          <a:ln w="12700">
            <a:solidFill>
              <a:srgbClr val="FFFF00"/>
            </a:solidFill>
          </a:ln>
          <a:effectLst>
            <a:glow rad="254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858293" y="3435846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468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1340044" y="343584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571700" y="3435846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222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019902" y="3435846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×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2248502" y="3435846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2465150" y="343584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2669982" y="3435846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24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858293" y="3774697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222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1340044" y="377469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1695525" y="3774697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24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2019902" y="3774697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×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2248502" y="3774697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9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2465150" y="377469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2689032" y="3774697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957231" y="4131265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24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340044" y="413126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1805458" y="4131265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2019902" y="4131265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×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2248502" y="4131265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2465150" y="413126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2689032" y="4131265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0</a:t>
            </a:r>
          </a:p>
        </p:txBody>
      </p:sp>
      <p:sp>
        <p:nvSpPr>
          <p:cNvPr id="216" name="Oval 215"/>
          <p:cNvSpPr/>
          <p:nvPr/>
        </p:nvSpPr>
        <p:spPr>
          <a:xfrm>
            <a:off x="1839539" y="4186577"/>
            <a:ext cx="219095" cy="203921"/>
          </a:xfrm>
          <a:prstGeom prst="ellipse">
            <a:avLst/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3456786" y="3430513"/>
            <a:ext cx="6206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….(</a:t>
            </a:r>
            <a:r>
              <a:rPr lang="en-US" sz="1400" b="1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i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)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3391063" y="3769364"/>
            <a:ext cx="6864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….(ii)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3325340" y="4125932"/>
            <a:ext cx="752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….(iii)</a:t>
            </a:r>
          </a:p>
        </p:txBody>
      </p:sp>
      <p:sp>
        <p:nvSpPr>
          <p:cNvPr id="81" name="TextBox 223"/>
          <p:cNvSpPr txBox="1"/>
          <p:nvPr/>
        </p:nvSpPr>
        <p:spPr>
          <a:xfrm>
            <a:off x="3755455" y="4491394"/>
            <a:ext cx="5125438" cy="519792"/>
          </a:xfrm>
          <a:prstGeom prst="rect">
            <a:avLst/>
          </a:prstGeom>
          <a:solidFill>
            <a:srgbClr val="008080">
              <a:alpha val="87000"/>
            </a:srgbClr>
          </a:solidFill>
          <a:ln w="19050">
            <a:solidFill>
              <a:srgbClr val="6600FF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defRPr>
            </a:lvl1pPr>
          </a:lstStyle>
          <a:p>
            <a:r>
              <a:rPr lang="en-US" dirty="0"/>
              <a:t>DIVIDEND = DIVISOR × QUOTIENT + REMAINDER</a:t>
            </a:r>
          </a:p>
        </p:txBody>
      </p:sp>
      <p:sp>
        <p:nvSpPr>
          <p:cNvPr id="82" name="Oval 81"/>
          <p:cNvSpPr/>
          <p:nvPr/>
        </p:nvSpPr>
        <p:spPr>
          <a:xfrm>
            <a:off x="3919413" y="4595583"/>
            <a:ext cx="1150889" cy="299813"/>
          </a:xfrm>
          <a:prstGeom prst="ellipse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111072" y="4611124"/>
            <a:ext cx="970267" cy="268731"/>
          </a:xfrm>
          <a:prstGeom prst="ellipse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119756" y="4599991"/>
            <a:ext cx="1195754" cy="290996"/>
          </a:xfrm>
          <a:prstGeom prst="ellipse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7354912" y="4607053"/>
            <a:ext cx="1374490" cy="276873"/>
          </a:xfrm>
          <a:prstGeom prst="ellipse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25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 p14:presetBounceEnd="7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13" dur="25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14" dur="25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7" dur="25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8" dur="25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25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25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3" dur="25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6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" fill="hold">
                          <p:stCondLst>
                            <p:cond delay="indefinite"/>
                          </p:stCondLst>
                          <p:childTnLst>
                            <p:par>
                              <p:cTn id="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2" fill="hold">
                          <p:stCondLst>
                            <p:cond delay="indefinite"/>
                          </p:stCondLst>
                          <p:childTnLst>
                            <p:par>
                              <p:cTn id="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6" fill="hold">
                          <p:stCondLst>
                            <p:cond delay="indefinite"/>
                          </p:stCondLst>
                          <p:childTnLst>
                            <p:par>
                              <p:cTn id="1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8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0" presetID="64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4.93827E-7 L 0.04948 -0.38549 " pathEditMode="relative" rAng="0" ptsTypes="AA">
                                          <p:cBhvr>
                                            <p:cTn id="111" dur="750" spd="-1000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465" y="-1929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13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6" fill="hold">
                          <p:stCondLst>
                            <p:cond delay="indefinite"/>
                          </p:stCondLst>
                          <p:childTnLst>
                            <p:par>
                              <p:cTn id="1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0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1" fill="hold">
                          <p:stCondLst>
                            <p:cond delay="indefinite"/>
                          </p:stCondLst>
                          <p:childTnLst>
                            <p:par>
                              <p:cTn id="1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8" fill="hold">
                          <p:stCondLst>
                            <p:cond delay="indefinite"/>
                          </p:stCondLst>
                          <p:childTnLst>
                            <p:par>
                              <p:cTn id="1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2" presetID="64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4.93827E-7 L -0.08611 -0.39506 " pathEditMode="relative" rAng="0" ptsTypes="AA">
                                          <p:cBhvr>
                                            <p:cTn id="133" dur="750" spd="-1000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306" y="-1975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4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3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6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8" fill="hold">
                          <p:stCondLst>
                            <p:cond delay="indefinite"/>
                          </p:stCondLst>
                          <p:childTnLst>
                            <p:par>
                              <p:cTn id="1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2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3" fill="hold">
                          <p:stCondLst>
                            <p:cond delay="indefinite"/>
                          </p:stCondLst>
                          <p:childTnLst>
                            <p:par>
                              <p:cTn id="1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0" fill="hold">
                          <p:stCondLst>
                            <p:cond delay="indefinite"/>
                          </p:stCondLst>
                          <p:childTnLst>
                            <p:par>
                              <p:cTn id="1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4" presetID="64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66667E-6 4.93827E-7 L -0.07917 -0.43765 " pathEditMode="relative" rAng="0" ptsTypes="AA">
                                          <p:cBhvr>
                                            <p:cTn id="155" dur="750" spd="-100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958" y="-2188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57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8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0" fill="hold">
                          <p:stCondLst>
                            <p:cond delay="indefinite"/>
                          </p:stCondLst>
                          <p:childTnLst>
                            <p:par>
                              <p:cTn id="1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4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5" fill="hold">
                          <p:stCondLst>
                            <p:cond delay="indefinite"/>
                          </p:stCondLst>
                          <p:childTnLst>
                            <p:par>
                              <p:cTn id="1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2" fill="hold">
                          <p:stCondLst>
                            <p:cond delay="indefinite"/>
                          </p:stCondLst>
                          <p:childTnLst>
                            <p:par>
                              <p:cTn id="1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64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44444E-6 4.93827E-7 L -0.13645 -0.30494 " pathEditMode="relative" rAng="0" ptsTypes="AA">
                                          <p:cBhvr>
                                            <p:cTn id="177" dur="750" spd="-1000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823" y="-1524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7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80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2" fill="hold">
                          <p:stCondLst>
                            <p:cond delay="indefinite"/>
                          </p:stCondLst>
                          <p:childTnLst>
                            <p:par>
                              <p:cTn id="1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7" fill="hold">
                          <p:stCondLst>
                            <p:cond delay="indefinite"/>
                          </p:stCondLst>
                          <p:childTnLst>
                            <p:par>
                              <p:cTn id="1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1" dur="25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9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95" dur="25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7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9" dur="25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0" fill="hold">
                          <p:stCondLst>
                            <p:cond delay="indefinite"/>
                          </p:stCondLst>
                          <p:childTnLst>
                            <p:par>
                              <p:cTn id="2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2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5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7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8" fill="hold">
                          <p:stCondLst>
                            <p:cond delay="indefinite"/>
                          </p:stCondLst>
                          <p:childTnLst>
                            <p:par>
                              <p:cTn id="2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2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4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5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7" fill="hold">
                          <p:stCondLst>
                            <p:cond delay="indefinite"/>
                          </p:stCondLst>
                          <p:childTnLst>
                            <p:par>
                              <p:cTn id="2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1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2" fill="hold">
                          <p:stCondLst>
                            <p:cond delay="indefinite"/>
                          </p:stCondLst>
                          <p:childTnLst>
                            <p:par>
                              <p:cTn id="2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6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7" fill="hold">
                          <p:stCondLst>
                            <p:cond delay="indefinite"/>
                          </p:stCondLst>
                          <p:childTnLst>
                            <p:par>
                              <p:cTn id="2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1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5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6" fill="hold">
                          <p:stCondLst>
                            <p:cond delay="indefinite"/>
                          </p:stCondLst>
                          <p:childTnLst>
                            <p:par>
                              <p:cTn id="2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0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1" fill="hold">
                          <p:stCondLst>
                            <p:cond delay="indefinite"/>
                          </p:stCondLst>
                          <p:childTnLst>
                            <p:par>
                              <p:cTn id="2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3" presetID="53" presetClass="entr" presetSubtype="16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7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8" fill="hold">
                          <p:stCondLst>
                            <p:cond delay="indefinite"/>
                          </p:stCondLst>
                          <p:childTnLst>
                            <p:par>
                              <p:cTn id="2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2" presetID="64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1.11111E-6 L 0.11164 -0.36512 " pathEditMode="relative" rAng="0" ptsTypes="AA">
                                          <p:cBhvr>
                                            <p:cTn id="253" dur="750" spd="-1000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573" y="-1827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4" presetID="10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5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7" fill="hold">
                          <p:stCondLst>
                            <p:cond delay="indefinite"/>
                          </p:stCondLst>
                          <p:childTnLst>
                            <p:par>
                              <p:cTn id="2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1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2" fill="hold">
                          <p:stCondLst>
                            <p:cond delay="indefinite"/>
                          </p:stCondLst>
                          <p:childTnLst>
                            <p:par>
                              <p:cTn id="2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4" presetID="53" presetClass="entr" presetSubtype="16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8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9" fill="hold">
                          <p:stCondLst>
                            <p:cond delay="indefinite"/>
                          </p:stCondLst>
                          <p:childTnLst>
                            <p:par>
                              <p:cTn id="2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3" presetID="64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1.11111E-6 L -0.03108 -0.36883 " pathEditMode="relative" rAng="0" ptsTypes="AA">
                                          <p:cBhvr>
                                            <p:cTn id="274" dur="750" spd="-1000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63" y="-1845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5" presetID="10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6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8" fill="hold">
                          <p:stCondLst>
                            <p:cond delay="indefinite"/>
                          </p:stCondLst>
                          <p:childTnLst>
                            <p:par>
                              <p:cTn id="2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2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3" fill="hold">
                          <p:stCondLst>
                            <p:cond delay="indefinite"/>
                          </p:stCondLst>
                          <p:childTnLst>
                            <p:par>
                              <p:cTn id="2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5" presetID="53" presetClass="entr" presetSubtype="16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9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0" fill="hold">
                          <p:stCondLst>
                            <p:cond delay="indefinite"/>
                          </p:stCondLst>
                          <p:childTnLst>
                            <p:par>
                              <p:cTn id="2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4" presetID="64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66667E-6 1.11111E-6 L -0.01719 -0.40833 " pathEditMode="relative" rAng="0" ptsTypes="AA">
                                          <p:cBhvr>
                                            <p:cTn id="295" dur="750" spd="-1000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68" y="-204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6" presetID="10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7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9" fill="hold">
                          <p:stCondLst>
                            <p:cond delay="indefinite"/>
                          </p:stCondLst>
                          <p:childTnLst>
                            <p:par>
                              <p:cTn id="3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3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4" fill="hold">
                          <p:stCondLst>
                            <p:cond delay="indefinite"/>
                          </p:stCondLst>
                          <p:childTnLst>
                            <p:par>
                              <p:cTn id="3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6" presetID="53" presetClass="entr" presetSubtype="16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9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0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1" fill="hold">
                          <p:stCondLst>
                            <p:cond delay="indefinite"/>
                          </p:stCondLst>
                          <p:childTnLst>
                            <p:par>
                              <p:cTn id="3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5" presetID="64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2222E-6 1.11111E-6 L -0.06805 -0.27593 " pathEditMode="relative" rAng="0" ptsTypes="AA">
                                          <p:cBhvr>
                                            <p:cTn id="316" dur="750" spd="-1000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03" y="-137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7" presetID="10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8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0" fill="hold">
                          <p:stCondLst>
                            <p:cond delay="indefinite"/>
                          </p:stCondLst>
                          <p:childTnLst>
                            <p:par>
                              <p:cTn id="3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4" dur="50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5" fill="hold">
                          <p:stCondLst>
                            <p:cond delay="indefinite"/>
                          </p:stCondLst>
                          <p:childTnLst>
                            <p:par>
                              <p:cTn id="3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7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9" dur="25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31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3" dur="25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3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37" dur="25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8" fill="hold">
                          <p:stCondLst>
                            <p:cond delay="indefinite"/>
                          </p:stCondLst>
                          <p:childTnLst>
                            <p:par>
                              <p:cTn id="3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2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3" fill="hold">
                          <p:stCondLst>
                            <p:cond delay="indefinite"/>
                          </p:stCondLst>
                          <p:childTnLst>
                            <p:par>
                              <p:cTn id="3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7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8" fill="hold">
                          <p:stCondLst>
                            <p:cond delay="indefinite"/>
                          </p:stCondLst>
                          <p:childTnLst>
                            <p:par>
                              <p:cTn id="3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2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3" fill="hold">
                          <p:stCondLst>
                            <p:cond delay="indefinite"/>
                          </p:stCondLst>
                          <p:childTnLst>
                            <p:par>
                              <p:cTn id="3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7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5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1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2" fill="hold">
                          <p:stCondLst>
                            <p:cond delay="indefinite"/>
                          </p:stCondLst>
                          <p:childTnLst>
                            <p:par>
                              <p:cTn id="3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6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7" fill="hold">
                          <p:stCondLst>
                            <p:cond delay="indefinite"/>
                          </p:stCondLst>
                          <p:childTnLst>
                            <p:par>
                              <p:cTn id="3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9" presetID="53" presetClass="entr" presetSubtype="16" fill="hold" grpId="4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1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4" fill="hold">
                          <p:stCondLst>
                            <p:cond delay="indefinite"/>
                          </p:stCondLst>
                          <p:childTnLst>
                            <p:par>
                              <p:cTn id="3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8" presetID="64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-4.69136E-6 L 0.1559 -0.33364 " pathEditMode="relative" rAng="0" ptsTypes="AA">
                                          <p:cBhvr>
                                            <p:cTn id="379" dur="750" spd="-1000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795" y="-166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80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81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3" fill="hold">
                          <p:stCondLst>
                            <p:cond delay="indefinite"/>
                          </p:stCondLst>
                          <p:childTnLst>
                            <p:par>
                              <p:cTn id="3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7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8" fill="hold">
                          <p:stCondLst>
                            <p:cond delay="indefinite"/>
                          </p:stCondLst>
                          <p:childTnLst>
                            <p:par>
                              <p:cTn id="3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0" presetID="53" presetClass="entr" presetSubtype="16" fill="hold" grpId="4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2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3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4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5" fill="hold">
                          <p:stCondLst>
                            <p:cond delay="indefinite"/>
                          </p:stCondLst>
                          <p:childTnLst>
                            <p:par>
                              <p:cTn id="3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9" presetID="64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-4.69136E-6 L 0.02847 -0.34753 " pathEditMode="relative" rAng="0" ptsTypes="AA">
                                          <p:cBhvr>
                                            <p:cTn id="400" dur="750" spd="-1000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24" y="-1737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01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02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4" fill="hold">
                          <p:stCondLst>
                            <p:cond delay="indefinite"/>
                          </p:stCondLst>
                          <p:childTnLst>
                            <p:par>
                              <p:cTn id="4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8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9" fill="hold">
                          <p:stCondLst>
                            <p:cond delay="indefinite"/>
                          </p:stCondLst>
                          <p:childTnLst>
                            <p:par>
                              <p:cTn id="4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1" presetID="53" presetClass="entr" presetSubtype="16" fill="hold" grpId="4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4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5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6" fill="hold">
                          <p:stCondLst>
                            <p:cond delay="indefinite"/>
                          </p:stCondLst>
                          <p:childTnLst>
                            <p:par>
                              <p:cTn id="4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8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0" presetID="64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2222E-6 -2.83951E-6 L 0.02708 -0.38703 " pathEditMode="relative" rAng="0" ptsTypes="AA">
                                          <p:cBhvr>
                                            <p:cTn id="421" dur="750" spd="-1000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54" y="-19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22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2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5" fill="hold">
                          <p:stCondLst>
                            <p:cond delay="indefinite"/>
                          </p:stCondLst>
                          <p:childTnLst>
                            <p:par>
                              <p:cTn id="4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9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0" fill="hold">
                          <p:stCondLst>
                            <p:cond delay="indefinite"/>
                          </p:stCondLst>
                          <p:childTnLst>
                            <p:par>
                              <p:cTn id="4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2" presetID="53" presetClass="entr" presetSubtype="16" fill="hold" grpId="4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7" fill="hold">
                          <p:stCondLst>
                            <p:cond delay="indefinite"/>
                          </p:stCondLst>
                          <p:childTnLst>
                            <p:par>
                              <p:cTn id="4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1" presetID="64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2222E-6 -4.69136E-6 L -0.01944 -0.25987 " pathEditMode="relative" rAng="0" ptsTypes="AA">
                                          <p:cBhvr>
                                            <p:cTn id="442" dur="750" spd="-1000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72" y="-129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43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4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7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9" fill="hold">
                          <p:stCondLst>
                            <p:cond delay="indefinite"/>
                          </p:stCondLst>
                          <p:childTnLst>
                            <p:par>
                              <p:cTn id="4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3" dur="50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4" fill="hold">
                          <p:stCondLst>
                            <p:cond delay="indefinite"/>
                          </p:stCondLst>
                          <p:childTnLst>
                            <p:par>
                              <p:cTn id="4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8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9" fill="hold">
                          <p:stCondLst>
                            <p:cond delay="indefinite"/>
                          </p:stCondLst>
                          <p:childTnLst>
                            <p:par>
                              <p:cTn id="4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3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6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7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8" fill="hold">
                          <p:stCondLst>
                            <p:cond delay="indefinite"/>
                          </p:stCondLst>
                          <p:childTnLst>
                            <p:par>
                              <p:cTn id="4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2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3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4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5" fill="hold">
                          <p:stCondLst>
                            <p:cond delay="indefinite"/>
                          </p:stCondLst>
                          <p:childTnLst>
                            <p:par>
                              <p:cTn id="4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9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82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8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8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7" dur="3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106" grpId="0"/>
          <p:bldP spid="107" grpId="0"/>
          <p:bldP spid="108" grpId="0"/>
          <p:bldP spid="109" grpId="0"/>
          <p:bldP spid="110" grpId="0"/>
          <p:bldP spid="150" grpId="0"/>
          <p:bldP spid="182" grpId="0"/>
          <p:bldP spid="183" grpId="0"/>
          <p:bldP spid="92" grpId="0"/>
          <p:bldP spid="46" grpId="0"/>
          <p:bldP spid="60" grpId="0"/>
          <p:bldP spid="61" grpId="0"/>
          <p:bldP spid="62" grpId="0"/>
          <p:bldP spid="63" grpId="0"/>
          <p:bldP spid="64" grpId="0"/>
          <p:bldP spid="69" grpId="0"/>
          <p:bldP spid="163" grpId="0" animBg="1"/>
          <p:bldP spid="164" grpId="0"/>
          <p:bldP spid="165" grpId="0"/>
          <p:bldP spid="166" grpId="0"/>
          <p:bldP spid="167" grpId="0"/>
          <p:bldP spid="157" grpId="0"/>
          <p:bldP spid="158" grpId="0"/>
          <p:bldP spid="159" grpId="0"/>
          <p:bldP spid="155" grpId="0" animBg="1"/>
          <p:bldP spid="155" grpId="1" animBg="1"/>
          <p:bldP spid="156" grpId="0" animBg="1"/>
          <p:bldP spid="156" grpId="1" animBg="1"/>
          <p:bldP spid="215" grpId="0" animBg="1"/>
          <p:bldP spid="215" grpId="1" animBg="1"/>
          <p:bldP spid="115" grpId="0"/>
          <p:bldP spid="115" grpId="1"/>
          <p:bldP spid="116" grpId="0"/>
          <p:bldP spid="117" grpId="0"/>
          <p:bldP spid="117" grpId="1"/>
          <p:bldP spid="118" grpId="0"/>
          <p:bldP spid="119" grpId="0"/>
          <p:bldP spid="119" grpId="1"/>
          <p:bldP spid="120" grpId="0"/>
          <p:bldP spid="121" grpId="0"/>
          <p:bldP spid="121" grpId="1"/>
          <p:bldP spid="111" grpId="0"/>
          <p:bldP spid="111" grpId="1"/>
          <p:bldP spid="112" grpId="0"/>
          <p:bldP spid="113" grpId="0"/>
          <p:bldP spid="113" grpId="1"/>
          <p:bldP spid="114" grpId="0"/>
          <p:bldP spid="122" grpId="0"/>
          <p:bldP spid="122" grpId="1"/>
          <p:bldP spid="123" grpId="0"/>
          <p:bldP spid="124" grpId="0"/>
          <p:bldP spid="124" grpId="1"/>
          <p:bldP spid="125" grpId="0"/>
          <p:bldP spid="125" grpId="1"/>
          <p:bldP spid="126" grpId="0"/>
          <p:bldP spid="127" grpId="0"/>
          <p:bldP spid="127" grpId="1"/>
          <p:bldP spid="128" grpId="0"/>
          <p:bldP spid="129" grpId="0"/>
          <p:bldP spid="129" grpId="1"/>
          <p:bldP spid="130" grpId="0"/>
          <p:bldP spid="131" grpId="0"/>
          <p:bldP spid="131" grpId="1"/>
          <p:bldP spid="216" grpId="0" animBg="1"/>
          <p:bldP spid="216" grpId="1" animBg="1"/>
          <p:bldP spid="217" grpId="0"/>
          <p:bldP spid="220" grpId="0"/>
          <p:bldP spid="221" grpId="0"/>
          <p:bldP spid="81" grpId="0" animBg="1"/>
          <p:bldP spid="81" grpId="1" animBg="1"/>
          <p:bldP spid="82" grpId="0" animBg="1"/>
          <p:bldP spid="82" grpId="1" animBg="1"/>
          <p:bldP spid="82" grpId="2" animBg="1"/>
          <p:bldP spid="82" grpId="3" animBg="1"/>
          <p:bldP spid="82" grpId="4" animBg="1"/>
          <p:bldP spid="82" grpId="5" animBg="1"/>
          <p:bldP spid="83" grpId="0" animBg="1"/>
          <p:bldP spid="83" grpId="1" animBg="1"/>
          <p:bldP spid="83" grpId="2" animBg="1"/>
          <p:bldP spid="83" grpId="3" animBg="1"/>
          <p:bldP spid="83" grpId="4" animBg="1"/>
          <p:bldP spid="83" grpId="5" animBg="1"/>
          <p:bldP spid="84" grpId="0" animBg="1"/>
          <p:bldP spid="84" grpId="1" animBg="1"/>
          <p:bldP spid="84" grpId="2" animBg="1"/>
          <p:bldP spid="84" grpId="3" animBg="1"/>
          <p:bldP spid="84" grpId="4" animBg="1"/>
          <p:bldP spid="84" grpId="5" animBg="1"/>
          <p:bldP spid="85" grpId="0" animBg="1"/>
          <p:bldP spid="85" grpId="1" animBg="1"/>
          <p:bldP spid="85" grpId="2" animBg="1"/>
          <p:bldP spid="85" grpId="3" animBg="1"/>
          <p:bldP spid="85" grpId="4" animBg="1"/>
          <p:bldP spid="85" grpId="5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25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25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25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25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25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25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25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3" dur="25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6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" fill="hold">
                          <p:stCondLst>
                            <p:cond delay="indefinite"/>
                          </p:stCondLst>
                          <p:childTnLst>
                            <p:par>
                              <p:cTn id="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2" fill="hold">
                          <p:stCondLst>
                            <p:cond delay="indefinite"/>
                          </p:stCondLst>
                          <p:childTnLst>
                            <p:par>
                              <p:cTn id="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6" fill="hold">
                          <p:stCondLst>
                            <p:cond delay="indefinite"/>
                          </p:stCondLst>
                          <p:childTnLst>
                            <p:par>
                              <p:cTn id="1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8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0" presetID="64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4.93827E-7 L 0.04948 -0.38549 " pathEditMode="relative" rAng="0" ptsTypes="AA">
                                          <p:cBhvr>
                                            <p:cTn id="111" dur="750" spd="-1000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465" y="-1929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13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6" fill="hold">
                          <p:stCondLst>
                            <p:cond delay="indefinite"/>
                          </p:stCondLst>
                          <p:childTnLst>
                            <p:par>
                              <p:cTn id="1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0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1" fill="hold">
                          <p:stCondLst>
                            <p:cond delay="indefinite"/>
                          </p:stCondLst>
                          <p:childTnLst>
                            <p:par>
                              <p:cTn id="1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8" fill="hold">
                          <p:stCondLst>
                            <p:cond delay="indefinite"/>
                          </p:stCondLst>
                          <p:childTnLst>
                            <p:par>
                              <p:cTn id="1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2" presetID="64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4.93827E-7 L -0.08611 -0.39506 " pathEditMode="relative" rAng="0" ptsTypes="AA">
                                          <p:cBhvr>
                                            <p:cTn id="133" dur="750" spd="-1000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306" y="-1975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4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3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6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8" fill="hold">
                          <p:stCondLst>
                            <p:cond delay="indefinite"/>
                          </p:stCondLst>
                          <p:childTnLst>
                            <p:par>
                              <p:cTn id="1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2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3" fill="hold">
                          <p:stCondLst>
                            <p:cond delay="indefinite"/>
                          </p:stCondLst>
                          <p:childTnLst>
                            <p:par>
                              <p:cTn id="1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0" fill="hold">
                          <p:stCondLst>
                            <p:cond delay="indefinite"/>
                          </p:stCondLst>
                          <p:childTnLst>
                            <p:par>
                              <p:cTn id="1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4" presetID="64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66667E-6 4.93827E-7 L -0.07917 -0.43765 " pathEditMode="relative" rAng="0" ptsTypes="AA">
                                          <p:cBhvr>
                                            <p:cTn id="155" dur="750" spd="-100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958" y="-2188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57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8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0" fill="hold">
                          <p:stCondLst>
                            <p:cond delay="indefinite"/>
                          </p:stCondLst>
                          <p:childTnLst>
                            <p:par>
                              <p:cTn id="1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4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5" fill="hold">
                          <p:stCondLst>
                            <p:cond delay="indefinite"/>
                          </p:stCondLst>
                          <p:childTnLst>
                            <p:par>
                              <p:cTn id="1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2" fill="hold">
                          <p:stCondLst>
                            <p:cond delay="indefinite"/>
                          </p:stCondLst>
                          <p:childTnLst>
                            <p:par>
                              <p:cTn id="1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64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44444E-6 4.93827E-7 L -0.13645 -0.30494 " pathEditMode="relative" rAng="0" ptsTypes="AA">
                                          <p:cBhvr>
                                            <p:cTn id="177" dur="750" spd="-1000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823" y="-1524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7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80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2" fill="hold">
                          <p:stCondLst>
                            <p:cond delay="indefinite"/>
                          </p:stCondLst>
                          <p:childTnLst>
                            <p:par>
                              <p:cTn id="1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7" fill="hold">
                          <p:stCondLst>
                            <p:cond delay="indefinite"/>
                          </p:stCondLst>
                          <p:childTnLst>
                            <p:par>
                              <p:cTn id="1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1" dur="25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2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9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95" dur="25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7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9" dur="25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0" fill="hold">
                          <p:stCondLst>
                            <p:cond delay="indefinite"/>
                          </p:stCondLst>
                          <p:childTnLst>
                            <p:par>
                              <p:cTn id="2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2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5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7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8" fill="hold">
                          <p:stCondLst>
                            <p:cond delay="indefinite"/>
                          </p:stCondLst>
                          <p:childTnLst>
                            <p:par>
                              <p:cTn id="2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2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14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5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7" fill="hold">
                          <p:stCondLst>
                            <p:cond delay="indefinite"/>
                          </p:stCondLst>
                          <p:childTnLst>
                            <p:par>
                              <p:cTn id="2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1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2" fill="hold">
                          <p:stCondLst>
                            <p:cond delay="indefinite"/>
                          </p:stCondLst>
                          <p:childTnLst>
                            <p:par>
                              <p:cTn id="2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6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7" fill="hold">
                          <p:stCondLst>
                            <p:cond delay="indefinite"/>
                          </p:stCondLst>
                          <p:childTnLst>
                            <p:par>
                              <p:cTn id="2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1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5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6" fill="hold">
                          <p:stCondLst>
                            <p:cond delay="indefinite"/>
                          </p:stCondLst>
                          <p:childTnLst>
                            <p:par>
                              <p:cTn id="2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0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1" fill="hold">
                          <p:stCondLst>
                            <p:cond delay="indefinite"/>
                          </p:stCondLst>
                          <p:childTnLst>
                            <p:par>
                              <p:cTn id="2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3" presetID="53" presetClass="entr" presetSubtype="16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7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8" fill="hold">
                          <p:stCondLst>
                            <p:cond delay="indefinite"/>
                          </p:stCondLst>
                          <p:childTnLst>
                            <p:par>
                              <p:cTn id="2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2" presetID="64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1.11111E-6 L 0.11164 -0.36512 " pathEditMode="relative" rAng="0" ptsTypes="AA">
                                          <p:cBhvr>
                                            <p:cTn id="253" dur="750" spd="-1000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573" y="-1827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4" presetID="10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5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7" fill="hold">
                          <p:stCondLst>
                            <p:cond delay="indefinite"/>
                          </p:stCondLst>
                          <p:childTnLst>
                            <p:par>
                              <p:cTn id="2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1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2" fill="hold">
                          <p:stCondLst>
                            <p:cond delay="indefinite"/>
                          </p:stCondLst>
                          <p:childTnLst>
                            <p:par>
                              <p:cTn id="2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4" presetID="53" presetClass="entr" presetSubtype="16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8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9" fill="hold">
                          <p:stCondLst>
                            <p:cond delay="indefinite"/>
                          </p:stCondLst>
                          <p:childTnLst>
                            <p:par>
                              <p:cTn id="2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3" presetID="64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1.11111E-6 L -0.03108 -0.36883 " pathEditMode="relative" rAng="0" ptsTypes="AA">
                                          <p:cBhvr>
                                            <p:cTn id="274" dur="750" spd="-1000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63" y="-1845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5" presetID="10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6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8" fill="hold">
                          <p:stCondLst>
                            <p:cond delay="indefinite"/>
                          </p:stCondLst>
                          <p:childTnLst>
                            <p:par>
                              <p:cTn id="2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2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3" fill="hold">
                          <p:stCondLst>
                            <p:cond delay="indefinite"/>
                          </p:stCondLst>
                          <p:childTnLst>
                            <p:par>
                              <p:cTn id="2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5" presetID="53" presetClass="entr" presetSubtype="16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7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9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0" fill="hold">
                          <p:stCondLst>
                            <p:cond delay="indefinite"/>
                          </p:stCondLst>
                          <p:childTnLst>
                            <p:par>
                              <p:cTn id="2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4" presetID="64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66667E-6 1.11111E-6 L -0.01719 -0.40833 " pathEditMode="relative" rAng="0" ptsTypes="AA">
                                          <p:cBhvr>
                                            <p:cTn id="295" dur="750" spd="-1000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68" y="-204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6" presetID="10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7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9" fill="hold">
                          <p:stCondLst>
                            <p:cond delay="indefinite"/>
                          </p:stCondLst>
                          <p:childTnLst>
                            <p:par>
                              <p:cTn id="3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3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4" fill="hold">
                          <p:stCondLst>
                            <p:cond delay="indefinite"/>
                          </p:stCondLst>
                          <p:childTnLst>
                            <p:par>
                              <p:cTn id="3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6" presetID="53" presetClass="entr" presetSubtype="16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9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0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1" fill="hold">
                          <p:stCondLst>
                            <p:cond delay="indefinite"/>
                          </p:stCondLst>
                          <p:childTnLst>
                            <p:par>
                              <p:cTn id="3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5" presetID="64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2222E-6 1.11111E-6 L -0.06805 -0.27593 " pathEditMode="relative" rAng="0" ptsTypes="AA">
                                          <p:cBhvr>
                                            <p:cTn id="316" dur="750" spd="-1000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03" y="-137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7" presetID="10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8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0" fill="hold">
                          <p:stCondLst>
                            <p:cond delay="indefinite"/>
                          </p:stCondLst>
                          <p:childTnLst>
                            <p:par>
                              <p:cTn id="3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4" dur="50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5" fill="hold">
                          <p:stCondLst>
                            <p:cond delay="indefinite"/>
                          </p:stCondLst>
                          <p:childTnLst>
                            <p:par>
                              <p:cTn id="3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7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9" dur="25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0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31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3" dur="25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3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37" dur="25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8" fill="hold">
                          <p:stCondLst>
                            <p:cond delay="indefinite"/>
                          </p:stCondLst>
                          <p:childTnLst>
                            <p:par>
                              <p:cTn id="3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2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3" fill="hold">
                          <p:stCondLst>
                            <p:cond delay="indefinite"/>
                          </p:stCondLst>
                          <p:childTnLst>
                            <p:par>
                              <p:cTn id="3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7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8" fill="hold">
                          <p:stCondLst>
                            <p:cond delay="indefinite"/>
                          </p:stCondLst>
                          <p:childTnLst>
                            <p:par>
                              <p:cTn id="3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2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3" fill="hold">
                          <p:stCondLst>
                            <p:cond delay="indefinite"/>
                          </p:stCondLst>
                          <p:childTnLst>
                            <p:par>
                              <p:cTn id="3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7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5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1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2" fill="hold">
                          <p:stCondLst>
                            <p:cond delay="indefinite"/>
                          </p:stCondLst>
                          <p:childTnLst>
                            <p:par>
                              <p:cTn id="36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6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7" fill="hold">
                          <p:stCondLst>
                            <p:cond delay="indefinite"/>
                          </p:stCondLst>
                          <p:childTnLst>
                            <p:par>
                              <p:cTn id="3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9" presetID="53" presetClass="entr" presetSubtype="16" fill="hold" grpId="4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1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4" fill="hold">
                          <p:stCondLst>
                            <p:cond delay="indefinite"/>
                          </p:stCondLst>
                          <p:childTnLst>
                            <p:par>
                              <p:cTn id="3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8" presetID="64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-4.69136E-6 L 0.1559 -0.33364 " pathEditMode="relative" rAng="0" ptsTypes="AA">
                                          <p:cBhvr>
                                            <p:cTn id="379" dur="750" spd="-1000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795" y="-166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80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81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3" fill="hold">
                          <p:stCondLst>
                            <p:cond delay="indefinite"/>
                          </p:stCondLst>
                          <p:childTnLst>
                            <p:par>
                              <p:cTn id="3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7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8" fill="hold">
                          <p:stCondLst>
                            <p:cond delay="indefinite"/>
                          </p:stCondLst>
                          <p:childTnLst>
                            <p:par>
                              <p:cTn id="3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0" presetID="53" presetClass="entr" presetSubtype="16" fill="hold" grpId="4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2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3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4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5" fill="hold">
                          <p:stCondLst>
                            <p:cond delay="indefinite"/>
                          </p:stCondLst>
                          <p:childTnLst>
                            <p:par>
                              <p:cTn id="3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9" presetID="64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-4.69136E-6 L 0.02847 -0.34753 " pathEditMode="relative" rAng="0" ptsTypes="AA">
                                          <p:cBhvr>
                                            <p:cTn id="400" dur="750" spd="-1000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24" y="-1737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01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02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4" fill="hold">
                          <p:stCondLst>
                            <p:cond delay="indefinite"/>
                          </p:stCondLst>
                          <p:childTnLst>
                            <p:par>
                              <p:cTn id="4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8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9" fill="hold">
                          <p:stCondLst>
                            <p:cond delay="indefinite"/>
                          </p:stCondLst>
                          <p:childTnLst>
                            <p:par>
                              <p:cTn id="4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1" presetID="53" presetClass="entr" presetSubtype="16" fill="hold" grpId="4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4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5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6" fill="hold">
                          <p:stCondLst>
                            <p:cond delay="indefinite"/>
                          </p:stCondLst>
                          <p:childTnLst>
                            <p:par>
                              <p:cTn id="4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8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0" presetID="64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2222E-6 -2.83951E-6 L 0.02708 -0.38703 " pathEditMode="relative" rAng="0" ptsTypes="AA">
                                          <p:cBhvr>
                                            <p:cTn id="421" dur="750" spd="-1000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54" y="-19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22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2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5" fill="hold">
                          <p:stCondLst>
                            <p:cond delay="indefinite"/>
                          </p:stCondLst>
                          <p:childTnLst>
                            <p:par>
                              <p:cTn id="4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9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0" fill="hold">
                          <p:stCondLst>
                            <p:cond delay="indefinite"/>
                          </p:stCondLst>
                          <p:childTnLst>
                            <p:par>
                              <p:cTn id="4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2" presetID="53" presetClass="entr" presetSubtype="16" fill="hold" grpId="4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7" fill="hold">
                          <p:stCondLst>
                            <p:cond delay="indefinite"/>
                          </p:stCondLst>
                          <p:childTnLst>
                            <p:par>
                              <p:cTn id="4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1" presetID="64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2222E-6 -4.69136E-6 L -0.01944 -0.25987 " pathEditMode="relative" rAng="0" ptsTypes="AA">
                                          <p:cBhvr>
                                            <p:cTn id="442" dur="750" spd="-1000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72" y="-129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43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4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7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9" fill="hold">
                          <p:stCondLst>
                            <p:cond delay="indefinite"/>
                          </p:stCondLst>
                          <p:childTnLst>
                            <p:par>
                              <p:cTn id="4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3" dur="50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4" fill="hold">
                          <p:stCondLst>
                            <p:cond delay="indefinite"/>
                          </p:stCondLst>
                          <p:childTnLst>
                            <p:par>
                              <p:cTn id="4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8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9" fill="hold">
                          <p:stCondLst>
                            <p:cond delay="indefinite"/>
                          </p:stCondLst>
                          <p:childTnLst>
                            <p:par>
                              <p:cTn id="4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3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6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7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8" fill="hold">
                          <p:stCondLst>
                            <p:cond delay="indefinite"/>
                          </p:stCondLst>
                          <p:childTnLst>
                            <p:par>
                              <p:cTn id="4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2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3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4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5" fill="hold">
                          <p:stCondLst>
                            <p:cond delay="indefinite"/>
                          </p:stCondLst>
                          <p:childTnLst>
                            <p:par>
                              <p:cTn id="4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9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8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82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8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8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7" dur="3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106" grpId="0"/>
          <p:bldP spid="107" grpId="0"/>
          <p:bldP spid="108" grpId="0"/>
          <p:bldP spid="109" grpId="0"/>
          <p:bldP spid="110" grpId="0"/>
          <p:bldP spid="150" grpId="0"/>
          <p:bldP spid="182" grpId="0"/>
          <p:bldP spid="183" grpId="0"/>
          <p:bldP spid="92" grpId="0"/>
          <p:bldP spid="46" grpId="0"/>
          <p:bldP spid="60" grpId="0"/>
          <p:bldP spid="61" grpId="0"/>
          <p:bldP spid="62" grpId="0"/>
          <p:bldP spid="63" grpId="0"/>
          <p:bldP spid="64" grpId="0"/>
          <p:bldP spid="69" grpId="0"/>
          <p:bldP spid="163" grpId="0" animBg="1"/>
          <p:bldP spid="164" grpId="0"/>
          <p:bldP spid="165" grpId="0"/>
          <p:bldP spid="166" grpId="0"/>
          <p:bldP spid="167" grpId="0"/>
          <p:bldP spid="157" grpId="0"/>
          <p:bldP spid="158" grpId="0"/>
          <p:bldP spid="159" grpId="0"/>
          <p:bldP spid="155" grpId="0" animBg="1"/>
          <p:bldP spid="155" grpId="1" animBg="1"/>
          <p:bldP spid="156" grpId="0" animBg="1"/>
          <p:bldP spid="156" grpId="1" animBg="1"/>
          <p:bldP spid="215" grpId="0" animBg="1"/>
          <p:bldP spid="215" grpId="1" animBg="1"/>
          <p:bldP spid="115" grpId="0"/>
          <p:bldP spid="115" grpId="1"/>
          <p:bldP spid="116" grpId="0"/>
          <p:bldP spid="117" grpId="0"/>
          <p:bldP spid="117" grpId="1"/>
          <p:bldP spid="118" grpId="0"/>
          <p:bldP spid="119" grpId="0"/>
          <p:bldP spid="119" grpId="1"/>
          <p:bldP spid="120" grpId="0"/>
          <p:bldP spid="121" grpId="0"/>
          <p:bldP spid="121" grpId="1"/>
          <p:bldP spid="111" grpId="0"/>
          <p:bldP spid="111" grpId="1"/>
          <p:bldP spid="112" grpId="0"/>
          <p:bldP spid="113" grpId="0"/>
          <p:bldP spid="113" grpId="1"/>
          <p:bldP spid="114" grpId="0"/>
          <p:bldP spid="122" grpId="0"/>
          <p:bldP spid="122" grpId="1"/>
          <p:bldP spid="123" grpId="0"/>
          <p:bldP spid="124" grpId="0"/>
          <p:bldP spid="124" grpId="1"/>
          <p:bldP spid="125" grpId="0"/>
          <p:bldP spid="125" grpId="1"/>
          <p:bldP spid="126" grpId="0"/>
          <p:bldP spid="127" grpId="0"/>
          <p:bldP spid="127" grpId="1"/>
          <p:bldP spid="128" grpId="0"/>
          <p:bldP spid="129" grpId="0"/>
          <p:bldP spid="129" grpId="1"/>
          <p:bldP spid="130" grpId="0"/>
          <p:bldP spid="131" grpId="0"/>
          <p:bldP spid="131" grpId="1"/>
          <p:bldP spid="216" grpId="0" animBg="1"/>
          <p:bldP spid="216" grpId="1" animBg="1"/>
          <p:bldP spid="217" grpId="0"/>
          <p:bldP spid="220" grpId="0"/>
          <p:bldP spid="221" grpId="0"/>
          <p:bldP spid="81" grpId="0" animBg="1"/>
          <p:bldP spid="81" grpId="1" animBg="1"/>
          <p:bldP spid="82" grpId="0" animBg="1"/>
          <p:bldP spid="82" grpId="1" animBg="1"/>
          <p:bldP spid="82" grpId="2" animBg="1"/>
          <p:bldP spid="82" grpId="3" animBg="1"/>
          <p:bldP spid="82" grpId="4" animBg="1"/>
          <p:bldP spid="82" grpId="5" animBg="1"/>
          <p:bldP spid="83" grpId="0" animBg="1"/>
          <p:bldP spid="83" grpId="1" animBg="1"/>
          <p:bldP spid="83" grpId="2" animBg="1"/>
          <p:bldP spid="83" grpId="3" animBg="1"/>
          <p:bldP spid="83" grpId="4" animBg="1"/>
          <p:bldP spid="83" grpId="5" animBg="1"/>
          <p:bldP spid="84" grpId="0" animBg="1"/>
          <p:bldP spid="84" grpId="1" animBg="1"/>
          <p:bldP spid="84" grpId="2" animBg="1"/>
          <p:bldP spid="84" grpId="3" animBg="1"/>
          <p:bldP spid="84" grpId="4" animBg="1"/>
          <p:bldP spid="84" grpId="5" animBg="1"/>
          <p:bldP spid="85" grpId="0" animBg="1"/>
          <p:bldP spid="85" grpId="1" animBg="1"/>
          <p:bldP spid="85" grpId="2" animBg="1"/>
          <p:bldP spid="85" grpId="3" animBg="1"/>
          <p:bldP spid="85" grpId="4" animBg="1"/>
          <p:bldP spid="85" grpId="5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85723" y="2429111"/>
            <a:ext cx="1878549" cy="307777"/>
            <a:chOff x="1120086" y="2429111"/>
            <a:chExt cx="1878549" cy="307777"/>
          </a:xfrm>
        </p:grpSpPr>
        <p:sp>
          <p:nvSpPr>
            <p:cNvPr id="152" name="Rectangle 151"/>
            <p:cNvSpPr/>
            <p:nvPr/>
          </p:nvSpPr>
          <p:spPr>
            <a:xfrm>
              <a:off x="1120086" y="2429111"/>
              <a:ext cx="49244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222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519409" y="2429111"/>
              <a:ext cx="2920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=</a:t>
              </a: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716140" y="2429111"/>
              <a:ext cx="4603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(24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053666" y="2429111"/>
              <a:ext cx="3016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×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250349" y="2429111"/>
              <a:ext cx="35779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9)</a:t>
              </a: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500241" y="2429111"/>
              <a:ext cx="2920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+</a:t>
              </a: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711377" y="2429111"/>
              <a:ext cx="2872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6</a:t>
              </a:r>
            </a:p>
          </p:txBody>
        </p:sp>
      </p:grpSp>
      <p:sp>
        <p:nvSpPr>
          <p:cNvPr id="172" name="Rectangle 171"/>
          <p:cNvSpPr/>
          <p:nvPr/>
        </p:nvSpPr>
        <p:spPr>
          <a:xfrm>
            <a:off x="1899337" y="2698946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9)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2145369" y="269894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788104" y="2698946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222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1173943" y="269894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–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1375919" y="2698946"/>
            <a:ext cx="460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(24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1709576" y="2698946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×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2385255" y="2698946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1185046" y="295985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1376045" y="2959856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222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1781925" y="295985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–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1981951" y="2959856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9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2209843" y="2956936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×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2412389" y="2959856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24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539552" y="2685727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1185046" y="322406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1376045" y="3224066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222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1781925" y="322406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–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1981951" y="3224066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9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170024" y="3224066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×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2344542" y="3225585"/>
            <a:ext cx="7521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[468 – 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1185046" y="355724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1376045" y="3557243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222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1781925" y="355724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–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1981951" y="3557243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9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2170024" y="3557243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×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2364203" y="3557243"/>
            <a:ext cx="548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468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2762582" y="355724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2953082" y="3557243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(9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3186420" y="3557243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×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3371074" y="3557243"/>
            <a:ext cx="330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3547360" y="3557243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×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3753169" y="3557243"/>
            <a:ext cx="5610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222)</a:t>
            </a:r>
          </a:p>
        </p:txBody>
      </p:sp>
      <p:sp>
        <p:nvSpPr>
          <p:cNvPr id="256" name="Rectangle 255"/>
          <p:cNvSpPr/>
          <p:nvPr/>
        </p:nvSpPr>
        <p:spPr>
          <a:xfrm>
            <a:off x="1203776" y="477992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17958" y="4779927"/>
            <a:ext cx="879810" cy="307777"/>
            <a:chOff x="2317958" y="4779927"/>
            <a:chExt cx="879810" cy="307777"/>
          </a:xfrm>
        </p:grpSpPr>
        <p:sp>
          <p:nvSpPr>
            <p:cNvPr id="261" name="Rectangle 260"/>
            <p:cNvSpPr/>
            <p:nvPr/>
          </p:nvSpPr>
          <p:spPr>
            <a:xfrm>
              <a:off x="2317958" y="4779927"/>
              <a:ext cx="548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(–9)</a:t>
              </a: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648351" y="4779927"/>
              <a:ext cx="54941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468</a:t>
              </a:r>
            </a:p>
          </p:txBody>
        </p:sp>
      </p:grpSp>
      <p:sp>
        <p:nvSpPr>
          <p:cNvPr id="272" name="Rectangle 271"/>
          <p:cNvSpPr/>
          <p:nvPr/>
        </p:nvSpPr>
        <p:spPr>
          <a:xfrm>
            <a:off x="5794059" y="379588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73" name="Rectangle 272"/>
          <p:cNvSpPr/>
          <p:nvPr/>
        </p:nvSpPr>
        <p:spPr>
          <a:xfrm>
            <a:off x="6044130" y="3795886"/>
            <a:ext cx="5416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468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680906" y="379588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275" name="Rectangle 274"/>
          <p:cNvSpPr/>
          <p:nvPr/>
        </p:nvSpPr>
        <p:spPr>
          <a:xfrm>
            <a:off x="6875122" y="3795886"/>
            <a:ext cx="548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222</a:t>
            </a:r>
          </a:p>
        </p:txBody>
      </p:sp>
      <p:sp>
        <p:nvSpPr>
          <p:cNvPr id="277" name="Rectangle 276"/>
          <p:cNvSpPr/>
          <p:nvPr/>
        </p:nvSpPr>
        <p:spPr>
          <a:xfrm>
            <a:off x="7203738" y="3795886"/>
            <a:ext cx="4312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Lucida Sans" panose="020B0602030504020204" pitchFamily="34" charset="0"/>
              </a:rPr>
              <a:t>(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y</a:t>
            </a:r>
            <a:r>
              <a:rPr lang="en-US" sz="1400" b="1" dirty="0">
                <a:solidFill>
                  <a:schemeClr val="bg1"/>
                </a:solidFill>
                <a:latin typeface="Lucida Sans" panose="020B0602030504020204" pitchFamily="34" charset="0"/>
              </a:rPr>
              <a:t>)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6078038" y="4072234"/>
            <a:ext cx="23823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where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x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= –9 and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y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= 19.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4016" y="256300"/>
            <a:ext cx="800960" cy="523242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28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714968" y="364033"/>
            <a:ext cx="7241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608"/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Express the HCF of 468 and 222 as 468</a:t>
            </a:r>
            <a:r>
              <a:rPr lang="en-US" sz="1400" b="1" i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</a:t>
            </a:r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+ 222</a:t>
            </a:r>
            <a:r>
              <a:rPr lang="en-US" sz="1400" b="1" i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y</a:t>
            </a:r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where </a:t>
            </a:r>
            <a:r>
              <a:rPr lang="en-US" sz="1400" b="1" i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</a:t>
            </a:r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, </a:t>
            </a:r>
            <a:r>
              <a:rPr lang="en-US" sz="1400" b="1" i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y</a:t>
            </a:r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are integers in two different ways. 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94945" y="898454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Sol.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720904" y="891183"/>
            <a:ext cx="29523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Century Schoolbook" panose="02040604050505020304" pitchFamily="18" charset="0"/>
              </a:rPr>
              <a:t>To show   :-  6  =  468</a:t>
            </a:r>
            <a:r>
              <a:rPr lang="en-US" sz="1400" b="1" i="1" dirty="0">
                <a:solidFill>
                  <a:srgbClr val="FFC000"/>
                </a:solidFill>
                <a:latin typeface="Century Schoolbook" panose="02040604050505020304" pitchFamily="18" charset="0"/>
              </a:rPr>
              <a:t>x</a:t>
            </a:r>
            <a:r>
              <a:rPr lang="en-US" sz="1400" b="1" dirty="0">
                <a:solidFill>
                  <a:srgbClr val="FFC000"/>
                </a:solidFill>
                <a:latin typeface="Century Schoolbook" panose="02040604050505020304" pitchFamily="18" charset="0"/>
              </a:rPr>
              <a:t> + 222</a:t>
            </a:r>
            <a:r>
              <a:rPr lang="en-US" sz="1400" b="1" i="1" dirty="0">
                <a:solidFill>
                  <a:srgbClr val="FFC000"/>
                </a:solidFill>
                <a:latin typeface="Century Schoolbook" panose="02040604050505020304" pitchFamily="18" charset="0"/>
              </a:rPr>
              <a:t>y</a:t>
            </a:r>
            <a:r>
              <a:rPr lang="en-US" sz="1400" b="1" dirty="0">
                <a:solidFill>
                  <a:srgbClr val="FFC000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832943" y="2089513"/>
            <a:ext cx="1908334" cy="280443"/>
          </a:xfrm>
          <a:prstGeom prst="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539552" y="2073473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830497" y="2073473"/>
            <a:ext cx="15183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HCF (468, 222)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2240339" y="207347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2440364" y="2073473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720904" y="1174328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468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1202655" y="117432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1434311" y="1174328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222</a:t>
            </a:r>
          </a:p>
        </p:txBody>
      </p:sp>
      <p:sp>
        <p:nvSpPr>
          <p:cNvPr id="238" name="Rectangle 237"/>
          <p:cNvSpPr/>
          <p:nvPr/>
        </p:nvSpPr>
        <p:spPr>
          <a:xfrm>
            <a:off x="1882513" y="1174328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×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2111113" y="117432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240" name="Rectangle 239"/>
          <p:cNvSpPr/>
          <p:nvPr/>
        </p:nvSpPr>
        <p:spPr>
          <a:xfrm>
            <a:off x="2327761" y="117432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2532593" y="1174328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24</a:t>
            </a:r>
          </a:p>
        </p:txBody>
      </p:sp>
      <p:sp>
        <p:nvSpPr>
          <p:cNvPr id="279" name="Rectangle 278"/>
          <p:cNvSpPr/>
          <p:nvPr/>
        </p:nvSpPr>
        <p:spPr>
          <a:xfrm>
            <a:off x="720904" y="1446504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222</a:t>
            </a:r>
          </a:p>
        </p:txBody>
      </p:sp>
      <p:sp>
        <p:nvSpPr>
          <p:cNvPr id="280" name="Rectangle 279"/>
          <p:cNvSpPr/>
          <p:nvPr/>
        </p:nvSpPr>
        <p:spPr>
          <a:xfrm>
            <a:off x="1202655" y="144650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81" name="Rectangle 280"/>
          <p:cNvSpPr/>
          <p:nvPr/>
        </p:nvSpPr>
        <p:spPr>
          <a:xfrm>
            <a:off x="1558136" y="1446504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24</a:t>
            </a:r>
          </a:p>
        </p:txBody>
      </p:sp>
      <p:sp>
        <p:nvSpPr>
          <p:cNvPr id="282" name="Rectangle 281"/>
          <p:cNvSpPr/>
          <p:nvPr/>
        </p:nvSpPr>
        <p:spPr>
          <a:xfrm>
            <a:off x="1882513" y="1446504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×</a:t>
            </a:r>
          </a:p>
        </p:txBody>
      </p:sp>
      <p:sp>
        <p:nvSpPr>
          <p:cNvPr id="283" name="Rectangle 282"/>
          <p:cNvSpPr/>
          <p:nvPr/>
        </p:nvSpPr>
        <p:spPr>
          <a:xfrm>
            <a:off x="2111113" y="1446504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9</a:t>
            </a:r>
          </a:p>
        </p:txBody>
      </p:sp>
      <p:sp>
        <p:nvSpPr>
          <p:cNvPr id="284" name="Rectangle 283"/>
          <p:cNvSpPr/>
          <p:nvPr/>
        </p:nvSpPr>
        <p:spPr>
          <a:xfrm>
            <a:off x="2327761" y="144650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285" name="Rectangle 284"/>
          <p:cNvSpPr/>
          <p:nvPr/>
        </p:nvSpPr>
        <p:spPr>
          <a:xfrm>
            <a:off x="2551643" y="1446504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819842" y="1784022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24</a:t>
            </a:r>
          </a:p>
        </p:txBody>
      </p:sp>
      <p:sp>
        <p:nvSpPr>
          <p:cNvPr id="287" name="Rectangle 286"/>
          <p:cNvSpPr/>
          <p:nvPr/>
        </p:nvSpPr>
        <p:spPr>
          <a:xfrm>
            <a:off x="1202655" y="178402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88" name="Rectangle 287"/>
          <p:cNvSpPr/>
          <p:nvPr/>
        </p:nvSpPr>
        <p:spPr>
          <a:xfrm>
            <a:off x="1668069" y="1784022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</a:p>
        </p:txBody>
      </p:sp>
      <p:sp>
        <p:nvSpPr>
          <p:cNvPr id="289" name="Rectangle 288"/>
          <p:cNvSpPr/>
          <p:nvPr/>
        </p:nvSpPr>
        <p:spPr>
          <a:xfrm>
            <a:off x="1882513" y="1784022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×</a:t>
            </a:r>
          </a:p>
        </p:txBody>
      </p:sp>
      <p:sp>
        <p:nvSpPr>
          <p:cNvPr id="290" name="Rectangle 289"/>
          <p:cNvSpPr/>
          <p:nvPr/>
        </p:nvSpPr>
        <p:spPr>
          <a:xfrm>
            <a:off x="2111113" y="1784022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291" name="Rectangle 290"/>
          <p:cNvSpPr/>
          <p:nvPr/>
        </p:nvSpPr>
        <p:spPr>
          <a:xfrm>
            <a:off x="2327761" y="178402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292" name="Rectangle 291"/>
          <p:cNvSpPr/>
          <p:nvPr/>
        </p:nvSpPr>
        <p:spPr>
          <a:xfrm>
            <a:off x="2551643" y="1784022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0</a:t>
            </a:r>
          </a:p>
        </p:txBody>
      </p:sp>
      <p:sp>
        <p:nvSpPr>
          <p:cNvPr id="294" name="Rectangle 293"/>
          <p:cNvSpPr/>
          <p:nvPr/>
        </p:nvSpPr>
        <p:spPr>
          <a:xfrm>
            <a:off x="3319397" y="1168995"/>
            <a:ext cx="6206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….(</a:t>
            </a:r>
            <a:r>
              <a:rPr lang="en-US" sz="1400" b="1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i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)</a:t>
            </a:r>
          </a:p>
        </p:txBody>
      </p:sp>
      <p:sp>
        <p:nvSpPr>
          <p:cNvPr id="295" name="Rectangle 294"/>
          <p:cNvSpPr/>
          <p:nvPr/>
        </p:nvSpPr>
        <p:spPr>
          <a:xfrm>
            <a:off x="3253674" y="1441171"/>
            <a:ext cx="6864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….(ii)</a:t>
            </a:r>
          </a:p>
        </p:txBody>
      </p:sp>
      <p:sp>
        <p:nvSpPr>
          <p:cNvPr id="296" name="Rectangle 295"/>
          <p:cNvSpPr/>
          <p:nvPr/>
        </p:nvSpPr>
        <p:spPr>
          <a:xfrm>
            <a:off x="3187951" y="1778689"/>
            <a:ext cx="752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….(iii)</a:t>
            </a:r>
          </a:p>
        </p:txBody>
      </p:sp>
      <p:sp>
        <p:nvSpPr>
          <p:cNvPr id="297" name="Rectangle 296"/>
          <p:cNvSpPr/>
          <p:nvPr/>
        </p:nvSpPr>
        <p:spPr>
          <a:xfrm>
            <a:off x="1185046" y="385832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98" name="Rectangle 297"/>
          <p:cNvSpPr/>
          <p:nvPr/>
        </p:nvSpPr>
        <p:spPr>
          <a:xfrm>
            <a:off x="1376045" y="3858323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222</a:t>
            </a:r>
          </a:p>
        </p:txBody>
      </p:sp>
      <p:sp>
        <p:nvSpPr>
          <p:cNvPr id="299" name="Rectangle 298"/>
          <p:cNvSpPr/>
          <p:nvPr/>
        </p:nvSpPr>
        <p:spPr>
          <a:xfrm>
            <a:off x="1781925" y="385832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–</a:t>
            </a:r>
          </a:p>
        </p:txBody>
      </p:sp>
      <p:sp>
        <p:nvSpPr>
          <p:cNvPr id="300" name="Rectangle 299"/>
          <p:cNvSpPr/>
          <p:nvPr/>
        </p:nvSpPr>
        <p:spPr>
          <a:xfrm>
            <a:off x="1981951" y="3858323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9</a:t>
            </a:r>
          </a:p>
        </p:txBody>
      </p:sp>
      <p:sp>
        <p:nvSpPr>
          <p:cNvPr id="301" name="Rectangle 300"/>
          <p:cNvSpPr/>
          <p:nvPr/>
        </p:nvSpPr>
        <p:spPr>
          <a:xfrm>
            <a:off x="2170024" y="3858323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×</a:t>
            </a:r>
          </a:p>
        </p:txBody>
      </p:sp>
      <p:sp>
        <p:nvSpPr>
          <p:cNvPr id="302" name="Rectangle 301"/>
          <p:cNvSpPr/>
          <p:nvPr/>
        </p:nvSpPr>
        <p:spPr>
          <a:xfrm>
            <a:off x="2364203" y="3858323"/>
            <a:ext cx="548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468</a:t>
            </a:r>
          </a:p>
        </p:txBody>
      </p:sp>
      <p:sp>
        <p:nvSpPr>
          <p:cNvPr id="303" name="Rectangle 302"/>
          <p:cNvSpPr/>
          <p:nvPr/>
        </p:nvSpPr>
        <p:spPr>
          <a:xfrm>
            <a:off x="2762582" y="385832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304" name="Rectangle 303"/>
          <p:cNvSpPr/>
          <p:nvPr/>
        </p:nvSpPr>
        <p:spPr>
          <a:xfrm>
            <a:off x="2953082" y="3858323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18</a:t>
            </a:r>
          </a:p>
        </p:txBody>
      </p:sp>
      <p:sp>
        <p:nvSpPr>
          <p:cNvPr id="307" name="Rectangle 306"/>
          <p:cNvSpPr/>
          <p:nvPr/>
        </p:nvSpPr>
        <p:spPr>
          <a:xfrm>
            <a:off x="3252041" y="3858323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×</a:t>
            </a:r>
          </a:p>
        </p:txBody>
      </p:sp>
      <p:sp>
        <p:nvSpPr>
          <p:cNvPr id="308" name="Rectangle 307"/>
          <p:cNvSpPr/>
          <p:nvPr/>
        </p:nvSpPr>
        <p:spPr>
          <a:xfrm>
            <a:off x="3459175" y="3858323"/>
            <a:ext cx="548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222</a:t>
            </a:r>
          </a:p>
        </p:txBody>
      </p:sp>
      <p:sp>
        <p:nvSpPr>
          <p:cNvPr id="309" name="Rectangle 308"/>
          <p:cNvSpPr/>
          <p:nvPr/>
        </p:nvSpPr>
        <p:spPr>
          <a:xfrm>
            <a:off x="1185046" y="415293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310" name="Rectangle 309"/>
          <p:cNvSpPr/>
          <p:nvPr/>
        </p:nvSpPr>
        <p:spPr>
          <a:xfrm>
            <a:off x="1376045" y="4152938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222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805141" y="4152938"/>
            <a:ext cx="1121702" cy="307777"/>
            <a:chOff x="2805141" y="4152938"/>
            <a:chExt cx="1121702" cy="307777"/>
          </a:xfrm>
        </p:grpSpPr>
        <p:sp>
          <p:nvSpPr>
            <p:cNvPr id="311" name="Rectangle 310"/>
            <p:cNvSpPr/>
            <p:nvPr/>
          </p:nvSpPr>
          <p:spPr>
            <a:xfrm>
              <a:off x="2805141" y="4152938"/>
              <a:ext cx="2744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–</a:t>
              </a: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2995641" y="4152938"/>
              <a:ext cx="2872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9</a:t>
              </a:r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3183714" y="4152938"/>
              <a:ext cx="3016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×</a:t>
              </a: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3377893" y="4152938"/>
              <a:ext cx="548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468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773935" y="4152938"/>
            <a:ext cx="1126840" cy="307777"/>
            <a:chOff x="1773935" y="4152938"/>
            <a:chExt cx="1126840" cy="307777"/>
          </a:xfrm>
        </p:grpSpPr>
        <p:sp>
          <p:nvSpPr>
            <p:cNvPr id="319" name="Rectangle 318"/>
            <p:cNvSpPr/>
            <p:nvPr/>
          </p:nvSpPr>
          <p:spPr>
            <a:xfrm>
              <a:off x="1773935" y="4152938"/>
              <a:ext cx="2920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+</a:t>
              </a: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1950146" y="4152938"/>
              <a:ext cx="3898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18</a:t>
              </a:r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2219551" y="4152938"/>
              <a:ext cx="3016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×</a:t>
              </a:r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2411760" y="4152938"/>
              <a:ext cx="48901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222</a:t>
              </a:r>
            </a:p>
          </p:txBody>
        </p:sp>
      </p:grpSp>
      <p:sp>
        <p:nvSpPr>
          <p:cNvPr id="323" name="Rectangle 322"/>
          <p:cNvSpPr/>
          <p:nvPr/>
        </p:nvSpPr>
        <p:spPr>
          <a:xfrm>
            <a:off x="1204164" y="446903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324" name="Rectangle 323"/>
          <p:cNvSpPr/>
          <p:nvPr/>
        </p:nvSpPr>
        <p:spPr>
          <a:xfrm>
            <a:off x="1376045" y="4469038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222</a:t>
            </a:r>
          </a:p>
        </p:txBody>
      </p:sp>
      <p:sp>
        <p:nvSpPr>
          <p:cNvPr id="325" name="Rectangle 324"/>
          <p:cNvSpPr/>
          <p:nvPr/>
        </p:nvSpPr>
        <p:spPr>
          <a:xfrm>
            <a:off x="2456673" y="4469038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328" name="Rectangle 327"/>
          <p:cNvSpPr/>
          <p:nvPr/>
        </p:nvSpPr>
        <p:spPr>
          <a:xfrm>
            <a:off x="3005557" y="4473801"/>
            <a:ext cx="4882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468</a:t>
            </a:r>
          </a:p>
        </p:txBody>
      </p:sp>
      <p:sp>
        <p:nvSpPr>
          <p:cNvPr id="330" name="Rectangle 329"/>
          <p:cNvSpPr/>
          <p:nvPr/>
        </p:nvSpPr>
        <p:spPr>
          <a:xfrm>
            <a:off x="1688206" y="4469038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(1</a:t>
            </a:r>
          </a:p>
        </p:txBody>
      </p:sp>
      <p:sp>
        <p:nvSpPr>
          <p:cNvPr id="331" name="Rectangle 330"/>
          <p:cNvSpPr/>
          <p:nvPr/>
        </p:nvSpPr>
        <p:spPr>
          <a:xfrm>
            <a:off x="1923662" y="4469038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332" name="Rectangle 331"/>
          <p:cNvSpPr/>
          <p:nvPr/>
        </p:nvSpPr>
        <p:spPr>
          <a:xfrm>
            <a:off x="2082152" y="4469038"/>
            <a:ext cx="5015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18)</a:t>
            </a:r>
          </a:p>
        </p:txBody>
      </p:sp>
      <p:sp>
        <p:nvSpPr>
          <p:cNvPr id="333" name="Rectangle 332"/>
          <p:cNvSpPr/>
          <p:nvPr/>
        </p:nvSpPr>
        <p:spPr>
          <a:xfrm>
            <a:off x="2651736" y="4469038"/>
            <a:ext cx="5252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(–9)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015349" y="3562718"/>
            <a:ext cx="1811961" cy="307777"/>
            <a:chOff x="6008206" y="3893654"/>
            <a:chExt cx="1811961" cy="307777"/>
          </a:xfrm>
        </p:grpSpPr>
        <p:sp>
          <p:nvSpPr>
            <p:cNvPr id="257" name="Rectangle 256"/>
            <p:cNvSpPr/>
            <p:nvPr/>
          </p:nvSpPr>
          <p:spPr>
            <a:xfrm>
              <a:off x="6956855" y="3893654"/>
              <a:ext cx="548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222</a:t>
              </a: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7289252" y="3893654"/>
              <a:ext cx="53091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(19)</a:t>
              </a: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6760994" y="3893654"/>
              <a:ext cx="2920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+</a:t>
              </a: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6008206" y="3893654"/>
              <a:ext cx="548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468</a:t>
              </a: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6324570" y="3893654"/>
              <a:ext cx="57091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(–9)</a:t>
              </a:r>
            </a:p>
          </p:txBody>
        </p:sp>
      </p:grpSp>
      <p:sp>
        <p:nvSpPr>
          <p:cNvPr id="339" name="Rectangle 338"/>
          <p:cNvSpPr/>
          <p:nvPr/>
        </p:nvSpPr>
        <p:spPr>
          <a:xfrm>
            <a:off x="974236" y="2959856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</a:p>
        </p:txBody>
      </p:sp>
      <p:sp>
        <p:nvSpPr>
          <p:cNvPr id="340" name="Rectangle 339"/>
          <p:cNvSpPr/>
          <p:nvPr/>
        </p:nvSpPr>
        <p:spPr>
          <a:xfrm>
            <a:off x="539552" y="2959856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341" name="Rectangle 340"/>
          <p:cNvSpPr/>
          <p:nvPr/>
        </p:nvSpPr>
        <p:spPr>
          <a:xfrm>
            <a:off x="974236" y="3224066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</a:p>
        </p:txBody>
      </p:sp>
      <p:sp>
        <p:nvSpPr>
          <p:cNvPr id="342" name="Rectangle 341"/>
          <p:cNvSpPr/>
          <p:nvPr/>
        </p:nvSpPr>
        <p:spPr>
          <a:xfrm>
            <a:off x="539552" y="3224066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343" name="Rectangle 342"/>
          <p:cNvSpPr/>
          <p:nvPr/>
        </p:nvSpPr>
        <p:spPr>
          <a:xfrm>
            <a:off x="974236" y="3557243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</a:p>
        </p:txBody>
      </p:sp>
      <p:sp>
        <p:nvSpPr>
          <p:cNvPr id="344" name="Rectangle 343"/>
          <p:cNvSpPr/>
          <p:nvPr/>
        </p:nvSpPr>
        <p:spPr>
          <a:xfrm>
            <a:off x="539552" y="3557243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345" name="Rectangle 344"/>
          <p:cNvSpPr/>
          <p:nvPr/>
        </p:nvSpPr>
        <p:spPr>
          <a:xfrm>
            <a:off x="974236" y="3858323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</a:p>
        </p:txBody>
      </p:sp>
      <p:sp>
        <p:nvSpPr>
          <p:cNvPr id="346" name="Rectangle 345"/>
          <p:cNvSpPr/>
          <p:nvPr/>
        </p:nvSpPr>
        <p:spPr>
          <a:xfrm>
            <a:off x="539552" y="3858323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347" name="Rectangle 346"/>
          <p:cNvSpPr/>
          <p:nvPr/>
        </p:nvSpPr>
        <p:spPr>
          <a:xfrm>
            <a:off x="974236" y="415293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</a:p>
        </p:txBody>
      </p:sp>
      <p:sp>
        <p:nvSpPr>
          <p:cNvPr id="348" name="Rectangle 347"/>
          <p:cNvSpPr/>
          <p:nvPr/>
        </p:nvSpPr>
        <p:spPr>
          <a:xfrm>
            <a:off x="539552" y="4152938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349" name="Rectangle 348"/>
          <p:cNvSpPr/>
          <p:nvPr/>
        </p:nvSpPr>
        <p:spPr>
          <a:xfrm>
            <a:off x="974236" y="446903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</a:p>
        </p:txBody>
      </p:sp>
      <p:sp>
        <p:nvSpPr>
          <p:cNvPr id="350" name="Rectangle 349"/>
          <p:cNvSpPr/>
          <p:nvPr/>
        </p:nvSpPr>
        <p:spPr>
          <a:xfrm>
            <a:off x="539552" y="4469038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351" name="Rectangle 350"/>
          <p:cNvSpPr/>
          <p:nvPr/>
        </p:nvSpPr>
        <p:spPr>
          <a:xfrm>
            <a:off x="974236" y="4779927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</a:p>
        </p:txBody>
      </p:sp>
      <p:sp>
        <p:nvSpPr>
          <p:cNvPr id="352" name="Rectangle 351"/>
          <p:cNvSpPr/>
          <p:nvPr/>
        </p:nvSpPr>
        <p:spPr>
          <a:xfrm>
            <a:off x="539552" y="4779927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354" name="Rectangle 353"/>
          <p:cNvSpPr/>
          <p:nvPr/>
        </p:nvSpPr>
        <p:spPr>
          <a:xfrm>
            <a:off x="1381132" y="4779927"/>
            <a:ext cx="548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222</a:t>
            </a:r>
          </a:p>
        </p:txBody>
      </p:sp>
      <p:sp>
        <p:nvSpPr>
          <p:cNvPr id="356" name="Rectangle 355"/>
          <p:cNvSpPr/>
          <p:nvPr/>
        </p:nvSpPr>
        <p:spPr>
          <a:xfrm>
            <a:off x="1704380" y="4779927"/>
            <a:ext cx="5309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(19)</a:t>
            </a:r>
          </a:p>
        </p:txBody>
      </p:sp>
      <p:sp>
        <p:nvSpPr>
          <p:cNvPr id="357" name="Rectangle 356"/>
          <p:cNvSpPr/>
          <p:nvPr/>
        </p:nvSpPr>
        <p:spPr>
          <a:xfrm>
            <a:off x="2134123" y="4779927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359" name="Rectangle 358"/>
          <p:cNvSpPr/>
          <p:nvPr/>
        </p:nvSpPr>
        <p:spPr>
          <a:xfrm>
            <a:off x="3854086" y="2429111"/>
            <a:ext cx="12238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.…from  (ii)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6372200" y="3795886"/>
            <a:ext cx="5623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Lucida Sans" panose="020B0602030504020204" pitchFamily="34" charset="0"/>
              </a:rPr>
              <a:t>(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x</a:t>
            </a:r>
            <a:r>
              <a:rPr lang="en-US" sz="1400" b="1" dirty="0">
                <a:solidFill>
                  <a:schemeClr val="bg1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65" name="Rounded Rectangle 164"/>
          <p:cNvSpPr/>
          <p:nvPr/>
        </p:nvSpPr>
        <p:spPr>
          <a:xfrm>
            <a:off x="749185" y="1465867"/>
            <a:ext cx="2078559" cy="255074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166" name="Curved Down Arrow 165"/>
          <p:cNvSpPr/>
          <p:nvPr/>
        </p:nvSpPr>
        <p:spPr>
          <a:xfrm flipH="1">
            <a:off x="1169785" y="2336041"/>
            <a:ext cx="515916" cy="186140"/>
          </a:xfrm>
          <a:prstGeom prst="curvedDownArrow">
            <a:avLst>
              <a:gd name="adj1" fmla="val 23535"/>
              <a:gd name="adj2" fmla="val 74879"/>
              <a:gd name="adj3" fmla="val 23294"/>
            </a:avLst>
          </a:prstGeom>
          <a:solidFill>
            <a:srgbClr val="FFFF0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67" name="Straight Connector 166"/>
          <p:cNvCxnSpPr/>
          <p:nvPr/>
        </p:nvCxnSpPr>
        <p:spPr>
          <a:xfrm>
            <a:off x="1545715" y="2689170"/>
            <a:ext cx="557366" cy="0"/>
          </a:xfrm>
          <a:prstGeom prst="line">
            <a:avLst/>
          </a:prstGeom>
          <a:ln w="19050">
            <a:solidFill>
              <a:srgbClr val="00FFF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2404762" y="2698946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9)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1183210" y="269894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1364454" y="2698946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222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1726998" y="269894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–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1881344" y="2698946"/>
            <a:ext cx="460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(24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2215001" y="2698946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×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981325" y="2698946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2444161" y="2954015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9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1947667" y="2954015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24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2209843" y="2956936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×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3915974" y="3236766"/>
            <a:ext cx="11619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.…from  (i)</a:t>
            </a:r>
          </a:p>
        </p:txBody>
      </p:sp>
      <p:sp>
        <p:nvSpPr>
          <p:cNvPr id="225" name="Oval 224"/>
          <p:cNvSpPr/>
          <p:nvPr/>
        </p:nvSpPr>
        <p:spPr>
          <a:xfrm>
            <a:off x="2458027" y="3008273"/>
            <a:ext cx="291355" cy="22861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Schoolbook" pitchFamily="18" charset="0"/>
            </a:endParaRPr>
          </a:p>
        </p:txBody>
      </p:sp>
      <p:sp>
        <p:nvSpPr>
          <p:cNvPr id="226" name="Oval 225"/>
          <p:cNvSpPr/>
          <p:nvPr/>
        </p:nvSpPr>
        <p:spPr>
          <a:xfrm>
            <a:off x="2575020" y="1210055"/>
            <a:ext cx="291355" cy="22861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Schoolbook" pitchFamily="18" charset="0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1993219" y="3269476"/>
            <a:ext cx="238775" cy="22861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Schoolbook" pitchFamily="18" charset="0"/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2477392" y="3269476"/>
            <a:ext cx="357912" cy="22861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Schoolbook" pitchFamily="18" charset="0"/>
            </a:endParaRPr>
          </a:p>
        </p:txBody>
      </p:sp>
      <p:sp>
        <p:nvSpPr>
          <p:cNvPr id="242" name="Oval 241"/>
          <p:cNvSpPr/>
          <p:nvPr/>
        </p:nvSpPr>
        <p:spPr>
          <a:xfrm>
            <a:off x="1826029" y="3303735"/>
            <a:ext cx="166252" cy="17475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Schoolbook" pitchFamily="18" charset="0"/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2818397" y="3304530"/>
            <a:ext cx="166252" cy="174754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Schoolbook" pitchFamily="18" charset="0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2887519" y="3225585"/>
            <a:ext cx="9485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(222 × 2)</a:t>
            </a:r>
          </a:p>
        </p:txBody>
      </p:sp>
      <p:sp>
        <p:nvSpPr>
          <p:cNvPr id="245" name="Rectangle 244"/>
          <p:cNvSpPr/>
          <p:nvPr/>
        </p:nvSpPr>
        <p:spPr>
          <a:xfrm>
            <a:off x="3638309" y="3225585"/>
            <a:ext cx="2277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]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2887519" y="3222302"/>
            <a:ext cx="9485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(2 × 222)</a:t>
            </a:r>
          </a:p>
        </p:txBody>
      </p:sp>
      <p:sp>
        <p:nvSpPr>
          <p:cNvPr id="248" name="Oval 247"/>
          <p:cNvSpPr/>
          <p:nvPr/>
        </p:nvSpPr>
        <p:spPr>
          <a:xfrm>
            <a:off x="2940342" y="3259742"/>
            <a:ext cx="900159" cy="257611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Schoolbook" pitchFamily="18" charset="0"/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2986899" y="3584530"/>
            <a:ext cx="648997" cy="260187"/>
          </a:xfrm>
          <a:prstGeom prst="ellipse">
            <a:avLst/>
          </a:prstGeom>
          <a:noFill/>
          <a:ln w="19050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Schoolbook" pitchFamily="18" charset="0"/>
            </a:endParaRPr>
          </a:p>
        </p:txBody>
      </p:sp>
      <p:cxnSp>
        <p:nvCxnSpPr>
          <p:cNvPr id="250" name="Straight Connector 249"/>
          <p:cNvCxnSpPr/>
          <p:nvPr/>
        </p:nvCxnSpPr>
        <p:spPr>
          <a:xfrm>
            <a:off x="1472917" y="4405854"/>
            <a:ext cx="766348" cy="0"/>
          </a:xfrm>
          <a:prstGeom prst="line">
            <a:avLst/>
          </a:prstGeom>
          <a:ln w="19050">
            <a:solidFill>
              <a:srgbClr val="00FFF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305848" y="4779927"/>
            <a:ext cx="870284" cy="307777"/>
            <a:chOff x="3187951" y="4779927"/>
            <a:chExt cx="870284" cy="307777"/>
          </a:xfrm>
        </p:grpSpPr>
        <p:sp>
          <p:nvSpPr>
            <p:cNvPr id="251" name="Rectangle 250"/>
            <p:cNvSpPr/>
            <p:nvPr/>
          </p:nvSpPr>
          <p:spPr>
            <a:xfrm>
              <a:off x="3187951" y="4779927"/>
              <a:ext cx="548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468</a:t>
              </a: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3508818" y="4779927"/>
              <a:ext cx="54941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(–9)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316442" y="3560117"/>
            <a:ext cx="769685" cy="307777"/>
            <a:chOff x="5316442" y="3560117"/>
            <a:chExt cx="769685" cy="307777"/>
          </a:xfrm>
        </p:grpSpPr>
        <p:sp>
          <p:nvSpPr>
            <p:cNvPr id="253" name="Rectangle 252"/>
            <p:cNvSpPr/>
            <p:nvPr/>
          </p:nvSpPr>
          <p:spPr>
            <a:xfrm>
              <a:off x="5794059" y="3560117"/>
              <a:ext cx="2920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=</a:t>
              </a: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5602276" y="3560117"/>
              <a:ext cx="2872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6</a:t>
              </a: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5316442" y="3560117"/>
              <a:ext cx="3401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\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26886" y="3560117"/>
            <a:ext cx="1795000" cy="307777"/>
            <a:chOff x="6026886" y="3560117"/>
            <a:chExt cx="1795000" cy="307777"/>
          </a:xfrm>
        </p:grpSpPr>
        <p:sp>
          <p:nvSpPr>
            <p:cNvPr id="264" name="Rectangle 263"/>
            <p:cNvSpPr/>
            <p:nvPr/>
          </p:nvSpPr>
          <p:spPr>
            <a:xfrm>
              <a:off x="6026886" y="3560117"/>
              <a:ext cx="548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222</a:t>
              </a: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6350134" y="3560117"/>
              <a:ext cx="53091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(19)</a:t>
              </a: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6751299" y="3560117"/>
              <a:ext cx="2936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+</a:t>
              </a:r>
            </a:p>
          </p:txBody>
        </p:sp>
        <p:grpSp>
          <p:nvGrpSpPr>
            <p:cNvPr id="267" name="Group 266"/>
            <p:cNvGrpSpPr/>
            <p:nvPr/>
          </p:nvGrpSpPr>
          <p:grpSpPr>
            <a:xfrm>
              <a:off x="6951602" y="3560117"/>
              <a:ext cx="870284" cy="307777"/>
              <a:chOff x="3187951" y="4779927"/>
              <a:chExt cx="870284" cy="307777"/>
            </a:xfrm>
          </p:grpSpPr>
          <p:sp>
            <p:nvSpPr>
              <p:cNvPr id="268" name="Rectangle 267"/>
              <p:cNvSpPr/>
              <p:nvPr/>
            </p:nvSpPr>
            <p:spPr>
              <a:xfrm>
                <a:off x="3187951" y="4779927"/>
                <a:ext cx="54895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Century Schoolbook" panose="02040604050505020304" pitchFamily="18" charset="0"/>
                  </a:rPr>
                  <a:t>468</a:t>
                </a:r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3508818" y="4779927"/>
                <a:ext cx="54941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Century Schoolbook" panose="02040604050505020304" pitchFamily="18" charset="0"/>
                  </a:rPr>
                  <a:t>(–9)</a:t>
                </a:r>
              </a:p>
            </p:txBody>
          </p:sp>
        </p:grpSp>
      </p:grpSp>
      <p:cxnSp>
        <p:nvCxnSpPr>
          <p:cNvPr id="11" name="Straight Connector 10"/>
          <p:cNvCxnSpPr/>
          <p:nvPr/>
        </p:nvCxnSpPr>
        <p:spPr>
          <a:xfrm>
            <a:off x="5258172" y="3614695"/>
            <a:ext cx="0" cy="93145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ounded Rectangle 269"/>
          <p:cNvSpPr/>
          <p:nvPr/>
        </p:nvSpPr>
        <p:spPr>
          <a:xfrm>
            <a:off x="770615" y="398004"/>
            <a:ext cx="4285899" cy="255074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713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93827E-7 L 0.00243 -0.19167 " pathEditMode="relative" rAng="0" ptsTypes="AA">
                                      <p:cBhvr>
                                        <p:cTn id="15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-95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1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1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"/>
                            </p:stCondLst>
                            <p:childTnLst>
                              <p:par>
                                <p:cTn id="12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1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1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1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00"/>
                            </p:stCondLst>
                            <p:childTnLst>
                              <p:par>
                                <p:cTn id="214" presetID="45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00"/>
                            </p:stCondLst>
                            <p:childTnLst>
                              <p:par>
                                <p:cTn id="2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1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100"/>
                            </p:stCondLst>
                            <p:childTnLst>
                              <p:par>
                                <p:cTn id="301" presetID="45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200"/>
                            </p:stCondLst>
                            <p:childTnLst>
                              <p:par>
                                <p:cTn id="3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4" dur="50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5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9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3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7"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500"/>
                            </p:stCondLst>
                            <p:childTnLst>
                              <p:par>
                                <p:cTn id="3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4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500"/>
                            </p:stCondLst>
                            <p:childTnLst>
                              <p:par>
                                <p:cTn id="4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4" dur="5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5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5" dur="5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9" dur="5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0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3" dur="5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4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7" dur="5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8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1"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2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2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9"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1" fill="hold">
                            <p:stCondLst>
                              <p:cond delay="500"/>
                            </p:stCondLst>
                            <p:childTnLst>
                              <p:par>
                                <p:cTn id="49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9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4"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5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0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5" dur="5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6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1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6" dur="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32099E-6 L 0.0927 -0.05679 " pathEditMode="relative" rAng="0" ptsTypes="AA">
                                      <p:cBhvr>
                                        <p:cTn id="533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" y="-28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32099E-6 L -0.10417 -0.05679 " pathEditMode="relative" rAng="0" ptsTypes="AA">
                                      <p:cBhvr>
                                        <p:cTn id="539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-28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4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9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4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4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9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2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5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500"/>
                            </p:stCondLst>
                            <p:childTnLst>
                              <p:par>
                                <p:cTn id="577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>
                      <p:stCondLst>
                        <p:cond delay="indefinite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4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5679E-6 L 0.01597 -0.06266 " pathEditMode="relative" rAng="0" ptsTypes="AA">
                                      <p:cBhvr>
                                        <p:cTn id="590" dur="500" spd="-100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9" y="-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5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0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5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0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5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0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5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7.40741E-7 L 0.03698 -0.05679 " pathEditMode="relative" rAng="0" ptsTypes="AA">
                                      <p:cBhvr>
                                        <p:cTn id="631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" y="-28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fill="hold">
                      <p:stCondLst>
                        <p:cond delay="indefinite"/>
                      </p:stCondLst>
                      <p:childTnLst>
                        <p:par>
                          <p:cTn id="633" fill="hold">
                            <p:stCondLst>
                              <p:cond delay="0"/>
                            </p:stCondLst>
                            <p:childTnLst>
                              <p:par>
                                <p:cTn id="634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5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6" dur="1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7" dur="1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9" fill="hold">
                            <p:stCondLst>
                              <p:cond delay="100"/>
                            </p:stCondLst>
                            <p:childTnLst>
                              <p:par>
                                <p:cTn id="640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2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3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0" fill="hold">
                      <p:stCondLst>
                        <p:cond delay="indefinite"/>
                      </p:stCondLst>
                      <p:childTnLst>
                        <p:par>
                          <p:cTn id="651" fill="hold">
                            <p:stCondLst>
                              <p:cond delay="0"/>
                            </p:stCondLst>
                            <p:childTnLst>
                              <p:par>
                                <p:cTn id="6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58025E-6 L -0.50243 0.23951 " pathEditMode="relative" rAng="0" ptsTypes="AA">
                                      <p:cBhvr>
                                        <p:cTn id="655" dur="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22" y="11975"/>
                                    </p:animMotion>
                                  </p:childTnLst>
                                </p:cTn>
                              </p:par>
                              <p:par>
                                <p:cTn id="6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58025E-6 L -0.5092 0.2426 " pathEditMode="relative" rAng="0" ptsTypes="AA">
                                      <p:cBhvr>
                                        <p:cTn id="659" dur="5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69" y="1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3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4" dur="1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5" dur="1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7" fill="hold">
                            <p:stCondLst>
                              <p:cond delay="100"/>
                            </p:stCondLst>
                            <p:childTnLst>
                              <p:par>
                                <p:cTn id="668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0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1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2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3" fill="hold">
                      <p:stCondLst>
                        <p:cond delay="indefinite"/>
                      </p:stCondLst>
                      <p:childTnLst>
                        <p:par>
                          <p:cTn id="674" fill="hold">
                            <p:stCondLst>
                              <p:cond delay="0"/>
                            </p:stCondLst>
                            <p:childTnLst>
                              <p:par>
                                <p:cTn id="6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8" fill="hold">
                      <p:stCondLst>
                        <p:cond delay="indefinite"/>
                      </p:stCondLst>
                      <p:childTnLst>
                        <p:par>
                          <p:cTn id="679" fill="hold">
                            <p:stCondLst>
                              <p:cond delay="0"/>
                            </p:stCondLst>
                            <p:childTnLst>
                              <p:par>
                                <p:cTn id="6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2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3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4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fill="hold">
                      <p:stCondLst>
                        <p:cond delay="indefinite"/>
                      </p:stCondLst>
                      <p:childTnLst>
                        <p:par>
                          <p:cTn id="686" fill="hold">
                            <p:stCondLst>
                              <p:cond delay="0"/>
                            </p:stCondLst>
                            <p:childTnLst>
                              <p:par>
                                <p:cTn id="6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9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5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8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1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2" fill="hold">
                            <p:stCondLst>
                              <p:cond delay="500"/>
                            </p:stCondLst>
                            <p:childTnLst>
                              <p:par>
                                <p:cTn id="70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4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6" fill="hold">
                      <p:stCondLst>
                        <p:cond delay="indefinite"/>
                      </p:stCondLst>
                      <p:childTnLst>
                        <p:par>
                          <p:cTn id="707" fill="hold">
                            <p:stCondLst>
                              <p:cond delay="0"/>
                            </p:stCondLst>
                            <p:childTnLst>
                              <p:par>
                                <p:cTn id="7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0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172" grpId="1"/>
      <p:bldP spid="173" grpId="0"/>
      <p:bldP spid="173" grpId="1"/>
      <p:bldP spid="174" grpId="0"/>
      <p:bldP spid="174" grpId="1"/>
      <p:bldP spid="175" grpId="0"/>
      <p:bldP spid="175" grpId="1"/>
      <p:bldP spid="176" grpId="0"/>
      <p:bldP spid="176" grpId="1"/>
      <p:bldP spid="177" grpId="0"/>
      <p:bldP spid="177" grpId="1"/>
      <p:bldP spid="178" grpId="0"/>
      <p:bldP spid="178" grpId="1"/>
      <p:bldP spid="180" grpId="0"/>
      <p:bldP spid="181" grpId="0"/>
      <p:bldP spid="184" grpId="0"/>
      <p:bldP spid="185" grpId="1"/>
      <p:bldP spid="186" grpId="1"/>
      <p:bldP spid="187" grpId="1"/>
      <p:bldP spid="189" grpId="0"/>
      <p:bldP spid="190" grpId="0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00" grpId="0"/>
      <p:bldP spid="201" grpId="0"/>
      <p:bldP spid="202" grpId="0"/>
      <p:bldP spid="203" grpId="0"/>
      <p:bldP spid="204" grpId="0"/>
      <p:bldP spid="205" grpId="0"/>
      <p:bldP spid="206" grpId="0"/>
      <p:bldP spid="207" grpId="0"/>
      <p:bldP spid="256" grpId="0"/>
      <p:bldP spid="272" grpId="0"/>
      <p:bldP spid="273" grpId="0"/>
      <p:bldP spid="274" grpId="0"/>
      <p:bldP spid="275" grpId="0"/>
      <p:bldP spid="277" grpId="0"/>
      <p:bldP spid="278" grpId="0"/>
      <p:bldP spid="297" grpId="0"/>
      <p:bldP spid="298" grpId="0"/>
      <p:bldP spid="299" grpId="0"/>
      <p:bldP spid="300" grpId="0"/>
      <p:bldP spid="301" grpId="0"/>
      <p:bldP spid="302" grpId="0"/>
      <p:bldP spid="303" grpId="0"/>
      <p:bldP spid="304" grpId="0"/>
      <p:bldP spid="307" grpId="0"/>
      <p:bldP spid="308" grpId="0"/>
      <p:bldP spid="309" grpId="0"/>
      <p:bldP spid="310" grpId="0"/>
      <p:bldP spid="323" grpId="0"/>
      <p:bldP spid="324" grpId="0"/>
      <p:bldP spid="325" grpId="0"/>
      <p:bldP spid="328" grpId="0"/>
      <p:bldP spid="330" grpId="0"/>
      <p:bldP spid="331" grpId="0"/>
      <p:bldP spid="332" grpId="0"/>
      <p:bldP spid="333" grpId="0"/>
      <p:bldP spid="333" grpId="1"/>
      <p:bldP spid="339" grpId="0"/>
      <p:bldP spid="340" grpId="0"/>
      <p:bldP spid="341" grpId="0"/>
      <p:bldP spid="342" grpId="0"/>
      <p:bldP spid="343" grpId="0"/>
      <p:bldP spid="344" grpId="0"/>
      <p:bldP spid="345" grpId="0"/>
      <p:bldP spid="346" grpId="0"/>
      <p:bldP spid="347" grpId="0"/>
      <p:bldP spid="348" grpId="0"/>
      <p:bldP spid="349" grpId="0"/>
      <p:bldP spid="350" grpId="0"/>
      <p:bldP spid="351" grpId="0"/>
      <p:bldP spid="352" grpId="0"/>
      <p:bldP spid="354" grpId="0"/>
      <p:bldP spid="356" grpId="0"/>
      <p:bldP spid="357" grpId="0"/>
      <p:bldP spid="359" grpId="0"/>
      <p:bldP spid="164" grpId="0"/>
      <p:bldP spid="166" grpId="0" animBg="1"/>
      <p:bldP spid="166" grpId="1" animBg="1"/>
      <p:bldP spid="182" grpId="0"/>
      <p:bldP spid="183" grpId="0"/>
      <p:bldP spid="208" grpId="0"/>
      <p:bldP spid="209" grpId="0"/>
      <p:bldP spid="210" grpId="0"/>
      <p:bldP spid="211" grpId="0"/>
      <p:bldP spid="212" grpId="0"/>
      <p:bldP spid="215" grpId="0"/>
      <p:bldP spid="215" grpId="1"/>
      <p:bldP spid="216" grpId="0"/>
      <p:bldP spid="216" grpId="1"/>
      <p:bldP spid="218" grpId="0"/>
      <p:bldP spid="218" grpId="1"/>
      <p:bldP spid="219" grpId="0"/>
      <p:bldP spid="225" grpId="0" animBg="1"/>
      <p:bldP spid="225" grpId="1" animBg="1"/>
      <p:bldP spid="226" grpId="0" animBg="1"/>
      <p:bldP spid="226" grpId="1" animBg="1"/>
      <p:bldP spid="227" grpId="0" animBg="1"/>
      <p:bldP spid="227" grpId="1" animBg="1"/>
      <p:bldP spid="227" grpId="2" animBg="1"/>
      <p:bldP spid="227" grpId="3" animBg="1"/>
      <p:bldP spid="228" grpId="0" animBg="1"/>
      <p:bldP spid="228" grpId="1" animBg="1"/>
      <p:bldP spid="242" grpId="0" animBg="1"/>
      <p:bldP spid="242" grpId="1" animBg="1"/>
      <p:bldP spid="243" grpId="0" animBg="1"/>
      <p:bldP spid="243" grpId="1" animBg="1"/>
      <p:bldP spid="244" grpId="0"/>
      <p:bldP spid="244" grpId="1"/>
      <p:bldP spid="245" grpId="0"/>
      <p:bldP spid="247" grpId="1"/>
      <p:bldP spid="248" grpId="0" animBg="1"/>
      <p:bldP spid="248" grpId="1" animBg="1"/>
      <p:bldP spid="249" grpId="0" animBg="1"/>
      <p:bldP spid="24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Box 156"/>
          <p:cNvSpPr txBox="1"/>
          <p:nvPr/>
        </p:nvSpPr>
        <p:spPr>
          <a:xfrm>
            <a:off x="84016" y="256300"/>
            <a:ext cx="800960" cy="523242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28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714968" y="364033"/>
            <a:ext cx="7241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608"/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Express the HCF of 468 and 222 as 468</a:t>
            </a:r>
            <a:r>
              <a:rPr lang="en-US" sz="1400" b="1" i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</a:t>
            </a:r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+ 222</a:t>
            </a:r>
            <a:r>
              <a:rPr lang="en-US" sz="1400" b="1" i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y</a:t>
            </a:r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where </a:t>
            </a:r>
            <a:r>
              <a:rPr lang="en-US" sz="1400" b="1" i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x</a:t>
            </a:r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, </a:t>
            </a:r>
            <a:r>
              <a:rPr lang="en-US" sz="1400" b="1" i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y</a:t>
            </a:r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 are integers in two different ways. 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94945" y="898454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Sol.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67032" y="2858590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1047627" y="285859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1263216" y="2858590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222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1667898" y="2858590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×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1853680" y="2858590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19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2152859" y="285859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2339187" y="2858590"/>
            <a:ext cx="548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468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2722915" y="2858590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×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2904658" y="2858590"/>
            <a:ext cx="5709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(–9)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1047627" y="318073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1263216" y="3172365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222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1667898" y="3180733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×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1853680" y="3180733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19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2152859" y="318073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2339187" y="3180733"/>
            <a:ext cx="548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468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2722915" y="3180733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×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2904658" y="3180733"/>
            <a:ext cx="5709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(–9)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3306509" y="318073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483312" y="3180733"/>
            <a:ext cx="2569107" cy="307777"/>
            <a:chOff x="3483312" y="3180733"/>
            <a:chExt cx="2569107" cy="307777"/>
          </a:xfrm>
        </p:grpSpPr>
        <p:sp>
          <p:nvSpPr>
            <p:cNvPr id="237" name="Rectangle 236"/>
            <p:cNvSpPr/>
            <p:nvPr/>
          </p:nvSpPr>
          <p:spPr>
            <a:xfrm>
              <a:off x="3483312" y="3180733"/>
              <a:ext cx="66323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[(468</a:t>
              </a: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3983236" y="3180733"/>
              <a:ext cx="3016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×</a:t>
              </a: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4148320" y="3180733"/>
              <a:ext cx="5629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222)</a:t>
              </a: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4603750" y="3180733"/>
              <a:ext cx="2744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–</a:t>
              </a: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4754116" y="3180733"/>
              <a:ext cx="64114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(468</a:t>
              </a: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5207341" y="3180733"/>
              <a:ext cx="3016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×</a:t>
              </a: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5389085" y="3180733"/>
              <a:ext cx="6633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222)]</a:t>
              </a:r>
            </a:p>
          </p:txBody>
        </p:sp>
      </p:grpSp>
      <p:sp>
        <p:nvSpPr>
          <p:cNvPr id="281" name="Rectangle 280"/>
          <p:cNvSpPr/>
          <p:nvPr/>
        </p:nvSpPr>
        <p:spPr>
          <a:xfrm>
            <a:off x="1047627" y="350287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82" name="Rectangle 281"/>
          <p:cNvSpPr/>
          <p:nvPr/>
        </p:nvSpPr>
        <p:spPr>
          <a:xfrm>
            <a:off x="1263216" y="3494508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222</a:t>
            </a:r>
          </a:p>
        </p:txBody>
      </p:sp>
      <p:sp>
        <p:nvSpPr>
          <p:cNvPr id="283" name="Rectangle 282"/>
          <p:cNvSpPr/>
          <p:nvPr/>
        </p:nvSpPr>
        <p:spPr>
          <a:xfrm>
            <a:off x="1667898" y="3494508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×</a:t>
            </a:r>
          </a:p>
        </p:txBody>
      </p:sp>
      <p:sp>
        <p:nvSpPr>
          <p:cNvPr id="284" name="Rectangle 283"/>
          <p:cNvSpPr/>
          <p:nvPr/>
        </p:nvSpPr>
        <p:spPr>
          <a:xfrm>
            <a:off x="1853680" y="3494508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19</a:t>
            </a:r>
          </a:p>
        </p:txBody>
      </p:sp>
      <p:sp>
        <p:nvSpPr>
          <p:cNvPr id="285" name="Rectangle 284"/>
          <p:cNvSpPr/>
          <p:nvPr/>
        </p:nvSpPr>
        <p:spPr>
          <a:xfrm>
            <a:off x="2152859" y="349450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2339187" y="3494508"/>
            <a:ext cx="548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468</a:t>
            </a:r>
          </a:p>
        </p:txBody>
      </p:sp>
      <p:sp>
        <p:nvSpPr>
          <p:cNvPr id="287" name="Rectangle 286"/>
          <p:cNvSpPr/>
          <p:nvPr/>
        </p:nvSpPr>
        <p:spPr>
          <a:xfrm>
            <a:off x="2722915" y="3494508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×</a:t>
            </a:r>
          </a:p>
        </p:txBody>
      </p:sp>
      <p:sp>
        <p:nvSpPr>
          <p:cNvPr id="288" name="Rectangle 287"/>
          <p:cNvSpPr/>
          <p:nvPr/>
        </p:nvSpPr>
        <p:spPr>
          <a:xfrm>
            <a:off x="2902087" y="3494508"/>
            <a:ext cx="5180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(–9)</a:t>
            </a:r>
          </a:p>
        </p:txBody>
      </p:sp>
      <p:sp>
        <p:nvSpPr>
          <p:cNvPr id="289" name="Rectangle 288"/>
          <p:cNvSpPr/>
          <p:nvPr/>
        </p:nvSpPr>
        <p:spPr>
          <a:xfrm>
            <a:off x="3316029" y="349450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290" name="Rectangle 289"/>
          <p:cNvSpPr/>
          <p:nvPr/>
        </p:nvSpPr>
        <p:spPr>
          <a:xfrm>
            <a:off x="3514108" y="3494508"/>
            <a:ext cx="6026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(468</a:t>
            </a:r>
          </a:p>
        </p:txBody>
      </p:sp>
      <p:sp>
        <p:nvSpPr>
          <p:cNvPr id="291" name="Rectangle 290"/>
          <p:cNvSpPr/>
          <p:nvPr/>
        </p:nvSpPr>
        <p:spPr>
          <a:xfrm>
            <a:off x="3971813" y="3494508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×</a:t>
            </a:r>
          </a:p>
        </p:txBody>
      </p:sp>
      <p:sp>
        <p:nvSpPr>
          <p:cNvPr id="292" name="Rectangle 291"/>
          <p:cNvSpPr/>
          <p:nvPr/>
        </p:nvSpPr>
        <p:spPr>
          <a:xfrm>
            <a:off x="4153556" y="3494508"/>
            <a:ext cx="5709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222)</a:t>
            </a:r>
          </a:p>
        </p:txBody>
      </p:sp>
      <p:sp>
        <p:nvSpPr>
          <p:cNvPr id="293" name="Rectangle 292"/>
          <p:cNvSpPr/>
          <p:nvPr/>
        </p:nvSpPr>
        <p:spPr>
          <a:xfrm>
            <a:off x="4623700" y="3494508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–</a:t>
            </a:r>
          </a:p>
        </p:txBody>
      </p:sp>
      <p:sp>
        <p:nvSpPr>
          <p:cNvPr id="294" name="Rectangle 293"/>
          <p:cNvSpPr/>
          <p:nvPr/>
        </p:nvSpPr>
        <p:spPr>
          <a:xfrm>
            <a:off x="4807137" y="3494508"/>
            <a:ext cx="6944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(468</a:t>
            </a:r>
          </a:p>
        </p:txBody>
      </p:sp>
      <p:sp>
        <p:nvSpPr>
          <p:cNvPr id="295" name="Rectangle 294"/>
          <p:cNvSpPr/>
          <p:nvPr/>
        </p:nvSpPr>
        <p:spPr>
          <a:xfrm>
            <a:off x="5238019" y="3494508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×</a:t>
            </a:r>
          </a:p>
        </p:txBody>
      </p:sp>
      <p:sp>
        <p:nvSpPr>
          <p:cNvPr id="296" name="Rectangle 295"/>
          <p:cNvSpPr/>
          <p:nvPr/>
        </p:nvSpPr>
        <p:spPr>
          <a:xfrm>
            <a:off x="5419762" y="3494508"/>
            <a:ext cx="5813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222)</a:t>
            </a:r>
          </a:p>
        </p:txBody>
      </p:sp>
      <p:sp>
        <p:nvSpPr>
          <p:cNvPr id="297" name="Rectangle 296"/>
          <p:cNvSpPr/>
          <p:nvPr/>
        </p:nvSpPr>
        <p:spPr>
          <a:xfrm>
            <a:off x="1047627" y="410931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298" name="Rectangle 297"/>
          <p:cNvSpPr/>
          <p:nvPr/>
        </p:nvSpPr>
        <p:spPr>
          <a:xfrm>
            <a:off x="1263216" y="4109318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222</a:t>
            </a:r>
          </a:p>
        </p:txBody>
      </p:sp>
      <p:sp>
        <p:nvSpPr>
          <p:cNvPr id="299" name="Rectangle 298"/>
          <p:cNvSpPr/>
          <p:nvPr/>
        </p:nvSpPr>
        <p:spPr>
          <a:xfrm>
            <a:off x="1602766" y="4109318"/>
            <a:ext cx="4921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[19</a:t>
            </a:r>
          </a:p>
        </p:txBody>
      </p:sp>
      <p:sp>
        <p:nvSpPr>
          <p:cNvPr id="300" name="Rectangle 299"/>
          <p:cNvSpPr/>
          <p:nvPr/>
        </p:nvSpPr>
        <p:spPr>
          <a:xfrm>
            <a:off x="2538743" y="410931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301" name="Rectangle 300"/>
          <p:cNvSpPr/>
          <p:nvPr/>
        </p:nvSpPr>
        <p:spPr>
          <a:xfrm>
            <a:off x="2712371" y="4109318"/>
            <a:ext cx="548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468</a:t>
            </a:r>
          </a:p>
        </p:txBody>
      </p:sp>
      <p:sp>
        <p:nvSpPr>
          <p:cNvPr id="302" name="Rectangle 301"/>
          <p:cNvSpPr/>
          <p:nvPr/>
        </p:nvSpPr>
        <p:spPr>
          <a:xfrm>
            <a:off x="3062663" y="4109318"/>
            <a:ext cx="602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[(–9)</a:t>
            </a:r>
          </a:p>
        </p:txBody>
      </p:sp>
      <p:sp>
        <p:nvSpPr>
          <p:cNvPr id="303" name="Rectangle 302"/>
          <p:cNvSpPr/>
          <p:nvPr/>
        </p:nvSpPr>
        <p:spPr>
          <a:xfrm>
            <a:off x="1047627" y="443370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304" name="Rectangle 303"/>
          <p:cNvSpPr/>
          <p:nvPr/>
        </p:nvSpPr>
        <p:spPr>
          <a:xfrm>
            <a:off x="1263216" y="4433705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222</a:t>
            </a:r>
          </a:p>
        </p:txBody>
      </p:sp>
      <p:sp>
        <p:nvSpPr>
          <p:cNvPr id="305" name="Rectangle 304"/>
          <p:cNvSpPr/>
          <p:nvPr/>
        </p:nvSpPr>
        <p:spPr>
          <a:xfrm>
            <a:off x="1561953" y="4433705"/>
            <a:ext cx="7797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(–449)</a:t>
            </a:r>
          </a:p>
        </p:txBody>
      </p:sp>
      <p:sp>
        <p:nvSpPr>
          <p:cNvPr id="306" name="Rectangle 305"/>
          <p:cNvSpPr/>
          <p:nvPr/>
        </p:nvSpPr>
        <p:spPr>
          <a:xfrm>
            <a:off x="2144495" y="443370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307" name="Rectangle 306"/>
          <p:cNvSpPr/>
          <p:nvPr/>
        </p:nvSpPr>
        <p:spPr>
          <a:xfrm>
            <a:off x="2324103" y="4433705"/>
            <a:ext cx="548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468</a:t>
            </a:r>
          </a:p>
        </p:txBody>
      </p:sp>
      <p:sp>
        <p:nvSpPr>
          <p:cNvPr id="308" name="Rectangle 307"/>
          <p:cNvSpPr/>
          <p:nvPr/>
        </p:nvSpPr>
        <p:spPr>
          <a:xfrm>
            <a:off x="2620060" y="4433705"/>
            <a:ext cx="7429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(213)</a:t>
            </a:r>
          </a:p>
        </p:txBody>
      </p:sp>
      <p:sp>
        <p:nvSpPr>
          <p:cNvPr id="309" name="Rectangle 308"/>
          <p:cNvSpPr/>
          <p:nvPr/>
        </p:nvSpPr>
        <p:spPr>
          <a:xfrm>
            <a:off x="1047627" y="469332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263216" y="4434432"/>
            <a:ext cx="2082446" cy="307777"/>
            <a:chOff x="1263216" y="4693323"/>
            <a:chExt cx="2082446" cy="307777"/>
          </a:xfrm>
        </p:grpSpPr>
        <p:grpSp>
          <p:nvGrpSpPr>
            <p:cNvPr id="5" name="Group 4"/>
            <p:cNvGrpSpPr/>
            <p:nvPr/>
          </p:nvGrpSpPr>
          <p:grpSpPr>
            <a:xfrm>
              <a:off x="1263216" y="4693323"/>
              <a:ext cx="1061920" cy="307777"/>
              <a:chOff x="1263216" y="4448385"/>
              <a:chExt cx="1061920" cy="307777"/>
            </a:xfrm>
          </p:grpSpPr>
          <p:sp>
            <p:nvSpPr>
              <p:cNvPr id="310" name="Rectangle 309"/>
              <p:cNvSpPr/>
              <p:nvPr/>
            </p:nvSpPr>
            <p:spPr>
              <a:xfrm>
                <a:off x="1263216" y="4448385"/>
                <a:ext cx="49244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Century Schoolbook" panose="02040604050505020304" pitchFamily="18" charset="0"/>
                  </a:rPr>
                  <a:t>468</a:t>
                </a:r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1572643" y="4448385"/>
                <a:ext cx="75249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Century Schoolbook" panose="02040604050505020304" pitchFamily="18" charset="0"/>
                  </a:rPr>
                  <a:t>(213)</a:t>
                </a:r>
              </a:p>
            </p:txBody>
          </p:sp>
        </p:grpSp>
        <p:sp>
          <p:nvSpPr>
            <p:cNvPr id="312" name="Rectangle 311"/>
            <p:cNvSpPr/>
            <p:nvPr/>
          </p:nvSpPr>
          <p:spPr>
            <a:xfrm>
              <a:off x="2157632" y="4693323"/>
              <a:ext cx="2920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+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339752" y="4693323"/>
              <a:ext cx="1005910" cy="307777"/>
              <a:chOff x="2421709" y="4448385"/>
              <a:chExt cx="1005910" cy="307777"/>
            </a:xfrm>
          </p:grpSpPr>
          <p:sp>
            <p:nvSpPr>
              <p:cNvPr id="313" name="Rectangle 312"/>
              <p:cNvSpPr/>
              <p:nvPr/>
            </p:nvSpPr>
            <p:spPr>
              <a:xfrm>
                <a:off x="2421709" y="4448385"/>
                <a:ext cx="54895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Century Schoolbook" panose="02040604050505020304" pitchFamily="18" charset="0"/>
                  </a:rPr>
                  <a:t>222</a:t>
                </a:r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2707360" y="4448385"/>
                <a:ext cx="72025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Century Schoolbook" panose="02040604050505020304" pitchFamily="18" charset="0"/>
                  </a:rPr>
                  <a:t>(–449)</a:t>
                </a:r>
              </a:p>
            </p:txBody>
          </p:sp>
        </p:grpSp>
      </p:grpSp>
      <p:sp>
        <p:nvSpPr>
          <p:cNvPr id="316" name="Rectangle 315"/>
          <p:cNvSpPr/>
          <p:nvPr/>
        </p:nvSpPr>
        <p:spPr>
          <a:xfrm>
            <a:off x="1263216" y="4688560"/>
            <a:ext cx="6463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468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x</a:t>
            </a:r>
          </a:p>
        </p:txBody>
      </p:sp>
      <p:sp>
        <p:nvSpPr>
          <p:cNvPr id="317" name="Rectangle 316"/>
          <p:cNvSpPr/>
          <p:nvPr/>
        </p:nvSpPr>
        <p:spPr>
          <a:xfrm>
            <a:off x="1802861" y="468856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318" name="Rectangle 317"/>
          <p:cNvSpPr/>
          <p:nvPr/>
        </p:nvSpPr>
        <p:spPr>
          <a:xfrm>
            <a:off x="1989189" y="4688560"/>
            <a:ext cx="6716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222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y</a:t>
            </a:r>
          </a:p>
        </p:txBody>
      </p:sp>
      <p:sp>
        <p:nvSpPr>
          <p:cNvPr id="319" name="Rectangle 318"/>
          <p:cNvSpPr/>
          <p:nvPr/>
        </p:nvSpPr>
        <p:spPr>
          <a:xfrm>
            <a:off x="3347864" y="4702849"/>
            <a:ext cx="27272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where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x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=  213 and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y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= 449.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20904" y="891183"/>
            <a:ext cx="29523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Century Schoolbook" panose="02040604050505020304" pitchFamily="18" charset="0"/>
              </a:rPr>
              <a:t>To show   :-  6  =  468</a:t>
            </a:r>
            <a:r>
              <a:rPr lang="en-US" sz="1400" b="1" i="1" dirty="0">
                <a:solidFill>
                  <a:srgbClr val="FFC000"/>
                </a:solidFill>
                <a:latin typeface="Century Schoolbook" panose="02040604050505020304" pitchFamily="18" charset="0"/>
              </a:rPr>
              <a:t>x</a:t>
            </a:r>
            <a:r>
              <a:rPr lang="en-US" sz="1400" b="1" dirty="0">
                <a:solidFill>
                  <a:srgbClr val="FFC000"/>
                </a:solidFill>
                <a:latin typeface="Century Schoolbook" panose="02040604050505020304" pitchFamily="18" charset="0"/>
              </a:rPr>
              <a:t> + 222</a:t>
            </a:r>
            <a:r>
              <a:rPr lang="en-US" sz="1400" b="1" i="1" dirty="0">
                <a:solidFill>
                  <a:srgbClr val="FFC000"/>
                </a:solidFill>
                <a:latin typeface="Century Schoolbook" panose="02040604050505020304" pitchFamily="18" charset="0"/>
              </a:rPr>
              <a:t>y</a:t>
            </a:r>
            <a:r>
              <a:rPr lang="en-US" sz="1400" b="1" dirty="0">
                <a:solidFill>
                  <a:srgbClr val="FFC000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832943" y="2089513"/>
            <a:ext cx="1879428" cy="280443"/>
          </a:xfrm>
          <a:prstGeom prst="round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39552" y="2073473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30497" y="2073473"/>
            <a:ext cx="15183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HCF (468, 222)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240339" y="207347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440364" y="2073473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20904" y="1174328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468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202655" y="117432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434311" y="1174328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222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882513" y="1174328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×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111113" y="117432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27761" y="117432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532593" y="1174328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24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20904" y="1446504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222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202655" y="144650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558136" y="1446504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24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882513" y="1446504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×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111113" y="1446504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9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27761" y="144650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551643" y="1446504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19842" y="1784022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24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202655" y="178402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668069" y="1784022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882513" y="1784022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×</a:t>
            </a:r>
          </a:p>
        </p:txBody>
      </p:sp>
      <p:sp>
        <p:nvSpPr>
          <p:cNvPr id="93" name="Rectangle 92"/>
          <p:cNvSpPr/>
          <p:nvPr/>
        </p:nvSpPr>
        <p:spPr>
          <a:xfrm>
            <a:off x="2111113" y="1784022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327761" y="178402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551643" y="1784022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319397" y="1168995"/>
            <a:ext cx="6206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….(</a:t>
            </a:r>
            <a:r>
              <a:rPr lang="en-US" sz="1400" b="1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i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)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253674" y="1441171"/>
            <a:ext cx="6864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….(ii)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187951" y="1778689"/>
            <a:ext cx="752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….(iii)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821455" y="2575196"/>
            <a:ext cx="23823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where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x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= –9 and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y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= 19.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1267337" y="2369471"/>
            <a:ext cx="1811961" cy="307777"/>
            <a:chOff x="6008206" y="3893654"/>
            <a:chExt cx="1811961" cy="307777"/>
          </a:xfrm>
        </p:grpSpPr>
        <p:sp>
          <p:nvSpPr>
            <p:cNvPr id="103" name="Rectangle 102"/>
            <p:cNvSpPr/>
            <p:nvPr/>
          </p:nvSpPr>
          <p:spPr>
            <a:xfrm>
              <a:off x="6956855" y="3893654"/>
              <a:ext cx="548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222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289252" y="3893654"/>
              <a:ext cx="53091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(19)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760994" y="3893654"/>
              <a:ext cx="2920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+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008206" y="3893654"/>
              <a:ext cx="548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468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324570" y="3893654"/>
              <a:ext cx="57091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(–9)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68430" y="2344071"/>
            <a:ext cx="769685" cy="333177"/>
            <a:chOff x="5316442" y="3534717"/>
            <a:chExt cx="769685" cy="333177"/>
          </a:xfrm>
        </p:grpSpPr>
        <p:sp>
          <p:nvSpPr>
            <p:cNvPr id="109" name="Rectangle 108"/>
            <p:cNvSpPr/>
            <p:nvPr/>
          </p:nvSpPr>
          <p:spPr>
            <a:xfrm>
              <a:off x="5794059" y="3560117"/>
              <a:ext cx="2920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=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602276" y="3560117"/>
              <a:ext cx="2872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6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316442" y="3534717"/>
              <a:ext cx="3401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\</a:t>
              </a:r>
            </a:p>
          </p:txBody>
        </p:sp>
      </p:grpSp>
      <p:sp>
        <p:nvSpPr>
          <p:cNvPr id="112" name="Rectangle 111"/>
          <p:cNvSpPr/>
          <p:nvPr/>
        </p:nvSpPr>
        <p:spPr>
          <a:xfrm>
            <a:off x="3207001" y="2337721"/>
            <a:ext cx="752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….(iv)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356429" y="2840037"/>
            <a:ext cx="12266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….from (iv)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3502928" y="3185155"/>
            <a:ext cx="3316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0</a:t>
            </a:r>
          </a:p>
        </p:txBody>
      </p:sp>
      <p:sp>
        <p:nvSpPr>
          <p:cNvPr id="120" name="Oval 119"/>
          <p:cNvSpPr/>
          <p:nvPr/>
        </p:nvSpPr>
        <p:spPr>
          <a:xfrm>
            <a:off x="3351644" y="3238870"/>
            <a:ext cx="198083" cy="196919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Schoolbook" pitchFamily="18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4641925" y="3247445"/>
            <a:ext cx="198083" cy="196919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Schoolbook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47627" y="380646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234638" y="3806469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(222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1667898" y="3806469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×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1825102" y="3806469"/>
            <a:ext cx="460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19)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165559" y="3806469"/>
            <a:ext cx="1294740" cy="307777"/>
            <a:chOff x="2165559" y="3802285"/>
            <a:chExt cx="1294740" cy="307777"/>
          </a:xfrm>
        </p:grpSpPr>
        <p:sp>
          <p:nvSpPr>
            <p:cNvPr id="126" name="Rectangle 125"/>
            <p:cNvSpPr/>
            <p:nvPr/>
          </p:nvSpPr>
          <p:spPr>
            <a:xfrm>
              <a:off x="2165559" y="3802285"/>
              <a:ext cx="2744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–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324103" y="3802285"/>
              <a:ext cx="1136196" cy="307777"/>
              <a:chOff x="2324103" y="3802285"/>
              <a:chExt cx="1136196" cy="307777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2324103" y="3802285"/>
                <a:ext cx="56403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Century Schoolbook" panose="02040604050505020304" pitchFamily="18" charset="0"/>
                  </a:rPr>
                  <a:t>(468</a:t>
                </a: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2741965" y="3802285"/>
                <a:ext cx="3016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Century Schoolbook" panose="02040604050505020304" pitchFamily="18" charset="0"/>
                  </a:rPr>
                  <a:t>×</a:t>
                </a: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897324" y="3802285"/>
                <a:ext cx="5629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Century Schoolbook" panose="02040604050505020304" pitchFamily="18" charset="0"/>
                  </a:rPr>
                  <a:t>222)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328729" y="3806469"/>
            <a:ext cx="1543105" cy="307777"/>
            <a:chOff x="3328729" y="3802285"/>
            <a:chExt cx="1543105" cy="307777"/>
          </a:xfrm>
        </p:grpSpPr>
        <p:sp>
          <p:nvSpPr>
            <p:cNvPr id="130" name="Rectangle 129"/>
            <p:cNvSpPr/>
            <p:nvPr/>
          </p:nvSpPr>
          <p:spPr>
            <a:xfrm>
              <a:off x="3328729" y="3802285"/>
              <a:ext cx="2920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+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507758" y="3802285"/>
              <a:ext cx="1364076" cy="307777"/>
              <a:chOff x="3507758" y="3802285"/>
              <a:chExt cx="1364076" cy="307777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3507758" y="3802285"/>
                <a:ext cx="60267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Century Schoolbook" panose="02040604050505020304" pitchFamily="18" charset="0"/>
                  </a:rPr>
                  <a:t>[468</a:t>
                </a: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3971813" y="3802285"/>
                <a:ext cx="3016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Century Schoolbook" panose="02040604050505020304" pitchFamily="18" charset="0"/>
                  </a:rPr>
                  <a:t>×</a:t>
                </a: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4147206" y="3802285"/>
                <a:ext cx="72462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Century Schoolbook" panose="02040604050505020304" pitchFamily="18" charset="0"/>
                  </a:rPr>
                  <a:t>(–9)]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4623700" y="3806469"/>
            <a:ext cx="1377412" cy="307777"/>
            <a:chOff x="4623700" y="3802285"/>
            <a:chExt cx="1377412" cy="307777"/>
          </a:xfrm>
        </p:grpSpPr>
        <p:sp>
          <p:nvSpPr>
            <p:cNvPr id="134" name="Rectangle 133"/>
            <p:cNvSpPr/>
            <p:nvPr/>
          </p:nvSpPr>
          <p:spPr>
            <a:xfrm>
              <a:off x="4623700" y="3802285"/>
              <a:ext cx="2936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+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807137" y="3802285"/>
              <a:ext cx="69446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(468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5238019" y="3802285"/>
              <a:ext cx="3016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×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5419762" y="3802285"/>
              <a:ext cx="5813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222)</a:t>
              </a:r>
            </a:p>
          </p:txBody>
        </p:sp>
      </p:grpSp>
      <p:cxnSp>
        <p:nvCxnSpPr>
          <p:cNvPr id="143" name="Straight Connector 142"/>
          <p:cNvCxnSpPr/>
          <p:nvPr/>
        </p:nvCxnSpPr>
        <p:spPr>
          <a:xfrm>
            <a:off x="1364737" y="3773026"/>
            <a:ext cx="776516" cy="0"/>
          </a:xfrm>
          <a:prstGeom prst="line">
            <a:avLst/>
          </a:prstGeom>
          <a:ln w="19050">
            <a:solidFill>
              <a:srgbClr val="00FF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4999335" y="3773026"/>
            <a:ext cx="840854" cy="0"/>
          </a:xfrm>
          <a:prstGeom prst="line">
            <a:avLst/>
          </a:prstGeom>
          <a:ln w="19050">
            <a:solidFill>
              <a:srgbClr val="00FF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2457896" y="3768580"/>
            <a:ext cx="2134547" cy="147"/>
          </a:xfrm>
          <a:prstGeom prst="line">
            <a:avLst/>
          </a:prstGeom>
          <a:ln w="19050">
            <a:solidFill>
              <a:srgbClr val="00FF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1383631" y="4083918"/>
            <a:ext cx="337770" cy="0"/>
          </a:xfrm>
          <a:prstGeom prst="line">
            <a:avLst/>
          </a:prstGeom>
          <a:ln w="19050">
            <a:solidFill>
              <a:srgbClr val="00FF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2992247" y="4083918"/>
            <a:ext cx="337770" cy="0"/>
          </a:xfrm>
          <a:prstGeom prst="line">
            <a:avLst/>
          </a:prstGeom>
          <a:ln w="19050">
            <a:solidFill>
              <a:srgbClr val="00FF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1951936" y="4109318"/>
            <a:ext cx="2933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–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2102299" y="4109318"/>
            <a:ext cx="5937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468]</a:t>
            </a:r>
          </a:p>
        </p:txBody>
      </p:sp>
      <p:cxnSp>
        <p:nvCxnSpPr>
          <p:cNvPr id="162" name="Straight Connector 161"/>
          <p:cNvCxnSpPr/>
          <p:nvPr/>
        </p:nvCxnSpPr>
        <p:spPr>
          <a:xfrm>
            <a:off x="3665658" y="4083918"/>
            <a:ext cx="337770" cy="0"/>
          </a:xfrm>
          <a:prstGeom prst="line">
            <a:avLst/>
          </a:prstGeom>
          <a:ln w="19050">
            <a:solidFill>
              <a:srgbClr val="00FF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4968301" y="4083918"/>
            <a:ext cx="337770" cy="0"/>
          </a:xfrm>
          <a:prstGeom prst="line">
            <a:avLst/>
          </a:prstGeom>
          <a:ln w="19050">
            <a:solidFill>
              <a:srgbClr val="00FF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3712666" y="4109318"/>
            <a:ext cx="5695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222]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3533045" y="4109318"/>
            <a:ext cx="3188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1711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1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10"/>
                            </p:stCondLst>
                            <p:childTnLst>
                              <p:par>
                                <p:cTn id="20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09877E-6 L 0.27501 -0.05864 " pathEditMode="relative" rAng="0" ptsTypes="AA">
                                      <p:cBhvr>
                                        <p:cTn id="250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50" y="-29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000"/>
                            </p:stCondLst>
                            <p:childTnLst>
                              <p:par>
                                <p:cTn id="252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19753E-6 L -0.12778 -0.06482 " pathEditMode="relative" rAng="0" ptsTypes="AA">
                                      <p:cBhvr>
                                        <p:cTn id="268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9" y="-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00"/>
                            </p:stCondLst>
                            <p:childTnLst>
                              <p:par>
                                <p:cTn id="2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19753E-6 L -0.14427 -0.05926 " pathEditMode="relative" rAng="0" ptsTypes="AA">
                                      <p:cBhvr>
                                        <p:cTn id="273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22" y="-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1000"/>
                            </p:stCondLst>
                            <p:childTnLst>
                              <p:par>
                                <p:cTn id="275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500"/>
                            </p:stCondLst>
                            <p:childTnLst>
                              <p:par>
                                <p:cTn id="297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0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037E-6 L 0.02014 -0.05864 " pathEditMode="relative" rAng="0" ptsTypes="AA">
                                      <p:cBhvr>
                                        <p:cTn id="308" dur="500" spd="-100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7" y="-29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124 L 0.03437 -0.06142 " pathEditMode="relative" rAng="0" ptsTypes="AA">
                                      <p:cBhvr>
                                        <p:cTn id="319" dur="500" spd="-100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-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500"/>
                            </p:stCondLst>
                            <p:childTnLst>
                              <p:par>
                                <p:cTn id="339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3.7037E-6 L 0.11094 -0.0574 " pathEditMode="relative" rAng="0" ptsTypes="AA">
                                      <p:cBhvr>
                                        <p:cTn id="350" dur="500" spd="-100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0" y="-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7037E-6 L 0.18091 -0.06265 " pathEditMode="relative" rAng="0" ptsTypes="AA">
                                      <p:cBhvr>
                                        <p:cTn id="361" dur="500" spd="-100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-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1"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2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3" presetClass="emph" presetSubtype="1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6" dur="indefinite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8" dur="indefinit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3" presetClass="emph" presetSubtype="1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0" dur="indefinite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500"/>
                            </p:stCondLst>
                            <p:childTnLst>
                              <p:par>
                                <p:cTn id="387" presetID="3" presetClass="emph" presetSubtype="1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8" dur="indefinite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90" dur="indefinit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3" presetClass="emph" presetSubtype="1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92" dur="indefinite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69136E-6 L 0.04167 -0.06419 " pathEditMode="relative" rAng="0" ptsTypes="AA">
                                      <p:cBhvr>
                                        <p:cTn id="403" dur="500" spd="-100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-32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3" presetClass="emph" presetSubtype="1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07" dur="indefinite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09" dur="indefinite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3" presetClass="emph" presetSubtype="1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11" dur="indefinite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500"/>
                            </p:stCondLst>
                            <p:childTnLst>
                              <p:par>
                                <p:cTn id="418" presetID="3" presetClass="emph" presetSubtype="1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19" dur="indefinite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21" dur="indefinite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3" presetClass="emph" presetSubtype="1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23" dur="indefinite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7" dur="1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8" dur="1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1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3" dur="1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1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8" dur="1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1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4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2" dur="1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3" dur="1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1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1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8" dur="1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1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100"/>
                            </p:stCondLst>
                            <p:childTnLst>
                              <p:par>
                                <p:cTn id="452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5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/>
      <p:bldP spid="156" grpId="0"/>
      <p:bldP spid="160" grpId="0"/>
      <p:bldP spid="161" grpId="0"/>
      <p:bldP spid="168" grpId="0"/>
      <p:bldP spid="179" grpId="0"/>
      <p:bldP spid="188" grpId="0"/>
      <p:bldP spid="214" grpId="0"/>
      <p:bldP spid="215" grpId="0"/>
      <p:bldP spid="216" grpId="0"/>
      <p:bldP spid="217" grpId="0"/>
      <p:bldP spid="220" grpId="0"/>
      <p:bldP spid="221" grpId="0"/>
      <p:bldP spid="222" grpId="0"/>
      <p:bldP spid="223" grpId="0"/>
      <p:bldP spid="224" grpId="0"/>
      <p:bldP spid="229" grpId="0"/>
      <p:bldP spid="236" grpId="0"/>
      <p:bldP spid="281" grpId="0"/>
      <p:bldP spid="282" grpId="0"/>
      <p:bldP spid="283" grpId="0"/>
      <p:bldP spid="284" grpId="0"/>
      <p:bldP spid="285" grpId="0"/>
      <p:bldP spid="286" grpId="0"/>
      <p:bldP spid="287" grpId="0"/>
      <p:bldP spid="288" grpId="0"/>
      <p:bldP spid="289" grpId="0"/>
      <p:bldP spid="290" grpId="0"/>
      <p:bldP spid="291" grpId="0"/>
      <p:bldP spid="292" grpId="0"/>
      <p:bldP spid="293" grpId="0"/>
      <p:bldP spid="294" grpId="0"/>
      <p:bldP spid="295" grpId="0"/>
      <p:bldP spid="296" grpId="0"/>
      <p:bldP spid="297" grpId="0"/>
      <p:bldP spid="298" grpId="0"/>
      <p:bldP spid="299" grpId="0"/>
      <p:bldP spid="299" grpId="3"/>
      <p:bldP spid="299" grpId="4"/>
      <p:bldP spid="299" grpId="5"/>
      <p:bldP spid="300" grpId="0"/>
      <p:bldP spid="301" grpId="0"/>
      <p:bldP spid="302" grpId="0"/>
      <p:bldP spid="302" grpId="3"/>
      <p:bldP spid="302" grpId="4"/>
      <p:bldP spid="302" grpId="5"/>
      <p:bldP spid="303" grpId="0"/>
      <p:bldP spid="304" grpId="0"/>
      <p:bldP spid="304" grpId="1"/>
      <p:bldP spid="305" grpId="0"/>
      <p:bldP spid="305" grpId="1"/>
      <p:bldP spid="306" grpId="0"/>
      <p:bldP spid="306" grpId="1"/>
      <p:bldP spid="307" grpId="0"/>
      <p:bldP spid="307" grpId="1"/>
      <p:bldP spid="307" grpId="2"/>
      <p:bldP spid="308" grpId="0"/>
      <p:bldP spid="308" grpId="1"/>
      <p:bldP spid="309" grpId="0"/>
      <p:bldP spid="316" grpId="0"/>
      <p:bldP spid="317" grpId="0"/>
      <p:bldP spid="318" grpId="0"/>
      <p:bldP spid="319" grpId="0"/>
      <p:bldP spid="113" grpId="0"/>
      <p:bldP spid="115" grpId="0"/>
      <p:bldP spid="115" grpId="1"/>
      <p:bldP spid="120" grpId="0" animBg="1"/>
      <p:bldP spid="120" grpId="1" animBg="1"/>
      <p:bldP spid="120" grpId="2" animBg="1"/>
      <p:bldP spid="120" grpId="3" animBg="1"/>
      <p:bldP spid="121" grpId="0" animBg="1"/>
      <p:bldP spid="121" grpId="1" animBg="1"/>
      <p:bldP spid="122" grpId="0"/>
      <p:bldP spid="123" grpId="0"/>
      <p:bldP spid="124" grpId="0"/>
      <p:bldP spid="125" grpId="0"/>
      <p:bldP spid="153" grpId="0"/>
      <p:bldP spid="153" grpId="1"/>
      <p:bldP spid="153" grpId="2"/>
      <p:bldP spid="154" grpId="0"/>
      <p:bldP spid="154" grpId="3"/>
      <p:bldP spid="154" grpId="4"/>
      <p:bldP spid="154" grpId="5"/>
      <p:bldP spid="164" grpId="0"/>
      <p:bldP spid="164" grpId="3"/>
      <p:bldP spid="164" grpId="4"/>
      <p:bldP spid="164" grpId="5"/>
      <p:bldP spid="166" grpId="0"/>
      <p:bldP spid="166" grpId="1"/>
      <p:bldP spid="166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54052" y="1950424"/>
            <a:ext cx="3635896" cy="12426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MODULE_</a:t>
            </a:r>
            <a:r>
              <a:rPr lang="en-US" sz="7200" b="1" dirty="0"/>
              <a:t>17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6293349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7749</TotalTime>
  <Words>1384</Words>
  <Application>Microsoft Office PowerPoint</Application>
  <PresentationFormat>On-screen Show (16:9)</PresentationFormat>
  <Paragraphs>733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11</vt:i4>
      </vt:variant>
    </vt:vector>
  </HeadingPairs>
  <TitlesOfParts>
    <vt:vector size="27" baseType="lpstr">
      <vt:lpstr>Arial</vt:lpstr>
      <vt:lpstr>Arial Rounded MT Bold</vt:lpstr>
      <vt:lpstr>Book Antiqua</vt:lpstr>
      <vt:lpstr>Bookman Old Style</vt:lpstr>
      <vt:lpstr>Calibri</vt:lpstr>
      <vt:lpstr>Century Schoolbook</vt:lpstr>
      <vt:lpstr>Comic Sans MS</vt:lpstr>
      <vt:lpstr>Lucida Sans</vt:lpstr>
      <vt:lpstr>MT Extra</vt:lpstr>
      <vt:lpstr>Symbol</vt:lpstr>
      <vt:lpstr>1_Custom Design</vt:lpstr>
      <vt:lpstr>Office Theme</vt:lpstr>
      <vt:lpstr>5_Office Theme</vt:lpstr>
      <vt:lpstr>2_Custom Design</vt:lpstr>
      <vt:lpstr>4_Custom Design</vt:lpstr>
      <vt:lpstr>5_Custom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ALGEBRA</dc:creator>
  <cp:lastModifiedBy>Debashish Nath</cp:lastModifiedBy>
  <cp:revision>1308</cp:revision>
  <dcterms:created xsi:type="dcterms:W3CDTF">2006-08-16T00:00:00Z</dcterms:created>
  <dcterms:modified xsi:type="dcterms:W3CDTF">2024-01-27T07:03:03Z</dcterms:modified>
</cp:coreProperties>
</file>