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4" r:id="rId2"/>
    <p:sldMasterId id="2147483740" r:id="rId3"/>
    <p:sldMasterId id="2147483771" r:id="rId4"/>
    <p:sldMasterId id="2147483805" r:id="rId5"/>
    <p:sldMasterId id="2147483822" r:id="rId6"/>
  </p:sldMasterIdLst>
  <p:notesMasterIdLst>
    <p:notesMasterId r:id="rId25"/>
  </p:notesMasterIdLst>
  <p:sldIdLst>
    <p:sldId id="339" r:id="rId7"/>
    <p:sldId id="510" r:id="rId8"/>
    <p:sldId id="385" r:id="rId9"/>
    <p:sldId id="511" r:id="rId10"/>
    <p:sldId id="386" r:id="rId11"/>
    <p:sldId id="387" r:id="rId12"/>
    <p:sldId id="501" r:id="rId13"/>
    <p:sldId id="527" r:id="rId14"/>
    <p:sldId id="512" r:id="rId15"/>
    <p:sldId id="388" r:id="rId16"/>
    <p:sldId id="389" r:id="rId17"/>
    <p:sldId id="513" r:id="rId18"/>
    <p:sldId id="391" r:id="rId19"/>
    <p:sldId id="392" r:id="rId20"/>
    <p:sldId id="514" r:id="rId21"/>
    <p:sldId id="390" r:id="rId22"/>
    <p:sldId id="393" r:id="rId23"/>
    <p:sldId id="39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FFFF"/>
    <a:srgbClr val="00FFFF"/>
    <a:srgbClr val="FFFF66"/>
    <a:srgbClr val="FF0066"/>
    <a:srgbClr val="008080"/>
    <a:srgbClr val="00FFCC"/>
    <a:srgbClr val="006600"/>
    <a:srgbClr val="339966"/>
    <a:srgbClr val="6600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8" autoAdjust="0"/>
    <p:restoredTop sz="94325" autoAdjust="0"/>
  </p:normalViewPr>
  <p:slideViewPr>
    <p:cSldViewPr>
      <p:cViewPr varScale="1">
        <p:scale>
          <a:sx n="103" d="100"/>
          <a:sy n="103" d="100"/>
        </p:scale>
        <p:origin x="926" y="72"/>
      </p:cViewPr>
      <p:guideLst>
        <p:guide orient="horz" pos="162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9E84B-431A-4294-A780-5D4691AC936F}" type="datetimeFigureOut">
              <a:rPr lang="en-US" smtClean="0"/>
              <a:pPr/>
              <a:t>1/27/2024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B16AF-A152-494D-9A38-4AFA82422E53}" type="slidenum">
              <a:rPr lang="en-US" smtClean="0"/>
              <a:pPr/>
              <a:t>‹#›</a:t>
            </a:fld>
            <a:endParaRPr lang="en-US"/>
          </a:p>
        </p:txBody>
      </p:sp>
    </p:spTree>
    <p:extLst>
      <p:ext uri="{BB962C8B-B14F-4D97-AF65-F5344CB8AC3E}">
        <p14:creationId xmlns:p14="http://schemas.microsoft.com/office/powerpoint/2010/main" val="175443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10541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87106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432AE-3146-44BA-82FF-3E8BBD4CA11F}"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296346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121039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4246776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08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solidFill>
                  <a:prstClr val="black"/>
                </a:solidFill>
              </a:rPr>
              <a:pPr/>
              <a:t>1/27/2024</a:t>
            </a:fld>
            <a:endParaRPr lang="en-US">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51777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solidFill>
                  <a:prstClr val="black"/>
                </a:solidFill>
              </a:rPr>
              <a:pPr/>
              <a:t>1/27/2024</a:t>
            </a:fld>
            <a:endParaRPr lang="en-US">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328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127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38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078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3" y="205979"/>
            <a:ext cx="8229601" cy="857250"/>
          </a:xfrm>
          <a:prstGeom prst="rect">
            <a:avLst/>
          </a:prstGeom>
        </p:spPr>
        <p:txBody>
          <a:bodyPr lIns="91461" tIns="45731" rIns="91461" bIns="45731"/>
          <a:lstStyle/>
          <a:p>
            <a:r>
              <a:rPr lang="en-US"/>
              <a:t>Click to edit Master title style</a:t>
            </a:r>
          </a:p>
        </p:txBody>
      </p:sp>
      <p:sp>
        <p:nvSpPr>
          <p:cNvPr id="3" name="Content Placeholder 2"/>
          <p:cNvSpPr>
            <a:spLocks noGrp="1"/>
          </p:cNvSpPr>
          <p:nvPr>
            <p:ph idx="1"/>
          </p:nvPr>
        </p:nvSpPr>
        <p:spPr>
          <a:xfrm>
            <a:off x="457203" y="1200151"/>
            <a:ext cx="8229601" cy="3394473"/>
          </a:xfrm>
          <a:prstGeom prst="rect">
            <a:avLst/>
          </a:prstGeom>
        </p:spPr>
        <p:txBody>
          <a:bodyPr lIns="91461" tIns="45731" rIns="91461" bIns="4573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5" name="Footer Placeholder 4"/>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6" name="Slide Number Placeholder 5"/>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2367256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1" cy="1021556"/>
          </a:xfrm>
          <a:prstGeom prst="rect">
            <a:avLst/>
          </a:prstGeom>
        </p:spPr>
        <p:txBody>
          <a:bodyPr lIns="91461" tIns="45731" rIns="91461" bIns="45731"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1" cy="1125139"/>
          </a:xfrm>
          <a:prstGeom prst="rect">
            <a:avLst/>
          </a:prstGeom>
        </p:spPr>
        <p:txBody>
          <a:bodyPr lIns="91461" tIns="45731" rIns="91461" bIns="45731" anchor="b"/>
          <a:lstStyle>
            <a:lvl1pPr marL="0" indent="0">
              <a:buNone/>
              <a:defRPr sz="2000">
                <a:solidFill>
                  <a:schemeClr val="tx1">
                    <a:tint val="75000"/>
                  </a:schemeClr>
                </a:solidFill>
              </a:defRPr>
            </a:lvl1pPr>
            <a:lvl2pPr marL="457304" indent="0">
              <a:buNone/>
              <a:defRPr sz="1900">
                <a:solidFill>
                  <a:schemeClr val="tx1">
                    <a:tint val="75000"/>
                  </a:schemeClr>
                </a:solidFill>
              </a:defRPr>
            </a:lvl2pPr>
            <a:lvl3pPr marL="914608" indent="0">
              <a:buNone/>
              <a:defRPr sz="1600">
                <a:solidFill>
                  <a:schemeClr val="tx1">
                    <a:tint val="75000"/>
                  </a:schemeClr>
                </a:solidFill>
              </a:defRPr>
            </a:lvl3pPr>
            <a:lvl4pPr marL="1371912" indent="0">
              <a:buNone/>
              <a:defRPr sz="1400">
                <a:solidFill>
                  <a:schemeClr val="tx1">
                    <a:tint val="75000"/>
                  </a:schemeClr>
                </a:solidFill>
              </a:defRPr>
            </a:lvl4pPr>
            <a:lvl5pPr marL="1829216" indent="0">
              <a:buNone/>
              <a:defRPr sz="1400">
                <a:solidFill>
                  <a:schemeClr val="tx1">
                    <a:tint val="75000"/>
                  </a:schemeClr>
                </a:solidFill>
              </a:defRPr>
            </a:lvl5pPr>
            <a:lvl6pPr marL="2286520" indent="0">
              <a:buNone/>
              <a:defRPr sz="1400">
                <a:solidFill>
                  <a:schemeClr val="tx1">
                    <a:tint val="75000"/>
                  </a:schemeClr>
                </a:solidFill>
              </a:defRPr>
            </a:lvl6pPr>
            <a:lvl7pPr marL="2743824" indent="0">
              <a:buNone/>
              <a:defRPr sz="1400">
                <a:solidFill>
                  <a:schemeClr val="tx1">
                    <a:tint val="75000"/>
                  </a:schemeClr>
                </a:solidFill>
              </a:defRPr>
            </a:lvl7pPr>
            <a:lvl8pPr marL="3201128" indent="0">
              <a:buNone/>
              <a:defRPr sz="1400">
                <a:solidFill>
                  <a:schemeClr val="tx1">
                    <a:tint val="75000"/>
                  </a:schemeClr>
                </a:solidFill>
              </a:defRPr>
            </a:lvl8pPr>
            <a:lvl9pPr marL="3658432"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5" name="Footer Placeholder 4"/>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6" name="Slide Number Placeholder 5"/>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126793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2406664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3" y="205979"/>
            <a:ext cx="8229601" cy="857250"/>
          </a:xfrm>
          <a:prstGeom prst="rect">
            <a:avLst/>
          </a:prstGeom>
        </p:spPr>
        <p:txBody>
          <a:bodyPr lIns="91461" tIns="45731" rIns="91461" bIns="45731"/>
          <a:lstStyle/>
          <a:p>
            <a:r>
              <a:rPr lang="en-US"/>
              <a:t>Click to edit Master title style</a:t>
            </a:r>
          </a:p>
        </p:txBody>
      </p:sp>
      <p:sp>
        <p:nvSpPr>
          <p:cNvPr id="3" name="Content Placeholder 2"/>
          <p:cNvSpPr>
            <a:spLocks noGrp="1"/>
          </p:cNvSpPr>
          <p:nvPr>
            <p:ph sz="half" idx="1"/>
          </p:nvPr>
        </p:nvSpPr>
        <p:spPr>
          <a:xfrm>
            <a:off x="457200" y="900115"/>
            <a:ext cx="4038600" cy="2545556"/>
          </a:xfrm>
          <a:prstGeom prst="rect">
            <a:avLst/>
          </a:prstGeom>
        </p:spPr>
        <p:txBody>
          <a:bodyPr lIns="91461" tIns="45731" rIns="91461" bIns="45731"/>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a:prstGeom prst="rect">
            <a:avLst/>
          </a:prstGeom>
        </p:spPr>
        <p:txBody>
          <a:bodyPr lIns="91461" tIns="45731" rIns="91461" bIns="45731"/>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6" name="Footer Placeholder 5"/>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7" name="Slide Number Placeholder 6"/>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1425618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5979"/>
            <a:ext cx="8229601" cy="857250"/>
          </a:xfrm>
          <a:prstGeom prst="rect">
            <a:avLst/>
          </a:prstGeom>
        </p:spPr>
        <p:txBody>
          <a:bodyPr lIns="91461" tIns="45731" rIns="91461" bIns="45731"/>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3"/>
          </a:xfrm>
          <a:prstGeom prst="rect">
            <a:avLst/>
          </a:prstGeom>
        </p:spPr>
        <p:txBody>
          <a:bodyPr lIns="91461" tIns="45731" rIns="91461" bIns="45731" anchor="b"/>
          <a:lstStyle>
            <a:lvl1pPr marL="0" indent="0">
              <a:buNone/>
              <a:defRPr sz="2400" b="1"/>
            </a:lvl1pPr>
            <a:lvl2pPr marL="457304" indent="0">
              <a:buNone/>
              <a:defRPr sz="2000" b="1"/>
            </a:lvl2pPr>
            <a:lvl3pPr marL="914608" indent="0">
              <a:buNone/>
              <a:defRPr sz="1900" b="1"/>
            </a:lvl3pPr>
            <a:lvl4pPr marL="1371912" indent="0">
              <a:buNone/>
              <a:defRPr sz="1600" b="1"/>
            </a:lvl4pPr>
            <a:lvl5pPr marL="1829216" indent="0">
              <a:buNone/>
              <a:defRPr sz="1600" b="1"/>
            </a:lvl5pPr>
            <a:lvl6pPr marL="2286520" indent="0">
              <a:buNone/>
              <a:defRPr sz="1600" b="1"/>
            </a:lvl6pPr>
            <a:lvl7pPr marL="2743824" indent="0">
              <a:buNone/>
              <a:defRPr sz="1600" b="1"/>
            </a:lvl7pPr>
            <a:lvl8pPr marL="3201128" indent="0">
              <a:buNone/>
              <a:defRPr sz="1600" b="1"/>
            </a:lvl8pPr>
            <a:lvl9pPr marL="3658432"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963467"/>
          </a:xfrm>
          <a:prstGeom prst="rect">
            <a:avLst/>
          </a:prstGeom>
        </p:spPr>
        <p:txBody>
          <a:bodyPr lIns="91461" tIns="45731" rIns="91461" bIns="45731"/>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3"/>
          </a:xfrm>
          <a:prstGeom prst="rect">
            <a:avLst/>
          </a:prstGeom>
        </p:spPr>
        <p:txBody>
          <a:bodyPr lIns="91461" tIns="45731" rIns="91461" bIns="45731" anchor="b"/>
          <a:lstStyle>
            <a:lvl1pPr marL="0" indent="0">
              <a:buNone/>
              <a:defRPr sz="2400" b="1"/>
            </a:lvl1pPr>
            <a:lvl2pPr marL="457304" indent="0">
              <a:buNone/>
              <a:defRPr sz="2000" b="1"/>
            </a:lvl2pPr>
            <a:lvl3pPr marL="914608" indent="0">
              <a:buNone/>
              <a:defRPr sz="1900" b="1"/>
            </a:lvl3pPr>
            <a:lvl4pPr marL="1371912" indent="0">
              <a:buNone/>
              <a:defRPr sz="1600" b="1"/>
            </a:lvl4pPr>
            <a:lvl5pPr marL="1829216" indent="0">
              <a:buNone/>
              <a:defRPr sz="1600" b="1"/>
            </a:lvl5pPr>
            <a:lvl6pPr marL="2286520" indent="0">
              <a:buNone/>
              <a:defRPr sz="1600" b="1"/>
            </a:lvl6pPr>
            <a:lvl7pPr marL="2743824" indent="0">
              <a:buNone/>
              <a:defRPr sz="1600" b="1"/>
            </a:lvl7pPr>
            <a:lvl8pPr marL="3201128" indent="0">
              <a:buNone/>
              <a:defRPr sz="1600" b="1"/>
            </a:lvl8pPr>
            <a:lvl9pPr marL="365843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5" cy="2963467"/>
          </a:xfrm>
          <a:prstGeom prst="rect">
            <a:avLst/>
          </a:prstGeom>
        </p:spPr>
        <p:txBody>
          <a:bodyPr lIns="91461" tIns="45731" rIns="91461" bIns="45731"/>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8" name="Footer Placeholder 7"/>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9" name="Slide Number Placeholder 8"/>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50636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3" y="205979"/>
            <a:ext cx="8229601" cy="857250"/>
          </a:xfrm>
          <a:prstGeom prst="rect">
            <a:avLst/>
          </a:prstGeom>
        </p:spPr>
        <p:txBody>
          <a:bodyPr lIns="91461" tIns="45731" rIns="91461" bIns="45731"/>
          <a:lstStyle/>
          <a:p>
            <a:r>
              <a:rPr lang="en-US"/>
              <a:t>Click to edit Master title style</a:t>
            </a:r>
          </a:p>
        </p:txBody>
      </p:sp>
      <p:sp>
        <p:nvSpPr>
          <p:cNvPr id="3" name="Date Placeholder 2"/>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4" name="Footer Placeholder 3"/>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5" name="Slide Number Placeholder 4"/>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3934636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3" name="Footer Placeholder 2"/>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4" name="Slide Number Placeholder 3"/>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116427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a:prstGeom prst="rect">
            <a:avLst/>
          </a:prstGeom>
        </p:spPr>
        <p:txBody>
          <a:bodyPr lIns="91461" tIns="45731" rIns="91461" bIns="45731"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lIns="91461" tIns="45731" rIns="91461" bIns="4573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a:prstGeom prst="rect">
            <a:avLst/>
          </a:prstGeom>
        </p:spPr>
        <p:txBody>
          <a:bodyPr lIns="91461" tIns="45731" rIns="91461" bIns="45731"/>
          <a:lstStyle>
            <a:lvl1pPr marL="0" indent="0">
              <a:buNone/>
              <a:defRPr sz="1400"/>
            </a:lvl1pPr>
            <a:lvl2pPr marL="457304" indent="0">
              <a:buNone/>
              <a:defRPr sz="1200"/>
            </a:lvl2pPr>
            <a:lvl3pPr marL="914608" indent="0">
              <a:buNone/>
              <a:defRPr sz="1000"/>
            </a:lvl3pPr>
            <a:lvl4pPr marL="1371912" indent="0">
              <a:buNone/>
              <a:defRPr sz="900"/>
            </a:lvl4pPr>
            <a:lvl5pPr marL="1829216" indent="0">
              <a:buNone/>
              <a:defRPr sz="900"/>
            </a:lvl5pPr>
            <a:lvl6pPr marL="2286520" indent="0">
              <a:buNone/>
              <a:defRPr sz="900"/>
            </a:lvl6pPr>
            <a:lvl7pPr marL="2743824" indent="0">
              <a:buNone/>
              <a:defRPr sz="900"/>
            </a:lvl7pPr>
            <a:lvl8pPr marL="3201128" indent="0">
              <a:buNone/>
              <a:defRPr sz="900"/>
            </a:lvl8pPr>
            <a:lvl9pPr marL="3658432"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6" name="Footer Placeholder 5"/>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7" name="Slide Number Placeholder 6"/>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1951567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49"/>
            <a:ext cx="5486400" cy="425054"/>
          </a:xfrm>
          <a:prstGeom prst="rect">
            <a:avLst/>
          </a:prstGeom>
        </p:spPr>
        <p:txBody>
          <a:bodyPr lIns="91461" tIns="45731" rIns="91461" bIns="45731"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459582"/>
            <a:ext cx="5486400" cy="3086100"/>
          </a:xfrm>
          <a:prstGeom prst="rect">
            <a:avLst/>
          </a:prstGeom>
        </p:spPr>
        <p:txBody>
          <a:bodyPr lIns="91461" tIns="45731" rIns="91461" bIns="45731"/>
          <a:lstStyle>
            <a:lvl1pPr marL="0" indent="0">
              <a:buNone/>
              <a:defRPr sz="3200"/>
            </a:lvl1pPr>
            <a:lvl2pPr marL="457304" indent="0">
              <a:buNone/>
              <a:defRPr sz="2800"/>
            </a:lvl2pPr>
            <a:lvl3pPr marL="914608" indent="0">
              <a:buNone/>
              <a:defRPr sz="2400"/>
            </a:lvl3pPr>
            <a:lvl4pPr marL="1371912" indent="0">
              <a:buNone/>
              <a:defRPr sz="2000"/>
            </a:lvl4pPr>
            <a:lvl5pPr marL="1829216" indent="0">
              <a:buNone/>
              <a:defRPr sz="2000"/>
            </a:lvl5pPr>
            <a:lvl6pPr marL="2286520" indent="0">
              <a:buNone/>
              <a:defRPr sz="2000"/>
            </a:lvl6pPr>
            <a:lvl7pPr marL="2743824" indent="0">
              <a:buNone/>
              <a:defRPr sz="2000"/>
            </a:lvl7pPr>
            <a:lvl8pPr marL="3201128" indent="0">
              <a:buNone/>
              <a:defRPr sz="2000"/>
            </a:lvl8pPr>
            <a:lvl9pPr marL="3658432" indent="0">
              <a:buNone/>
              <a:defRPr sz="2000"/>
            </a:lvl9pPr>
          </a:lstStyle>
          <a:p>
            <a:endParaRPr lang="en-US"/>
          </a:p>
        </p:txBody>
      </p:sp>
      <p:sp>
        <p:nvSpPr>
          <p:cNvPr id="4" name="Text Placeholder 3"/>
          <p:cNvSpPr>
            <a:spLocks noGrp="1"/>
          </p:cNvSpPr>
          <p:nvPr>
            <p:ph type="body" sz="half" idx="2"/>
          </p:nvPr>
        </p:nvSpPr>
        <p:spPr>
          <a:xfrm>
            <a:off x="1792289" y="4025504"/>
            <a:ext cx="5486400" cy="603647"/>
          </a:xfrm>
          <a:prstGeom prst="rect">
            <a:avLst/>
          </a:prstGeom>
        </p:spPr>
        <p:txBody>
          <a:bodyPr lIns="91461" tIns="45731" rIns="91461" bIns="45731"/>
          <a:lstStyle>
            <a:lvl1pPr marL="0" indent="0">
              <a:buNone/>
              <a:defRPr sz="1400"/>
            </a:lvl1pPr>
            <a:lvl2pPr marL="457304" indent="0">
              <a:buNone/>
              <a:defRPr sz="1200"/>
            </a:lvl2pPr>
            <a:lvl3pPr marL="914608" indent="0">
              <a:buNone/>
              <a:defRPr sz="1000"/>
            </a:lvl3pPr>
            <a:lvl4pPr marL="1371912" indent="0">
              <a:buNone/>
              <a:defRPr sz="900"/>
            </a:lvl4pPr>
            <a:lvl5pPr marL="1829216" indent="0">
              <a:buNone/>
              <a:defRPr sz="900"/>
            </a:lvl5pPr>
            <a:lvl6pPr marL="2286520" indent="0">
              <a:buNone/>
              <a:defRPr sz="900"/>
            </a:lvl6pPr>
            <a:lvl7pPr marL="2743824" indent="0">
              <a:buNone/>
              <a:defRPr sz="900"/>
            </a:lvl7pPr>
            <a:lvl8pPr marL="3201128" indent="0">
              <a:buNone/>
              <a:defRPr sz="900"/>
            </a:lvl8pPr>
            <a:lvl9pPr marL="3658432"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6" name="Footer Placeholder 5"/>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7" name="Slide Number Placeholder 6"/>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1841253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3" y="205979"/>
            <a:ext cx="8229601" cy="857250"/>
          </a:xfrm>
          <a:prstGeom prst="rect">
            <a:avLst/>
          </a:prstGeom>
        </p:spPr>
        <p:txBody>
          <a:bodyPr lIns="91461" tIns="45731" rIns="91461" bIns="45731"/>
          <a:lstStyle/>
          <a:p>
            <a:r>
              <a:rPr lang="en-US"/>
              <a:t>Click to edit Master title style</a:t>
            </a:r>
          </a:p>
        </p:txBody>
      </p:sp>
      <p:sp>
        <p:nvSpPr>
          <p:cNvPr id="3" name="Vertical Text Placeholder 2"/>
          <p:cNvSpPr>
            <a:spLocks noGrp="1"/>
          </p:cNvSpPr>
          <p:nvPr>
            <p:ph type="body" orient="vert" idx="1"/>
          </p:nvPr>
        </p:nvSpPr>
        <p:spPr>
          <a:xfrm>
            <a:off x="457203" y="1200151"/>
            <a:ext cx="8229601" cy="3394473"/>
          </a:xfrm>
          <a:prstGeom prst="rect">
            <a:avLst/>
          </a:prstGeom>
        </p:spPr>
        <p:txBody>
          <a:bodyPr vert="eaVert" lIns="91461" tIns="45731" rIns="91461" bIns="4573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5" name="Footer Placeholder 4"/>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6" name="Slide Number Placeholder 5"/>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3349707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154783"/>
            <a:ext cx="2057400" cy="3290888"/>
          </a:xfrm>
          <a:prstGeom prst="rect">
            <a:avLst/>
          </a:prstGeom>
        </p:spPr>
        <p:txBody>
          <a:bodyPr vert="eaVert" lIns="91461" tIns="45731" rIns="91461" bIns="45731"/>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a:prstGeom prst="rect">
            <a:avLst/>
          </a:prstGeom>
        </p:spPr>
        <p:txBody>
          <a:bodyPr vert="eaVert" lIns="91461" tIns="45731" rIns="91461" bIns="4573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2" y="4767264"/>
            <a:ext cx="2133599" cy="273844"/>
          </a:xfrm>
          <a:prstGeom prst="rect">
            <a:avLst/>
          </a:prstGeom>
        </p:spPr>
        <p:txBody>
          <a:bodyPr lIns="91461" tIns="45731" rIns="91461" bIns="45731"/>
          <a:lstStyle/>
          <a:p>
            <a:pPr defTabSz="914608"/>
            <a:fld id="{B728BD35-CDD3-4EC7-A2ED-0AACC36DAFC2}" type="datetimeFigureOut">
              <a:rPr lang="en-US" sz="1900" smtClean="0">
                <a:solidFill>
                  <a:prstClr val="black"/>
                </a:solidFill>
              </a:rPr>
              <a:pPr defTabSz="914608"/>
              <a:t>1/27/2024</a:t>
            </a:fld>
            <a:endParaRPr lang="en-US" sz="1900">
              <a:solidFill>
                <a:prstClr val="black"/>
              </a:solidFill>
            </a:endParaRPr>
          </a:p>
        </p:txBody>
      </p:sp>
      <p:sp>
        <p:nvSpPr>
          <p:cNvPr id="5" name="Footer Placeholder 4"/>
          <p:cNvSpPr>
            <a:spLocks noGrp="1"/>
          </p:cNvSpPr>
          <p:nvPr>
            <p:ph type="ftr" sz="quarter" idx="11"/>
          </p:nvPr>
        </p:nvSpPr>
        <p:spPr>
          <a:xfrm>
            <a:off x="3124204" y="4767264"/>
            <a:ext cx="2895599" cy="273844"/>
          </a:xfrm>
          <a:prstGeom prst="rect">
            <a:avLst/>
          </a:prstGeom>
        </p:spPr>
        <p:txBody>
          <a:bodyPr lIns="91461" tIns="45731" rIns="91461" bIns="45731"/>
          <a:lstStyle/>
          <a:p>
            <a:pPr defTabSz="914608"/>
            <a:endParaRPr lang="en-US" sz="1900">
              <a:solidFill>
                <a:prstClr val="black"/>
              </a:solidFill>
            </a:endParaRPr>
          </a:p>
        </p:txBody>
      </p:sp>
      <p:sp>
        <p:nvSpPr>
          <p:cNvPr id="6" name="Slide Number Placeholder 5"/>
          <p:cNvSpPr>
            <a:spLocks noGrp="1"/>
          </p:cNvSpPr>
          <p:nvPr>
            <p:ph type="sldNum" sz="quarter" idx="12"/>
          </p:nvPr>
        </p:nvSpPr>
        <p:spPr>
          <a:xfrm>
            <a:off x="6553203" y="4767264"/>
            <a:ext cx="2133599" cy="273844"/>
          </a:xfrm>
          <a:prstGeom prst="rect">
            <a:avLst/>
          </a:prstGeom>
        </p:spPr>
        <p:txBody>
          <a:bodyPr lIns="91461" tIns="45731" rIns="91461" bIns="45731"/>
          <a:lstStyle/>
          <a:p>
            <a:pPr defTabSz="914608"/>
            <a:fld id="{F7CBA441-A20B-4B8D-A8AC-7B6B01840EF9}" type="slidenum">
              <a:rPr lang="en-US" sz="1900" smtClean="0">
                <a:solidFill>
                  <a:prstClr val="black"/>
                </a:solidFill>
              </a:rPr>
              <a:pPr defTabSz="914608"/>
              <a:t>‹#›</a:t>
            </a:fld>
            <a:endParaRPr lang="en-US" sz="1900">
              <a:solidFill>
                <a:prstClr val="black"/>
              </a:solidFill>
            </a:endParaRPr>
          </a:p>
        </p:txBody>
      </p:sp>
    </p:spTree>
    <p:extLst>
      <p:ext uri="{BB962C8B-B14F-4D97-AF65-F5344CB8AC3E}">
        <p14:creationId xmlns:p14="http://schemas.microsoft.com/office/powerpoint/2010/main" val="3516179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5219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55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432AE-3146-44BA-82FF-3E8BBD4CA11F}"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1657471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3346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4455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9306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865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377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6784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15868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615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04246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9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432AE-3146-44BA-82FF-3E8BBD4CA11F}"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9890596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325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7229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1997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3786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8597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9403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26250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7726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286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565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432AE-3146-44BA-82FF-3E8BBD4CA11F}"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35044608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0280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9163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266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84976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1975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99287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8150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2747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34937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714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432AE-3146-44BA-82FF-3E8BBD4CA11F}"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39653945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36608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699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15459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64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432AE-3146-44BA-82FF-3E8BBD4CA11F}"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307107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393867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432AE-3146-44BA-82FF-3E8BBD4CA11F}"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7062C-BE7E-4C21-AB51-D4BE87E2C3E9}" type="slidenum">
              <a:rPr lang="en-US" smtClean="0"/>
              <a:pPr/>
              <a:t>‹#›</a:t>
            </a:fld>
            <a:endParaRPr lang="en-US"/>
          </a:p>
        </p:txBody>
      </p:sp>
    </p:spTree>
    <p:extLst>
      <p:ext uri="{BB962C8B-B14F-4D97-AF65-F5344CB8AC3E}">
        <p14:creationId xmlns:p14="http://schemas.microsoft.com/office/powerpoint/2010/main" val="266172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4.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6.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09432AE-3146-44BA-82FF-3E8BBD4CA11F}" type="datetimeFigureOut">
              <a:rPr lang="en-US" smtClean="0"/>
              <a:pPr/>
              <a:t>1/27/2024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2C-BE7E-4C21-AB51-D4BE87E2C3E9}" type="slidenum">
              <a:rPr lang="en-US" smtClean="0"/>
              <a:pPr/>
              <a:t>‹#›</a:t>
            </a:fld>
            <a:endParaRPr lang="en-US"/>
          </a:p>
        </p:txBody>
      </p:sp>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l="47506"/>
          <a:stretch/>
        </p:blipFill>
        <p:spPr>
          <a:xfrm>
            <a:off x="4068386" y="201084"/>
            <a:ext cx="4608070" cy="4937770"/>
          </a:xfrm>
          <a:prstGeom prst="rect">
            <a:avLst/>
          </a:prstGeom>
        </p:spPr>
      </p:pic>
    </p:spTree>
    <p:extLst>
      <p:ext uri="{BB962C8B-B14F-4D97-AF65-F5344CB8AC3E}">
        <p14:creationId xmlns:p14="http://schemas.microsoft.com/office/powerpoint/2010/main" val="40933296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6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2257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836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608" rtl="0" eaLnBrk="1" latinLnBrk="0" hangingPunct="1">
        <a:spcBef>
          <a:spcPct val="0"/>
        </a:spcBef>
        <a:buNone/>
        <a:defRPr sz="4400" kern="1200">
          <a:solidFill>
            <a:schemeClr val="tx1"/>
          </a:solidFill>
          <a:latin typeface="+mj-lt"/>
          <a:ea typeface="+mj-ea"/>
          <a:cs typeface="+mj-cs"/>
        </a:defRPr>
      </a:lvl1pPr>
    </p:titleStyle>
    <p:bodyStyle>
      <a:lvl1pPr marL="342978" indent="-342978" algn="l" defTabSz="91460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118" indent="-285815" algn="l" defTabSz="91460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260" indent="-228652" algn="l" defTabSz="91460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564"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868"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5171"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476"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779"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084" indent="-228652" algn="l" defTabSz="91460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608" rtl="0" eaLnBrk="1" latinLnBrk="0" hangingPunct="1">
        <a:defRPr sz="1900" kern="1200">
          <a:solidFill>
            <a:schemeClr val="tx1"/>
          </a:solidFill>
          <a:latin typeface="+mn-lt"/>
          <a:ea typeface="+mn-ea"/>
          <a:cs typeface="+mn-cs"/>
        </a:defRPr>
      </a:lvl1pPr>
      <a:lvl2pPr marL="457304" algn="l" defTabSz="914608" rtl="0" eaLnBrk="1" latinLnBrk="0" hangingPunct="1">
        <a:defRPr sz="1900" kern="1200">
          <a:solidFill>
            <a:schemeClr val="tx1"/>
          </a:solidFill>
          <a:latin typeface="+mn-lt"/>
          <a:ea typeface="+mn-ea"/>
          <a:cs typeface="+mn-cs"/>
        </a:defRPr>
      </a:lvl2pPr>
      <a:lvl3pPr marL="914608" algn="l" defTabSz="914608" rtl="0" eaLnBrk="1" latinLnBrk="0" hangingPunct="1">
        <a:defRPr sz="1900" kern="1200">
          <a:solidFill>
            <a:schemeClr val="tx1"/>
          </a:solidFill>
          <a:latin typeface="+mn-lt"/>
          <a:ea typeface="+mn-ea"/>
          <a:cs typeface="+mn-cs"/>
        </a:defRPr>
      </a:lvl3pPr>
      <a:lvl4pPr marL="1371912" algn="l" defTabSz="914608" rtl="0" eaLnBrk="1" latinLnBrk="0" hangingPunct="1">
        <a:defRPr sz="1900" kern="1200">
          <a:solidFill>
            <a:schemeClr val="tx1"/>
          </a:solidFill>
          <a:latin typeface="+mn-lt"/>
          <a:ea typeface="+mn-ea"/>
          <a:cs typeface="+mn-cs"/>
        </a:defRPr>
      </a:lvl4pPr>
      <a:lvl5pPr marL="1829216" algn="l" defTabSz="914608" rtl="0" eaLnBrk="1" latinLnBrk="0" hangingPunct="1">
        <a:defRPr sz="1900" kern="1200">
          <a:solidFill>
            <a:schemeClr val="tx1"/>
          </a:solidFill>
          <a:latin typeface="+mn-lt"/>
          <a:ea typeface="+mn-ea"/>
          <a:cs typeface="+mn-cs"/>
        </a:defRPr>
      </a:lvl5pPr>
      <a:lvl6pPr marL="2286520" algn="l" defTabSz="914608" rtl="0" eaLnBrk="1" latinLnBrk="0" hangingPunct="1">
        <a:defRPr sz="1900" kern="1200">
          <a:solidFill>
            <a:schemeClr val="tx1"/>
          </a:solidFill>
          <a:latin typeface="+mn-lt"/>
          <a:ea typeface="+mn-ea"/>
          <a:cs typeface="+mn-cs"/>
        </a:defRPr>
      </a:lvl6pPr>
      <a:lvl7pPr marL="2743824" algn="l" defTabSz="914608" rtl="0" eaLnBrk="1" latinLnBrk="0" hangingPunct="1">
        <a:defRPr sz="1900" kern="1200">
          <a:solidFill>
            <a:schemeClr val="tx1"/>
          </a:solidFill>
          <a:latin typeface="+mn-lt"/>
          <a:ea typeface="+mn-ea"/>
          <a:cs typeface="+mn-cs"/>
        </a:defRPr>
      </a:lvl7pPr>
      <a:lvl8pPr marL="3201128" algn="l" defTabSz="914608" rtl="0" eaLnBrk="1" latinLnBrk="0" hangingPunct="1">
        <a:defRPr sz="1900" kern="1200">
          <a:solidFill>
            <a:schemeClr val="tx1"/>
          </a:solidFill>
          <a:latin typeface="+mn-lt"/>
          <a:ea typeface="+mn-ea"/>
          <a:cs typeface="+mn-cs"/>
        </a:defRPr>
      </a:lvl8pPr>
      <a:lvl9pPr marL="3658432" algn="l" defTabSz="914608"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125933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rotWithShape="1">
          <a:blip r:embed="rId14">
            <a:extLst>
              <a:ext uri="{28A0092B-C50C-407E-A947-70E740481C1C}">
                <a14:useLocalDpi xmlns:a14="http://schemas.microsoft.com/office/drawing/2010/main" val="0"/>
              </a:ext>
            </a:extLst>
          </a:blip>
          <a:srcRect l="47506"/>
          <a:stretch/>
        </p:blipFill>
        <p:spPr>
          <a:xfrm>
            <a:off x="4068386" y="201084"/>
            <a:ext cx="4608070" cy="4937770"/>
          </a:xfrm>
          <a:prstGeom prst="rect">
            <a:avLst/>
          </a:prstGeom>
        </p:spPr>
      </p:pic>
    </p:spTree>
    <p:extLst>
      <p:ext uri="{BB962C8B-B14F-4D97-AF65-F5344CB8AC3E}">
        <p14:creationId xmlns:p14="http://schemas.microsoft.com/office/powerpoint/2010/main" val="428152236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09432AE-3146-44BA-82FF-3E8BBD4CA11F}" type="datetimeFigureOut">
              <a:rPr lang="en-US" smtClean="0">
                <a:solidFill>
                  <a:prstClr val="black">
                    <a:tint val="75000"/>
                  </a:prstClr>
                </a:solidFill>
              </a:rPr>
              <a:pPr/>
              <a:t>1/27/2024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2C-BE7E-4C21-AB51-D4BE87E2C3E9}"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l="47506"/>
          <a:stretch/>
        </p:blipFill>
        <p:spPr>
          <a:xfrm>
            <a:off x="4068386" y="201084"/>
            <a:ext cx="4608070" cy="4937770"/>
          </a:xfrm>
          <a:prstGeom prst="rect">
            <a:avLst/>
          </a:prstGeom>
        </p:spPr>
      </p:pic>
    </p:spTree>
    <p:extLst>
      <p:ext uri="{BB962C8B-B14F-4D97-AF65-F5344CB8AC3E}">
        <p14:creationId xmlns:p14="http://schemas.microsoft.com/office/powerpoint/2010/main" val="331963867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8.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3.jpeg"/><Relationship Id="rId5" Type="http://schemas.openxmlformats.org/officeDocument/2006/relationships/image" Target="../media/image8.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92741" y="1806408"/>
            <a:ext cx="5158518" cy="15306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b="1" dirty="0"/>
              <a:t>LECTURE_06</a:t>
            </a:r>
          </a:p>
        </p:txBody>
      </p:sp>
    </p:spTree>
    <p:extLst>
      <p:ext uri="{BB962C8B-B14F-4D97-AF65-F5344CB8AC3E}">
        <p14:creationId xmlns:p14="http://schemas.microsoft.com/office/powerpoint/2010/main" val="396305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323280"/>
            <a:ext cx="8541769" cy="3480718"/>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17440"/>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65207" y="486695"/>
            <a:ext cx="8427273" cy="428956"/>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257468" y="420955"/>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755576" y="444641"/>
            <a:ext cx="7488832" cy="523242"/>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the LCM and HCF of the following pairs of integers and verify that </a:t>
            </a:r>
          </a:p>
          <a:p>
            <a:pPr defTabSz="914608"/>
            <a:r>
              <a:rPr lang="en-US" sz="1400" b="1" dirty="0">
                <a:solidFill>
                  <a:srgbClr val="C00000"/>
                </a:solidFill>
                <a:latin typeface="Bookman Old Style" pitchFamily="18" charset="0"/>
              </a:rPr>
              <a:t>LCM × HCF = Product of the two numbers.</a:t>
            </a:r>
          </a:p>
        </p:txBody>
      </p:sp>
      <p:sp>
        <p:nvSpPr>
          <p:cNvPr id="124" name="TextBox 123"/>
          <p:cNvSpPr txBox="1"/>
          <p:nvPr/>
        </p:nvSpPr>
        <p:spPr>
          <a:xfrm>
            <a:off x="244796" y="497363"/>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Q.2</a:t>
            </a:r>
            <a:endParaRPr lang="en-US" b="1" baseline="30000" dirty="0">
              <a:solidFill>
                <a:srgbClr val="FFFF00"/>
              </a:solidFill>
              <a:latin typeface="Arial Rounded MT Bold" pitchFamily="34" charset="0"/>
            </a:endParaRPr>
          </a:p>
        </p:txBody>
      </p:sp>
      <p:sp>
        <p:nvSpPr>
          <p:cNvPr id="154" name="Rounded Rectangle 153"/>
          <p:cNvSpPr/>
          <p:nvPr/>
        </p:nvSpPr>
        <p:spPr>
          <a:xfrm>
            <a:off x="350712" y="977918"/>
            <a:ext cx="8541768"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59943"/>
            <a:ext cx="1745991" cy="338554"/>
          </a:xfrm>
          <a:prstGeom prst="rect">
            <a:avLst/>
          </a:prstGeom>
        </p:spPr>
        <p:txBody>
          <a:bodyPr wrap="none">
            <a:spAutoFit/>
          </a:bodyPr>
          <a:lstStyle/>
          <a:p>
            <a:pPr defTabSz="914608"/>
            <a:r>
              <a:rPr lang="en-US" sz="1600" b="1" dirty="0">
                <a:solidFill>
                  <a:srgbClr val="0000FF"/>
                </a:solidFill>
                <a:latin typeface="Bookman Old Style" pitchFamily="18" charset="0"/>
              </a:rPr>
              <a:t>(ii) 510 and 12</a:t>
            </a:r>
          </a:p>
        </p:txBody>
      </p:sp>
      <p:sp>
        <p:nvSpPr>
          <p:cNvPr id="54" name="TextBox 53"/>
          <p:cNvSpPr txBox="1"/>
          <p:nvPr/>
        </p:nvSpPr>
        <p:spPr>
          <a:xfrm>
            <a:off x="1217175" y="1334028"/>
            <a:ext cx="540575"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510</a:t>
            </a:r>
          </a:p>
        </p:txBody>
      </p:sp>
      <p:pic>
        <p:nvPicPr>
          <p:cNvPr id="55" name="Picture 12" descr="Related image"/>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495115" y="1440365"/>
            <a:ext cx="1352723" cy="1791164"/>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p:cNvGrpSpPr/>
          <p:nvPr/>
        </p:nvGrpSpPr>
        <p:grpSpPr>
          <a:xfrm>
            <a:off x="6765799" y="1690960"/>
            <a:ext cx="990606" cy="1371600"/>
            <a:chOff x="5888126" y="1829596"/>
            <a:chExt cx="1600199" cy="1371600"/>
          </a:xfrm>
        </p:grpSpPr>
        <p:cxnSp>
          <p:nvCxnSpPr>
            <p:cNvPr id="57" name="Straight Connector 56"/>
            <p:cNvCxnSpPr/>
            <p:nvPr/>
          </p:nvCxnSpPr>
          <p:spPr>
            <a:xfrm rot="5400000" flipH="1" flipV="1">
              <a:off x="5945015" y="2514754"/>
              <a:ext cx="137160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59" name="Rectangle 58"/>
          <p:cNvSpPr/>
          <p:nvPr/>
        </p:nvSpPr>
        <p:spPr>
          <a:xfrm>
            <a:off x="7294114" y="1646410"/>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510</a:t>
            </a:r>
          </a:p>
        </p:txBody>
      </p:sp>
      <p:sp>
        <p:nvSpPr>
          <p:cNvPr id="60" name="Rectangle 59"/>
          <p:cNvSpPr/>
          <p:nvPr/>
        </p:nvSpPr>
        <p:spPr>
          <a:xfrm>
            <a:off x="7294114" y="1908352"/>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255</a:t>
            </a:r>
          </a:p>
        </p:txBody>
      </p:sp>
      <p:sp>
        <p:nvSpPr>
          <p:cNvPr id="61" name="Rectangle 60"/>
          <p:cNvSpPr/>
          <p:nvPr/>
        </p:nvSpPr>
        <p:spPr>
          <a:xfrm>
            <a:off x="7388243" y="2186953"/>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85</a:t>
            </a:r>
          </a:p>
        </p:txBody>
      </p:sp>
      <p:sp>
        <p:nvSpPr>
          <p:cNvPr id="62" name="Rectangle 61"/>
          <p:cNvSpPr/>
          <p:nvPr/>
        </p:nvSpPr>
        <p:spPr>
          <a:xfrm>
            <a:off x="6810019" y="1659110"/>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63" name="Rectangle 62"/>
          <p:cNvSpPr/>
          <p:nvPr/>
        </p:nvSpPr>
        <p:spPr>
          <a:xfrm>
            <a:off x="6810019" y="1921052"/>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64" name="Straight Connector 63"/>
          <p:cNvCxnSpPr/>
          <p:nvPr/>
        </p:nvCxnSpPr>
        <p:spPr>
          <a:xfrm>
            <a:off x="6765805" y="2229742"/>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5" name="Rectangle 64"/>
          <p:cNvSpPr/>
          <p:nvPr/>
        </p:nvSpPr>
        <p:spPr>
          <a:xfrm>
            <a:off x="6810019" y="2199653"/>
            <a:ext cx="3389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cxnSp>
        <p:nvCxnSpPr>
          <p:cNvPr id="66" name="Straight Connector 65"/>
          <p:cNvCxnSpPr/>
          <p:nvPr/>
        </p:nvCxnSpPr>
        <p:spPr>
          <a:xfrm>
            <a:off x="6765805" y="2497310"/>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7369957" y="2500327"/>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17</a:t>
            </a:r>
          </a:p>
        </p:txBody>
      </p:sp>
      <p:sp>
        <p:nvSpPr>
          <p:cNvPr id="68" name="Rectangle 67"/>
          <p:cNvSpPr/>
          <p:nvPr/>
        </p:nvSpPr>
        <p:spPr>
          <a:xfrm>
            <a:off x="6810018" y="2513027"/>
            <a:ext cx="48409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17</a:t>
            </a:r>
          </a:p>
        </p:txBody>
      </p:sp>
      <p:cxnSp>
        <p:nvCxnSpPr>
          <p:cNvPr id="69" name="Straight Connector 68"/>
          <p:cNvCxnSpPr/>
          <p:nvPr/>
        </p:nvCxnSpPr>
        <p:spPr>
          <a:xfrm>
            <a:off x="6765805" y="2810684"/>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70" name="Rectangle 69"/>
          <p:cNvSpPr/>
          <p:nvPr/>
        </p:nvSpPr>
        <p:spPr>
          <a:xfrm>
            <a:off x="7490980" y="2806479"/>
            <a:ext cx="33414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71" name="Rectangle 70"/>
          <p:cNvSpPr/>
          <p:nvPr/>
        </p:nvSpPr>
        <p:spPr>
          <a:xfrm>
            <a:off x="1660648" y="133402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3" name="Rectangle 72"/>
          <p:cNvSpPr/>
          <p:nvPr/>
        </p:nvSpPr>
        <p:spPr>
          <a:xfrm>
            <a:off x="2135572" y="133402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4" name="Rectangle 73"/>
          <p:cNvSpPr/>
          <p:nvPr/>
        </p:nvSpPr>
        <p:spPr>
          <a:xfrm>
            <a:off x="2387314" y="1334028"/>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75" name="Rectangle 74"/>
          <p:cNvSpPr/>
          <p:nvPr/>
        </p:nvSpPr>
        <p:spPr>
          <a:xfrm>
            <a:off x="2638448" y="133402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6" name="Rectangle 75"/>
          <p:cNvSpPr/>
          <p:nvPr/>
        </p:nvSpPr>
        <p:spPr>
          <a:xfrm>
            <a:off x="2875336" y="1334028"/>
            <a:ext cx="303288" cy="307777"/>
          </a:xfrm>
          <a:prstGeom prst="rect">
            <a:avLst/>
          </a:prstGeom>
        </p:spPr>
        <p:txBody>
          <a:bodyPr wrap="none">
            <a:spAutoFit/>
          </a:bodyPr>
          <a:lstStyle/>
          <a:p>
            <a:r>
              <a:rPr lang="en-US" sz="1400" b="1" dirty="0">
                <a:solidFill>
                  <a:prstClr val="black"/>
                </a:solidFill>
                <a:latin typeface="Bookman Old Style" pitchFamily="18" charset="0"/>
              </a:rPr>
              <a:t>5</a:t>
            </a:r>
          </a:p>
        </p:txBody>
      </p:sp>
      <p:sp>
        <p:nvSpPr>
          <p:cNvPr id="77" name="Rectangle 76"/>
          <p:cNvSpPr/>
          <p:nvPr/>
        </p:nvSpPr>
        <p:spPr>
          <a:xfrm>
            <a:off x="3116196" y="133402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8" name="Rectangle 77"/>
          <p:cNvSpPr/>
          <p:nvPr/>
        </p:nvSpPr>
        <p:spPr>
          <a:xfrm>
            <a:off x="3341972" y="1334028"/>
            <a:ext cx="421910" cy="307777"/>
          </a:xfrm>
          <a:prstGeom prst="rect">
            <a:avLst/>
          </a:prstGeom>
        </p:spPr>
        <p:txBody>
          <a:bodyPr wrap="none">
            <a:spAutoFit/>
          </a:bodyPr>
          <a:lstStyle/>
          <a:p>
            <a:r>
              <a:rPr lang="en-US" sz="1400" b="1" dirty="0">
                <a:solidFill>
                  <a:prstClr val="black"/>
                </a:solidFill>
                <a:latin typeface="Bookman Old Style" pitchFamily="18" charset="0"/>
              </a:rPr>
              <a:t>17</a:t>
            </a:r>
          </a:p>
        </p:txBody>
      </p:sp>
      <p:sp>
        <p:nvSpPr>
          <p:cNvPr id="131" name="TextBox 130"/>
          <p:cNvSpPr txBox="1"/>
          <p:nvPr/>
        </p:nvSpPr>
        <p:spPr>
          <a:xfrm>
            <a:off x="1316077" y="1666387"/>
            <a:ext cx="421953"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12</a:t>
            </a:r>
          </a:p>
        </p:txBody>
      </p:sp>
      <p:pic>
        <p:nvPicPr>
          <p:cNvPr id="132" name="Picture 12" descr="Related image"/>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562883" y="3219822"/>
            <a:ext cx="1352723" cy="1498718"/>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p:cNvGrpSpPr/>
          <p:nvPr/>
        </p:nvGrpSpPr>
        <p:grpSpPr>
          <a:xfrm>
            <a:off x="6833567" y="3470417"/>
            <a:ext cx="990606" cy="1097280"/>
            <a:chOff x="5888126" y="1829596"/>
            <a:chExt cx="1600199" cy="1097280"/>
          </a:xfrm>
        </p:grpSpPr>
        <p:cxnSp>
          <p:nvCxnSpPr>
            <p:cNvPr id="134" name="Straight Connector 133"/>
            <p:cNvCxnSpPr/>
            <p:nvPr/>
          </p:nvCxnSpPr>
          <p:spPr>
            <a:xfrm rot="5400000" flipH="1" flipV="1">
              <a:off x="6082175" y="2377594"/>
              <a:ext cx="109728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36" name="Rectangle 135"/>
          <p:cNvSpPr/>
          <p:nvPr/>
        </p:nvSpPr>
        <p:spPr>
          <a:xfrm>
            <a:off x="7361882" y="3425867"/>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12</a:t>
            </a:r>
          </a:p>
        </p:txBody>
      </p:sp>
      <p:sp>
        <p:nvSpPr>
          <p:cNvPr id="137" name="Rectangle 136"/>
          <p:cNvSpPr/>
          <p:nvPr/>
        </p:nvSpPr>
        <p:spPr>
          <a:xfrm>
            <a:off x="7482905" y="3687809"/>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6</a:t>
            </a:r>
          </a:p>
        </p:txBody>
      </p:sp>
      <p:sp>
        <p:nvSpPr>
          <p:cNvPr id="138" name="Rectangle 137"/>
          <p:cNvSpPr/>
          <p:nvPr/>
        </p:nvSpPr>
        <p:spPr>
          <a:xfrm>
            <a:off x="7469458" y="3966410"/>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139" name="Rectangle 138"/>
          <p:cNvSpPr/>
          <p:nvPr/>
        </p:nvSpPr>
        <p:spPr>
          <a:xfrm>
            <a:off x="6877787" y="3438567"/>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140" name="Rectangle 139"/>
          <p:cNvSpPr/>
          <p:nvPr/>
        </p:nvSpPr>
        <p:spPr>
          <a:xfrm>
            <a:off x="6877787" y="3700509"/>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141" name="Straight Connector 140"/>
          <p:cNvCxnSpPr/>
          <p:nvPr/>
        </p:nvCxnSpPr>
        <p:spPr>
          <a:xfrm>
            <a:off x="6833573" y="4009199"/>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2" name="Rectangle 141"/>
          <p:cNvSpPr/>
          <p:nvPr/>
        </p:nvSpPr>
        <p:spPr>
          <a:xfrm>
            <a:off x="6877787" y="3979110"/>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43" name="Straight Connector 142"/>
          <p:cNvCxnSpPr/>
          <p:nvPr/>
        </p:nvCxnSpPr>
        <p:spPr>
          <a:xfrm>
            <a:off x="6833573" y="4276767"/>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4" name="Rectangle 143"/>
          <p:cNvSpPr/>
          <p:nvPr/>
        </p:nvSpPr>
        <p:spPr>
          <a:xfrm>
            <a:off x="7469458" y="4266337"/>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48" name="Rectangle 147"/>
          <p:cNvSpPr/>
          <p:nvPr/>
        </p:nvSpPr>
        <p:spPr>
          <a:xfrm>
            <a:off x="1648450" y="1666387"/>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49" name="Rectangle 148"/>
          <p:cNvSpPr/>
          <p:nvPr/>
        </p:nvSpPr>
        <p:spPr>
          <a:xfrm>
            <a:off x="1872240" y="1666387"/>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150" name="Rectangle 149"/>
          <p:cNvSpPr/>
          <p:nvPr/>
        </p:nvSpPr>
        <p:spPr>
          <a:xfrm>
            <a:off x="2138872" y="1666387"/>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1" name="Rectangle 150"/>
          <p:cNvSpPr/>
          <p:nvPr/>
        </p:nvSpPr>
        <p:spPr>
          <a:xfrm>
            <a:off x="2390614" y="1666387"/>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161" name="Flowchart: Connector 160"/>
          <p:cNvSpPr/>
          <p:nvPr/>
        </p:nvSpPr>
        <p:spPr>
          <a:xfrm>
            <a:off x="1890668" y="1344076"/>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sp>
        <p:nvSpPr>
          <p:cNvPr id="162" name="Rectangle 161"/>
          <p:cNvSpPr/>
          <p:nvPr/>
        </p:nvSpPr>
        <p:spPr>
          <a:xfrm>
            <a:off x="323528" y="2018307"/>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163" name="Rectangle 162"/>
          <p:cNvSpPr/>
          <p:nvPr/>
        </p:nvSpPr>
        <p:spPr>
          <a:xfrm>
            <a:off x="856929" y="2018307"/>
            <a:ext cx="659155" cy="307777"/>
          </a:xfrm>
          <a:prstGeom prst="rect">
            <a:avLst/>
          </a:prstGeom>
        </p:spPr>
        <p:txBody>
          <a:bodyPr wrap="none">
            <a:spAutoFit/>
          </a:bodyPr>
          <a:lstStyle/>
          <a:p>
            <a:r>
              <a:rPr lang="en-US" sz="1400" b="1" dirty="0">
                <a:solidFill>
                  <a:prstClr val="black"/>
                </a:solidFill>
                <a:latin typeface="Bookman Old Style" pitchFamily="18" charset="0"/>
              </a:rPr>
              <a:t>(510,</a:t>
            </a:r>
          </a:p>
        </p:txBody>
      </p:sp>
      <p:sp>
        <p:nvSpPr>
          <p:cNvPr id="164" name="Rectangle 163"/>
          <p:cNvSpPr/>
          <p:nvPr/>
        </p:nvSpPr>
        <p:spPr>
          <a:xfrm>
            <a:off x="1466529" y="2018307"/>
            <a:ext cx="479618" cy="307777"/>
          </a:xfrm>
          <a:prstGeom prst="rect">
            <a:avLst/>
          </a:prstGeom>
        </p:spPr>
        <p:txBody>
          <a:bodyPr wrap="none">
            <a:spAutoFit/>
          </a:bodyPr>
          <a:lstStyle/>
          <a:p>
            <a:r>
              <a:rPr lang="en-US" sz="1400" b="1" dirty="0">
                <a:solidFill>
                  <a:prstClr val="black"/>
                </a:solidFill>
                <a:latin typeface="Bookman Old Style" pitchFamily="18" charset="0"/>
              </a:rPr>
              <a:t>12)</a:t>
            </a:r>
          </a:p>
        </p:txBody>
      </p:sp>
      <p:sp>
        <p:nvSpPr>
          <p:cNvPr id="165" name="Rectangle 164"/>
          <p:cNvSpPr/>
          <p:nvPr/>
        </p:nvSpPr>
        <p:spPr>
          <a:xfrm>
            <a:off x="1906004" y="20270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66" name="Rectangle 165"/>
          <p:cNvSpPr/>
          <p:nvPr/>
        </p:nvSpPr>
        <p:spPr>
          <a:xfrm>
            <a:off x="2129794" y="2027058"/>
            <a:ext cx="998991" cy="307777"/>
          </a:xfrm>
          <a:prstGeom prst="rect">
            <a:avLst/>
          </a:prstGeom>
        </p:spPr>
        <p:txBody>
          <a:bodyPr wrap="none">
            <a:spAutoFit/>
          </a:bodyPr>
          <a:lstStyle/>
          <a:p>
            <a:r>
              <a:rPr lang="en-US" sz="1400" b="1" dirty="0">
                <a:solidFill>
                  <a:prstClr val="black"/>
                </a:solidFill>
                <a:latin typeface="Bookman Old Style" pitchFamily="18" charset="0"/>
              </a:rPr>
              <a:t>2 × 3 = 6</a:t>
            </a:r>
          </a:p>
        </p:txBody>
      </p:sp>
      <p:sp>
        <p:nvSpPr>
          <p:cNvPr id="167" name="Rectangle 166"/>
          <p:cNvSpPr/>
          <p:nvPr/>
        </p:nvSpPr>
        <p:spPr>
          <a:xfrm>
            <a:off x="3218126" y="2027058"/>
            <a:ext cx="4882266" cy="307777"/>
          </a:xfrm>
          <a:prstGeom prst="rect">
            <a:avLst/>
          </a:prstGeom>
        </p:spPr>
        <p:txBody>
          <a:bodyPr wrap="square">
            <a:spAutoFit/>
          </a:bodyPr>
          <a:lstStyle/>
          <a:p>
            <a:r>
              <a:rPr lang="en-US" sz="1400" b="1" dirty="0">
                <a:solidFill>
                  <a:srgbClr val="CC0066"/>
                </a:solidFill>
                <a:latin typeface="Bookman Old Style" pitchFamily="18" charset="0"/>
              </a:rPr>
              <a:t>(Product of common factors raised to least power)</a:t>
            </a:r>
          </a:p>
        </p:txBody>
      </p:sp>
      <p:sp>
        <p:nvSpPr>
          <p:cNvPr id="168" name="Rectangle 167"/>
          <p:cNvSpPr/>
          <p:nvPr/>
        </p:nvSpPr>
        <p:spPr>
          <a:xfrm>
            <a:off x="323528" y="2369958"/>
            <a:ext cx="662361" cy="307777"/>
          </a:xfrm>
          <a:prstGeom prst="rect">
            <a:avLst/>
          </a:prstGeom>
        </p:spPr>
        <p:txBody>
          <a:bodyPr wrap="none">
            <a:spAutoFit/>
          </a:bodyPr>
          <a:lstStyle/>
          <a:p>
            <a:r>
              <a:rPr lang="en-US" sz="1400" b="1" dirty="0">
                <a:solidFill>
                  <a:prstClr val="black"/>
                </a:solidFill>
                <a:latin typeface="Bookman Old Style" pitchFamily="18" charset="0"/>
              </a:rPr>
              <a:t>LCM </a:t>
            </a:r>
          </a:p>
        </p:txBody>
      </p:sp>
      <p:sp>
        <p:nvSpPr>
          <p:cNvPr id="169" name="Rectangle 168"/>
          <p:cNvSpPr/>
          <p:nvPr/>
        </p:nvSpPr>
        <p:spPr>
          <a:xfrm>
            <a:off x="856929" y="2369958"/>
            <a:ext cx="659155" cy="307777"/>
          </a:xfrm>
          <a:prstGeom prst="rect">
            <a:avLst/>
          </a:prstGeom>
        </p:spPr>
        <p:txBody>
          <a:bodyPr wrap="none">
            <a:spAutoFit/>
          </a:bodyPr>
          <a:lstStyle/>
          <a:p>
            <a:r>
              <a:rPr lang="en-US" sz="1400" b="1" dirty="0">
                <a:solidFill>
                  <a:prstClr val="black"/>
                </a:solidFill>
                <a:latin typeface="Bookman Old Style" pitchFamily="18" charset="0"/>
              </a:rPr>
              <a:t>(510,</a:t>
            </a:r>
          </a:p>
        </p:txBody>
      </p:sp>
      <p:sp>
        <p:nvSpPr>
          <p:cNvPr id="170" name="Rectangle 169"/>
          <p:cNvSpPr/>
          <p:nvPr/>
        </p:nvSpPr>
        <p:spPr>
          <a:xfrm>
            <a:off x="1466529" y="2369958"/>
            <a:ext cx="479618" cy="307777"/>
          </a:xfrm>
          <a:prstGeom prst="rect">
            <a:avLst/>
          </a:prstGeom>
        </p:spPr>
        <p:txBody>
          <a:bodyPr wrap="none">
            <a:spAutoFit/>
          </a:bodyPr>
          <a:lstStyle/>
          <a:p>
            <a:r>
              <a:rPr lang="en-US" sz="1400" b="1" dirty="0">
                <a:solidFill>
                  <a:prstClr val="black"/>
                </a:solidFill>
                <a:latin typeface="Bookman Old Style" pitchFamily="18" charset="0"/>
              </a:rPr>
              <a:t>12)</a:t>
            </a:r>
          </a:p>
        </p:txBody>
      </p:sp>
      <p:sp>
        <p:nvSpPr>
          <p:cNvPr id="171" name="Rectangle 170"/>
          <p:cNvSpPr/>
          <p:nvPr/>
        </p:nvSpPr>
        <p:spPr>
          <a:xfrm>
            <a:off x="1894904" y="23699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2" name="Rectangle 171"/>
          <p:cNvSpPr/>
          <p:nvPr/>
        </p:nvSpPr>
        <p:spPr>
          <a:xfrm>
            <a:off x="2118694" y="2369958"/>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173" name="Rectangle 172"/>
          <p:cNvSpPr/>
          <p:nvPr/>
        </p:nvSpPr>
        <p:spPr>
          <a:xfrm>
            <a:off x="2446028" y="23699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4" name="Rectangle 173"/>
          <p:cNvSpPr/>
          <p:nvPr/>
        </p:nvSpPr>
        <p:spPr>
          <a:xfrm>
            <a:off x="2697770" y="2369958"/>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175" name="Rectangle 174"/>
          <p:cNvSpPr/>
          <p:nvPr/>
        </p:nvSpPr>
        <p:spPr>
          <a:xfrm>
            <a:off x="2948904" y="23699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6" name="Rectangle 175"/>
          <p:cNvSpPr/>
          <p:nvPr/>
        </p:nvSpPr>
        <p:spPr>
          <a:xfrm>
            <a:off x="3185792" y="2369958"/>
            <a:ext cx="303288" cy="307777"/>
          </a:xfrm>
          <a:prstGeom prst="rect">
            <a:avLst/>
          </a:prstGeom>
        </p:spPr>
        <p:txBody>
          <a:bodyPr wrap="none">
            <a:spAutoFit/>
          </a:bodyPr>
          <a:lstStyle/>
          <a:p>
            <a:r>
              <a:rPr lang="en-US" sz="1400" b="1" dirty="0">
                <a:solidFill>
                  <a:prstClr val="black"/>
                </a:solidFill>
                <a:latin typeface="Bookman Old Style" pitchFamily="18" charset="0"/>
              </a:rPr>
              <a:t>5</a:t>
            </a:r>
          </a:p>
        </p:txBody>
      </p:sp>
      <p:sp>
        <p:nvSpPr>
          <p:cNvPr id="177" name="Rectangle 176"/>
          <p:cNvSpPr/>
          <p:nvPr/>
        </p:nvSpPr>
        <p:spPr>
          <a:xfrm>
            <a:off x="3426652" y="23699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8" name="Rectangle 177"/>
          <p:cNvSpPr/>
          <p:nvPr/>
        </p:nvSpPr>
        <p:spPr>
          <a:xfrm>
            <a:off x="3652428" y="2369958"/>
            <a:ext cx="421910" cy="307777"/>
          </a:xfrm>
          <a:prstGeom prst="rect">
            <a:avLst/>
          </a:prstGeom>
        </p:spPr>
        <p:txBody>
          <a:bodyPr wrap="none">
            <a:spAutoFit/>
          </a:bodyPr>
          <a:lstStyle/>
          <a:p>
            <a:r>
              <a:rPr lang="en-US" sz="1400" b="1" dirty="0">
                <a:solidFill>
                  <a:prstClr val="black"/>
                </a:solidFill>
                <a:latin typeface="Bookman Old Style" pitchFamily="18" charset="0"/>
              </a:rPr>
              <a:t>17</a:t>
            </a:r>
          </a:p>
        </p:txBody>
      </p:sp>
      <p:sp>
        <p:nvSpPr>
          <p:cNvPr id="179" name="Rectangle 178"/>
          <p:cNvSpPr/>
          <p:nvPr/>
        </p:nvSpPr>
        <p:spPr>
          <a:xfrm>
            <a:off x="4174811" y="2369958"/>
            <a:ext cx="777777" cy="307777"/>
          </a:xfrm>
          <a:prstGeom prst="rect">
            <a:avLst/>
          </a:prstGeom>
        </p:spPr>
        <p:txBody>
          <a:bodyPr wrap="none">
            <a:spAutoFit/>
          </a:bodyPr>
          <a:lstStyle/>
          <a:p>
            <a:r>
              <a:rPr lang="en-US" sz="1400" b="1" dirty="0">
                <a:solidFill>
                  <a:prstClr val="black"/>
                </a:solidFill>
                <a:latin typeface="Bookman Old Style" pitchFamily="18" charset="0"/>
              </a:rPr>
              <a:t> 1020 </a:t>
            </a:r>
          </a:p>
        </p:txBody>
      </p:sp>
      <p:sp>
        <p:nvSpPr>
          <p:cNvPr id="180" name="Rectangle 179"/>
          <p:cNvSpPr/>
          <p:nvPr/>
        </p:nvSpPr>
        <p:spPr>
          <a:xfrm>
            <a:off x="4022410" y="236995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81" name="Rectangle 180"/>
          <p:cNvSpPr/>
          <p:nvPr/>
        </p:nvSpPr>
        <p:spPr>
          <a:xfrm>
            <a:off x="5054240" y="2383981"/>
            <a:ext cx="3406192" cy="523220"/>
          </a:xfrm>
          <a:prstGeom prst="rect">
            <a:avLst/>
          </a:prstGeom>
        </p:spPr>
        <p:txBody>
          <a:bodyPr wrap="square">
            <a:spAutoFit/>
          </a:bodyPr>
          <a:lstStyle/>
          <a:p>
            <a:r>
              <a:rPr lang="en-US" sz="1400" b="1" dirty="0">
                <a:solidFill>
                  <a:srgbClr val="CC0066"/>
                </a:solidFill>
                <a:latin typeface="Bookman Old Style" pitchFamily="18" charset="0"/>
              </a:rPr>
              <a:t>…(Product of all the prime factors</a:t>
            </a:r>
          </a:p>
          <a:p>
            <a:r>
              <a:rPr lang="en-US" sz="1400" b="1" dirty="0">
                <a:solidFill>
                  <a:srgbClr val="CC0066"/>
                </a:solidFill>
                <a:latin typeface="Bookman Old Style" pitchFamily="18" charset="0"/>
              </a:rPr>
              <a:t> raised to highest power)</a:t>
            </a:r>
          </a:p>
        </p:txBody>
      </p:sp>
      <p:sp>
        <p:nvSpPr>
          <p:cNvPr id="182" name="Rectangle 181"/>
          <p:cNvSpPr/>
          <p:nvPr/>
        </p:nvSpPr>
        <p:spPr>
          <a:xfrm>
            <a:off x="394778" y="2892913"/>
            <a:ext cx="1717137" cy="400110"/>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wrap="none">
            <a:spAutoFit/>
          </a:bodyPr>
          <a:lstStyle/>
          <a:p>
            <a:r>
              <a:rPr lang="en-US" sz="2000" b="1" dirty="0">
                <a:solidFill>
                  <a:srgbClr val="FF0000"/>
                </a:solidFill>
                <a:latin typeface="Aharoni" pitchFamily="2" charset="-79"/>
                <a:cs typeface="Aharoni" pitchFamily="2" charset="-79"/>
              </a:rPr>
              <a:t>Verification :</a:t>
            </a:r>
            <a:endParaRPr lang="en-US" sz="2000" dirty="0">
              <a:solidFill>
                <a:srgbClr val="FF0000"/>
              </a:solidFill>
              <a:latin typeface="Aharoni" pitchFamily="2" charset="-79"/>
              <a:cs typeface="Aharoni" pitchFamily="2" charset="-79"/>
            </a:endParaRPr>
          </a:p>
        </p:txBody>
      </p:sp>
      <p:sp>
        <p:nvSpPr>
          <p:cNvPr id="183" name="Rectangle 182"/>
          <p:cNvSpPr/>
          <p:nvPr/>
        </p:nvSpPr>
        <p:spPr>
          <a:xfrm>
            <a:off x="3018144" y="3252953"/>
            <a:ext cx="780983" cy="307777"/>
          </a:xfrm>
          <a:prstGeom prst="rect">
            <a:avLst/>
          </a:prstGeom>
        </p:spPr>
        <p:txBody>
          <a:bodyPr wrap="none">
            <a:spAutoFit/>
          </a:bodyPr>
          <a:lstStyle/>
          <a:p>
            <a:r>
              <a:rPr lang="en-US" sz="1400" b="1" dirty="0">
                <a:solidFill>
                  <a:srgbClr val="800080"/>
                </a:solidFill>
                <a:latin typeface="Bookman Old Style" pitchFamily="18" charset="0"/>
              </a:rPr>
              <a:t> 1020 </a:t>
            </a:r>
          </a:p>
        </p:txBody>
      </p:sp>
      <p:sp>
        <p:nvSpPr>
          <p:cNvPr id="184" name="Rectangle 183"/>
          <p:cNvSpPr/>
          <p:nvPr/>
        </p:nvSpPr>
        <p:spPr>
          <a:xfrm>
            <a:off x="2936364" y="3252953"/>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5" name="Rectangle 184"/>
          <p:cNvSpPr/>
          <p:nvPr/>
        </p:nvSpPr>
        <p:spPr>
          <a:xfrm>
            <a:off x="3624133" y="3252953"/>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6" name="Rectangle 185"/>
          <p:cNvSpPr/>
          <p:nvPr/>
        </p:nvSpPr>
        <p:spPr>
          <a:xfrm>
            <a:off x="3862194" y="3252953"/>
            <a:ext cx="303288" cy="307777"/>
          </a:xfrm>
          <a:prstGeom prst="rect">
            <a:avLst/>
          </a:prstGeom>
        </p:spPr>
        <p:txBody>
          <a:bodyPr wrap="none">
            <a:spAutoFit/>
          </a:bodyPr>
          <a:lstStyle/>
          <a:p>
            <a:r>
              <a:rPr lang="en-US" sz="1400" b="1" dirty="0">
                <a:solidFill>
                  <a:srgbClr val="800080"/>
                </a:solidFill>
                <a:latin typeface="Bookman Old Style" pitchFamily="18" charset="0"/>
              </a:rPr>
              <a:t>6</a:t>
            </a:r>
          </a:p>
        </p:txBody>
      </p:sp>
      <p:sp>
        <p:nvSpPr>
          <p:cNvPr id="187" name="Rectangle 186"/>
          <p:cNvSpPr/>
          <p:nvPr/>
        </p:nvSpPr>
        <p:spPr>
          <a:xfrm>
            <a:off x="4096525" y="3252953"/>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8" name="Rectangle 187"/>
          <p:cNvSpPr/>
          <p:nvPr/>
        </p:nvSpPr>
        <p:spPr>
          <a:xfrm>
            <a:off x="4293433" y="3252953"/>
            <a:ext cx="659155" cy="307777"/>
          </a:xfrm>
          <a:prstGeom prst="rect">
            <a:avLst/>
          </a:prstGeom>
        </p:spPr>
        <p:txBody>
          <a:bodyPr wrap="none">
            <a:spAutoFit/>
          </a:bodyPr>
          <a:lstStyle/>
          <a:p>
            <a:r>
              <a:rPr lang="en-US" sz="1400" b="1" dirty="0">
                <a:solidFill>
                  <a:srgbClr val="F79646">
                    <a:lumMod val="50000"/>
                  </a:srgbClr>
                </a:solidFill>
                <a:latin typeface="Bookman Old Style" pitchFamily="18" charset="0"/>
              </a:rPr>
              <a:t>6120</a:t>
            </a:r>
          </a:p>
        </p:txBody>
      </p:sp>
      <p:sp>
        <p:nvSpPr>
          <p:cNvPr id="189" name="Rectangle 188"/>
          <p:cNvSpPr/>
          <p:nvPr/>
        </p:nvSpPr>
        <p:spPr>
          <a:xfrm>
            <a:off x="251520" y="3543190"/>
            <a:ext cx="2858475" cy="307777"/>
          </a:xfrm>
          <a:prstGeom prst="rect">
            <a:avLst/>
          </a:prstGeom>
        </p:spPr>
        <p:txBody>
          <a:bodyPr wrap="none">
            <a:spAutoFit/>
          </a:bodyPr>
          <a:lstStyle/>
          <a:p>
            <a:r>
              <a:rPr lang="en-US" sz="1400" b="1" dirty="0">
                <a:solidFill>
                  <a:srgbClr val="800080"/>
                </a:solidFill>
                <a:latin typeface="Bookman Old Style" pitchFamily="18" charset="0"/>
              </a:rPr>
              <a:t>Product of the two numbers </a:t>
            </a:r>
          </a:p>
        </p:txBody>
      </p:sp>
      <p:sp>
        <p:nvSpPr>
          <p:cNvPr id="190" name="Rectangle 189"/>
          <p:cNvSpPr/>
          <p:nvPr/>
        </p:nvSpPr>
        <p:spPr>
          <a:xfrm>
            <a:off x="3142360" y="3543190"/>
            <a:ext cx="601447" cy="307777"/>
          </a:xfrm>
          <a:prstGeom prst="rect">
            <a:avLst/>
          </a:prstGeom>
        </p:spPr>
        <p:txBody>
          <a:bodyPr wrap="none">
            <a:spAutoFit/>
          </a:bodyPr>
          <a:lstStyle/>
          <a:p>
            <a:r>
              <a:rPr lang="en-US" sz="1400" b="1" dirty="0">
                <a:solidFill>
                  <a:srgbClr val="800080"/>
                </a:solidFill>
                <a:latin typeface="Bookman Old Style" pitchFamily="18" charset="0"/>
              </a:rPr>
              <a:t>510 </a:t>
            </a:r>
          </a:p>
        </p:txBody>
      </p:sp>
      <p:sp>
        <p:nvSpPr>
          <p:cNvPr id="191" name="Rectangle 190"/>
          <p:cNvSpPr/>
          <p:nvPr/>
        </p:nvSpPr>
        <p:spPr>
          <a:xfrm>
            <a:off x="2922140" y="3543190"/>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2" name="Rectangle 191"/>
          <p:cNvSpPr/>
          <p:nvPr/>
        </p:nvSpPr>
        <p:spPr>
          <a:xfrm>
            <a:off x="3609909" y="3543190"/>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3" name="Rectangle 192"/>
          <p:cNvSpPr/>
          <p:nvPr/>
        </p:nvSpPr>
        <p:spPr>
          <a:xfrm>
            <a:off x="3780821" y="3543190"/>
            <a:ext cx="421910" cy="307777"/>
          </a:xfrm>
          <a:prstGeom prst="rect">
            <a:avLst/>
          </a:prstGeom>
        </p:spPr>
        <p:txBody>
          <a:bodyPr wrap="none">
            <a:spAutoFit/>
          </a:bodyPr>
          <a:lstStyle/>
          <a:p>
            <a:r>
              <a:rPr lang="en-US" sz="1400" b="1" dirty="0">
                <a:solidFill>
                  <a:srgbClr val="800080"/>
                </a:solidFill>
                <a:latin typeface="Bookman Old Style" pitchFamily="18" charset="0"/>
              </a:rPr>
              <a:t>12</a:t>
            </a:r>
          </a:p>
        </p:txBody>
      </p:sp>
      <p:sp>
        <p:nvSpPr>
          <p:cNvPr id="194" name="Rectangle 193"/>
          <p:cNvSpPr/>
          <p:nvPr/>
        </p:nvSpPr>
        <p:spPr>
          <a:xfrm>
            <a:off x="4096525" y="3543190"/>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5" name="Rectangle 194"/>
          <p:cNvSpPr/>
          <p:nvPr/>
        </p:nvSpPr>
        <p:spPr>
          <a:xfrm>
            <a:off x="4293433" y="3543190"/>
            <a:ext cx="659155" cy="307777"/>
          </a:xfrm>
          <a:prstGeom prst="rect">
            <a:avLst/>
          </a:prstGeom>
        </p:spPr>
        <p:txBody>
          <a:bodyPr wrap="none">
            <a:spAutoFit/>
          </a:bodyPr>
          <a:lstStyle/>
          <a:p>
            <a:r>
              <a:rPr lang="en-US" sz="1400" b="1" dirty="0">
                <a:solidFill>
                  <a:srgbClr val="F79646">
                    <a:lumMod val="50000"/>
                  </a:srgbClr>
                </a:solidFill>
                <a:latin typeface="Bookman Old Style" pitchFamily="18" charset="0"/>
              </a:rPr>
              <a:t>6120</a:t>
            </a:r>
          </a:p>
        </p:txBody>
      </p:sp>
      <p:sp>
        <p:nvSpPr>
          <p:cNvPr id="196" name="Rectangle 195"/>
          <p:cNvSpPr/>
          <p:nvPr/>
        </p:nvSpPr>
        <p:spPr>
          <a:xfrm>
            <a:off x="323528" y="3828829"/>
            <a:ext cx="340158" cy="307777"/>
          </a:xfrm>
          <a:prstGeom prst="rect">
            <a:avLst/>
          </a:prstGeom>
        </p:spPr>
        <p:txBody>
          <a:bodyPr wrap="none">
            <a:spAutoFit/>
          </a:bodyPr>
          <a:lstStyle/>
          <a:p>
            <a:r>
              <a:rPr lang="en-US" sz="1400" b="1" dirty="0">
                <a:solidFill>
                  <a:srgbClr val="000000"/>
                </a:solidFill>
                <a:latin typeface="Symbol"/>
              </a:rPr>
              <a:t>\</a:t>
            </a:r>
            <a:endParaRPr lang="en-US" sz="1400" b="1" dirty="0">
              <a:solidFill>
                <a:prstClr val="black"/>
              </a:solidFill>
            </a:endParaRPr>
          </a:p>
        </p:txBody>
      </p:sp>
      <p:sp>
        <p:nvSpPr>
          <p:cNvPr id="197" name="Rectangle 196"/>
          <p:cNvSpPr/>
          <p:nvPr/>
        </p:nvSpPr>
        <p:spPr>
          <a:xfrm>
            <a:off x="1464700" y="3828829"/>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198" name="Rectangle 197"/>
          <p:cNvSpPr/>
          <p:nvPr/>
        </p:nvSpPr>
        <p:spPr>
          <a:xfrm>
            <a:off x="1210636" y="382882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99" name="Rectangle 198"/>
          <p:cNvSpPr/>
          <p:nvPr/>
        </p:nvSpPr>
        <p:spPr>
          <a:xfrm>
            <a:off x="628329" y="3828829"/>
            <a:ext cx="601447" cy="307777"/>
          </a:xfrm>
          <a:prstGeom prst="rect">
            <a:avLst/>
          </a:prstGeom>
        </p:spPr>
        <p:txBody>
          <a:bodyPr wrap="none">
            <a:spAutoFit/>
          </a:bodyPr>
          <a:lstStyle/>
          <a:p>
            <a:r>
              <a:rPr lang="en-US" sz="1400" b="1" dirty="0">
                <a:solidFill>
                  <a:prstClr val="black"/>
                </a:solidFill>
                <a:latin typeface="Bookman Old Style" pitchFamily="18" charset="0"/>
              </a:rPr>
              <a:t>LCM</a:t>
            </a:r>
          </a:p>
        </p:txBody>
      </p:sp>
      <p:sp>
        <p:nvSpPr>
          <p:cNvPr id="200" name="Rectangle 199"/>
          <p:cNvSpPr/>
          <p:nvPr/>
        </p:nvSpPr>
        <p:spPr>
          <a:xfrm>
            <a:off x="1979712" y="382882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201" name="Rectangle 200"/>
          <p:cNvSpPr/>
          <p:nvPr/>
        </p:nvSpPr>
        <p:spPr>
          <a:xfrm>
            <a:off x="2214305" y="3828829"/>
            <a:ext cx="2858475" cy="307777"/>
          </a:xfrm>
          <a:prstGeom prst="rect">
            <a:avLst/>
          </a:prstGeom>
        </p:spPr>
        <p:txBody>
          <a:bodyPr wrap="none">
            <a:spAutoFit/>
          </a:bodyPr>
          <a:lstStyle/>
          <a:p>
            <a:r>
              <a:rPr lang="en-US" sz="1400" b="1" dirty="0">
                <a:solidFill>
                  <a:prstClr val="black"/>
                </a:solidFill>
                <a:latin typeface="Bookman Old Style" pitchFamily="18" charset="0"/>
              </a:rPr>
              <a:t>Product of the two numbers </a:t>
            </a:r>
          </a:p>
        </p:txBody>
      </p:sp>
      <p:sp>
        <p:nvSpPr>
          <p:cNvPr id="202" name="Rectangle 201"/>
          <p:cNvSpPr/>
          <p:nvPr/>
        </p:nvSpPr>
        <p:spPr>
          <a:xfrm>
            <a:off x="2453679" y="3252953"/>
            <a:ext cx="587020" cy="307777"/>
          </a:xfrm>
          <a:prstGeom prst="rect">
            <a:avLst/>
          </a:prstGeom>
        </p:spPr>
        <p:txBody>
          <a:bodyPr wrap="none">
            <a:spAutoFit/>
          </a:bodyPr>
          <a:lstStyle/>
          <a:p>
            <a:r>
              <a:rPr lang="en-US" sz="1400" b="1" dirty="0">
                <a:solidFill>
                  <a:srgbClr val="800080"/>
                </a:solidFill>
                <a:latin typeface="Bookman Old Style" pitchFamily="18" charset="0"/>
              </a:rPr>
              <a:t>HCF</a:t>
            </a:r>
          </a:p>
        </p:txBody>
      </p:sp>
      <p:sp>
        <p:nvSpPr>
          <p:cNvPr id="203" name="Rectangle 202"/>
          <p:cNvSpPr/>
          <p:nvPr/>
        </p:nvSpPr>
        <p:spPr>
          <a:xfrm>
            <a:off x="2215907" y="3252953"/>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204" name="Rectangle 203"/>
          <p:cNvSpPr/>
          <p:nvPr/>
        </p:nvSpPr>
        <p:spPr>
          <a:xfrm>
            <a:off x="1691680" y="3252953"/>
            <a:ext cx="601447" cy="307777"/>
          </a:xfrm>
          <a:prstGeom prst="rect">
            <a:avLst/>
          </a:prstGeom>
        </p:spPr>
        <p:txBody>
          <a:bodyPr wrap="none">
            <a:spAutoFit/>
          </a:bodyPr>
          <a:lstStyle/>
          <a:p>
            <a:r>
              <a:rPr lang="en-US" sz="1400" b="1" dirty="0">
                <a:solidFill>
                  <a:srgbClr val="800080"/>
                </a:solidFill>
                <a:latin typeface="Bookman Old Style" pitchFamily="18" charset="0"/>
              </a:rPr>
              <a:t>LCM</a:t>
            </a:r>
          </a:p>
        </p:txBody>
      </p:sp>
      <p:cxnSp>
        <p:nvCxnSpPr>
          <p:cNvPr id="212" name="Straight Connector 211"/>
          <p:cNvCxnSpPr/>
          <p:nvPr/>
        </p:nvCxnSpPr>
        <p:spPr bwMode="auto">
          <a:xfrm>
            <a:off x="1924639" y="1603882"/>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cxnSp>
        <p:nvCxnSpPr>
          <p:cNvPr id="213" name="Straight Connector 212"/>
          <p:cNvCxnSpPr/>
          <p:nvPr/>
        </p:nvCxnSpPr>
        <p:spPr bwMode="auto">
          <a:xfrm>
            <a:off x="1924639" y="1921499"/>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sp>
        <p:nvSpPr>
          <p:cNvPr id="72" name="Rectangle 71"/>
          <p:cNvSpPr/>
          <p:nvPr/>
        </p:nvSpPr>
        <p:spPr>
          <a:xfrm>
            <a:off x="1884438" y="1334028"/>
            <a:ext cx="303288" cy="307777"/>
          </a:xfrm>
          <a:prstGeom prst="rect">
            <a:avLst/>
          </a:prstGeom>
        </p:spPr>
        <p:txBody>
          <a:bodyPr wrap="none">
            <a:spAutoFit/>
          </a:bodyPr>
          <a:lstStyle/>
          <a:p>
            <a:r>
              <a:rPr lang="en-US" sz="1400" b="1" dirty="0">
                <a:solidFill>
                  <a:prstClr val="black"/>
                </a:solidFill>
                <a:latin typeface="Bookman Old Style" pitchFamily="18" charset="0"/>
              </a:rPr>
              <a:t>2</a:t>
            </a:r>
          </a:p>
        </p:txBody>
      </p:sp>
      <p:sp>
        <p:nvSpPr>
          <p:cNvPr id="100"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27956670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14:presetBounceEnd="52000">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14:bounceEnd="52000">
                                          <p:cBhvr additive="base">
                                            <p:cTn id="15"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54000">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14:bounceEnd="54000">
                                          <p:cBhvr additive="base">
                                            <p:cTn id="19"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anim calcmode="lin" valueType="num">
                                          <p:cBhvr>
                                            <p:cTn id="31" dur="500" fill="hold"/>
                                            <p:tgtEl>
                                              <p:spTgt spid="55"/>
                                            </p:tgtEl>
                                            <p:attrNameLst>
                                              <p:attrName>ppt_x</p:attrName>
                                            </p:attrNameLst>
                                          </p:cBhvr>
                                          <p:tavLst>
                                            <p:tav tm="0">
                                              <p:val>
                                                <p:strVal val="#ppt_x"/>
                                              </p:val>
                                            </p:tav>
                                            <p:tav tm="100000">
                                              <p:val>
                                                <p:strVal val="#ppt_x"/>
                                              </p:val>
                                            </p:tav>
                                          </p:tavLst>
                                        </p:anim>
                                        <p:anim calcmode="lin" valueType="num">
                                          <p:cBhvr>
                                            <p:cTn id="32" dur="500" fill="hold"/>
                                            <p:tgtEl>
                                              <p:spTgt spid="5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wipe(left)">
                                          <p:cBhvr>
                                            <p:cTn id="84" dur="500"/>
                                            <p:tgtEl>
                                              <p:spTgt spid="7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left)">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wipe(left)">
                                          <p:cBhvr>
                                            <p:cTn id="99" dur="500"/>
                                            <p:tgtEl>
                                              <p:spTgt spid="7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wipe(left)">
                                          <p:cBhvr>
                                            <p:cTn id="104" dur="500"/>
                                            <p:tgtEl>
                                              <p:spTgt spid="7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left)">
                                          <p:cBhvr>
                                            <p:cTn id="109" dur="500"/>
                                            <p:tgtEl>
                                              <p:spTgt spid="7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wipe(left)">
                                          <p:cBhvr>
                                            <p:cTn id="114" dur="500"/>
                                            <p:tgtEl>
                                              <p:spTgt spid="7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wipe(left)">
                                          <p:cBhvr>
                                            <p:cTn id="119" dur="500"/>
                                            <p:tgtEl>
                                              <p:spTgt spid="7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55"/>
                                            </p:tgtEl>
                                          </p:cBhvr>
                                        </p:animEffect>
                                        <p:set>
                                          <p:cBhvr>
                                            <p:cTn id="124" dur="1" fill="hold">
                                              <p:stCondLst>
                                                <p:cond delay="499"/>
                                              </p:stCondLst>
                                            </p:cTn>
                                            <p:tgtEl>
                                              <p:spTgt spid="5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56"/>
                                            </p:tgtEl>
                                          </p:cBhvr>
                                        </p:animEffect>
                                        <p:set>
                                          <p:cBhvr>
                                            <p:cTn id="127" dur="1" fill="hold">
                                              <p:stCondLst>
                                                <p:cond delay="499"/>
                                              </p:stCondLst>
                                            </p:cTn>
                                            <p:tgtEl>
                                              <p:spTgt spid="56"/>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9"/>
                                            </p:tgtEl>
                                          </p:cBhvr>
                                        </p:animEffect>
                                        <p:set>
                                          <p:cBhvr>
                                            <p:cTn id="130" dur="1" fill="hold">
                                              <p:stCondLst>
                                                <p:cond delay="499"/>
                                              </p:stCondLst>
                                            </p:cTn>
                                            <p:tgtEl>
                                              <p:spTgt spid="5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62"/>
                                            </p:tgtEl>
                                          </p:cBhvr>
                                        </p:animEffect>
                                        <p:set>
                                          <p:cBhvr>
                                            <p:cTn id="133" dur="1" fill="hold">
                                              <p:stCondLst>
                                                <p:cond delay="499"/>
                                              </p:stCondLst>
                                            </p:cTn>
                                            <p:tgtEl>
                                              <p:spTgt spid="62"/>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60"/>
                                            </p:tgtEl>
                                          </p:cBhvr>
                                        </p:animEffect>
                                        <p:set>
                                          <p:cBhvr>
                                            <p:cTn id="136" dur="1" fill="hold">
                                              <p:stCondLst>
                                                <p:cond delay="499"/>
                                              </p:stCondLst>
                                            </p:cTn>
                                            <p:tgtEl>
                                              <p:spTgt spid="60"/>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64"/>
                                            </p:tgtEl>
                                          </p:cBhvr>
                                        </p:animEffect>
                                        <p:set>
                                          <p:cBhvr>
                                            <p:cTn id="139" dur="1" fill="hold">
                                              <p:stCondLst>
                                                <p:cond delay="499"/>
                                              </p:stCondLst>
                                            </p:cTn>
                                            <p:tgtEl>
                                              <p:spTgt spid="64"/>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63"/>
                                            </p:tgtEl>
                                          </p:cBhvr>
                                        </p:animEffect>
                                        <p:set>
                                          <p:cBhvr>
                                            <p:cTn id="142" dur="1" fill="hold">
                                              <p:stCondLst>
                                                <p:cond delay="499"/>
                                              </p:stCondLst>
                                            </p:cTn>
                                            <p:tgtEl>
                                              <p:spTgt spid="63"/>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61"/>
                                            </p:tgtEl>
                                          </p:cBhvr>
                                        </p:animEffect>
                                        <p:set>
                                          <p:cBhvr>
                                            <p:cTn id="145" dur="1" fill="hold">
                                              <p:stCondLst>
                                                <p:cond delay="499"/>
                                              </p:stCondLst>
                                            </p:cTn>
                                            <p:tgtEl>
                                              <p:spTgt spid="61"/>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66"/>
                                            </p:tgtEl>
                                          </p:cBhvr>
                                        </p:animEffect>
                                        <p:set>
                                          <p:cBhvr>
                                            <p:cTn id="148" dur="1" fill="hold">
                                              <p:stCondLst>
                                                <p:cond delay="499"/>
                                              </p:stCondLst>
                                            </p:cTn>
                                            <p:tgtEl>
                                              <p:spTgt spid="66"/>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65"/>
                                            </p:tgtEl>
                                          </p:cBhvr>
                                        </p:animEffect>
                                        <p:set>
                                          <p:cBhvr>
                                            <p:cTn id="151" dur="1" fill="hold">
                                              <p:stCondLst>
                                                <p:cond delay="499"/>
                                              </p:stCondLst>
                                            </p:cTn>
                                            <p:tgtEl>
                                              <p:spTgt spid="65"/>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67"/>
                                            </p:tgtEl>
                                          </p:cBhvr>
                                        </p:animEffect>
                                        <p:set>
                                          <p:cBhvr>
                                            <p:cTn id="154" dur="1" fill="hold">
                                              <p:stCondLst>
                                                <p:cond delay="499"/>
                                              </p:stCondLst>
                                            </p:cTn>
                                            <p:tgtEl>
                                              <p:spTgt spid="67"/>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69"/>
                                            </p:tgtEl>
                                          </p:cBhvr>
                                        </p:animEffect>
                                        <p:set>
                                          <p:cBhvr>
                                            <p:cTn id="157" dur="1" fill="hold">
                                              <p:stCondLst>
                                                <p:cond delay="499"/>
                                              </p:stCondLst>
                                            </p:cTn>
                                            <p:tgtEl>
                                              <p:spTgt spid="69"/>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68"/>
                                            </p:tgtEl>
                                          </p:cBhvr>
                                        </p:animEffect>
                                        <p:set>
                                          <p:cBhvr>
                                            <p:cTn id="160" dur="1" fill="hold">
                                              <p:stCondLst>
                                                <p:cond delay="499"/>
                                              </p:stCondLst>
                                            </p:cTn>
                                            <p:tgtEl>
                                              <p:spTgt spid="68"/>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70"/>
                                            </p:tgtEl>
                                          </p:cBhvr>
                                        </p:animEffect>
                                        <p:set>
                                          <p:cBhvr>
                                            <p:cTn id="163" dur="1" fill="hold">
                                              <p:stCondLst>
                                                <p:cond delay="499"/>
                                              </p:stCondLst>
                                            </p:cTn>
                                            <p:tgtEl>
                                              <p:spTgt spid="70"/>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31"/>
                                            </p:tgtEl>
                                            <p:attrNameLst>
                                              <p:attrName>style.visibility</p:attrName>
                                            </p:attrNameLst>
                                          </p:cBhvr>
                                          <p:to>
                                            <p:strVal val="visible"/>
                                          </p:to>
                                        </p:set>
                                        <p:animEffect transition="in" filter="wipe(left)">
                                          <p:cBhvr>
                                            <p:cTn id="168" dur="500"/>
                                            <p:tgtEl>
                                              <p:spTgt spid="131"/>
                                            </p:tgtEl>
                                          </p:cBhvr>
                                        </p:animEffect>
                                      </p:childTnLst>
                                    </p:cTn>
                                  </p:par>
                                </p:childTnLst>
                              </p:cTn>
                            </p:par>
                          </p:childTnLst>
                        </p:cTn>
                      </p:par>
                      <p:par>
                        <p:cTn id="169" fill="hold">
                          <p:stCondLst>
                            <p:cond delay="indefinite"/>
                          </p:stCondLst>
                          <p:childTnLst>
                            <p:par>
                              <p:cTn id="170" fill="hold">
                                <p:stCondLst>
                                  <p:cond delay="0"/>
                                </p:stCondLst>
                                <p:childTnLst>
                                  <p:par>
                                    <p:cTn id="171" presetID="47" presetClass="entr" presetSubtype="0" fill="hold" nodeType="clickEffect">
                                      <p:stCondLst>
                                        <p:cond delay="0"/>
                                      </p:stCondLst>
                                      <p:childTnLst>
                                        <p:set>
                                          <p:cBhvr>
                                            <p:cTn id="172" dur="1" fill="hold">
                                              <p:stCondLst>
                                                <p:cond delay="0"/>
                                              </p:stCondLst>
                                            </p:cTn>
                                            <p:tgtEl>
                                              <p:spTgt spid="132"/>
                                            </p:tgtEl>
                                            <p:attrNameLst>
                                              <p:attrName>style.visibility</p:attrName>
                                            </p:attrNameLst>
                                          </p:cBhvr>
                                          <p:to>
                                            <p:strVal val="visible"/>
                                          </p:to>
                                        </p:set>
                                        <p:animEffect transition="in" filter="fade">
                                          <p:cBhvr>
                                            <p:cTn id="173" dur="500"/>
                                            <p:tgtEl>
                                              <p:spTgt spid="132"/>
                                            </p:tgtEl>
                                          </p:cBhvr>
                                        </p:animEffect>
                                        <p:anim calcmode="lin" valueType="num">
                                          <p:cBhvr>
                                            <p:cTn id="174" dur="500" fill="hold"/>
                                            <p:tgtEl>
                                              <p:spTgt spid="132"/>
                                            </p:tgtEl>
                                            <p:attrNameLst>
                                              <p:attrName>ppt_x</p:attrName>
                                            </p:attrNameLst>
                                          </p:cBhvr>
                                          <p:tavLst>
                                            <p:tav tm="0">
                                              <p:val>
                                                <p:strVal val="#ppt_x"/>
                                              </p:val>
                                            </p:tav>
                                            <p:tav tm="100000">
                                              <p:val>
                                                <p:strVal val="#ppt_x"/>
                                              </p:val>
                                            </p:tav>
                                          </p:tavLst>
                                        </p:anim>
                                        <p:anim calcmode="lin" valueType="num">
                                          <p:cBhvr>
                                            <p:cTn id="175" dur="500" fill="hold"/>
                                            <p:tgtEl>
                                              <p:spTgt spid="132"/>
                                            </p:tgtEl>
                                            <p:attrNameLst>
                                              <p:attrName>ppt_y</p:attrName>
                                            </p:attrNameLst>
                                          </p:cBhvr>
                                          <p:tavLst>
                                            <p:tav tm="0">
                                              <p:val>
                                                <p:strVal val="#ppt_y-.1"/>
                                              </p:val>
                                            </p:tav>
                                            <p:tav tm="100000">
                                              <p:val>
                                                <p:strVal val="#ppt_y"/>
                                              </p:val>
                                            </p:tav>
                                          </p:tavLst>
                                        </p:anim>
                                      </p:childTnLst>
                                    </p:cTn>
                                  </p:par>
                                </p:childTnLst>
                              </p:cTn>
                            </p:par>
                            <p:par>
                              <p:cTn id="176" fill="hold">
                                <p:stCondLst>
                                  <p:cond delay="500"/>
                                </p:stCondLst>
                                <p:childTnLst>
                                  <p:par>
                                    <p:cTn id="177" presetID="1" presetClass="entr" presetSubtype="0" fill="hold" nodeType="afterEffect">
                                      <p:stCondLst>
                                        <p:cond delay="0"/>
                                      </p:stCondLst>
                                      <p:childTnLst>
                                        <p:set>
                                          <p:cBhvr>
                                            <p:cTn id="178" dur="1" fill="hold">
                                              <p:stCondLst>
                                                <p:cond delay="0"/>
                                              </p:stCondLst>
                                            </p:cTn>
                                            <p:tgtEl>
                                              <p:spTgt spid="133"/>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136"/>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39"/>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37"/>
                                            </p:tgtEl>
                                            <p:attrNameLst>
                                              <p:attrName>style.visibility</p:attrName>
                                            </p:attrNameLst>
                                          </p:cBhvr>
                                          <p:to>
                                            <p:strVal val="visible"/>
                                          </p:to>
                                        </p:set>
                                      </p:childTnLst>
                                    </p:cTn>
                                  </p:par>
                                </p:childTnLst>
                              </p:cTn>
                            </p:par>
                            <p:par>
                              <p:cTn id="190" fill="hold">
                                <p:stCondLst>
                                  <p:cond delay="0"/>
                                </p:stCondLst>
                                <p:childTnLst>
                                  <p:par>
                                    <p:cTn id="191" presetID="1" presetClass="entr" presetSubtype="0" fill="hold" nodeType="afterEffect">
                                      <p:stCondLst>
                                        <p:cond delay="0"/>
                                      </p:stCondLst>
                                      <p:childTnLst>
                                        <p:set>
                                          <p:cBhvr>
                                            <p:cTn id="192" dur="1" fill="hold">
                                              <p:stCondLst>
                                                <p:cond delay="0"/>
                                              </p:stCondLst>
                                            </p:cTn>
                                            <p:tgtEl>
                                              <p:spTgt spid="14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4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38"/>
                                            </p:tgtEl>
                                            <p:attrNameLst>
                                              <p:attrName>style.visibility</p:attrName>
                                            </p:attrNameLst>
                                          </p:cBhvr>
                                          <p:to>
                                            <p:strVal val="visible"/>
                                          </p:to>
                                        </p:set>
                                      </p:childTnLst>
                                    </p:cTn>
                                  </p:par>
                                </p:childTnLst>
                              </p:cTn>
                            </p:par>
                            <p:par>
                              <p:cTn id="201" fill="hold">
                                <p:stCondLst>
                                  <p:cond delay="0"/>
                                </p:stCondLst>
                                <p:childTnLst>
                                  <p:par>
                                    <p:cTn id="202" presetID="1" presetClass="entr" presetSubtype="0" fill="hold" nodeType="afterEffect">
                                      <p:stCondLst>
                                        <p:cond delay="0"/>
                                      </p:stCondLst>
                                      <p:childTnLst>
                                        <p:set>
                                          <p:cBhvr>
                                            <p:cTn id="203" dur="1" fill="hold">
                                              <p:stCondLst>
                                                <p:cond delay="0"/>
                                              </p:stCondLst>
                                            </p:cTn>
                                            <p:tgtEl>
                                              <p:spTgt spid="143"/>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142"/>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144"/>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48"/>
                                            </p:tgtEl>
                                            <p:attrNameLst>
                                              <p:attrName>style.visibility</p:attrName>
                                            </p:attrNameLst>
                                          </p:cBhvr>
                                          <p:to>
                                            <p:strVal val="visible"/>
                                          </p:to>
                                        </p:set>
                                        <p:animEffect transition="in" filter="wipe(left)">
                                          <p:cBhvr>
                                            <p:cTn id="216" dur="500"/>
                                            <p:tgtEl>
                                              <p:spTgt spid="148"/>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149"/>
                                            </p:tgtEl>
                                            <p:attrNameLst>
                                              <p:attrName>style.visibility</p:attrName>
                                            </p:attrNameLst>
                                          </p:cBhvr>
                                          <p:to>
                                            <p:strVal val="visible"/>
                                          </p:to>
                                        </p:set>
                                        <p:animEffect transition="in" filter="wipe(left)">
                                          <p:cBhvr>
                                            <p:cTn id="221" dur="500"/>
                                            <p:tgtEl>
                                              <p:spTgt spid="149"/>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50"/>
                                            </p:tgtEl>
                                            <p:attrNameLst>
                                              <p:attrName>style.visibility</p:attrName>
                                            </p:attrNameLst>
                                          </p:cBhvr>
                                          <p:to>
                                            <p:strVal val="visible"/>
                                          </p:to>
                                        </p:set>
                                        <p:animEffect transition="in" filter="wipe(left)">
                                          <p:cBhvr>
                                            <p:cTn id="226" dur="500"/>
                                            <p:tgtEl>
                                              <p:spTgt spid="150"/>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51"/>
                                            </p:tgtEl>
                                            <p:attrNameLst>
                                              <p:attrName>style.visibility</p:attrName>
                                            </p:attrNameLst>
                                          </p:cBhvr>
                                          <p:to>
                                            <p:strVal val="visible"/>
                                          </p:to>
                                        </p:set>
                                        <p:animEffect transition="in" filter="wipe(left)">
                                          <p:cBhvr>
                                            <p:cTn id="231" dur="500"/>
                                            <p:tgtEl>
                                              <p:spTgt spid="15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132"/>
                                            </p:tgtEl>
                                          </p:cBhvr>
                                        </p:animEffect>
                                        <p:set>
                                          <p:cBhvr>
                                            <p:cTn id="236" dur="1" fill="hold">
                                              <p:stCondLst>
                                                <p:cond delay="499"/>
                                              </p:stCondLst>
                                            </p:cTn>
                                            <p:tgtEl>
                                              <p:spTgt spid="13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33"/>
                                            </p:tgtEl>
                                          </p:cBhvr>
                                        </p:animEffect>
                                        <p:set>
                                          <p:cBhvr>
                                            <p:cTn id="239" dur="1" fill="hold">
                                              <p:stCondLst>
                                                <p:cond delay="499"/>
                                              </p:stCondLst>
                                            </p:cTn>
                                            <p:tgtEl>
                                              <p:spTgt spid="133"/>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136"/>
                                            </p:tgtEl>
                                          </p:cBhvr>
                                        </p:animEffect>
                                        <p:set>
                                          <p:cBhvr>
                                            <p:cTn id="242" dur="1" fill="hold">
                                              <p:stCondLst>
                                                <p:cond delay="499"/>
                                              </p:stCondLst>
                                            </p:cTn>
                                            <p:tgtEl>
                                              <p:spTgt spid="13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139"/>
                                            </p:tgtEl>
                                          </p:cBhvr>
                                        </p:animEffect>
                                        <p:set>
                                          <p:cBhvr>
                                            <p:cTn id="245" dur="1" fill="hold">
                                              <p:stCondLst>
                                                <p:cond delay="499"/>
                                              </p:stCondLst>
                                            </p:cTn>
                                            <p:tgtEl>
                                              <p:spTgt spid="139"/>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137"/>
                                            </p:tgtEl>
                                          </p:cBhvr>
                                        </p:animEffect>
                                        <p:set>
                                          <p:cBhvr>
                                            <p:cTn id="248" dur="1" fill="hold">
                                              <p:stCondLst>
                                                <p:cond delay="499"/>
                                              </p:stCondLst>
                                            </p:cTn>
                                            <p:tgtEl>
                                              <p:spTgt spid="137"/>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41"/>
                                            </p:tgtEl>
                                          </p:cBhvr>
                                        </p:animEffect>
                                        <p:set>
                                          <p:cBhvr>
                                            <p:cTn id="251" dur="1" fill="hold">
                                              <p:stCondLst>
                                                <p:cond delay="499"/>
                                              </p:stCondLst>
                                            </p:cTn>
                                            <p:tgtEl>
                                              <p:spTgt spid="141"/>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140"/>
                                            </p:tgtEl>
                                          </p:cBhvr>
                                        </p:animEffect>
                                        <p:set>
                                          <p:cBhvr>
                                            <p:cTn id="254" dur="1" fill="hold">
                                              <p:stCondLst>
                                                <p:cond delay="499"/>
                                              </p:stCondLst>
                                            </p:cTn>
                                            <p:tgtEl>
                                              <p:spTgt spid="140"/>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138"/>
                                            </p:tgtEl>
                                          </p:cBhvr>
                                        </p:animEffect>
                                        <p:set>
                                          <p:cBhvr>
                                            <p:cTn id="257" dur="1" fill="hold">
                                              <p:stCondLst>
                                                <p:cond delay="499"/>
                                              </p:stCondLst>
                                            </p:cTn>
                                            <p:tgtEl>
                                              <p:spTgt spid="138"/>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143"/>
                                            </p:tgtEl>
                                          </p:cBhvr>
                                        </p:animEffect>
                                        <p:set>
                                          <p:cBhvr>
                                            <p:cTn id="260" dur="1" fill="hold">
                                              <p:stCondLst>
                                                <p:cond delay="499"/>
                                              </p:stCondLst>
                                            </p:cTn>
                                            <p:tgtEl>
                                              <p:spTgt spid="143"/>
                                            </p:tgtEl>
                                            <p:attrNameLst>
                                              <p:attrName>style.visibility</p:attrName>
                                            </p:attrNameLst>
                                          </p:cBhvr>
                                          <p:to>
                                            <p:strVal val="hidden"/>
                                          </p:to>
                                        </p:set>
                                      </p:childTnLst>
                                    </p:cTn>
                                  </p:par>
                                  <p:par>
                                    <p:cTn id="261" presetID="10" presetClass="exit" presetSubtype="0" fill="hold" grpId="1" nodeType="withEffect">
                                      <p:stCondLst>
                                        <p:cond delay="0"/>
                                      </p:stCondLst>
                                      <p:childTnLst>
                                        <p:animEffect transition="out" filter="fade">
                                          <p:cBhvr>
                                            <p:cTn id="262" dur="500"/>
                                            <p:tgtEl>
                                              <p:spTgt spid="142"/>
                                            </p:tgtEl>
                                          </p:cBhvr>
                                        </p:animEffect>
                                        <p:set>
                                          <p:cBhvr>
                                            <p:cTn id="263" dur="1" fill="hold">
                                              <p:stCondLst>
                                                <p:cond delay="499"/>
                                              </p:stCondLst>
                                            </p:cTn>
                                            <p:tgtEl>
                                              <p:spTgt spid="142"/>
                                            </p:tgtEl>
                                            <p:attrNameLst>
                                              <p:attrName>style.visibility</p:attrName>
                                            </p:attrNameLst>
                                          </p:cBhvr>
                                          <p:to>
                                            <p:strVal val="hidden"/>
                                          </p:to>
                                        </p:set>
                                      </p:childTnLst>
                                    </p:cTn>
                                  </p:par>
                                  <p:par>
                                    <p:cTn id="264" presetID="10" presetClass="exit" presetSubtype="0" fill="hold" grpId="1" nodeType="withEffect">
                                      <p:stCondLst>
                                        <p:cond delay="0"/>
                                      </p:stCondLst>
                                      <p:childTnLst>
                                        <p:animEffect transition="out" filter="fade">
                                          <p:cBhvr>
                                            <p:cTn id="265" dur="500"/>
                                            <p:tgtEl>
                                              <p:spTgt spid="144"/>
                                            </p:tgtEl>
                                          </p:cBhvr>
                                        </p:animEffect>
                                        <p:set>
                                          <p:cBhvr>
                                            <p:cTn id="266" dur="1" fill="hold">
                                              <p:stCondLst>
                                                <p:cond delay="499"/>
                                              </p:stCondLst>
                                            </p:cTn>
                                            <p:tgtEl>
                                              <p:spTgt spid="144"/>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62"/>
                                            </p:tgtEl>
                                            <p:attrNameLst>
                                              <p:attrName>style.visibility</p:attrName>
                                            </p:attrNameLst>
                                          </p:cBhvr>
                                          <p:to>
                                            <p:strVal val="visible"/>
                                          </p:to>
                                        </p:set>
                                        <p:animEffect transition="in" filter="wipe(left)">
                                          <p:cBhvr>
                                            <p:cTn id="271" dur="500"/>
                                            <p:tgtEl>
                                              <p:spTgt spid="162"/>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163"/>
                                            </p:tgtEl>
                                            <p:attrNameLst>
                                              <p:attrName>style.visibility</p:attrName>
                                            </p:attrNameLst>
                                          </p:cBhvr>
                                          <p:to>
                                            <p:strVal val="visible"/>
                                          </p:to>
                                        </p:set>
                                        <p:animEffect transition="in" filter="wipe(left)">
                                          <p:cBhvr>
                                            <p:cTn id="276" dur="500"/>
                                            <p:tgtEl>
                                              <p:spTgt spid="163"/>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64"/>
                                            </p:tgtEl>
                                            <p:attrNameLst>
                                              <p:attrName>style.visibility</p:attrName>
                                            </p:attrNameLst>
                                          </p:cBhvr>
                                          <p:to>
                                            <p:strVal val="visible"/>
                                          </p:to>
                                        </p:set>
                                        <p:animEffect transition="in" filter="wipe(left)">
                                          <p:cBhvr>
                                            <p:cTn id="281" dur="500"/>
                                            <p:tgtEl>
                                              <p:spTgt spid="164"/>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nodeType="clickEffect">
                                      <p:stCondLst>
                                        <p:cond delay="0"/>
                                      </p:stCondLst>
                                      <p:childTnLst>
                                        <p:set>
                                          <p:cBhvr>
                                            <p:cTn id="285" dur="1" fill="hold">
                                              <p:stCondLst>
                                                <p:cond delay="0"/>
                                              </p:stCondLst>
                                            </p:cTn>
                                            <p:tgtEl>
                                              <p:spTgt spid="212"/>
                                            </p:tgtEl>
                                            <p:attrNameLst>
                                              <p:attrName>style.visibility</p:attrName>
                                            </p:attrNameLst>
                                          </p:cBhvr>
                                          <p:to>
                                            <p:strVal val="visible"/>
                                          </p:to>
                                        </p:set>
                                        <p:animEffect transition="in" filter="wipe(left)">
                                          <p:cBhvr>
                                            <p:cTn id="286" dur="500"/>
                                            <p:tgtEl>
                                              <p:spTgt spid="212"/>
                                            </p:tgtEl>
                                          </p:cBhvr>
                                        </p:animEffect>
                                      </p:childTnLst>
                                    </p:cTn>
                                  </p:par>
                                  <p:par>
                                    <p:cTn id="287" presetID="22" presetClass="entr" presetSubtype="8" fill="hold" nodeType="withEffect">
                                      <p:stCondLst>
                                        <p:cond delay="0"/>
                                      </p:stCondLst>
                                      <p:childTnLst>
                                        <p:set>
                                          <p:cBhvr>
                                            <p:cTn id="288" dur="1" fill="hold">
                                              <p:stCondLst>
                                                <p:cond delay="0"/>
                                              </p:stCondLst>
                                            </p:cTn>
                                            <p:tgtEl>
                                              <p:spTgt spid="213"/>
                                            </p:tgtEl>
                                            <p:attrNameLst>
                                              <p:attrName>style.visibility</p:attrName>
                                            </p:attrNameLst>
                                          </p:cBhvr>
                                          <p:to>
                                            <p:strVal val="visible"/>
                                          </p:to>
                                        </p:set>
                                        <p:animEffect transition="in" filter="wipe(left)">
                                          <p:cBhvr>
                                            <p:cTn id="289" dur="500"/>
                                            <p:tgtEl>
                                              <p:spTgt spid="213"/>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xit" presetSubtype="0" fill="hold" nodeType="clickEffect">
                                      <p:stCondLst>
                                        <p:cond delay="0"/>
                                      </p:stCondLst>
                                      <p:childTnLst>
                                        <p:animEffect transition="out" filter="fade">
                                          <p:cBhvr>
                                            <p:cTn id="293" dur="500"/>
                                            <p:tgtEl>
                                              <p:spTgt spid="212"/>
                                            </p:tgtEl>
                                          </p:cBhvr>
                                        </p:animEffect>
                                        <p:set>
                                          <p:cBhvr>
                                            <p:cTn id="294" dur="1" fill="hold">
                                              <p:stCondLst>
                                                <p:cond delay="499"/>
                                              </p:stCondLst>
                                            </p:cTn>
                                            <p:tgtEl>
                                              <p:spTgt spid="212"/>
                                            </p:tgtEl>
                                            <p:attrNameLst>
                                              <p:attrName>style.visibility</p:attrName>
                                            </p:attrNameLst>
                                          </p:cBhvr>
                                          <p:to>
                                            <p:strVal val="hidden"/>
                                          </p:to>
                                        </p:set>
                                      </p:childTnLst>
                                    </p:cTn>
                                  </p:par>
                                  <p:par>
                                    <p:cTn id="295" presetID="10" presetClass="exit" presetSubtype="0" fill="hold" nodeType="withEffect">
                                      <p:stCondLst>
                                        <p:cond delay="0"/>
                                      </p:stCondLst>
                                      <p:childTnLst>
                                        <p:animEffect transition="out" filter="fade">
                                          <p:cBhvr>
                                            <p:cTn id="296" dur="500"/>
                                            <p:tgtEl>
                                              <p:spTgt spid="213"/>
                                            </p:tgtEl>
                                          </p:cBhvr>
                                        </p:animEffect>
                                        <p:set>
                                          <p:cBhvr>
                                            <p:cTn id="297" dur="1" fill="hold">
                                              <p:stCondLst>
                                                <p:cond delay="499"/>
                                              </p:stCondLst>
                                            </p:cTn>
                                            <p:tgtEl>
                                              <p:spTgt spid="213"/>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23" presetClass="entr" presetSubtype="16" fill="hold" grpId="0" nodeType="clickEffect">
                                      <p:stCondLst>
                                        <p:cond delay="0"/>
                                      </p:stCondLst>
                                      <p:childTnLst>
                                        <p:set>
                                          <p:cBhvr>
                                            <p:cTn id="301" dur="1" fill="hold">
                                              <p:stCondLst>
                                                <p:cond delay="0"/>
                                              </p:stCondLst>
                                            </p:cTn>
                                            <p:tgtEl>
                                              <p:spTgt spid="161"/>
                                            </p:tgtEl>
                                            <p:attrNameLst>
                                              <p:attrName>style.visibility</p:attrName>
                                            </p:attrNameLst>
                                          </p:cBhvr>
                                          <p:to>
                                            <p:strVal val="visible"/>
                                          </p:to>
                                        </p:set>
                                        <p:anim calcmode="lin" valueType="num">
                                          <p:cBhvr>
                                            <p:cTn id="302" dur="500" fill="hold"/>
                                            <p:tgtEl>
                                              <p:spTgt spid="161"/>
                                            </p:tgtEl>
                                            <p:attrNameLst>
                                              <p:attrName>ppt_w</p:attrName>
                                            </p:attrNameLst>
                                          </p:cBhvr>
                                          <p:tavLst>
                                            <p:tav tm="0">
                                              <p:val>
                                                <p:fltVal val="0"/>
                                              </p:val>
                                            </p:tav>
                                            <p:tav tm="100000">
                                              <p:val>
                                                <p:strVal val="#ppt_w"/>
                                              </p:val>
                                            </p:tav>
                                          </p:tavLst>
                                        </p:anim>
                                        <p:anim calcmode="lin" valueType="num">
                                          <p:cBhvr>
                                            <p:cTn id="303"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161"/>
                                            </p:tgtEl>
                                          </p:cBhvr>
                                        </p:animEffect>
                                        <p:set>
                                          <p:cBhvr>
                                            <p:cTn id="308" dur="1" fill="hold">
                                              <p:stCondLst>
                                                <p:cond delay="499"/>
                                              </p:stCondLst>
                                            </p:cTn>
                                            <p:tgtEl>
                                              <p:spTgt spid="161"/>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65"/>
                                            </p:tgtEl>
                                            <p:attrNameLst>
                                              <p:attrName>style.visibility</p:attrName>
                                            </p:attrNameLst>
                                          </p:cBhvr>
                                          <p:to>
                                            <p:strVal val="visible"/>
                                          </p:to>
                                        </p:set>
                                        <p:animEffect transition="in" filter="wipe(left)">
                                          <p:cBhvr>
                                            <p:cTn id="313" dur="500"/>
                                            <p:tgtEl>
                                              <p:spTgt spid="165"/>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66"/>
                                            </p:tgtEl>
                                            <p:attrNameLst>
                                              <p:attrName>style.visibility</p:attrName>
                                            </p:attrNameLst>
                                          </p:cBhvr>
                                          <p:to>
                                            <p:strVal val="visible"/>
                                          </p:to>
                                        </p:set>
                                        <p:animEffect transition="in" filter="wipe(left)">
                                          <p:cBhvr>
                                            <p:cTn id="318" dur="500"/>
                                            <p:tgtEl>
                                              <p:spTgt spid="166"/>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67"/>
                                            </p:tgtEl>
                                            <p:attrNameLst>
                                              <p:attrName>style.visibility</p:attrName>
                                            </p:attrNameLst>
                                          </p:cBhvr>
                                          <p:to>
                                            <p:strVal val="visible"/>
                                          </p:to>
                                        </p:set>
                                        <p:animEffect transition="in" filter="wipe(left)">
                                          <p:cBhvr>
                                            <p:cTn id="323" dur="500"/>
                                            <p:tgtEl>
                                              <p:spTgt spid="167"/>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68"/>
                                            </p:tgtEl>
                                            <p:attrNameLst>
                                              <p:attrName>style.visibility</p:attrName>
                                            </p:attrNameLst>
                                          </p:cBhvr>
                                          <p:to>
                                            <p:strVal val="visible"/>
                                          </p:to>
                                        </p:set>
                                        <p:animEffect transition="in" filter="wipe(left)">
                                          <p:cBhvr>
                                            <p:cTn id="328" dur="500"/>
                                            <p:tgtEl>
                                              <p:spTgt spid="168"/>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69"/>
                                            </p:tgtEl>
                                            <p:attrNameLst>
                                              <p:attrName>style.visibility</p:attrName>
                                            </p:attrNameLst>
                                          </p:cBhvr>
                                          <p:to>
                                            <p:strVal val="visible"/>
                                          </p:to>
                                        </p:set>
                                        <p:animEffect transition="in" filter="wipe(left)">
                                          <p:cBhvr>
                                            <p:cTn id="333" dur="500"/>
                                            <p:tgtEl>
                                              <p:spTgt spid="169"/>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70"/>
                                            </p:tgtEl>
                                            <p:attrNameLst>
                                              <p:attrName>style.visibility</p:attrName>
                                            </p:attrNameLst>
                                          </p:cBhvr>
                                          <p:to>
                                            <p:strVal val="visible"/>
                                          </p:to>
                                        </p:set>
                                        <p:animEffect transition="in" filter="wipe(left)">
                                          <p:cBhvr>
                                            <p:cTn id="338" dur="500"/>
                                            <p:tgtEl>
                                              <p:spTgt spid="170"/>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71"/>
                                            </p:tgtEl>
                                            <p:attrNameLst>
                                              <p:attrName>style.visibility</p:attrName>
                                            </p:attrNameLst>
                                          </p:cBhvr>
                                          <p:to>
                                            <p:strVal val="visible"/>
                                          </p:to>
                                        </p:set>
                                        <p:animEffect transition="in" filter="wipe(left)">
                                          <p:cBhvr>
                                            <p:cTn id="343" dur="500"/>
                                            <p:tgtEl>
                                              <p:spTgt spid="171"/>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72"/>
                                            </p:tgtEl>
                                            <p:attrNameLst>
                                              <p:attrName>style.visibility</p:attrName>
                                            </p:attrNameLst>
                                          </p:cBhvr>
                                          <p:to>
                                            <p:strVal val="visible"/>
                                          </p:to>
                                        </p:set>
                                        <p:animEffect transition="in" filter="wipe(left)">
                                          <p:cBhvr>
                                            <p:cTn id="348" dur="500"/>
                                            <p:tgtEl>
                                              <p:spTgt spid="172"/>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73"/>
                                            </p:tgtEl>
                                            <p:attrNameLst>
                                              <p:attrName>style.visibility</p:attrName>
                                            </p:attrNameLst>
                                          </p:cBhvr>
                                          <p:to>
                                            <p:strVal val="visible"/>
                                          </p:to>
                                        </p:set>
                                        <p:animEffect transition="in" filter="wipe(left)">
                                          <p:cBhvr>
                                            <p:cTn id="353" dur="500"/>
                                            <p:tgtEl>
                                              <p:spTgt spid="173"/>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74"/>
                                            </p:tgtEl>
                                            <p:attrNameLst>
                                              <p:attrName>style.visibility</p:attrName>
                                            </p:attrNameLst>
                                          </p:cBhvr>
                                          <p:to>
                                            <p:strVal val="visible"/>
                                          </p:to>
                                        </p:set>
                                        <p:animEffect transition="in" filter="wipe(left)">
                                          <p:cBhvr>
                                            <p:cTn id="358" dur="500"/>
                                            <p:tgtEl>
                                              <p:spTgt spid="174"/>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75"/>
                                            </p:tgtEl>
                                            <p:attrNameLst>
                                              <p:attrName>style.visibility</p:attrName>
                                            </p:attrNameLst>
                                          </p:cBhvr>
                                          <p:to>
                                            <p:strVal val="visible"/>
                                          </p:to>
                                        </p:set>
                                        <p:animEffect transition="in" filter="wipe(left)">
                                          <p:cBhvr>
                                            <p:cTn id="363" dur="500"/>
                                            <p:tgtEl>
                                              <p:spTgt spid="175"/>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76"/>
                                            </p:tgtEl>
                                            <p:attrNameLst>
                                              <p:attrName>style.visibility</p:attrName>
                                            </p:attrNameLst>
                                          </p:cBhvr>
                                          <p:to>
                                            <p:strVal val="visible"/>
                                          </p:to>
                                        </p:set>
                                        <p:animEffect transition="in" filter="wipe(left)">
                                          <p:cBhvr>
                                            <p:cTn id="368" dur="500"/>
                                            <p:tgtEl>
                                              <p:spTgt spid="17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77"/>
                                            </p:tgtEl>
                                            <p:attrNameLst>
                                              <p:attrName>style.visibility</p:attrName>
                                            </p:attrNameLst>
                                          </p:cBhvr>
                                          <p:to>
                                            <p:strVal val="visible"/>
                                          </p:to>
                                        </p:set>
                                        <p:animEffect transition="in" filter="wipe(left)">
                                          <p:cBhvr>
                                            <p:cTn id="373" dur="500"/>
                                            <p:tgtEl>
                                              <p:spTgt spid="177"/>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78"/>
                                            </p:tgtEl>
                                            <p:attrNameLst>
                                              <p:attrName>style.visibility</p:attrName>
                                            </p:attrNameLst>
                                          </p:cBhvr>
                                          <p:to>
                                            <p:strVal val="visible"/>
                                          </p:to>
                                        </p:set>
                                        <p:animEffect transition="in" filter="wipe(left)">
                                          <p:cBhvr>
                                            <p:cTn id="378" dur="500"/>
                                            <p:tgtEl>
                                              <p:spTgt spid="178"/>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180"/>
                                            </p:tgtEl>
                                            <p:attrNameLst>
                                              <p:attrName>style.visibility</p:attrName>
                                            </p:attrNameLst>
                                          </p:cBhvr>
                                          <p:to>
                                            <p:strVal val="visible"/>
                                          </p:to>
                                        </p:set>
                                        <p:animEffect transition="in" filter="wipe(left)">
                                          <p:cBhvr>
                                            <p:cTn id="383" dur="500"/>
                                            <p:tgtEl>
                                              <p:spTgt spid="180"/>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179"/>
                                            </p:tgtEl>
                                            <p:attrNameLst>
                                              <p:attrName>style.visibility</p:attrName>
                                            </p:attrNameLst>
                                          </p:cBhvr>
                                          <p:to>
                                            <p:strVal val="visible"/>
                                          </p:to>
                                        </p:set>
                                        <p:animEffect transition="in" filter="wipe(left)">
                                          <p:cBhvr>
                                            <p:cTn id="388" dur="500"/>
                                            <p:tgtEl>
                                              <p:spTgt spid="179"/>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181"/>
                                            </p:tgtEl>
                                            <p:attrNameLst>
                                              <p:attrName>style.visibility</p:attrName>
                                            </p:attrNameLst>
                                          </p:cBhvr>
                                          <p:to>
                                            <p:strVal val="visible"/>
                                          </p:to>
                                        </p:set>
                                        <p:animEffect transition="in" filter="wipe(left)">
                                          <p:cBhvr>
                                            <p:cTn id="393" dur="500"/>
                                            <p:tgtEl>
                                              <p:spTgt spid="181"/>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82"/>
                                            </p:tgtEl>
                                            <p:attrNameLst>
                                              <p:attrName>style.visibility</p:attrName>
                                            </p:attrNameLst>
                                          </p:cBhvr>
                                          <p:to>
                                            <p:strVal val="visible"/>
                                          </p:to>
                                        </p:set>
                                        <p:animEffect transition="in" filter="wipe(left)">
                                          <p:cBhvr>
                                            <p:cTn id="398" dur="500"/>
                                            <p:tgtEl>
                                              <p:spTgt spid="182"/>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204"/>
                                            </p:tgtEl>
                                            <p:attrNameLst>
                                              <p:attrName>style.visibility</p:attrName>
                                            </p:attrNameLst>
                                          </p:cBhvr>
                                          <p:to>
                                            <p:strVal val="visible"/>
                                          </p:to>
                                        </p:set>
                                        <p:animEffect transition="in" filter="wipe(left)">
                                          <p:cBhvr>
                                            <p:cTn id="403" dur="500"/>
                                            <p:tgtEl>
                                              <p:spTgt spid="204"/>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203"/>
                                            </p:tgtEl>
                                            <p:attrNameLst>
                                              <p:attrName>style.visibility</p:attrName>
                                            </p:attrNameLst>
                                          </p:cBhvr>
                                          <p:to>
                                            <p:strVal val="visible"/>
                                          </p:to>
                                        </p:set>
                                        <p:animEffect transition="in" filter="wipe(left)">
                                          <p:cBhvr>
                                            <p:cTn id="408" dur="500"/>
                                            <p:tgtEl>
                                              <p:spTgt spid="203"/>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202"/>
                                            </p:tgtEl>
                                            <p:attrNameLst>
                                              <p:attrName>style.visibility</p:attrName>
                                            </p:attrNameLst>
                                          </p:cBhvr>
                                          <p:to>
                                            <p:strVal val="visible"/>
                                          </p:to>
                                        </p:set>
                                        <p:animEffect transition="in" filter="wipe(left)">
                                          <p:cBhvr>
                                            <p:cTn id="413" dur="500"/>
                                            <p:tgtEl>
                                              <p:spTgt spid="202"/>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84"/>
                                            </p:tgtEl>
                                            <p:attrNameLst>
                                              <p:attrName>style.visibility</p:attrName>
                                            </p:attrNameLst>
                                          </p:cBhvr>
                                          <p:to>
                                            <p:strVal val="visible"/>
                                          </p:to>
                                        </p:set>
                                        <p:animEffect transition="in" filter="wipe(left)">
                                          <p:cBhvr>
                                            <p:cTn id="418" dur="500"/>
                                            <p:tgtEl>
                                              <p:spTgt spid="184"/>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83"/>
                                            </p:tgtEl>
                                            <p:attrNameLst>
                                              <p:attrName>style.visibility</p:attrName>
                                            </p:attrNameLst>
                                          </p:cBhvr>
                                          <p:to>
                                            <p:strVal val="visible"/>
                                          </p:to>
                                        </p:set>
                                        <p:animEffect transition="in" filter="wipe(left)">
                                          <p:cBhvr>
                                            <p:cTn id="423" dur="500"/>
                                            <p:tgtEl>
                                              <p:spTgt spid="183"/>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85"/>
                                            </p:tgtEl>
                                            <p:attrNameLst>
                                              <p:attrName>style.visibility</p:attrName>
                                            </p:attrNameLst>
                                          </p:cBhvr>
                                          <p:to>
                                            <p:strVal val="visible"/>
                                          </p:to>
                                        </p:set>
                                        <p:animEffect transition="in" filter="wipe(left)">
                                          <p:cBhvr>
                                            <p:cTn id="428" dur="500"/>
                                            <p:tgtEl>
                                              <p:spTgt spid="185"/>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86"/>
                                            </p:tgtEl>
                                            <p:attrNameLst>
                                              <p:attrName>style.visibility</p:attrName>
                                            </p:attrNameLst>
                                          </p:cBhvr>
                                          <p:to>
                                            <p:strVal val="visible"/>
                                          </p:to>
                                        </p:set>
                                        <p:animEffect transition="in" filter="wipe(left)">
                                          <p:cBhvr>
                                            <p:cTn id="433" dur="500"/>
                                            <p:tgtEl>
                                              <p:spTgt spid="186"/>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87"/>
                                            </p:tgtEl>
                                            <p:attrNameLst>
                                              <p:attrName>style.visibility</p:attrName>
                                            </p:attrNameLst>
                                          </p:cBhvr>
                                          <p:to>
                                            <p:strVal val="visible"/>
                                          </p:to>
                                        </p:set>
                                        <p:animEffect transition="in" filter="wipe(left)">
                                          <p:cBhvr>
                                            <p:cTn id="438" dur="500"/>
                                            <p:tgtEl>
                                              <p:spTgt spid="187"/>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188"/>
                                            </p:tgtEl>
                                            <p:attrNameLst>
                                              <p:attrName>style.visibility</p:attrName>
                                            </p:attrNameLst>
                                          </p:cBhvr>
                                          <p:to>
                                            <p:strVal val="visible"/>
                                          </p:to>
                                        </p:set>
                                        <p:animEffect transition="in" filter="wipe(left)">
                                          <p:cBhvr>
                                            <p:cTn id="443" dur="500"/>
                                            <p:tgtEl>
                                              <p:spTgt spid="188"/>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189"/>
                                            </p:tgtEl>
                                            <p:attrNameLst>
                                              <p:attrName>style.visibility</p:attrName>
                                            </p:attrNameLst>
                                          </p:cBhvr>
                                          <p:to>
                                            <p:strVal val="visible"/>
                                          </p:to>
                                        </p:set>
                                        <p:animEffect transition="in" filter="wipe(left)">
                                          <p:cBhvr>
                                            <p:cTn id="448" dur="500"/>
                                            <p:tgtEl>
                                              <p:spTgt spid="189"/>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191"/>
                                            </p:tgtEl>
                                            <p:attrNameLst>
                                              <p:attrName>style.visibility</p:attrName>
                                            </p:attrNameLst>
                                          </p:cBhvr>
                                          <p:to>
                                            <p:strVal val="visible"/>
                                          </p:to>
                                        </p:set>
                                        <p:animEffect transition="in" filter="wipe(left)">
                                          <p:cBhvr>
                                            <p:cTn id="453" dur="500"/>
                                            <p:tgtEl>
                                              <p:spTgt spid="191"/>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190"/>
                                            </p:tgtEl>
                                            <p:attrNameLst>
                                              <p:attrName>style.visibility</p:attrName>
                                            </p:attrNameLst>
                                          </p:cBhvr>
                                          <p:to>
                                            <p:strVal val="visible"/>
                                          </p:to>
                                        </p:set>
                                        <p:animEffect transition="in" filter="wipe(left)">
                                          <p:cBhvr>
                                            <p:cTn id="458" dur="500"/>
                                            <p:tgtEl>
                                              <p:spTgt spid="190"/>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192"/>
                                            </p:tgtEl>
                                            <p:attrNameLst>
                                              <p:attrName>style.visibility</p:attrName>
                                            </p:attrNameLst>
                                          </p:cBhvr>
                                          <p:to>
                                            <p:strVal val="visible"/>
                                          </p:to>
                                        </p:set>
                                        <p:animEffect transition="in" filter="wipe(left)">
                                          <p:cBhvr>
                                            <p:cTn id="463" dur="500"/>
                                            <p:tgtEl>
                                              <p:spTgt spid="192"/>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grpId="0" nodeType="clickEffect">
                                      <p:stCondLst>
                                        <p:cond delay="0"/>
                                      </p:stCondLst>
                                      <p:childTnLst>
                                        <p:set>
                                          <p:cBhvr>
                                            <p:cTn id="467" dur="1" fill="hold">
                                              <p:stCondLst>
                                                <p:cond delay="0"/>
                                              </p:stCondLst>
                                            </p:cTn>
                                            <p:tgtEl>
                                              <p:spTgt spid="193"/>
                                            </p:tgtEl>
                                            <p:attrNameLst>
                                              <p:attrName>style.visibility</p:attrName>
                                            </p:attrNameLst>
                                          </p:cBhvr>
                                          <p:to>
                                            <p:strVal val="visible"/>
                                          </p:to>
                                        </p:set>
                                        <p:animEffect transition="in" filter="wipe(left)">
                                          <p:cBhvr>
                                            <p:cTn id="468" dur="500"/>
                                            <p:tgtEl>
                                              <p:spTgt spid="193"/>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194"/>
                                            </p:tgtEl>
                                            <p:attrNameLst>
                                              <p:attrName>style.visibility</p:attrName>
                                            </p:attrNameLst>
                                          </p:cBhvr>
                                          <p:to>
                                            <p:strVal val="visible"/>
                                          </p:to>
                                        </p:set>
                                        <p:animEffect transition="in" filter="wipe(left)">
                                          <p:cBhvr>
                                            <p:cTn id="473" dur="500"/>
                                            <p:tgtEl>
                                              <p:spTgt spid="194"/>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195"/>
                                            </p:tgtEl>
                                            <p:attrNameLst>
                                              <p:attrName>style.visibility</p:attrName>
                                            </p:attrNameLst>
                                          </p:cBhvr>
                                          <p:to>
                                            <p:strVal val="visible"/>
                                          </p:to>
                                        </p:set>
                                        <p:animEffect transition="in" filter="wipe(left)">
                                          <p:cBhvr>
                                            <p:cTn id="478" dur="500"/>
                                            <p:tgtEl>
                                              <p:spTgt spid="195"/>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8" fill="hold" grpId="0" nodeType="clickEffect">
                                      <p:stCondLst>
                                        <p:cond delay="0"/>
                                      </p:stCondLst>
                                      <p:childTnLst>
                                        <p:set>
                                          <p:cBhvr>
                                            <p:cTn id="482" dur="1" fill="hold">
                                              <p:stCondLst>
                                                <p:cond delay="0"/>
                                              </p:stCondLst>
                                            </p:cTn>
                                            <p:tgtEl>
                                              <p:spTgt spid="196"/>
                                            </p:tgtEl>
                                            <p:attrNameLst>
                                              <p:attrName>style.visibility</p:attrName>
                                            </p:attrNameLst>
                                          </p:cBhvr>
                                          <p:to>
                                            <p:strVal val="visible"/>
                                          </p:to>
                                        </p:set>
                                        <p:animEffect transition="in" filter="wipe(left)">
                                          <p:cBhvr>
                                            <p:cTn id="483" dur="500"/>
                                            <p:tgtEl>
                                              <p:spTgt spid="196"/>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199"/>
                                            </p:tgtEl>
                                            <p:attrNameLst>
                                              <p:attrName>style.visibility</p:attrName>
                                            </p:attrNameLst>
                                          </p:cBhvr>
                                          <p:to>
                                            <p:strVal val="visible"/>
                                          </p:to>
                                        </p:set>
                                        <p:animEffect transition="in" filter="wipe(left)">
                                          <p:cBhvr>
                                            <p:cTn id="488" dur="500"/>
                                            <p:tgtEl>
                                              <p:spTgt spid="199"/>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198"/>
                                            </p:tgtEl>
                                            <p:attrNameLst>
                                              <p:attrName>style.visibility</p:attrName>
                                            </p:attrNameLst>
                                          </p:cBhvr>
                                          <p:to>
                                            <p:strVal val="visible"/>
                                          </p:to>
                                        </p:set>
                                        <p:animEffect transition="in" filter="wipe(left)">
                                          <p:cBhvr>
                                            <p:cTn id="493" dur="500"/>
                                            <p:tgtEl>
                                              <p:spTgt spid="198"/>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197"/>
                                            </p:tgtEl>
                                            <p:attrNameLst>
                                              <p:attrName>style.visibility</p:attrName>
                                            </p:attrNameLst>
                                          </p:cBhvr>
                                          <p:to>
                                            <p:strVal val="visible"/>
                                          </p:to>
                                        </p:set>
                                        <p:animEffect transition="in" filter="wipe(left)">
                                          <p:cBhvr>
                                            <p:cTn id="498" dur="500"/>
                                            <p:tgtEl>
                                              <p:spTgt spid="197"/>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200"/>
                                            </p:tgtEl>
                                            <p:attrNameLst>
                                              <p:attrName>style.visibility</p:attrName>
                                            </p:attrNameLst>
                                          </p:cBhvr>
                                          <p:to>
                                            <p:strVal val="visible"/>
                                          </p:to>
                                        </p:set>
                                        <p:animEffect transition="in" filter="wipe(left)">
                                          <p:cBhvr>
                                            <p:cTn id="503" dur="500"/>
                                            <p:tgtEl>
                                              <p:spTgt spid="200"/>
                                            </p:tgtEl>
                                          </p:cBhvr>
                                        </p:animEffec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grpId="0" nodeType="clickEffect">
                                      <p:stCondLst>
                                        <p:cond delay="0"/>
                                      </p:stCondLst>
                                      <p:childTnLst>
                                        <p:set>
                                          <p:cBhvr>
                                            <p:cTn id="507" dur="1" fill="hold">
                                              <p:stCondLst>
                                                <p:cond delay="0"/>
                                              </p:stCondLst>
                                            </p:cTn>
                                            <p:tgtEl>
                                              <p:spTgt spid="201"/>
                                            </p:tgtEl>
                                            <p:attrNameLst>
                                              <p:attrName>style.visibility</p:attrName>
                                            </p:attrNameLst>
                                          </p:cBhvr>
                                          <p:to>
                                            <p:strVal val="visible"/>
                                          </p:to>
                                        </p:set>
                                        <p:animEffect transition="in" filter="wipe(left)">
                                          <p:cBhvr>
                                            <p:cTn id="508"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68" grpId="0"/>
          <p:bldP spid="68" grpId="1"/>
          <p:bldP spid="70" grpId="0"/>
          <p:bldP spid="70" grpId="1"/>
          <p:bldP spid="71" grpId="0"/>
          <p:bldP spid="73" grpId="0"/>
          <p:bldP spid="74" grpId="0"/>
          <p:bldP spid="75" grpId="0"/>
          <p:bldP spid="76" grpId="0"/>
          <p:bldP spid="77" grpId="0"/>
          <p:bldP spid="78" grpId="0"/>
          <p:bldP spid="131" grpId="0"/>
          <p:bldP spid="136" grpId="0"/>
          <p:bldP spid="136" grpId="1"/>
          <p:bldP spid="137" grpId="0"/>
          <p:bldP spid="137" grpId="1"/>
          <p:bldP spid="138" grpId="0"/>
          <p:bldP spid="138" grpId="1"/>
          <p:bldP spid="139" grpId="0"/>
          <p:bldP spid="139" grpId="1"/>
          <p:bldP spid="140" grpId="0"/>
          <p:bldP spid="140" grpId="1"/>
          <p:bldP spid="142" grpId="0"/>
          <p:bldP spid="142" grpId="1"/>
          <p:bldP spid="144" grpId="0"/>
          <p:bldP spid="144" grpId="1"/>
          <p:bldP spid="148" grpId="0"/>
          <p:bldP spid="149" grpId="0"/>
          <p:bldP spid="150" grpId="0"/>
          <p:bldP spid="151" grpId="0"/>
          <p:bldP spid="161" grpId="0" animBg="1"/>
          <p:bldP spid="161" grpId="1" animBg="1"/>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180" grpId="0"/>
          <p:bldP spid="181" grpId="0"/>
          <p:bldP spid="182" grpId="0"/>
          <p:bldP spid="183" grpId="0"/>
          <p:bldP spid="184"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7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0-#ppt_w/2"/>
                                              </p:val>
                                            </p:tav>
                                            <p:tav tm="100000">
                                              <p:val>
                                                <p:strVal val="#ppt_x"/>
                                              </p:val>
                                            </p:tav>
                                          </p:tavLst>
                                        </p:anim>
                                        <p:anim calcmode="lin" valueType="num">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ppt_x"/>
                                              </p:val>
                                            </p:tav>
                                            <p:tav tm="100000">
                                              <p:val>
                                                <p:strVal val="#ppt_x"/>
                                              </p:val>
                                            </p:tav>
                                          </p:tavLst>
                                        </p:anim>
                                        <p:anim calcmode="lin" valueType="num">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anim calcmode="lin" valueType="num">
                                          <p:cBhvr>
                                            <p:cTn id="31" dur="500" fill="hold"/>
                                            <p:tgtEl>
                                              <p:spTgt spid="55"/>
                                            </p:tgtEl>
                                            <p:attrNameLst>
                                              <p:attrName>ppt_x</p:attrName>
                                            </p:attrNameLst>
                                          </p:cBhvr>
                                          <p:tavLst>
                                            <p:tav tm="0">
                                              <p:val>
                                                <p:strVal val="#ppt_x"/>
                                              </p:val>
                                            </p:tav>
                                            <p:tav tm="100000">
                                              <p:val>
                                                <p:strVal val="#ppt_x"/>
                                              </p:val>
                                            </p:tav>
                                          </p:tavLst>
                                        </p:anim>
                                        <p:anim calcmode="lin" valueType="num">
                                          <p:cBhvr>
                                            <p:cTn id="32" dur="500" fill="hold"/>
                                            <p:tgtEl>
                                              <p:spTgt spid="5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wipe(left)">
                                          <p:cBhvr>
                                            <p:cTn id="84" dur="500"/>
                                            <p:tgtEl>
                                              <p:spTgt spid="7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left)">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wipe(left)">
                                          <p:cBhvr>
                                            <p:cTn id="99" dur="500"/>
                                            <p:tgtEl>
                                              <p:spTgt spid="7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wipe(left)">
                                          <p:cBhvr>
                                            <p:cTn id="104" dur="500"/>
                                            <p:tgtEl>
                                              <p:spTgt spid="7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left)">
                                          <p:cBhvr>
                                            <p:cTn id="109" dur="500"/>
                                            <p:tgtEl>
                                              <p:spTgt spid="7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wipe(left)">
                                          <p:cBhvr>
                                            <p:cTn id="114" dur="500"/>
                                            <p:tgtEl>
                                              <p:spTgt spid="7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wipe(left)">
                                          <p:cBhvr>
                                            <p:cTn id="119" dur="500"/>
                                            <p:tgtEl>
                                              <p:spTgt spid="78"/>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55"/>
                                            </p:tgtEl>
                                          </p:cBhvr>
                                        </p:animEffect>
                                        <p:set>
                                          <p:cBhvr>
                                            <p:cTn id="124" dur="1" fill="hold">
                                              <p:stCondLst>
                                                <p:cond delay="499"/>
                                              </p:stCondLst>
                                            </p:cTn>
                                            <p:tgtEl>
                                              <p:spTgt spid="5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56"/>
                                            </p:tgtEl>
                                          </p:cBhvr>
                                        </p:animEffect>
                                        <p:set>
                                          <p:cBhvr>
                                            <p:cTn id="127" dur="1" fill="hold">
                                              <p:stCondLst>
                                                <p:cond delay="499"/>
                                              </p:stCondLst>
                                            </p:cTn>
                                            <p:tgtEl>
                                              <p:spTgt spid="56"/>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9"/>
                                            </p:tgtEl>
                                          </p:cBhvr>
                                        </p:animEffect>
                                        <p:set>
                                          <p:cBhvr>
                                            <p:cTn id="130" dur="1" fill="hold">
                                              <p:stCondLst>
                                                <p:cond delay="499"/>
                                              </p:stCondLst>
                                            </p:cTn>
                                            <p:tgtEl>
                                              <p:spTgt spid="5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62"/>
                                            </p:tgtEl>
                                          </p:cBhvr>
                                        </p:animEffect>
                                        <p:set>
                                          <p:cBhvr>
                                            <p:cTn id="133" dur="1" fill="hold">
                                              <p:stCondLst>
                                                <p:cond delay="499"/>
                                              </p:stCondLst>
                                            </p:cTn>
                                            <p:tgtEl>
                                              <p:spTgt spid="62"/>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60"/>
                                            </p:tgtEl>
                                          </p:cBhvr>
                                        </p:animEffect>
                                        <p:set>
                                          <p:cBhvr>
                                            <p:cTn id="136" dur="1" fill="hold">
                                              <p:stCondLst>
                                                <p:cond delay="499"/>
                                              </p:stCondLst>
                                            </p:cTn>
                                            <p:tgtEl>
                                              <p:spTgt spid="60"/>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64"/>
                                            </p:tgtEl>
                                          </p:cBhvr>
                                        </p:animEffect>
                                        <p:set>
                                          <p:cBhvr>
                                            <p:cTn id="139" dur="1" fill="hold">
                                              <p:stCondLst>
                                                <p:cond delay="499"/>
                                              </p:stCondLst>
                                            </p:cTn>
                                            <p:tgtEl>
                                              <p:spTgt spid="64"/>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63"/>
                                            </p:tgtEl>
                                          </p:cBhvr>
                                        </p:animEffect>
                                        <p:set>
                                          <p:cBhvr>
                                            <p:cTn id="142" dur="1" fill="hold">
                                              <p:stCondLst>
                                                <p:cond delay="499"/>
                                              </p:stCondLst>
                                            </p:cTn>
                                            <p:tgtEl>
                                              <p:spTgt spid="63"/>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61"/>
                                            </p:tgtEl>
                                          </p:cBhvr>
                                        </p:animEffect>
                                        <p:set>
                                          <p:cBhvr>
                                            <p:cTn id="145" dur="1" fill="hold">
                                              <p:stCondLst>
                                                <p:cond delay="499"/>
                                              </p:stCondLst>
                                            </p:cTn>
                                            <p:tgtEl>
                                              <p:spTgt spid="61"/>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66"/>
                                            </p:tgtEl>
                                          </p:cBhvr>
                                        </p:animEffect>
                                        <p:set>
                                          <p:cBhvr>
                                            <p:cTn id="148" dur="1" fill="hold">
                                              <p:stCondLst>
                                                <p:cond delay="499"/>
                                              </p:stCondLst>
                                            </p:cTn>
                                            <p:tgtEl>
                                              <p:spTgt spid="66"/>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65"/>
                                            </p:tgtEl>
                                          </p:cBhvr>
                                        </p:animEffect>
                                        <p:set>
                                          <p:cBhvr>
                                            <p:cTn id="151" dur="1" fill="hold">
                                              <p:stCondLst>
                                                <p:cond delay="499"/>
                                              </p:stCondLst>
                                            </p:cTn>
                                            <p:tgtEl>
                                              <p:spTgt spid="65"/>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67"/>
                                            </p:tgtEl>
                                          </p:cBhvr>
                                        </p:animEffect>
                                        <p:set>
                                          <p:cBhvr>
                                            <p:cTn id="154" dur="1" fill="hold">
                                              <p:stCondLst>
                                                <p:cond delay="499"/>
                                              </p:stCondLst>
                                            </p:cTn>
                                            <p:tgtEl>
                                              <p:spTgt spid="67"/>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69"/>
                                            </p:tgtEl>
                                          </p:cBhvr>
                                        </p:animEffect>
                                        <p:set>
                                          <p:cBhvr>
                                            <p:cTn id="157" dur="1" fill="hold">
                                              <p:stCondLst>
                                                <p:cond delay="499"/>
                                              </p:stCondLst>
                                            </p:cTn>
                                            <p:tgtEl>
                                              <p:spTgt spid="69"/>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68"/>
                                            </p:tgtEl>
                                          </p:cBhvr>
                                        </p:animEffect>
                                        <p:set>
                                          <p:cBhvr>
                                            <p:cTn id="160" dur="1" fill="hold">
                                              <p:stCondLst>
                                                <p:cond delay="499"/>
                                              </p:stCondLst>
                                            </p:cTn>
                                            <p:tgtEl>
                                              <p:spTgt spid="68"/>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70"/>
                                            </p:tgtEl>
                                          </p:cBhvr>
                                        </p:animEffect>
                                        <p:set>
                                          <p:cBhvr>
                                            <p:cTn id="163" dur="1" fill="hold">
                                              <p:stCondLst>
                                                <p:cond delay="499"/>
                                              </p:stCondLst>
                                            </p:cTn>
                                            <p:tgtEl>
                                              <p:spTgt spid="70"/>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31"/>
                                            </p:tgtEl>
                                            <p:attrNameLst>
                                              <p:attrName>style.visibility</p:attrName>
                                            </p:attrNameLst>
                                          </p:cBhvr>
                                          <p:to>
                                            <p:strVal val="visible"/>
                                          </p:to>
                                        </p:set>
                                        <p:animEffect transition="in" filter="wipe(left)">
                                          <p:cBhvr>
                                            <p:cTn id="168" dur="500"/>
                                            <p:tgtEl>
                                              <p:spTgt spid="131"/>
                                            </p:tgtEl>
                                          </p:cBhvr>
                                        </p:animEffect>
                                      </p:childTnLst>
                                    </p:cTn>
                                  </p:par>
                                </p:childTnLst>
                              </p:cTn>
                            </p:par>
                          </p:childTnLst>
                        </p:cTn>
                      </p:par>
                      <p:par>
                        <p:cTn id="169" fill="hold">
                          <p:stCondLst>
                            <p:cond delay="indefinite"/>
                          </p:stCondLst>
                          <p:childTnLst>
                            <p:par>
                              <p:cTn id="170" fill="hold">
                                <p:stCondLst>
                                  <p:cond delay="0"/>
                                </p:stCondLst>
                                <p:childTnLst>
                                  <p:par>
                                    <p:cTn id="171" presetID="47" presetClass="entr" presetSubtype="0" fill="hold" nodeType="clickEffect">
                                      <p:stCondLst>
                                        <p:cond delay="0"/>
                                      </p:stCondLst>
                                      <p:childTnLst>
                                        <p:set>
                                          <p:cBhvr>
                                            <p:cTn id="172" dur="1" fill="hold">
                                              <p:stCondLst>
                                                <p:cond delay="0"/>
                                              </p:stCondLst>
                                            </p:cTn>
                                            <p:tgtEl>
                                              <p:spTgt spid="132"/>
                                            </p:tgtEl>
                                            <p:attrNameLst>
                                              <p:attrName>style.visibility</p:attrName>
                                            </p:attrNameLst>
                                          </p:cBhvr>
                                          <p:to>
                                            <p:strVal val="visible"/>
                                          </p:to>
                                        </p:set>
                                        <p:animEffect transition="in" filter="fade">
                                          <p:cBhvr>
                                            <p:cTn id="173" dur="500"/>
                                            <p:tgtEl>
                                              <p:spTgt spid="132"/>
                                            </p:tgtEl>
                                          </p:cBhvr>
                                        </p:animEffect>
                                        <p:anim calcmode="lin" valueType="num">
                                          <p:cBhvr>
                                            <p:cTn id="174" dur="500" fill="hold"/>
                                            <p:tgtEl>
                                              <p:spTgt spid="132"/>
                                            </p:tgtEl>
                                            <p:attrNameLst>
                                              <p:attrName>ppt_x</p:attrName>
                                            </p:attrNameLst>
                                          </p:cBhvr>
                                          <p:tavLst>
                                            <p:tav tm="0">
                                              <p:val>
                                                <p:strVal val="#ppt_x"/>
                                              </p:val>
                                            </p:tav>
                                            <p:tav tm="100000">
                                              <p:val>
                                                <p:strVal val="#ppt_x"/>
                                              </p:val>
                                            </p:tav>
                                          </p:tavLst>
                                        </p:anim>
                                        <p:anim calcmode="lin" valueType="num">
                                          <p:cBhvr>
                                            <p:cTn id="175" dur="500" fill="hold"/>
                                            <p:tgtEl>
                                              <p:spTgt spid="132"/>
                                            </p:tgtEl>
                                            <p:attrNameLst>
                                              <p:attrName>ppt_y</p:attrName>
                                            </p:attrNameLst>
                                          </p:cBhvr>
                                          <p:tavLst>
                                            <p:tav tm="0">
                                              <p:val>
                                                <p:strVal val="#ppt_y-.1"/>
                                              </p:val>
                                            </p:tav>
                                            <p:tav tm="100000">
                                              <p:val>
                                                <p:strVal val="#ppt_y"/>
                                              </p:val>
                                            </p:tav>
                                          </p:tavLst>
                                        </p:anim>
                                      </p:childTnLst>
                                    </p:cTn>
                                  </p:par>
                                </p:childTnLst>
                              </p:cTn>
                            </p:par>
                            <p:par>
                              <p:cTn id="176" fill="hold">
                                <p:stCondLst>
                                  <p:cond delay="500"/>
                                </p:stCondLst>
                                <p:childTnLst>
                                  <p:par>
                                    <p:cTn id="177" presetID="1" presetClass="entr" presetSubtype="0" fill="hold" nodeType="afterEffect">
                                      <p:stCondLst>
                                        <p:cond delay="0"/>
                                      </p:stCondLst>
                                      <p:childTnLst>
                                        <p:set>
                                          <p:cBhvr>
                                            <p:cTn id="178" dur="1" fill="hold">
                                              <p:stCondLst>
                                                <p:cond delay="0"/>
                                              </p:stCondLst>
                                            </p:cTn>
                                            <p:tgtEl>
                                              <p:spTgt spid="133"/>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136"/>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39"/>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37"/>
                                            </p:tgtEl>
                                            <p:attrNameLst>
                                              <p:attrName>style.visibility</p:attrName>
                                            </p:attrNameLst>
                                          </p:cBhvr>
                                          <p:to>
                                            <p:strVal val="visible"/>
                                          </p:to>
                                        </p:set>
                                      </p:childTnLst>
                                    </p:cTn>
                                  </p:par>
                                </p:childTnLst>
                              </p:cTn>
                            </p:par>
                            <p:par>
                              <p:cTn id="190" fill="hold">
                                <p:stCondLst>
                                  <p:cond delay="0"/>
                                </p:stCondLst>
                                <p:childTnLst>
                                  <p:par>
                                    <p:cTn id="191" presetID="1" presetClass="entr" presetSubtype="0" fill="hold" nodeType="afterEffect">
                                      <p:stCondLst>
                                        <p:cond delay="0"/>
                                      </p:stCondLst>
                                      <p:childTnLst>
                                        <p:set>
                                          <p:cBhvr>
                                            <p:cTn id="192" dur="1" fill="hold">
                                              <p:stCondLst>
                                                <p:cond delay="0"/>
                                              </p:stCondLst>
                                            </p:cTn>
                                            <p:tgtEl>
                                              <p:spTgt spid="14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4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38"/>
                                            </p:tgtEl>
                                            <p:attrNameLst>
                                              <p:attrName>style.visibility</p:attrName>
                                            </p:attrNameLst>
                                          </p:cBhvr>
                                          <p:to>
                                            <p:strVal val="visible"/>
                                          </p:to>
                                        </p:set>
                                      </p:childTnLst>
                                    </p:cTn>
                                  </p:par>
                                </p:childTnLst>
                              </p:cTn>
                            </p:par>
                            <p:par>
                              <p:cTn id="201" fill="hold">
                                <p:stCondLst>
                                  <p:cond delay="0"/>
                                </p:stCondLst>
                                <p:childTnLst>
                                  <p:par>
                                    <p:cTn id="202" presetID="1" presetClass="entr" presetSubtype="0" fill="hold" nodeType="afterEffect">
                                      <p:stCondLst>
                                        <p:cond delay="0"/>
                                      </p:stCondLst>
                                      <p:childTnLst>
                                        <p:set>
                                          <p:cBhvr>
                                            <p:cTn id="203" dur="1" fill="hold">
                                              <p:stCondLst>
                                                <p:cond delay="0"/>
                                              </p:stCondLst>
                                            </p:cTn>
                                            <p:tgtEl>
                                              <p:spTgt spid="143"/>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142"/>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144"/>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48"/>
                                            </p:tgtEl>
                                            <p:attrNameLst>
                                              <p:attrName>style.visibility</p:attrName>
                                            </p:attrNameLst>
                                          </p:cBhvr>
                                          <p:to>
                                            <p:strVal val="visible"/>
                                          </p:to>
                                        </p:set>
                                        <p:animEffect transition="in" filter="wipe(left)">
                                          <p:cBhvr>
                                            <p:cTn id="216" dur="500"/>
                                            <p:tgtEl>
                                              <p:spTgt spid="148"/>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149"/>
                                            </p:tgtEl>
                                            <p:attrNameLst>
                                              <p:attrName>style.visibility</p:attrName>
                                            </p:attrNameLst>
                                          </p:cBhvr>
                                          <p:to>
                                            <p:strVal val="visible"/>
                                          </p:to>
                                        </p:set>
                                        <p:animEffect transition="in" filter="wipe(left)">
                                          <p:cBhvr>
                                            <p:cTn id="221" dur="500"/>
                                            <p:tgtEl>
                                              <p:spTgt spid="149"/>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50"/>
                                            </p:tgtEl>
                                            <p:attrNameLst>
                                              <p:attrName>style.visibility</p:attrName>
                                            </p:attrNameLst>
                                          </p:cBhvr>
                                          <p:to>
                                            <p:strVal val="visible"/>
                                          </p:to>
                                        </p:set>
                                        <p:animEffect transition="in" filter="wipe(left)">
                                          <p:cBhvr>
                                            <p:cTn id="226" dur="500"/>
                                            <p:tgtEl>
                                              <p:spTgt spid="150"/>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51"/>
                                            </p:tgtEl>
                                            <p:attrNameLst>
                                              <p:attrName>style.visibility</p:attrName>
                                            </p:attrNameLst>
                                          </p:cBhvr>
                                          <p:to>
                                            <p:strVal val="visible"/>
                                          </p:to>
                                        </p:set>
                                        <p:animEffect transition="in" filter="wipe(left)">
                                          <p:cBhvr>
                                            <p:cTn id="231" dur="500"/>
                                            <p:tgtEl>
                                              <p:spTgt spid="15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132"/>
                                            </p:tgtEl>
                                          </p:cBhvr>
                                        </p:animEffect>
                                        <p:set>
                                          <p:cBhvr>
                                            <p:cTn id="236" dur="1" fill="hold">
                                              <p:stCondLst>
                                                <p:cond delay="499"/>
                                              </p:stCondLst>
                                            </p:cTn>
                                            <p:tgtEl>
                                              <p:spTgt spid="13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33"/>
                                            </p:tgtEl>
                                          </p:cBhvr>
                                        </p:animEffect>
                                        <p:set>
                                          <p:cBhvr>
                                            <p:cTn id="239" dur="1" fill="hold">
                                              <p:stCondLst>
                                                <p:cond delay="499"/>
                                              </p:stCondLst>
                                            </p:cTn>
                                            <p:tgtEl>
                                              <p:spTgt spid="133"/>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136"/>
                                            </p:tgtEl>
                                          </p:cBhvr>
                                        </p:animEffect>
                                        <p:set>
                                          <p:cBhvr>
                                            <p:cTn id="242" dur="1" fill="hold">
                                              <p:stCondLst>
                                                <p:cond delay="499"/>
                                              </p:stCondLst>
                                            </p:cTn>
                                            <p:tgtEl>
                                              <p:spTgt spid="13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139"/>
                                            </p:tgtEl>
                                          </p:cBhvr>
                                        </p:animEffect>
                                        <p:set>
                                          <p:cBhvr>
                                            <p:cTn id="245" dur="1" fill="hold">
                                              <p:stCondLst>
                                                <p:cond delay="499"/>
                                              </p:stCondLst>
                                            </p:cTn>
                                            <p:tgtEl>
                                              <p:spTgt spid="139"/>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137"/>
                                            </p:tgtEl>
                                          </p:cBhvr>
                                        </p:animEffect>
                                        <p:set>
                                          <p:cBhvr>
                                            <p:cTn id="248" dur="1" fill="hold">
                                              <p:stCondLst>
                                                <p:cond delay="499"/>
                                              </p:stCondLst>
                                            </p:cTn>
                                            <p:tgtEl>
                                              <p:spTgt spid="137"/>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41"/>
                                            </p:tgtEl>
                                          </p:cBhvr>
                                        </p:animEffect>
                                        <p:set>
                                          <p:cBhvr>
                                            <p:cTn id="251" dur="1" fill="hold">
                                              <p:stCondLst>
                                                <p:cond delay="499"/>
                                              </p:stCondLst>
                                            </p:cTn>
                                            <p:tgtEl>
                                              <p:spTgt spid="141"/>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140"/>
                                            </p:tgtEl>
                                          </p:cBhvr>
                                        </p:animEffect>
                                        <p:set>
                                          <p:cBhvr>
                                            <p:cTn id="254" dur="1" fill="hold">
                                              <p:stCondLst>
                                                <p:cond delay="499"/>
                                              </p:stCondLst>
                                            </p:cTn>
                                            <p:tgtEl>
                                              <p:spTgt spid="140"/>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138"/>
                                            </p:tgtEl>
                                          </p:cBhvr>
                                        </p:animEffect>
                                        <p:set>
                                          <p:cBhvr>
                                            <p:cTn id="257" dur="1" fill="hold">
                                              <p:stCondLst>
                                                <p:cond delay="499"/>
                                              </p:stCondLst>
                                            </p:cTn>
                                            <p:tgtEl>
                                              <p:spTgt spid="138"/>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143"/>
                                            </p:tgtEl>
                                          </p:cBhvr>
                                        </p:animEffect>
                                        <p:set>
                                          <p:cBhvr>
                                            <p:cTn id="260" dur="1" fill="hold">
                                              <p:stCondLst>
                                                <p:cond delay="499"/>
                                              </p:stCondLst>
                                            </p:cTn>
                                            <p:tgtEl>
                                              <p:spTgt spid="143"/>
                                            </p:tgtEl>
                                            <p:attrNameLst>
                                              <p:attrName>style.visibility</p:attrName>
                                            </p:attrNameLst>
                                          </p:cBhvr>
                                          <p:to>
                                            <p:strVal val="hidden"/>
                                          </p:to>
                                        </p:set>
                                      </p:childTnLst>
                                    </p:cTn>
                                  </p:par>
                                  <p:par>
                                    <p:cTn id="261" presetID="10" presetClass="exit" presetSubtype="0" fill="hold" grpId="1" nodeType="withEffect">
                                      <p:stCondLst>
                                        <p:cond delay="0"/>
                                      </p:stCondLst>
                                      <p:childTnLst>
                                        <p:animEffect transition="out" filter="fade">
                                          <p:cBhvr>
                                            <p:cTn id="262" dur="500"/>
                                            <p:tgtEl>
                                              <p:spTgt spid="142"/>
                                            </p:tgtEl>
                                          </p:cBhvr>
                                        </p:animEffect>
                                        <p:set>
                                          <p:cBhvr>
                                            <p:cTn id="263" dur="1" fill="hold">
                                              <p:stCondLst>
                                                <p:cond delay="499"/>
                                              </p:stCondLst>
                                            </p:cTn>
                                            <p:tgtEl>
                                              <p:spTgt spid="142"/>
                                            </p:tgtEl>
                                            <p:attrNameLst>
                                              <p:attrName>style.visibility</p:attrName>
                                            </p:attrNameLst>
                                          </p:cBhvr>
                                          <p:to>
                                            <p:strVal val="hidden"/>
                                          </p:to>
                                        </p:set>
                                      </p:childTnLst>
                                    </p:cTn>
                                  </p:par>
                                  <p:par>
                                    <p:cTn id="264" presetID="10" presetClass="exit" presetSubtype="0" fill="hold" grpId="1" nodeType="withEffect">
                                      <p:stCondLst>
                                        <p:cond delay="0"/>
                                      </p:stCondLst>
                                      <p:childTnLst>
                                        <p:animEffect transition="out" filter="fade">
                                          <p:cBhvr>
                                            <p:cTn id="265" dur="500"/>
                                            <p:tgtEl>
                                              <p:spTgt spid="144"/>
                                            </p:tgtEl>
                                          </p:cBhvr>
                                        </p:animEffect>
                                        <p:set>
                                          <p:cBhvr>
                                            <p:cTn id="266" dur="1" fill="hold">
                                              <p:stCondLst>
                                                <p:cond delay="499"/>
                                              </p:stCondLst>
                                            </p:cTn>
                                            <p:tgtEl>
                                              <p:spTgt spid="144"/>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62"/>
                                            </p:tgtEl>
                                            <p:attrNameLst>
                                              <p:attrName>style.visibility</p:attrName>
                                            </p:attrNameLst>
                                          </p:cBhvr>
                                          <p:to>
                                            <p:strVal val="visible"/>
                                          </p:to>
                                        </p:set>
                                        <p:animEffect transition="in" filter="wipe(left)">
                                          <p:cBhvr>
                                            <p:cTn id="271" dur="500"/>
                                            <p:tgtEl>
                                              <p:spTgt spid="162"/>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163"/>
                                            </p:tgtEl>
                                            <p:attrNameLst>
                                              <p:attrName>style.visibility</p:attrName>
                                            </p:attrNameLst>
                                          </p:cBhvr>
                                          <p:to>
                                            <p:strVal val="visible"/>
                                          </p:to>
                                        </p:set>
                                        <p:animEffect transition="in" filter="wipe(left)">
                                          <p:cBhvr>
                                            <p:cTn id="276" dur="500"/>
                                            <p:tgtEl>
                                              <p:spTgt spid="163"/>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64"/>
                                            </p:tgtEl>
                                            <p:attrNameLst>
                                              <p:attrName>style.visibility</p:attrName>
                                            </p:attrNameLst>
                                          </p:cBhvr>
                                          <p:to>
                                            <p:strVal val="visible"/>
                                          </p:to>
                                        </p:set>
                                        <p:animEffect transition="in" filter="wipe(left)">
                                          <p:cBhvr>
                                            <p:cTn id="281" dur="500"/>
                                            <p:tgtEl>
                                              <p:spTgt spid="164"/>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nodeType="clickEffect">
                                      <p:stCondLst>
                                        <p:cond delay="0"/>
                                      </p:stCondLst>
                                      <p:childTnLst>
                                        <p:set>
                                          <p:cBhvr>
                                            <p:cTn id="285" dur="1" fill="hold">
                                              <p:stCondLst>
                                                <p:cond delay="0"/>
                                              </p:stCondLst>
                                            </p:cTn>
                                            <p:tgtEl>
                                              <p:spTgt spid="212"/>
                                            </p:tgtEl>
                                            <p:attrNameLst>
                                              <p:attrName>style.visibility</p:attrName>
                                            </p:attrNameLst>
                                          </p:cBhvr>
                                          <p:to>
                                            <p:strVal val="visible"/>
                                          </p:to>
                                        </p:set>
                                        <p:animEffect transition="in" filter="wipe(left)">
                                          <p:cBhvr>
                                            <p:cTn id="286" dur="500"/>
                                            <p:tgtEl>
                                              <p:spTgt spid="212"/>
                                            </p:tgtEl>
                                          </p:cBhvr>
                                        </p:animEffect>
                                      </p:childTnLst>
                                    </p:cTn>
                                  </p:par>
                                  <p:par>
                                    <p:cTn id="287" presetID="22" presetClass="entr" presetSubtype="8" fill="hold" nodeType="withEffect">
                                      <p:stCondLst>
                                        <p:cond delay="0"/>
                                      </p:stCondLst>
                                      <p:childTnLst>
                                        <p:set>
                                          <p:cBhvr>
                                            <p:cTn id="288" dur="1" fill="hold">
                                              <p:stCondLst>
                                                <p:cond delay="0"/>
                                              </p:stCondLst>
                                            </p:cTn>
                                            <p:tgtEl>
                                              <p:spTgt spid="213"/>
                                            </p:tgtEl>
                                            <p:attrNameLst>
                                              <p:attrName>style.visibility</p:attrName>
                                            </p:attrNameLst>
                                          </p:cBhvr>
                                          <p:to>
                                            <p:strVal val="visible"/>
                                          </p:to>
                                        </p:set>
                                        <p:animEffect transition="in" filter="wipe(left)">
                                          <p:cBhvr>
                                            <p:cTn id="289" dur="500"/>
                                            <p:tgtEl>
                                              <p:spTgt spid="213"/>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xit" presetSubtype="0" fill="hold" nodeType="clickEffect">
                                      <p:stCondLst>
                                        <p:cond delay="0"/>
                                      </p:stCondLst>
                                      <p:childTnLst>
                                        <p:animEffect transition="out" filter="fade">
                                          <p:cBhvr>
                                            <p:cTn id="293" dur="500"/>
                                            <p:tgtEl>
                                              <p:spTgt spid="212"/>
                                            </p:tgtEl>
                                          </p:cBhvr>
                                        </p:animEffect>
                                        <p:set>
                                          <p:cBhvr>
                                            <p:cTn id="294" dur="1" fill="hold">
                                              <p:stCondLst>
                                                <p:cond delay="499"/>
                                              </p:stCondLst>
                                            </p:cTn>
                                            <p:tgtEl>
                                              <p:spTgt spid="212"/>
                                            </p:tgtEl>
                                            <p:attrNameLst>
                                              <p:attrName>style.visibility</p:attrName>
                                            </p:attrNameLst>
                                          </p:cBhvr>
                                          <p:to>
                                            <p:strVal val="hidden"/>
                                          </p:to>
                                        </p:set>
                                      </p:childTnLst>
                                    </p:cTn>
                                  </p:par>
                                  <p:par>
                                    <p:cTn id="295" presetID="10" presetClass="exit" presetSubtype="0" fill="hold" nodeType="withEffect">
                                      <p:stCondLst>
                                        <p:cond delay="0"/>
                                      </p:stCondLst>
                                      <p:childTnLst>
                                        <p:animEffect transition="out" filter="fade">
                                          <p:cBhvr>
                                            <p:cTn id="296" dur="500"/>
                                            <p:tgtEl>
                                              <p:spTgt spid="213"/>
                                            </p:tgtEl>
                                          </p:cBhvr>
                                        </p:animEffect>
                                        <p:set>
                                          <p:cBhvr>
                                            <p:cTn id="297" dur="1" fill="hold">
                                              <p:stCondLst>
                                                <p:cond delay="499"/>
                                              </p:stCondLst>
                                            </p:cTn>
                                            <p:tgtEl>
                                              <p:spTgt spid="213"/>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23" presetClass="entr" presetSubtype="16" fill="hold" grpId="0" nodeType="clickEffect">
                                      <p:stCondLst>
                                        <p:cond delay="0"/>
                                      </p:stCondLst>
                                      <p:childTnLst>
                                        <p:set>
                                          <p:cBhvr>
                                            <p:cTn id="301" dur="1" fill="hold">
                                              <p:stCondLst>
                                                <p:cond delay="0"/>
                                              </p:stCondLst>
                                            </p:cTn>
                                            <p:tgtEl>
                                              <p:spTgt spid="161"/>
                                            </p:tgtEl>
                                            <p:attrNameLst>
                                              <p:attrName>style.visibility</p:attrName>
                                            </p:attrNameLst>
                                          </p:cBhvr>
                                          <p:to>
                                            <p:strVal val="visible"/>
                                          </p:to>
                                        </p:set>
                                        <p:anim calcmode="lin" valueType="num">
                                          <p:cBhvr>
                                            <p:cTn id="302" dur="500" fill="hold"/>
                                            <p:tgtEl>
                                              <p:spTgt spid="161"/>
                                            </p:tgtEl>
                                            <p:attrNameLst>
                                              <p:attrName>ppt_w</p:attrName>
                                            </p:attrNameLst>
                                          </p:cBhvr>
                                          <p:tavLst>
                                            <p:tav tm="0">
                                              <p:val>
                                                <p:fltVal val="0"/>
                                              </p:val>
                                            </p:tav>
                                            <p:tav tm="100000">
                                              <p:val>
                                                <p:strVal val="#ppt_w"/>
                                              </p:val>
                                            </p:tav>
                                          </p:tavLst>
                                        </p:anim>
                                        <p:anim calcmode="lin" valueType="num">
                                          <p:cBhvr>
                                            <p:cTn id="303"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161"/>
                                            </p:tgtEl>
                                          </p:cBhvr>
                                        </p:animEffect>
                                        <p:set>
                                          <p:cBhvr>
                                            <p:cTn id="308" dur="1" fill="hold">
                                              <p:stCondLst>
                                                <p:cond delay="499"/>
                                              </p:stCondLst>
                                            </p:cTn>
                                            <p:tgtEl>
                                              <p:spTgt spid="161"/>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65"/>
                                            </p:tgtEl>
                                            <p:attrNameLst>
                                              <p:attrName>style.visibility</p:attrName>
                                            </p:attrNameLst>
                                          </p:cBhvr>
                                          <p:to>
                                            <p:strVal val="visible"/>
                                          </p:to>
                                        </p:set>
                                        <p:animEffect transition="in" filter="wipe(left)">
                                          <p:cBhvr>
                                            <p:cTn id="313" dur="500"/>
                                            <p:tgtEl>
                                              <p:spTgt spid="165"/>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66"/>
                                            </p:tgtEl>
                                            <p:attrNameLst>
                                              <p:attrName>style.visibility</p:attrName>
                                            </p:attrNameLst>
                                          </p:cBhvr>
                                          <p:to>
                                            <p:strVal val="visible"/>
                                          </p:to>
                                        </p:set>
                                        <p:animEffect transition="in" filter="wipe(left)">
                                          <p:cBhvr>
                                            <p:cTn id="318" dur="500"/>
                                            <p:tgtEl>
                                              <p:spTgt spid="166"/>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67"/>
                                            </p:tgtEl>
                                            <p:attrNameLst>
                                              <p:attrName>style.visibility</p:attrName>
                                            </p:attrNameLst>
                                          </p:cBhvr>
                                          <p:to>
                                            <p:strVal val="visible"/>
                                          </p:to>
                                        </p:set>
                                        <p:animEffect transition="in" filter="wipe(left)">
                                          <p:cBhvr>
                                            <p:cTn id="323" dur="500"/>
                                            <p:tgtEl>
                                              <p:spTgt spid="167"/>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68"/>
                                            </p:tgtEl>
                                            <p:attrNameLst>
                                              <p:attrName>style.visibility</p:attrName>
                                            </p:attrNameLst>
                                          </p:cBhvr>
                                          <p:to>
                                            <p:strVal val="visible"/>
                                          </p:to>
                                        </p:set>
                                        <p:animEffect transition="in" filter="wipe(left)">
                                          <p:cBhvr>
                                            <p:cTn id="328" dur="500"/>
                                            <p:tgtEl>
                                              <p:spTgt spid="168"/>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69"/>
                                            </p:tgtEl>
                                            <p:attrNameLst>
                                              <p:attrName>style.visibility</p:attrName>
                                            </p:attrNameLst>
                                          </p:cBhvr>
                                          <p:to>
                                            <p:strVal val="visible"/>
                                          </p:to>
                                        </p:set>
                                        <p:animEffect transition="in" filter="wipe(left)">
                                          <p:cBhvr>
                                            <p:cTn id="333" dur="500"/>
                                            <p:tgtEl>
                                              <p:spTgt spid="169"/>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70"/>
                                            </p:tgtEl>
                                            <p:attrNameLst>
                                              <p:attrName>style.visibility</p:attrName>
                                            </p:attrNameLst>
                                          </p:cBhvr>
                                          <p:to>
                                            <p:strVal val="visible"/>
                                          </p:to>
                                        </p:set>
                                        <p:animEffect transition="in" filter="wipe(left)">
                                          <p:cBhvr>
                                            <p:cTn id="338" dur="500"/>
                                            <p:tgtEl>
                                              <p:spTgt spid="170"/>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71"/>
                                            </p:tgtEl>
                                            <p:attrNameLst>
                                              <p:attrName>style.visibility</p:attrName>
                                            </p:attrNameLst>
                                          </p:cBhvr>
                                          <p:to>
                                            <p:strVal val="visible"/>
                                          </p:to>
                                        </p:set>
                                        <p:animEffect transition="in" filter="wipe(left)">
                                          <p:cBhvr>
                                            <p:cTn id="343" dur="500"/>
                                            <p:tgtEl>
                                              <p:spTgt spid="171"/>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72"/>
                                            </p:tgtEl>
                                            <p:attrNameLst>
                                              <p:attrName>style.visibility</p:attrName>
                                            </p:attrNameLst>
                                          </p:cBhvr>
                                          <p:to>
                                            <p:strVal val="visible"/>
                                          </p:to>
                                        </p:set>
                                        <p:animEffect transition="in" filter="wipe(left)">
                                          <p:cBhvr>
                                            <p:cTn id="348" dur="500"/>
                                            <p:tgtEl>
                                              <p:spTgt spid="172"/>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73"/>
                                            </p:tgtEl>
                                            <p:attrNameLst>
                                              <p:attrName>style.visibility</p:attrName>
                                            </p:attrNameLst>
                                          </p:cBhvr>
                                          <p:to>
                                            <p:strVal val="visible"/>
                                          </p:to>
                                        </p:set>
                                        <p:animEffect transition="in" filter="wipe(left)">
                                          <p:cBhvr>
                                            <p:cTn id="353" dur="500"/>
                                            <p:tgtEl>
                                              <p:spTgt spid="173"/>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74"/>
                                            </p:tgtEl>
                                            <p:attrNameLst>
                                              <p:attrName>style.visibility</p:attrName>
                                            </p:attrNameLst>
                                          </p:cBhvr>
                                          <p:to>
                                            <p:strVal val="visible"/>
                                          </p:to>
                                        </p:set>
                                        <p:animEffect transition="in" filter="wipe(left)">
                                          <p:cBhvr>
                                            <p:cTn id="358" dur="500"/>
                                            <p:tgtEl>
                                              <p:spTgt spid="174"/>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75"/>
                                            </p:tgtEl>
                                            <p:attrNameLst>
                                              <p:attrName>style.visibility</p:attrName>
                                            </p:attrNameLst>
                                          </p:cBhvr>
                                          <p:to>
                                            <p:strVal val="visible"/>
                                          </p:to>
                                        </p:set>
                                        <p:animEffect transition="in" filter="wipe(left)">
                                          <p:cBhvr>
                                            <p:cTn id="363" dur="500"/>
                                            <p:tgtEl>
                                              <p:spTgt spid="175"/>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76"/>
                                            </p:tgtEl>
                                            <p:attrNameLst>
                                              <p:attrName>style.visibility</p:attrName>
                                            </p:attrNameLst>
                                          </p:cBhvr>
                                          <p:to>
                                            <p:strVal val="visible"/>
                                          </p:to>
                                        </p:set>
                                        <p:animEffect transition="in" filter="wipe(left)">
                                          <p:cBhvr>
                                            <p:cTn id="368" dur="500"/>
                                            <p:tgtEl>
                                              <p:spTgt spid="17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77"/>
                                            </p:tgtEl>
                                            <p:attrNameLst>
                                              <p:attrName>style.visibility</p:attrName>
                                            </p:attrNameLst>
                                          </p:cBhvr>
                                          <p:to>
                                            <p:strVal val="visible"/>
                                          </p:to>
                                        </p:set>
                                        <p:animEffect transition="in" filter="wipe(left)">
                                          <p:cBhvr>
                                            <p:cTn id="373" dur="500"/>
                                            <p:tgtEl>
                                              <p:spTgt spid="177"/>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78"/>
                                            </p:tgtEl>
                                            <p:attrNameLst>
                                              <p:attrName>style.visibility</p:attrName>
                                            </p:attrNameLst>
                                          </p:cBhvr>
                                          <p:to>
                                            <p:strVal val="visible"/>
                                          </p:to>
                                        </p:set>
                                        <p:animEffect transition="in" filter="wipe(left)">
                                          <p:cBhvr>
                                            <p:cTn id="378" dur="500"/>
                                            <p:tgtEl>
                                              <p:spTgt spid="178"/>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180"/>
                                            </p:tgtEl>
                                            <p:attrNameLst>
                                              <p:attrName>style.visibility</p:attrName>
                                            </p:attrNameLst>
                                          </p:cBhvr>
                                          <p:to>
                                            <p:strVal val="visible"/>
                                          </p:to>
                                        </p:set>
                                        <p:animEffect transition="in" filter="wipe(left)">
                                          <p:cBhvr>
                                            <p:cTn id="383" dur="500"/>
                                            <p:tgtEl>
                                              <p:spTgt spid="180"/>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179"/>
                                            </p:tgtEl>
                                            <p:attrNameLst>
                                              <p:attrName>style.visibility</p:attrName>
                                            </p:attrNameLst>
                                          </p:cBhvr>
                                          <p:to>
                                            <p:strVal val="visible"/>
                                          </p:to>
                                        </p:set>
                                        <p:animEffect transition="in" filter="wipe(left)">
                                          <p:cBhvr>
                                            <p:cTn id="388" dur="500"/>
                                            <p:tgtEl>
                                              <p:spTgt spid="179"/>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181"/>
                                            </p:tgtEl>
                                            <p:attrNameLst>
                                              <p:attrName>style.visibility</p:attrName>
                                            </p:attrNameLst>
                                          </p:cBhvr>
                                          <p:to>
                                            <p:strVal val="visible"/>
                                          </p:to>
                                        </p:set>
                                        <p:animEffect transition="in" filter="wipe(left)">
                                          <p:cBhvr>
                                            <p:cTn id="393" dur="500"/>
                                            <p:tgtEl>
                                              <p:spTgt spid="181"/>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82"/>
                                            </p:tgtEl>
                                            <p:attrNameLst>
                                              <p:attrName>style.visibility</p:attrName>
                                            </p:attrNameLst>
                                          </p:cBhvr>
                                          <p:to>
                                            <p:strVal val="visible"/>
                                          </p:to>
                                        </p:set>
                                        <p:animEffect transition="in" filter="wipe(left)">
                                          <p:cBhvr>
                                            <p:cTn id="398" dur="500"/>
                                            <p:tgtEl>
                                              <p:spTgt spid="182"/>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grpId="0" nodeType="clickEffect">
                                      <p:stCondLst>
                                        <p:cond delay="0"/>
                                      </p:stCondLst>
                                      <p:childTnLst>
                                        <p:set>
                                          <p:cBhvr>
                                            <p:cTn id="402" dur="1" fill="hold">
                                              <p:stCondLst>
                                                <p:cond delay="0"/>
                                              </p:stCondLst>
                                            </p:cTn>
                                            <p:tgtEl>
                                              <p:spTgt spid="204"/>
                                            </p:tgtEl>
                                            <p:attrNameLst>
                                              <p:attrName>style.visibility</p:attrName>
                                            </p:attrNameLst>
                                          </p:cBhvr>
                                          <p:to>
                                            <p:strVal val="visible"/>
                                          </p:to>
                                        </p:set>
                                        <p:animEffect transition="in" filter="wipe(left)">
                                          <p:cBhvr>
                                            <p:cTn id="403" dur="500"/>
                                            <p:tgtEl>
                                              <p:spTgt spid="204"/>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203"/>
                                            </p:tgtEl>
                                            <p:attrNameLst>
                                              <p:attrName>style.visibility</p:attrName>
                                            </p:attrNameLst>
                                          </p:cBhvr>
                                          <p:to>
                                            <p:strVal val="visible"/>
                                          </p:to>
                                        </p:set>
                                        <p:animEffect transition="in" filter="wipe(left)">
                                          <p:cBhvr>
                                            <p:cTn id="408" dur="500"/>
                                            <p:tgtEl>
                                              <p:spTgt spid="203"/>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202"/>
                                            </p:tgtEl>
                                            <p:attrNameLst>
                                              <p:attrName>style.visibility</p:attrName>
                                            </p:attrNameLst>
                                          </p:cBhvr>
                                          <p:to>
                                            <p:strVal val="visible"/>
                                          </p:to>
                                        </p:set>
                                        <p:animEffect transition="in" filter="wipe(left)">
                                          <p:cBhvr>
                                            <p:cTn id="413" dur="500"/>
                                            <p:tgtEl>
                                              <p:spTgt spid="202"/>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84"/>
                                            </p:tgtEl>
                                            <p:attrNameLst>
                                              <p:attrName>style.visibility</p:attrName>
                                            </p:attrNameLst>
                                          </p:cBhvr>
                                          <p:to>
                                            <p:strVal val="visible"/>
                                          </p:to>
                                        </p:set>
                                        <p:animEffect transition="in" filter="wipe(left)">
                                          <p:cBhvr>
                                            <p:cTn id="418" dur="500"/>
                                            <p:tgtEl>
                                              <p:spTgt spid="184"/>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83"/>
                                            </p:tgtEl>
                                            <p:attrNameLst>
                                              <p:attrName>style.visibility</p:attrName>
                                            </p:attrNameLst>
                                          </p:cBhvr>
                                          <p:to>
                                            <p:strVal val="visible"/>
                                          </p:to>
                                        </p:set>
                                        <p:animEffect transition="in" filter="wipe(left)">
                                          <p:cBhvr>
                                            <p:cTn id="423" dur="500"/>
                                            <p:tgtEl>
                                              <p:spTgt spid="183"/>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85"/>
                                            </p:tgtEl>
                                            <p:attrNameLst>
                                              <p:attrName>style.visibility</p:attrName>
                                            </p:attrNameLst>
                                          </p:cBhvr>
                                          <p:to>
                                            <p:strVal val="visible"/>
                                          </p:to>
                                        </p:set>
                                        <p:animEffect transition="in" filter="wipe(left)">
                                          <p:cBhvr>
                                            <p:cTn id="428" dur="500"/>
                                            <p:tgtEl>
                                              <p:spTgt spid="185"/>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86"/>
                                            </p:tgtEl>
                                            <p:attrNameLst>
                                              <p:attrName>style.visibility</p:attrName>
                                            </p:attrNameLst>
                                          </p:cBhvr>
                                          <p:to>
                                            <p:strVal val="visible"/>
                                          </p:to>
                                        </p:set>
                                        <p:animEffect transition="in" filter="wipe(left)">
                                          <p:cBhvr>
                                            <p:cTn id="433" dur="500"/>
                                            <p:tgtEl>
                                              <p:spTgt spid="186"/>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87"/>
                                            </p:tgtEl>
                                            <p:attrNameLst>
                                              <p:attrName>style.visibility</p:attrName>
                                            </p:attrNameLst>
                                          </p:cBhvr>
                                          <p:to>
                                            <p:strVal val="visible"/>
                                          </p:to>
                                        </p:set>
                                        <p:animEffect transition="in" filter="wipe(left)">
                                          <p:cBhvr>
                                            <p:cTn id="438" dur="500"/>
                                            <p:tgtEl>
                                              <p:spTgt spid="187"/>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188"/>
                                            </p:tgtEl>
                                            <p:attrNameLst>
                                              <p:attrName>style.visibility</p:attrName>
                                            </p:attrNameLst>
                                          </p:cBhvr>
                                          <p:to>
                                            <p:strVal val="visible"/>
                                          </p:to>
                                        </p:set>
                                        <p:animEffect transition="in" filter="wipe(left)">
                                          <p:cBhvr>
                                            <p:cTn id="443" dur="500"/>
                                            <p:tgtEl>
                                              <p:spTgt spid="188"/>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189"/>
                                            </p:tgtEl>
                                            <p:attrNameLst>
                                              <p:attrName>style.visibility</p:attrName>
                                            </p:attrNameLst>
                                          </p:cBhvr>
                                          <p:to>
                                            <p:strVal val="visible"/>
                                          </p:to>
                                        </p:set>
                                        <p:animEffect transition="in" filter="wipe(left)">
                                          <p:cBhvr>
                                            <p:cTn id="448" dur="500"/>
                                            <p:tgtEl>
                                              <p:spTgt spid="189"/>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191"/>
                                            </p:tgtEl>
                                            <p:attrNameLst>
                                              <p:attrName>style.visibility</p:attrName>
                                            </p:attrNameLst>
                                          </p:cBhvr>
                                          <p:to>
                                            <p:strVal val="visible"/>
                                          </p:to>
                                        </p:set>
                                        <p:animEffect transition="in" filter="wipe(left)">
                                          <p:cBhvr>
                                            <p:cTn id="453" dur="500"/>
                                            <p:tgtEl>
                                              <p:spTgt spid="191"/>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190"/>
                                            </p:tgtEl>
                                            <p:attrNameLst>
                                              <p:attrName>style.visibility</p:attrName>
                                            </p:attrNameLst>
                                          </p:cBhvr>
                                          <p:to>
                                            <p:strVal val="visible"/>
                                          </p:to>
                                        </p:set>
                                        <p:animEffect transition="in" filter="wipe(left)">
                                          <p:cBhvr>
                                            <p:cTn id="458" dur="500"/>
                                            <p:tgtEl>
                                              <p:spTgt spid="190"/>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192"/>
                                            </p:tgtEl>
                                            <p:attrNameLst>
                                              <p:attrName>style.visibility</p:attrName>
                                            </p:attrNameLst>
                                          </p:cBhvr>
                                          <p:to>
                                            <p:strVal val="visible"/>
                                          </p:to>
                                        </p:set>
                                        <p:animEffect transition="in" filter="wipe(left)">
                                          <p:cBhvr>
                                            <p:cTn id="463" dur="500"/>
                                            <p:tgtEl>
                                              <p:spTgt spid="192"/>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grpId="0" nodeType="clickEffect">
                                      <p:stCondLst>
                                        <p:cond delay="0"/>
                                      </p:stCondLst>
                                      <p:childTnLst>
                                        <p:set>
                                          <p:cBhvr>
                                            <p:cTn id="467" dur="1" fill="hold">
                                              <p:stCondLst>
                                                <p:cond delay="0"/>
                                              </p:stCondLst>
                                            </p:cTn>
                                            <p:tgtEl>
                                              <p:spTgt spid="193"/>
                                            </p:tgtEl>
                                            <p:attrNameLst>
                                              <p:attrName>style.visibility</p:attrName>
                                            </p:attrNameLst>
                                          </p:cBhvr>
                                          <p:to>
                                            <p:strVal val="visible"/>
                                          </p:to>
                                        </p:set>
                                        <p:animEffect transition="in" filter="wipe(left)">
                                          <p:cBhvr>
                                            <p:cTn id="468" dur="500"/>
                                            <p:tgtEl>
                                              <p:spTgt spid="193"/>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194"/>
                                            </p:tgtEl>
                                            <p:attrNameLst>
                                              <p:attrName>style.visibility</p:attrName>
                                            </p:attrNameLst>
                                          </p:cBhvr>
                                          <p:to>
                                            <p:strVal val="visible"/>
                                          </p:to>
                                        </p:set>
                                        <p:animEffect transition="in" filter="wipe(left)">
                                          <p:cBhvr>
                                            <p:cTn id="473" dur="500"/>
                                            <p:tgtEl>
                                              <p:spTgt spid="194"/>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195"/>
                                            </p:tgtEl>
                                            <p:attrNameLst>
                                              <p:attrName>style.visibility</p:attrName>
                                            </p:attrNameLst>
                                          </p:cBhvr>
                                          <p:to>
                                            <p:strVal val="visible"/>
                                          </p:to>
                                        </p:set>
                                        <p:animEffect transition="in" filter="wipe(left)">
                                          <p:cBhvr>
                                            <p:cTn id="478" dur="500"/>
                                            <p:tgtEl>
                                              <p:spTgt spid="195"/>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8" fill="hold" grpId="0" nodeType="clickEffect">
                                      <p:stCondLst>
                                        <p:cond delay="0"/>
                                      </p:stCondLst>
                                      <p:childTnLst>
                                        <p:set>
                                          <p:cBhvr>
                                            <p:cTn id="482" dur="1" fill="hold">
                                              <p:stCondLst>
                                                <p:cond delay="0"/>
                                              </p:stCondLst>
                                            </p:cTn>
                                            <p:tgtEl>
                                              <p:spTgt spid="196"/>
                                            </p:tgtEl>
                                            <p:attrNameLst>
                                              <p:attrName>style.visibility</p:attrName>
                                            </p:attrNameLst>
                                          </p:cBhvr>
                                          <p:to>
                                            <p:strVal val="visible"/>
                                          </p:to>
                                        </p:set>
                                        <p:animEffect transition="in" filter="wipe(left)">
                                          <p:cBhvr>
                                            <p:cTn id="483" dur="500"/>
                                            <p:tgtEl>
                                              <p:spTgt spid="196"/>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199"/>
                                            </p:tgtEl>
                                            <p:attrNameLst>
                                              <p:attrName>style.visibility</p:attrName>
                                            </p:attrNameLst>
                                          </p:cBhvr>
                                          <p:to>
                                            <p:strVal val="visible"/>
                                          </p:to>
                                        </p:set>
                                        <p:animEffect transition="in" filter="wipe(left)">
                                          <p:cBhvr>
                                            <p:cTn id="488" dur="500"/>
                                            <p:tgtEl>
                                              <p:spTgt spid="199"/>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198"/>
                                            </p:tgtEl>
                                            <p:attrNameLst>
                                              <p:attrName>style.visibility</p:attrName>
                                            </p:attrNameLst>
                                          </p:cBhvr>
                                          <p:to>
                                            <p:strVal val="visible"/>
                                          </p:to>
                                        </p:set>
                                        <p:animEffect transition="in" filter="wipe(left)">
                                          <p:cBhvr>
                                            <p:cTn id="493" dur="500"/>
                                            <p:tgtEl>
                                              <p:spTgt spid="198"/>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197"/>
                                            </p:tgtEl>
                                            <p:attrNameLst>
                                              <p:attrName>style.visibility</p:attrName>
                                            </p:attrNameLst>
                                          </p:cBhvr>
                                          <p:to>
                                            <p:strVal val="visible"/>
                                          </p:to>
                                        </p:set>
                                        <p:animEffect transition="in" filter="wipe(left)">
                                          <p:cBhvr>
                                            <p:cTn id="498" dur="500"/>
                                            <p:tgtEl>
                                              <p:spTgt spid="197"/>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200"/>
                                            </p:tgtEl>
                                            <p:attrNameLst>
                                              <p:attrName>style.visibility</p:attrName>
                                            </p:attrNameLst>
                                          </p:cBhvr>
                                          <p:to>
                                            <p:strVal val="visible"/>
                                          </p:to>
                                        </p:set>
                                        <p:animEffect transition="in" filter="wipe(left)">
                                          <p:cBhvr>
                                            <p:cTn id="503" dur="500"/>
                                            <p:tgtEl>
                                              <p:spTgt spid="200"/>
                                            </p:tgtEl>
                                          </p:cBhvr>
                                        </p:animEffec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grpId="0" nodeType="clickEffect">
                                      <p:stCondLst>
                                        <p:cond delay="0"/>
                                      </p:stCondLst>
                                      <p:childTnLst>
                                        <p:set>
                                          <p:cBhvr>
                                            <p:cTn id="507" dur="1" fill="hold">
                                              <p:stCondLst>
                                                <p:cond delay="0"/>
                                              </p:stCondLst>
                                            </p:cTn>
                                            <p:tgtEl>
                                              <p:spTgt spid="201"/>
                                            </p:tgtEl>
                                            <p:attrNameLst>
                                              <p:attrName>style.visibility</p:attrName>
                                            </p:attrNameLst>
                                          </p:cBhvr>
                                          <p:to>
                                            <p:strVal val="visible"/>
                                          </p:to>
                                        </p:set>
                                        <p:animEffect transition="in" filter="wipe(left)">
                                          <p:cBhvr>
                                            <p:cTn id="508"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68" grpId="0"/>
          <p:bldP spid="68" grpId="1"/>
          <p:bldP spid="70" grpId="0"/>
          <p:bldP spid="70" grpId="1"/>
          <p:bldP spid="71" grpId="0"/>
          <p:bldP spid="73" grpId="0"/>
          <p:bldP spid="74" grpId="0"/>
          <p:bldP spid="75" grpId="0"/>
          <p:bldP spid="76" grpId="0"/>
          <p:bldP spid="77" grpId="0"/>
          <p:bldP spid="78" grpId="0"/>
          <p:bldP spid="131" grpId="0"/>
          <p:bldP spid="136" grpId="0"/>
          <p:bldP spid="136" grpId="1"/>
          <p:bldP spid="137" grpId="0"/>
          <p:bldP spid="137" grpId="1"/>
          <p:bldP spid="138" grpId="0"/>
          <p:bldP spid="138" grpId="1"/>
          <p:bldP spid="139" grpId="0"/>
          <p:bldP spid="139" grpId="1"/>
          <p:bldP spid="140" grpId="0"/>
          <p:bldP spid="140" grpId="1"/>
          <p:bldP spid="142" grpId="0"/>
          <p:bldP spid="142" grpId="1"/>
          <p:bldP spid="144" grpId="0"/>
          <p:bldP spid="144" grpId="1"/>
          <p:bldP spid="148" grpId="0"/>
          <p:bldP spid="149" grpId="0"/>
          <p:bldP spid="150" grpId="0"/>
          <p:bldP spid="151" grpId="0"/>
          <p:bldP spid="161" grpId="0" animBg="1"/>
          <p:bldP spid="161" grpId="1" animBg="1"/>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180" grpId="0"/>
          <p:bldP spid="181" grpId="0"/>
          <p:bldP spid="182" grpId="0"/>
          <p:bldP spid="183" grpId="0"/>
          <p:bldP spid="184"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7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327761"/>
            <a:ext cx="8541769" cy="3474150"/>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21921"/>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54" name="Rounded Rectangle 153"/>
          <p:cNvSpPr/>
          <p:nvPr/>
        </p:nvSpPr>
        <p:spPr>
          <a:xfrm>
            <a:off x="350712" y="982399"/>
            <a:ext cx="8541768"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64424"/>
            <a:ext cx="1819729" cy="338554"/>
          </a:xfrm>
          <a:prstGeom prst="rect">
            <a:avLst/>
          </a:prstGeom>
        </p:spPr>
        <p:txBody>
          <a:bodyPr wrap="none">
            <a:spAutoFit/>
          </a:bodyPr>
          <a:lstStyle/>
          <a:p>
            <a:pPr defTabSz="914608"/>
            <a:r>
              <a:rPr lang="en-US" sz="1600" b="1" dirty="0">
                <a:solidFill>
                  <a:srgbClr val="0000FF"/>
                </a:solidFill>
                <a:latin typeface="Bookman Old Style" pitchFamily="18" charset="0"/>
              </a:rPr>
              <a:t>(iii) 336 and 54</a:t>
            </a:r>
          </a:p>
        </p:txBody>
      </p:sp>
      <p:sp>
        <p:nvSpPr>
          <p:cNvPr id="54" name="TextBox 53"/>
          <p:cNvSpPr txBox="1"/>
          <p:nvPr/>
        </p:nvSpPr>
        <p:spPr>
          <a:xfrm>
            <a:off x="1217175" y="1338509"/>
            <a:ext cx="540575"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336</a:t>
            </a:r>
          </a:p>
        </p:txBody>
      </p:sp>
      <p:pic>
        <p:nvPicPr>
          <p:cNvPr id="55" name="Picture 12" descr="Related image"/>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495115" y="1275606"/>
            <a:ext cx="1352723" cy="2388464"/>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p:cNvGrpSpPr/>
          <p:nvPr/>
        </p:nvGrpSpPr>
        <p:grpSpPr>
          <a:xfrm>
            <a:off x="6765799" y="1526201"/>
            <a:ext cx="990606" cy="2011680"/>
            <a:chOff x="5888126" y="1829596"/>
            <a:chExt cx="1600199" cy="2011680"/>
          </a:xfrm>
        </p:grpSpPr>
        <p:cxnSp>
          <p:nvCxnSpPr>
            <p:cNvPr id="57" name="Straight Connector 56"/>
            <p:cNvCxnSpPr/>
            <p:nvPr/>
          </p:nvCxnSpPr>
          <p:spPr>
            <a:xfrm rot="5400000" flipH="1" flipV="1">
              <a:off x="5624975" y="2834794"/>
              <a:ext cx="201168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59" name="Rectangle 58"/>
          <p:cNvSpPr/>
          <p:nvPr/>
        </p:nvSpPr>
        <p:spPr>
          <a:xfrm>
            <a:off x="7294114" y="1481651"/>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336</a:t>
            </a:r>
          </a:p>
        </p:txBody>
      </p:sp>
      <p:sp>
        <p:nvSpPr>
          <p:cNvPr id="60" name="Rectangle 59"/>
          <p:cNvSpPr/>
          <p:nvPr/>
        </p:nvSpPr>
        <p:spPr>
          <a:xfrm>
            <a:off x="7294114" y="1743593"/>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168</a:t>
            </a:r>
          </a:p>
        </p:txBody>
      </p:sp>
      <p:sp>
        <p:nvSpPr>
          <p:cNvPr id="61" name="Rectangle 60"/>
          <p:cNvSpPr/>
          <p:nvPr/>
        </p:nvSpPr>
        <p:spPr>
          <a:xfrm>
            <a:off x="7401690" y="2022194"/>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84</a:t>
            </a:r>
          </a:p>
        </p:txBody>
      </p:sp>
      <p:sp>
        <p:nvSpPr>
          <p:cNvPr id="62" name="Rectangle 61"/>
          <p:cNvSpPr/>
          <p:nvPr/>
        </p:nvSpPr>
        <p:spPr>
          <a:xfrm>
            <a:off x="6810019" y="1494351"/>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63" name="Rectangle 62"/>
          <p:cNvSpPr/>
          <p:nvPr/>
        </p:nvSpPr>
        <p:spPr>
          <a:xfrm>
            <a:off x="6810019" y="1756293"/>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64" name="Straight Connector 63"/>
          <p:cNvCxnSpPr/>
          <p:nvPr/>
        </p:nvCxnSpPr>
        <p:spPr>
          <a:xfrm>
            <a:off x="6765805" y="2064983"/>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5" name="Rectangle 64"/>
          <p:cNvSpPr/>
          <p:nvPr/>
        </p:nvSpPr>
        <p:spPr>
          <a:xfrm>
            <a:off x="6810019" y="2034894"/>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66" name="Straight Connector 65"/>
          <p:cNvCxnSpPr/>
          <p:nvPr/>
        </p:nvCxnSpPr>
        <p:spPr>
          <a:xfrm>
            <a:off x="6765805" y="2332551"/>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7401690" y="2335568"/>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42</a:t>
            </a:r>
          </a:p>
        </p:txBody>
      </p:sp>
      <p:sp>
        <p:nvSpPr>
          <p:cNvPr id="68" name="Rectangle 67"/>
          <p:cNvSpPr/>
          <p:nvPr/>
        </p:nvSpPr>
        <p:spPr>
          <a:xfrm>
            <a:off x="6810018" y="2348268"/>
            <a:ext cx="48409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69" name="Straight Connector 68"/>
          <p:cNvCxnSpPr/>
          <p:nvPr/>
        </p:nvCxnSpPr>
        <p:spPr>
          <a:xfrm>
            <a:off x="6765805" y="2645925"/>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70" name="Rectangle 69"/>
          <p:cNvSpPr/>
          <p:nvPr/>
        </p:nvSpPr>
        <p:spPr>
          <a:xfrm>
            <a:off x="7401690" y="2641720"/>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21</a:t>
            </a:r>
          </a:p>
        </p:txBody>
      </p:sp>
      <p:sp>
        <p:nvSpPr>
          <p:cNvPr id="71" name="Rectangle 70"/>
          <p:cNvSpPr/>
          <p:nvPr/>
        </p:nvSpPr>
        <p:spPr>
          <a:xfrm>
            <a:off x="1660648" y="133850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3" name="Rectangle 72"/>
          <p:cNvSpPr/>
          <p:nvPr/>
        </p:nvSpPr>
        <p:spPr>
          <a:xfrm>
            <a:off x="2135572" y="133850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5" name="Rectangle 74"/>
          <p:cNvSpPr/>
          <p:nvPr/>
        </p:nvSpPr>
        <p:spPr>
          <a:xfrm>
            <a:off x="2638448" y="133850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6" name="Rectangle 75"/>
          <p:cNvSpPr/>
          <p:nvPr/>
        </p:nvSpPr>
        <p:spPr>
          <a:xfrm>
            <a:off x="2875336" y="1338509"/>
            <a:ext cx="303288" cy="307777"/>
          </a:xfrm>
          <a:prstGeom prst="rect">
            <a:avLst/>
          </a:prstGeom>
        </p:spPr>
        <p:txBody>
          <a:bodyPr wrap="none">
            <a:spAutoFit/>
          </a:bodyPr>
          <a:lstStyle/>
          <a:p>
            <a:r>
              <a:rPr lang="en-US" sz="1400" b="1" dirty="0">
                <a:solidFill>
                  <a:prstClr val="black"/>
                </a:solidFill>
                <a:latin typeface="Bookman Old Style" pitchFamily="18" charset="0"/>
              </a:rPr>
              <a:t>7</a:t>
            </a:r>
          </a:p>
        </p:txBody>
      </p:sp>
      <p:sp>
        <p:nvSpPr>
          <p:cNvPr id="131" name="TextBox 130"/>
          <p:cNvSpPr txBox="1"/>
          <p:nvPr/>
        </p:nvSpPr>
        <p:spPr>
          <a:xfrm>
            <a:off x="1316077" y="1670868"/>
            <a:ext cx="421953"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54</a:t>
            </a:r>
          </a:p>
        </p:txBody>
      </p:sp>
      <p:pic>
        <p:nvPicPr>
          <p:cNvPr id="132" name="Picture 12" descr="Related image"/>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505588" y="3192697"/>
            <a:ext cx="1352723" cy="1609214"/>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p:cNvGrpSpPr/>
          <p:nvPr/>
        </p:nvGrpSpPr>
        <p:grpSpPr>
          <a:xfrm>
            <a:off x="6776272" y="3375506"/>
            <a:ext cx="990606" cy="1371600"/>
            <a:chOff x="5888126" y="1829596"/>
            <a:chExt cx="1600199" cy="1371600"/>
          </a:xfrm>
        </p:grpSpPr>
        <p:cxnSp>
          <p:nvCxnSpPr>
            <p:cNvPr id="134" name="Straight Connector 133"/>
            <p:cNvCxnSpPr/>
            <p:nvPr/>
          </p:nvCxnSpPr>
          <p:spPr>
            <a:xfrm rot="5400000" flipH="1" flipV="1">
              <a:off x="5945015" y="2514754"/>
              <a:ext cx="137160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36" name="Rectangle 135"/>
          <p:cNvSpPr/>
          <p:nvPr/>
        </p:nvSpPr>
        <p:spPr>
          <a:xfrm>
            <a:off x="7304587" y="3330956"/>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54</a:t>
            </a:r>
          </a:p>
        </p:txBody>
      </p:sp>
      <p:sp>
        <p:nvSpPr>
          <p:cNvPr id="137" name="Rectangle 136"/>
          <p:cNvSpPr/>
          <p:nvPr/>
        </p:nvSpPr>
        <p:spPr>
          <a:xfrm>
            <a:off x="7304587" y="3592898"/>
            <a:ext cx="489363"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27</a:t>
            </a:r>
          </a:p>
        </p:txBody>
      </p:sp>
      <p:sp>
        <p:nvSpPr>
          <p:cNvPr id="138" name="Rectangle 137"/>
          <p:cNvSpPr/>
          <p:nvPr/>
        </p:nvSpPr>
        <p:spPr>
          <a:xfrm>
            <a:off x="7371822" y="3871499"/>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9</a:t>
            </a:r>
          </a:p>
        </p:txBody>
      </p:sp>
      <p:sp>
        <p:nvSpPr>
          <p:cNvPr id="139" name="Rectangle 138"/>
          <p:cNvSpPr/>
          <p:nvPr/>
        </p:nvSpPr>
        <p:spPr>
          <a:xfrm>
            <a:off x="6820492" y="3343656"/>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140" name="Rectangle 139"/>
          <p:cNvSpPr/>
          <p:nvPr/>
        </p:nvSpPr>
        <p:spPr>
          <a:xfrm>
            <a:off x="6820492" y="3605598"/>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41" name="Straight Connector 140"/>
          <p:cNvCxnSpPr/>
          <p:nvPr/>
        </p:nvCxnSpPr>
        <p:spPr>
          <a:xfrm>
            <a:off x="6776278" y="3914288"/>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2" name="Rectangle 141"/>
          <p:cNvSpPr/>
          <p:nvPr/>
        </p:nvSpPr>
        <p:spPr>
          <a:xfrm>
            <a:off x="6820492" y="3884199"/>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43" name="Straight Connector 142"/>
          <p:cNvCxnSpPr/>
          <p:nvPr/>
        </p:nvCxnSpPr>
        <p:spPr>
          <a:xfrm>
            <a:off x="6776278" y="4181856"/>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4" name="Rectangle 143"/>
          <p:cNvSpPr/>
          <p:nvPr/>
        </p:nvSpPr>
        <p:spPr>
          <a:xfrm>
            <a:off x="7371822" y="4184873"/>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148" name="Rectangle 147"/>
          <p:cNvSpPr/>
          <p:nvPr/>
        </p:nvSpPr>
        <p:spPr>
          <a:xfrm>
            <a:off x="1648450" y="167086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0" name="Rectangle 149"/>
          <p:cNvSpPr/>
          <p:nvPr/>
        </p:nvSpPr>
        <p:spPr>
          <a:xfrm>
            <a:off x="2138872" y="167086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1" name="Rectangle 150"/>
          <p:cNvSpPr/>
          <p:nvPr/>
        </p:nvSpPr>
        <p:spPr>
          <a:xfrm>
            <a:off x="2390614" y="1670868"/>
            <a:ext cx="381836" cy="307777"/>
          </a:xfrm>
          <a:prstGeom prst="rect">
            <a:avLst/>
          </a:prstGeom>
        </p:spPr>
        <p:txBody>
          <a:bodyPr wrap="none">
            <a:spAutoFit/>
          </a:bodyPr>
          <a:lstStyle/>
          <a:p>
            <a:r>
              <a:rPr lang="en-US" sz="1400" b="1" dirty="0">
                <a:solidFill>
                  <a:prstClr val="black"/>
                </a:solidFill>
                <a:latin typeface="Bookman Old Style" pitchFamily="18" charset="0"/>
              </a:rPr>
              <a:t>3</a:t>
            </a:r>
            <a:r>
              <a:rPr lang="en-US" sz="1400" b="1" baseline="30000" dirty="0">
                <a:solidFill>
                  <a:prstClr val="black"/>
                </a:solidFill>
                <a:latin typeface="Bookman Old Style" pitchFamily="18" charset="0"/>
              </a:rPr>
              <a:t>3</a:t>
            </a:r>
          </a:p>
        </p:txBody>
      </p:sp>
      <p:sp>
        <p:nvSpPr>
          <p:cNvPr id="161" name="Flowchart: Connector 160"/>
          <p:cNvSpPr/>
          <p:nvPr/>
        </p:nvSpPr>
        <p:spPr>
          <a:xfrm>
            <a:off x="2395781" y="1342337"/>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sp>
        <p:nvSpPr>
          <p:cNvPr id="162" name="Rectangle 161"/>
          <p:cNvSpPr/>
          <p:nvPr/>
        </p:nvSpPr>
        <p:spPr>
          <a:xfrm>
            <a:off x="323528" y="2022788"/>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163" name="Rectangle 162"/>
          <p:cNvSpPr/>
          <p:nvPr/>
        </p:nvSpPr>
        <p:spPr>
          <a:xfrm>
            <a:off x="856929" y="2022788"/>
            <a:ext cx="659155" cy="307777"/>
          </a:xfrm>
          <a:prstGeom prst="rect">
            <a:avLst/>
          </a:prstGeom>
        </p:spPr>
        <p:txBody>
          <a:bodyPr wrap="none">
            <a:spAutoFit/>
          </a:bodyPr>
          <a:lstStyle/>
          <a:p>
            <a:r>
              <a:rPr lang="en-US" sz="1400" b="1" dirty="0">
                <a:solidFill>
                  <a:prstClr val="black"/>
                </a:solidFill>
                <a:latin typeface="Bookman Old Style" pitchFamily="18" charset="0"/>
              </a:rPr>
              <a:t>(336,</a:t>
            </a:r>
          </a:p>
        </p:txBody>
      </p:sp>
      <p:sp>
        <p:nvSpPr>
          <p:cNvPr id="164" name="Rectangle 163"/>
          <p:cNvSpPr/>
          <p:nvPr/>
        </p:nvSpPr>
        <p:spPr>
          <a:xfrm>
            <a:off x="1466529" y="2022788"/>
            <a:ext cx="479618" cy="307777"/>
          </a:xfrm>
          <a:prstGeom prst="rect">
            <a:avLst/>
          </a:prstGeom>
        </p:spPr>
        <p:txBody>
          <a:bodyPr wrap="none">
            <a:spAutoFit/>
          </a:bodyPr>
          <a:lstStyle/>
          <a:p>
            <a:r>
              <a:rPr lang="en-US" sz="1400" b="1" dirty="0">
                <a:solidFill>
                  <a:prstClr val="black"/>
                </a:solidFill>
                <a:latin typeface="Bookman Old Style" pitchFamily="18" charset="0"/>
              </a:rPr>
              <a:t>54)</a:t>
            </a:r>
          </a:p>
        </p:txBody>
      </p:sp>
      <p:sp>
        <p:nvSpPr>
          <p:cNvPr id="165" name="Rectangle 164"/>
          <p:cNvSpPr/>
          <p:nvPr/>
        </p:nvSpPr>
        <p:spPr>
          <a:xfrm>
            <a:off x="1906004" y="203153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66" name="Rectangle 165"/>
          <p:cNvSpPr/>
          <p:nvPr/>
        </p:nvSpPr>
        <p:spPr>
          <a:xfrm>
            <a:off x="2129794" y="2031539"/>
            <a:ext cx="998991" cy="307777"/>
          </a:xfrm>
          <a:prstGeom prst="rect">
            <a:avLst/>
          </a:prstGeom>
        </p:spPr>
        <p:txBody>
          <a:bodyPr wrap="none">
            <a:spAutoFit/>
          </a:bodyPr>
          <a:lstStyle/>
          <a:p>
            <a:r>
              <a:rPr lang="en-US" sz="1400" b="1" dirty="0">
                <a:solidFill>
                  <a:prstClr val="black"/>
                </a:solidFill>
                <a:latin typeface="Bookman Old Style" pitchFamily="18" charset="0"/>
              </a:rPr>
              <a:t>2 × 3 = 6</a:t>
            </a:r>
          </a:p>
        </p:txBody>
      </p:sp>
      <p:sp>
        <p:nvSpPr>
          <p:cNvPr id="167" name="Rectangle 166"/>
          <p:cNvSpPr/>
          <p:nvPr/>
        </p:nvSpPr>
        <p:spPr>
          <a:xfrm>
            <a:off x="3218126" y="2031539"/>
            <a:ext cx="4882266" cy="307777"/>
          </a:xfrm>
          <a:prstGeom prst="rect">
            <a:avLst/>
          </a:prstGeom>
        </p:spPr>
        <p:txBody>
          <a:bodyPr wrap="square">
            <a:spAutoFit/>
          </a:bodyPr>
          <a:lstStyle/>
          <a:p>
            <a:r>
              <a:rPr lang="en-US" sz="1400" b="1" dirty="0">
                <a:solidFill>
                  <a:srgbClr val="CC0066"/>
                </a:solidFill>
                <a:latin typeface="Bookman Old Style" pitchFamily="18" charset="0"/>
              </a:rPr>
              <a:t>(Product of common factors raised to least power)</a:t>
            </a:r>
          </a:p>
        </p:txBody>
      </p:sp>
      <p:sp>
        <p:nvSpPr>
          <p:cNvPr id="168" name="Rectangle 167"/>
          <p:cNvSpPr/>
          <p:nvPr/>
        </p:nvSpPr>
        <p:spPr>
          <a:xfrm>
            <a:off x="323528" y="2374439"/>
            <a:ext cx="662361" cy="307777"/>
          </a:xfrm>
          <a:prstGeom prst="rect">
            <a:avLst/>
          </a:prstGeom>
        </p:spPr>
        <p:txBody>
          <a:bodyPr wrap="none">
            <a:spAutoFit/>
          </a:bodyPr>
          <a:lstStyle/>
          <a:p>
            <a:r>
              <a:rPr lang="en-US" sz="1400" b="1" dirty="0">
                <a:solidFill>
                  <a:prstClr val="black"/>
                </a:solidFill>
                <a:latin typeface="Bookman Old Style" pitchFamily="18" charset="0"/>
              </a:rPr>
              <a:t>LCM </a:t>
            </a:r>
          </a:p>
        </p:txBody>
      </p:sp>
      <p:sp>
        <p:nvSpPr>
          <p:cNvPr id="169" name="Rectangle 168"/>
          <p:cNvSpPr/>
          <p:nvPr/>
        </p:nvSpPr>
        <p:spPr>
          <a:xfrm>
            <a:off x="856929" y="2374439"/>
            <a:ext cx="659155" cy="307777"/>
          </a:xfrm>
          <a:prstGeom prst="rect">
            <a:avLst/>
          </a:prstGeom>
        </p:spPr>
        <p:txBody>
          <a:bodyPr wrap="none">
            <a:spAutoFit/>
          </a:bodyPr>
          <a:lstStyle/>
          <a:p>
            <a:r>
              <a:rPr lang="en-US" sz="1400" b="1" dirty="0">
                <a:solidFill>
                  <a:prstClr val="black"/>
                </a:solidFill>
                <a:latin typeface="Bookman Old Style" pitchFamily="18" charset="0"/>
              </a:rPr>
              <a:t>(336,</a:t>
            </a:r>
          </a:p>
        </p:txBody>
      </p:sp>
      <p:sp>
        <p:nvSpPr>
          <p:cNvPr id="170" name="Rectangle 169"/>
          <p:cNvSpPr/>
          <p:nvPr/>
        </p:nvSpPr>
        <p:spPr>
          <a:xfrm>
            <a:off x="1466529" y="2374439"/>
            <a:ext cx="479618" cy="307777"/>
          </a:xfrm>
          <a:prstGeom prst="rect">
            <a:avLst/>
          </a:prstGeom>
        </p:spPr>
        <p:txBody>
          <a:bodyPr wrap="none">
            <a:spAutoFit/>
          </a:bodyPr>
          <a:lstStyle/>
          <a:p>
            <a:r>
              <a:rPr lang="en-US" sz="1400" b="1" dirty="0">
                <a:solidFill>
                  <a:prstClr val="black"/>
                </a:solidFill>
                <a:latin typeface="Bookman Old Style" pitchFamily="18" charset="0"/>
              </a:rPr>
              <a:t>54)</a:t>
            </a:r>
          </a:p>
        </p:txBody>
      </p:sp>
      <p:sp>
        <p:nvSpPr>
          <p:cNvPr id="171" name="Rectangle 170"/>
          <p:cNvSpPr/>
          <p:nvPr/>
        </p:nvSpPr>
        <p:spPr>
          <a:xfrm>
            <a:off x="1906004" y="237443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2" name="Rectangle 171"/>
          <p:cNvSpPr/>
          <p:nvPr/>
        </p:nvSpPr>
        <p:spPr>
          <a:xfrm>
            <a:off x="2129794" y="2374439"/>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4</a:t>
            </a:r>
          </a:p>
        </p:txBody>
      </p:sp>
      <p:sp>
        <p:nvSpPr>
          <p:cNvPr id="173" name="Rectangle 172"/>
          <p:cNvSpPr/>
          <p:nvPr/>
        </p:nvSpPr>
        <p:spPr>
          <a:xfrm>
            <a:off x="2380230" y="237443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4" name="Rectangle 173"/>
          <p:cNvSpPr/>
          <p:nvPr/>
        </p:nvSpPr>
        <p:spPr>
          <a:xfrm>
            <a:off x="2631972" y="2374439"/>
            <a:ext cx="381836" cy="307777"/>
          </a:xfrm>
          <a:prstGeom prst="rect">
            <a:avLst/>
          </a:prstGeom>
        </p:spPr>
        <p:txBody>
          <a:bodyPr wrap="none">
            <a:spAutoFit/>
          </a:bodyPr>
          <a:lstStyle/>
          <a:p>
            <a:r>
              <a:rPr lang="en-US" sz="1400" b="1" dirty="0">
                <a:solidFill>
                  <a:prstClr val="black"/>
                </a:solidFill>
                <a:latin typeface="Bookman Old Style" pitchFamily="18" charset="0"/>
              </a:rPr>
              <a:t>3</a:t>
            </a:r>
            <a:r>
              <a:rPr lang="en-US" sz="1400" b="1" baseline="30000" dirty="0">
                <a:solidFill>
                  <a:prstClr val="black"/>
                </a:solidFill>
                <a:latin typeface="Bookman Old Style" pitchFamily="18" charset="0"/>
              </a:rPr>
              <a:t>3</a:t>
            </a:r>
          </a:p>
        </p:txBody>
      </p:sp>
      <p:sp>
        <p:nvSpPr>
          <p:cNvPr id="175" name="Rectangle 174"/>
          <p:cNvSpPr/>
          <p:nvPr/>
        </p:nvSpPr>
        <p:spPr>
          <a:xfrm>
            <a:off x="2883106" y="237443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76" name="Rectangle 175"/>
          <p:cNvSpPr/>
          <p:nvPr/>
        </p:nvSpPr>
        <p:spPr>
          <a:xfrm>
            <a:off x="3119994" y="2374439"/>
            <a:ext cx="303288" cy="307777"/>
          </a:xfrm>
          <a:prstGeom prst="rect">
            <a:avLst/>
          </a:prstGeom>
        </p:spPr>
        <p:txBody>
          <a:bodyPr wrap="none">
            <a:spAutoFit/>
          </a:bodyPr>
          <a:lstStyle/>
          <a:p>
            <a:r>
              <a:rPr lang="en-US" sz="1400" b="1" dirty="0">
                <a:solidFill>
                  <a:prstClr val="black"/>
                </a:solidFill>
                <a:latin typeface="Bookman Old Style" pitchFamily="18" charset="0"/>
              </a:rPr>
              <a:t>7</a:t>
            </a:r>
          </a:p>
        </p:txBody>
      </p:sp>
      <p:sp>
        <p:nvSpPr>
          <p:cNvPr id="179" name="Rectangle 178"/>
          <p:cNvSpPr/>
          <p:nvPr/>
        </p:nvSpPr>
        <p:spPr>
          <a:xfrm>
            <a:off x="3482809" y="2374439"/>
            <a:ext cx="720069" cy="307777"/>
          </a:xfrm>
          <a:prstGeom prst="rect">
            <a:avLst/>
          </a:prstGeom>
        </p:spPr>
        <p:txBody>
          <a:bodyPr wrap="none">
            <a:spAutoFit/>
          </a:bodyPr>
          <a:lstStyle/>
          <a:p>
            <a:r>
              <a:rPr lang="en-US" sz="1400" b="1" dirty="0">
                <a:solidFill>
                  <a:prstClr val="black"/>
                </a:solidFill>
                <a:latin typeface="Bookman Old Style" pitchFamily="18" charset="0"/>
              </a:rPr>
              <a:t> 3024</a:t>
            </a:r>
          </a:p>
        </p:txBody>
      </p:sp>
      <p:sp>
        <p:nvSpPr>
          <p:cNvPr id="180" name="Rectangle 179"/>
          <p:cNvSpPr/>
          <p:nvPr/>
        </p:nvSpPr>
        <p:spPr>
          <a:xfrm>
            <a:off x="3330408" y="237443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81" name="Rectangle 180"/>
          <p:cNvSpPr/>
          <p:nvPr/>
        </p:nvSpPr>
        <p:spPr>
          <a:xfrm>
            <a:off x="4283968" y="2388462"/>
            <a:ext cx="3406192" cy="523220"/>
          </a:xfrm>
          <a:prstGeom prst="rect">
            <a:avLst/>
          </a:prstGeom>
        </p:spPr>
        <p:txBody>
          <a:bodyPr wrap="square">
            <a:spAutoFit/>
          </a:bodyPr>
          <a:lstStyle/>
          <a:p>
            <a:r>
              <a:rPr lang="en-US" sz="1400" b="1" dirty="0">
                <a:solidFill>
                  <a:srgbClr val="CC0066"/>
                </a:solidFill>
                <a:latin typeface="Bookman Old Style" pitchFamily="18" charset="0"/>
              </a:rPr>
              <a:t>…(Product of all the prime factors</a:t>
            </a:r>
          </a:p>
          <a:p>
            <a:r>
              <a:rPr lang="en-US" sz="1400" b="1" dirty="0">
                <a:solidFill>
                  <a:srgbClr val="CC0066"/>
                </a:solidFill>
                <a:latin typeface="Bookman Old Style" pitchFamily="18" charset="0"/>
              </a:rPr>
              <a:t> raised to highest power)</a:t>
            </a:r>
          </a:p>
        </p:txBody>
      </p:sp>
      <p:sp>
        <p:nvSpPr>
          <p:cNvPr id="182" name="Rectangle 181"/>
          <p:cNvSpPr/>
          <p:nvPr/>
        </p:nvSpPr>
        <p:spPr>
          <a:xfrm>
            <a:off x="394778" y="2897394"/>
            <a:ext cx="1717137" cy="400110"/>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wrap="none">
            <a:spAutoFit/>
          </a:bodyPr>
          <a:lstStyle/>
          <a:p>
            <a:r>
              <a:rPr lang="en-US" sz="2000" b="1" dirty="0">
                <a:solidFill>
                  <a:srgbClr val="FF0000"/>
                </a:solidFill>
                <a:latin typeface="Aharoni" pitchFamily="2" charset="-79"/>
                <a:cs typeface="Aharoni" pitchFamily="2" charset="-79"/>
              </a:rPr>
              <a:t>Verification :</a:t>
            </a:r>
            <a:endParaRPr lang="en-US" sz="2000" dirty="0">
              <a:solidFill>
                <a:srgbClr val="FF0000"/>
              </a:solidFill>
              <a:latin typeface="Aharoni" pitchFamily="2" charset="-79"/>
              <a:cs typeface="Aharoni" pitchFamily="2" charset="-79"/>
            </a:endParaRPr>
          </a:p>
        </p:txBody>
      </p:sp>
      <p:sp>
        <p:nvSpPr>
          <p:cNvPr id="183" name="Rectangle 182"/>
          <p:cNvSpPr/>
          <p:nvPr/>
        </p:nvSpPr>
        <p:spPr>
          <a:xfrm>
            <a:off x="3018144" y="3257434"/>
            <a:ext cx="364202" cy="307777"/>
          </a:xfrm>
          <a:prstGeom prst="rect">
            <a:avLst/>
          </a:prstGeom>
        </p:spPr>
        <p:txBody>
          <a:bodyPr wrap="none">
            <a:spAutoFit/>
          </a:bodyPr>
          <a:lstStyle/>
          <a:p>
            <a:r>
              <a:rPr lang="en-US" sz="1400" b="1" dirty="0">
                <a:solidFill>
                  <a:srgbClr val="800080"/>
                </a:solidFill>
                <a:latin typeface="Bookman Old Style" pitchFamily="18" charset="0"/>
              </a:rPr>
              <a:t> 6</a:t>
            </a:r>
          </a:p>
        </p:txBody>
      </p:sp>
      <p:sp>
        <p:nvSpPr>
          <p:cNvPr id="184" name="Rectangle 183"/>
          <p:cNvSpPr/>
          <p:nvPr/>
        </p:nvSpPr>
        <p:spPr>
          <a:xfrm>
            <a:off x="2936364" y="3257434"/>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5" name="Rectangle 184"/>
          <p:cNvSpPr/>
          <p:nvPr/>
        </p:nvSpPr>
        <p:spPr>
          <a:xfrm>
            <a:off x="3288048" y="3257434"/>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6" name="Rectangle 185"/>
          <p:cNvSpPr/>
          <p:nvPr/>
        </p:nvSpPr>
        <p:spPr>
          <a:xfrm>
            <a:off x="3528421" y="3257434"/>
            <a:ext cx="659155" cy="307777"/>
          </a:xfrm>
          <a:prstGeom prst="rect">
            <a:avLst/>
          </a:prstGeom>
        </p:spPr>
        <p:txBody>
          <a:bodyPr wrap="none">
            <a:spAutoFit/>
          </a:bodyPr>
          <a:lstStyle/>
          <a:p>
            <a:r>
              <a:rPr lang="en-US" sz="1400" b="1" dirty="0">
                <a:solidFill>
                  <a:srgbClr val="800080"/>
                </a:solidFill>
                <a:latin typeface="Bookman Old Style" pitchFamily="18" charset="0"/>
              </a:rPr>
              <a:t>3024</a:t>
            </a:r>
          </a:p>
        </p:txBody>
      </p:sp>
      <p:sp>
        <p:nvSpPr>
          <p:cNvPr id="187" name="Rectangle 186"/>
          <p:cNvSpPr/>
          <p:nvPr/>
        </p:nvSpPr>
        <p:spPr>
          <a:xfrm>
            <a:off x="4096525" y="3257434"/>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88" name="Rectangle 187"/>
          <p:cNvSpPr/>
          <p:nvPr/>
        </p:nvSpPr>
        <p:spPr>
          <a:xfrm>
            <a:off x="4293433" y="3257434"/>
            <a:ext cx="777777" cy="307777"/>
          </a:xfrm>
          <a:prstGeom prst="rect">
            <a:avLst/>
          </a:prstGeom>
        </p:spPr>
        <p:txBody>
          <a:bodyPr wrap="none">
            <a:spAutoFit/>
          </a:bodyPr>
          <a:lstStyle/>
          <a:p>
            <a:r>
              <a:rPr lang="en-US" sz="1400" b="1" dirty="0">
                <a:solidFill>
                  <a:srgbClr val="F79646">
                    <a:lumMod val="50000"/>
                  </a:srgbClr>
                </a:solidFill>
                <a:latin typeface="Bookman Old Style" pitchFamily="18" charset="0"/>
              </a:rPr>
              <a:t>18144</a:t>
            </a:r>
          </a:p>
        </p:txBody>
      </p:sp>
      <p:sp>
        <p:nvSpPr>
          <p:cNvPr id="189" name="Rectangle 188"/>
          <p:cNvSpPr/>
          <p:nvPr/>
        </p:nvSpPr>
        <p:spPr>
          <a:xfrm>
            <a:off x="251520" y="3547671"/>
            <a:ext cx="2858475" cy="307777"/>
          </a:xfrm>
          <a:prstGeom prst="rect">
            <a:avLst/>
          </a:prstGeom>
        </p:spPr>
        <p:txBody>
          <a:bodyPr wrap="none">
            <a:spAutoFit/>
          </a:bodyPr>
          <a:lstStyle/>
          <a:p>
            <a:r>
              <a:rPr lang="en-US" sz="1400" b="1" dirty="0">
                <a:solidFill>
                  <a:srgbClr val="800080"/>
                </a:solidFill>
                <a:latin typeface="Bookman Old Style" pitchFamily="18" charset="0"/>
              </a:rPr>
              <a:t>Product of the two numbers </a:t>
            </a:r>
          </a:p>
        </p:txBody>
      </p:sp>
      <p:sp>
        <p:nvSpPr>
          <p:cNvPr id="190" name="Rectangle 189"/>
          <p:cNvSpPr/>
          <p:nvPr/>
        </p:nvSpPr>
        <p:spPr>
          <a:xfrm>
            <a:off x="3142360" y="3547671"/>
            <a:ext cx="540533" cy="307777"/>
          </a:xfrm>
          <a:prstGeom prst="rect">
            <a:avLst/>
          </a:prstGeom>
        </p:spPr>
        <p:txBody>
          <a:bodyPr wrap="none">
            <a:spAutoFit/>
          </a:bodyPr>
          <a:lstStyle/>
          <a:p>
            <a:r>
              <a:rPr lang="en-US" sz="1400" b="1" dirty="0">
                <a:solidFill>
                  <a:srgbClr val="800080"/>
                </a:solidFill>
                <a:latin typeface="Bookman Old Style" pitchFamily="18" charset="0"/>
              </a:rPr>
              <a:t>336</a:t>
            </a:r>
          </a:p>
        </p:txBody>
      </p:sp>
      <p:sp>
        <p:nvSpPr>
          <p:cNvPr id="191" name="Rectangle 190"/>
          <p:cNvSpPr/>
          <p:nvPr/>
        </p:nvSpPr>
        <p:spPr>
          <a:xfrm>
            <a:off x="2922140" y="3547671"/>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2" name="Rectangle 191"/>
          <p:cNvSpPr/>
          <p:nvPr/>
        </p:nvSpPr>
        <p:spPr>
          <a:xfrm>
            <a:off x="3609909" y="3547671"/>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3" name="Rectangle 192"/>
          <p:cNvSpPr/>
          <p:nvPr/>
        </p:nvSpPr>
        <p:spPr>
          <a:xfrm>
            <a:off x="3780821" y="3547671"/>
            <a:ext cx="421910" cy="307777"/>
          </a:xfrm>
          <a:prstGeom prst="rect">
            <a:avLst/>
          </a:prstGeom>
        </p:spPr>
        <p:txBody>
          <a:bodyPr wrap="none">
            <a:spAutoFit/>
          </a:bodyPr>
          <a:lstStyle/>
          <a:p>
            <a:r>
              <a:rPr lang="en-US" sz="1400" b="1" dirty="0">
                <a:solidFill>
                  <a:srgbClr val="800080"/>
                </a:solidFill>
                <a:latin typeface="Bookman Old Style" pitchFamily="18" charset="0"/>
              </a:rPr>
              <a:t>54</a:t>
            </a:r>
          </a:p>
        </p:txBody>
      </p:sp>
      <p:sp>
        <p:nvSpPr>
          <p:cNvPr id="194" name="Rectangle 193"/>
          <p:cNvSpPr/>
          <p:nvPr/>
        </p:nvSpPr>
        <p:spPr>
          <a:xfrm>
            <a:off x="4096525" y="3547671"/>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195" name="Rectangle 194"/>
          <p:cNvSpPr/>
          <p:nvPr/>
        </p:nvSpPr>
        <p:spPr>
          <a:xfrm>
            <a:off x="4293433" y="3547671"/>
            <a:ext cx="777777" cy="307777"/>
          </a:xfrm>
          <a:prstGeom prst="rect">
            <a:avLst/>
          </a:prstGeom>
        </p:spPr>
        <p:txBody>
          <a:bodyPr wrap="none">
            <a:spAutoFit/>
          </a:bodyPr>
          <a:lstStyle/>
          <a:p>
            <a:r>
              <a:rPr lang="en-US" sz="1400" b="1" dirty="0">
                <a:solidFill>
                  <a:srgbClr val="F79646">
                    <a:lumMod val="50000"/>
                  </a:srgbClr>
                </a:solidFill>
                <a:latin typeface="Bookman Old Style" pitchFamily="18" charset="0"/>
              </a:rPr>
              <a:t>18144</a:t>
            </a:r>
          </a:p>
        </p:txBody>
      </p:sp>
      <p:sp>
        <p:nvSpPr>
          <p:cNvPr id="196" name="Rectangle 195"/>
          <p:cNvSpPr/>
          <p:nvPr/>
        </p:nvSpPr>
        <p:spPr>
          <a:xfrm>
            <a:off x="323528" y="3833310"/>
            <a:ext cx="340158" cy="307777"/>
          </a:xfrm>
          <a:prstGeom prst="rect">
            <a:avLst/>
          </a:prstGeom>
        </p:spPr>
        <p:txBody>
          <a:bodyPr wrap="none">
            <a:spAutoFit/>
          </a:bodyPr>
          <a:lstStyle/>
          <a:p>
            <a:r>
              <a:rPr lang="en-US" sz="1400" b="1" dirty="0">
                <a:solidFill>
                  <a:srgbClr val="000000"/>
                </a:solidFill>
                <a:latin typeface="Symbol"/>
              </a:rPr>
              <a:t>\</a:t>
            </a:r>
            <a:endParaRPr lang="en-US" sz="1400" b="1" dirty="0">
              <a:solidFill>
                <a:prstClr val="black"/>
              </a:solidFill>
            </a:endParaRPr>
          </a:p>
        </p:txBody>
      </p:sp>
      <p:sp>
        <p:nvSpPr>
          <p:cNvPr id="197" name="Rectangle 196"/>
          <p:cNvSpPr/>
          <p:nvPr/>
        </p:nvSpPr>
        <p:spPr>
          <a:xfrm>
            <a:off x="1464700" y="3833310"/>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198" name="Rectangle 197"/>
          <p:cNvSpPr/>
          <p:nvPr/>
        </p:nvSpPr>
        <p:spPr>
          <a:xfrm>
            <a:off x="1210636" y="3833310"/>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99" name="Rectangle 198"/>
          <p:cNvSpPr/>
          <p:nvPr/>
        </p:nvSpPr>
        <p:spPr>
          <a:xfrm>
            <a:off x="628329" y="3833310"/>
            <a:ext cx="601447" cy="307777"/>
          </a:xfrm>
          <a:prstGeom prst="rect">
            <a:avLst/>
          </a:prstGeom>
        </p:spPr>
        <p:txBody>
          <a:bodyPr wrap="none">
            <a:spAutoFit/>
          </a:bodyPr>
          <a:lstStyle/>
          <a:p>
            <a:r>
              <a:rPr lang="en-US" sz="1400" b="1" dirty="0">
                <a:solidFill>
                  <a:prstClr val="black"/>
                </a:solidFill>
                <a:latin typeface="Bookman Old Style" pitchFamily="18" charset="0"/>
              </a:rPr>
              <a:t>LCM</a:t>
            </a:r>
          </a:p>
        </p:txBody>
      </p:sp>
      <p:sp>
        <p:nvSpPr>
          <p:cNvPr id="200" name="Rectangle 199"/>
          <p:cNvSpPr/>
          <p:nvPr/>
        </p:nvSpPr>
        <p:spPr>
          <a:xfrm>
            <a:off x="1979712" y="3833310"/>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201" name="Rectangle 200"/>
          <p:cNvSpPr/>
          <p:nvPr/>
        </p:nvSpPr>
        <p:spPr>
          <a:xfrm>
            <a:off x="2214305" y="3833310"/>
            <a:ext cx="2858475" cy="307777"/>
          </a:xfrm>
          <a:prstGeom prst="rect">
            <a:avLst/>
          </a:prstGeom>
        </p:spPr>
        <p:txBody>
          <a:bodyPr wrap="none">
            <a:spAutoFit/>
          </a:bodyPr>
          <a:lstStyle/>
          <a:p>
            <a:r>
              <a:rPr lang="en-US" sz="1400" b="1" dirty="0">
                <a:solidFill>
                  <a:prstClr val="black"/>
                </a:solidFill>
                <a:latin typeface="Bookman Old Style" pitchFamily="18" charset="0"/>
              </a:rPr>
              <a:t>Product of the two numbers </a:t>
            </a:r>
          </a:p>
        </p:txBody>
      </p:sp>
      <p:sp>
        <p:nvSpPr>
          <p:cNvPr id="202" name="Rectangle 201"/>
          <p:cNvSpPr/>
          <p:nvPr/>
        </p:nvSpPr>
        <p:spPr>
          <a:xfrm>
            <a:off x="2453679" y="3257434"/>
            <a:ext cx="587020" cy="307777"/>
          </a:xfrm>
          <a:prstGeom prst="rect">
            <a:avLst/>
          </a:prstGeom>
        </p:spPr>
        <p:txBody>
          <a:bodyPr wrap="none">
            <a:spAutoFit/>
          </a:bodyPr>
          <a:lstStyle/>
          <a:p>
            <a:r>
              <a:rPr lang="en-US" sz="1400" b="1" dirty="0">
                <a:solidFill>
                  <a:srgbClr val="800080"/>
                </a:solidFill>
                <a:latin typeface="Bookman Old Style" pitchFamily="18" charset="0"/>
              </a:rPr>
              <a:t>HCF</a:t>
            </a:r>
          </a:p>
        </p:txBody>
      </p:sp>
      <p:sp>
        <p:nvSpPr>
          <p:cNvPr id="203" name="Rectangle 202"/>
          <p:cNvSpPr/>
          <p:nvPr/>
        </p:nvSpPr>
        <p:spPr>
          <a:xfrm>
            <a:off x="2215907" y="3257434"/>
            <a:ext cx="292068" cy="307777"/>
          </a:xfrm>
          <a:prstGeom prst="rect">
            <a:avLst/>
          </a:prstGeom>
        </p:spPr>
        <p:txBody>
          <a:bodyPr wrap="none">
            <a:spAutoFit/>
          </a:bodyPr>
          <a:lstStyle/>
          <a:p>
            <a:r>
              <a:rPr lang="en-US" sz="1400" b="1" dirty="0">
                <a:solidFill>
                  <a:srgbClr val="800080"/>
                </a:solidFill>
                <a:latin typeface="Bookman Old Style" pitchFamily="18" charset="0"/>
              </a:rPr>
              <a:t>×</a:t>
            </a:r>
          </a:p>
        </p:txBody>
      </p:sp>
      <p:sp>
        <p:nvSpPr>
          <p:cNvPr id="204" name="Rectangle 203"/>
          <p:cNvSpPr/>
          <p:nvPr/>
        </p:nvSpPr>
        <p:spPr>
          <a:xfrm>
            <a:off x="1691680" y="3257434"/>
            <a:ext cx="601447" cy="307777"/>
          </a:xfrm>
          <a:prstGeom prst="rect">
            <a:avLst/>
          </a:prstGeom>
        </p:spPr>
        <p:txBody>
          <a:bodyPr wrap="none">
            <a:spAutoFit/>
          </a:bodyPr>
          <a:lstStyle/>
          <a:p>
            <a:r>
              <a:rPr lang="en-US" sz="1400" b="1" dirty="0">
                <a:solidFill>
                  <a:srgbClr val="800080"/>
                </a:solidFill>
                <a:latin typeface="Bookman Old Style" pitchFamily="18" charset="0"/>
              </a:rPr>
              <a:t>LCM</a:t>
            </a:r>
          </a:p>
        </p:txBody>
      </p:sp>
      <p:cxnSp>
        <p:nvCxnSpPr>
          <p:cNvPr id="212" name="Straight Connector 211"/>
          <p:cNvCxnSpPr/>
          <p:nvPr/>
        </p:nvCxnSpPr>
        <p:spPr bwMode="auto">
          <a:xfrm>
            <a:off x="1924639" y="1608363"/>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cxnSp>
        <p:nvCxnSpPr>
          <p:cNvPr id="213" name="Straight Connector 212"/>
          <p:cNvCxnSpPr/>
          <p:nvPr/>
        </p:nvCxnSpPr>
        <p:spPr bwMode="auto">
          <a:xfrm>
            <a:off x="1924639" y="1925980"/>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sp>
        <p:nvSpPr>
          <p:cNvPr id="72" name="Rectangle 71"/>
          <p:cNvSpPr/>
          <p:nvPr/>
        </p:nvSpPr>
        <p:spPr>
          <a:xfrm>
            <a:off x="1884438" y="1338509"/>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4</a:t>
            </a:r>
          </a:p>
        </p:txBody>
      </p:sp>
      <p:sp>
        <p:nvSpPr>
          <p:cNvPr id="74" name="Rectangle 73"/>
          <p:cNvSpPr/>
          <p:nvPr/>
        </p:nvSpPr>
        <p:spPr>
          <a:xfrm>
            <a:off x="2387314" y="1338509"/>
            <a:ext cx="306588" cy="307777"/>
          </a:xfrm>
          <a:prstGeom prst="rect">
            <a:avLst/>
          </a:prstGeom>
        </p:spPr>
        <p:txBody>
          <a:bodyPr wrap="square">
            <a:spAutoFit/>
          </a:bodyPr>
          <a:lstStyle/>
          <a:p>
            <a:r>
              <a:rPr lang="en-US" sz="1400" b="1" dirty="0">
                <a:solidFill>
                  <a:prstClr val="black"/>
                </a:solidFill>
                <a:latin typeface="Bookman Old Style" pitchFamily="18" charset="0"/>
              </a:rPr>
              <a:t>3</a:t>
            </a:r>
          </a:p>
        </p:txBody>
      </p:sp>
      <p:sp>
        <p:nvSpPr>
          <p:cNvPr id="102" name="Rectangle 101"/>
          <p:cNvSpPr/>
          <p:nvPr/>
        </p:nvSpPr>
        <p:spPr>
          <a:xfrm>
            <a:off x="7480094" y="2899747"/>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sp>
        <p:nvSpPr>
          <p:cNvPr id="103" name="Rectangle 102"/>
          <p:cNvSpPr/>
          <p:nvPr/>
        </p:nvSpPr>
        <p:spPr>
          <a:xfrm>
            <a:off x="6794294" y="2633846"/>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04" name="Straight Connector 103"/>
          <p:cNvCxnSpPr/>
          <p:nvPr/>
        </p:nvCxnSpPr>
        <p:spPr>
          <a:xfrm>
            <a:off x="6750080" y="2942536"/>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05" name="Rectangle 104"/>
          <p:cNvSpPr/>
          <p:nvPr/>
        </p:nvSpPr>
        <p:spPr>
          <a:xfrm>
            <a:off x="6794294" y="2912447"/>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cxnSp>
        <p:nvCxnSpPr>
          <p:cNvPr id="106" name="Straight Connector 105"/>
          <p:cNvCxnSpPr/>
          <p:nvPr/>
        </p:nvCxnSpPr>
        <p:spPr>
          <a:xfrm>
            <a:off x="6750080" y="3210104"/>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07" name="Rectangle 106"/>
          <p:cNvSpPr/>
          <p:nvPr/>
        </p:nvSpPr>
        <p:spPr>
          <a:xfrm>
            <a:off x="7466647" y="3213121"/>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11" name="Rectangle 110"/>
          <p:cNvSpPr/>
          <p:nvPr/>
        </p:nvSpPr>
        <p:spPr>
          <a:xfrm>
            <a:off x="6807980" y="4172557"/>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12" name="Straight Connector 111"/>
          <p:cNvCxnSpPr/>
          <p:nvPr/>
        </p:nvCxnSpPr>
        <p:spPr>
          <a:xfrm>
            <a:off x="6763766" y="4470214"/>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13" name="Rectangle 112"/>
          <p:cNvSpPr/>
          <p:nvPr/>
        </p:nvSpPr>
        <p:spPr>
          <a:xfrm>
            <a:off x="7388177" y="4473231"/>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cxnSp>
        <p:nvCxnSpPr>
          <p:cNvPr id="114" name="Straight Connector 113"/>
          <p:cNvCxnSpPr/>
          <p:nvPr/>
        </p:nvCxnSpPr>
        <p:spPr bwMode="auto">
          <a:xfrm>
            <a:off x="2442815" y="1608363"/>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bwMode="auto">
          <a:xfrm>
            <a:off x="2442815" y="1925980"/>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sp>
        <p:nvSpPr>
          <p:cNvPr id="116" name="Flowchart: Connector 115"/>
          <p:cNvSpPr/>
          <p:nvPr/>
        </p:nvSpPr>
        <p:spPr>
          <a:xfrm>
            <a:off x="1868629" y="1686053"/>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sp>
        <p:nvSpPr>
          <p:cNvPr id="149" name="Rectangle 148"/>
          <p:cNvSpPr/>
          <p:nvPr/>
        </p:nvSpPr>
        <p:spPr>
          <a:xfrm>
            <a:off x="1872240" y="1670868"/>
            <a:ext cx="303288" cy="307777"/>
          </a:xfrm>
          <a:prstGeom prst="rect">
            <a:avLst/>
          </a:prstGeom>
        </p:spPr>
        <p:txBody>
          <a:bodyPr wrap="none">
            <a:spAutoFit/>
          </a:bodyPr>
          <a:lstStyle/>
          <a:p>
            <a:r>
              <a:rPr lang="en-US" sz="1400" b="1" dirty="0">
                <a:solidFill>
                  <a:prstClr val="black"/>
                </a:solidFill>
                <a:latin typeface="Bookman Old Style" pitchFamily="18" charset="0"/>
              </a:rPr>
              <a:t>2</a:t>
            </a:r>
            <a:endParaRPr lang="en-US" sz="1400" b="1" baseline="30000" dirty="0">
              <a:solidFill>
                <a:prstClr val="black"/>
              </a:solidFill>
              <a:latin typeface="Bookman Old Style" pitchFamily="18" charset="0"/>
            </a:endParaRPr>
          </a:p>
        </p:txBody>
      </p:sp>
      <p:sp>
        <p:nvSpPr>
          <p:cNvPr id="108" name="Rounded Rectangle 107"/>
          <p:cNvSpPr/>
          <p:nvPr/>
        </p:nvSpPr>
        <p:spPr>
          <a:xfrm>
            <a:off x="465207" y="486695"/>
            <a:ext cx="8427273" cy="428956"/>
          </a:xfrm>
          <a:prstGeom prst="roundRect">
            <a:avLst/>
          </a:prstGeom>
          <a:blipFill>
            <a:blip r:embed="rId6"/>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7-Point Star 108"/>
          <p:cNvSpPr/>
          <p:nvPr/>
        </p:nvSpPr>
        <p:spPr>
          <a:xfrm rot="18789016">
            <a:off x="257468" y="420955"/>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55576" y="444641"/>
            <a:ext cx="7488832" cy="523242"/>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the LCM and HCF of the following pairs of integers and verify that </a:t>
            </a:r>
          </a:p>
          <a:p>
            <a:pPr defTabSz="914608"/>
            <a:r>
              <a:rPr lang="en-US" sz="1400" b="1" dirty="0">
                <a:solidFill>
                  <a:srgbClr val="C00000"/>
                </a:solidFill>
                <a:latin typeface="Bookman Old Style" pitchFamily="18" charset="0"/>
              </a:rPr>
              <a:t>LCM × HCF = Product of the two numbers.</a:t>
            </a:r>
          </a:p>
        </p:txBody>
      </p:sp>
      <p:sp>
        <p:nvSpPr>
          <p:cNvPr id="117" name="TextBox 116"/>
          <p:cNvSpPr txBox="1"/>
          <p:nvPr/>
        </p:nvSpPr>
        <p:spPr>
          <a:xfrm>
            <a:off x="244796" y="497363"/>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Q.2</a:t>
            </a:r>
            <a:endParaRPr lang="en-US" b="1" baseline="30000" dirty="0">
              <a:solidFill>
                <a:srgbClr val="FFFF00"/>
              </a:solidFill>
              <a:latin typeface="Arial Rounded MT Bold" pitchFamily="34" charset="0"/>
            </a:endParaRPr>
          </a:p>
        </p:txBody>
      </p:sp>
      <p:sp>
        <p:nvSpPr>
          <p:cNvPr id="125"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7078783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14:presetBounceEnd="52000">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14:bounceEnd="52000">
                                          <p:cBhvr additive="base">
                                            <p:cTn id="15"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54000">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14:bounceEnd="54000">
                                          <p:cBhvr additive="base">
                                            <p:cTn id="19"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anim calcmode="lin" valueType="num">
                                          <p:cBhvr>
                                            <p:cTn id="31" dur="500" fill="hold"/>
                                            <p:tgtEl>
                                              <p:spTgt spid="55"/>
                                            </p:tgtEl>
                                            <p:attrNameLst>
                                              <p:attrName>ppt_x</p:attrName>
                                            </p:attrNameLst>
                                          </p:cBhvr>
                                          <p:tavLst>
                                            <p:tav tm="0">
                                              <p:val>
                                                <p:strVal val="#ppt_x"/>
                                              </p:val>
                                            </p:tav>
                                            <p:tav tm="100000">
                                              <p:val>
                                                <p:strVal val="#ppt_x"/>
                                              </p:val>
                                            </p:tav>
                                          </p:tavLst>
                                        </p:anim>
                                        <p:anim calcmode="lin" valueType="num">
                                          <p:cBhvr>
                                            <p:cTn id="32" dur="500" fill="hold"/>
                                            <p:tgtEl>
                                              <p:spTgt spid="5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0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wipe(left)">
                                          <p:cBhvr>
                                            <p:cTn id="106" dur="500"/>
                                            <p:tgtEl>
                                              <p:spTgt spid="7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wipe(left)">
                                          <p:cBhvr>
                                            <p:cTn id="111" dur="500"/>
                                            <p:tgtEl>
                                              <p:spTgt spid="7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wipe(left)">
                                          <p:cBhvr>
                                            <p:cTn id="116" dur="500"/>
                                            <p:tgtEl>
                                              <p:spTgt spid="7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wipe(left)">
                                          <p:cBhvr>
                                            <p:cTn id="121" dur="500"/>
                                            <p:tgtEl>
                                              <p:spTgt spid="7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wipe(left)">
                                          <p:cBhvr>
                                            <p:cTn id="126" dur="500"/>
                                            <p:tgtEl>
                                              <p:spTgt spid="7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wipe(left)">
                                          <p:cBhvr>
                                            <p:cTn id="131" dur="500"/>
                                            <p:tgtEl>
                                              <p:spTgt spid="7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55"/>
                                            </p:tgtEl>
                                          </p:cBhvr>
                                        </p:animEffect>
                                        <p:set>
                                          <p:cBhvr>
                                            <p:cTn id="136" dur="1" fill="hold">
                                              <p:stCondLst>
                                                <p:cond delay="499"/>
                                              </p:stCondLst>
                                            </p:cTn>
                                            <p:tgtEl>
                                              <p:spTgt spid="55"/>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56"/>
                                            </p:tgtEl>
                                          </p:cBhvr>
                                        </p:animEffect>
                                        <p:set>
                                          <p:cBhvr>
                                            <p:cTn id="139" dur="1" fill="hold">
                                              <p:stCondLst>
                                                <p:cond delay="499"/>
                                              </p:stCondLst>
                                            </p:cTn>
                                            <p:tgtEl>
                                              <p:spTgt spid="56"/>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59"/>
                                            </p:tgtEl>
                                          </p:cBhvr>
                                        </p:animEffect>
                                        <p:set>
                                          <p:cBhvr>
                                            <p:cTn id="142" dur="1" fill="hold">
                                              <p:stCondLst>
                                                <p:cond delay="499"/>
                                              </p:stCondLst>
                                            </p:cTn>
                                            <p:tgtEl>
                                              <p:spTgt spid="59"/>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62"/>
                                            </p:tgtEl>
                                          </p:cBhvr>
                                        </p:animEffect>
                                        <p:set>
                                          <p:cBhvr>
                                            <p:cTn id="145" dur="1" fill="hold">
                                              <p:stCondLst>
                                                <p:cond delay="499"/>
                                              </p:stCondLst>
                                            </p:cTn>
                                            <p:tgtEl>
                                              <p:spTgt spid="6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60"/>
                                            </p:tgtEl>
                                          </p:cBhvr>
                                        </p:animEffect>
                                        <p:set>
                                          <p:cBhvr>
                                            <p:cTn id="148" dur="1" fill="hold">
                                              <p:stCondLst>
                                                <p:cond delay="499"/>
                                              </p:stCondLst>
                                            </p:cTn>
                                            <p:tgtEl>
                                              <p:spTgt spid="60"/>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64"/>
                                            </p:tgtEl>
                                          </p:cBhvr>
                                        </p:animEffect>
                                        <p:set>
                                          <p:cBhvr>
                                            <p:cTn id="151" dur="1" fill="hold">
                                              <p:stCondLst>
                                                <p:cond delay="499"/>
                                              </p:stCondLst>
                                            </p:cTn>
                                            <p:tgtEl>
                                              <p:spTgt spid="64"/>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63"/>
                                            </p:tgtEl>
                                          </p:cBhvr>
                                        </p:animEffect>
                                        <p:set>
                                          <p:cBhvr>
                                            <p:cTn id="154" dur="1" fill="hold">
                                              <p:stCondLst>
                                                <p:cond delay="499"/>
                                              </p:stCondLst>
                                            </p:cTn>
                                            <p:tgtEl>
                                              <p:spTgt spid="63"/>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61"/>
                                            </p:tgtEl>
                                          </p:cBhvr>
                                        </p:animEffect>
                                        <p:set>
                                          <p:cBhvr>
                                            <p:cTn id="157" dur="1" fill="hold">
                                              <p:stCondLst>
                                                <p:cond delay="499"/>
                                              </p:stCondLst>
                                            </p:cTn>
                                            <p:tgtEl>
                                              <p:spTgt spid="61"/>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66"/>
                                            </p:tgtEl>
                                          </p:cBhvr>
                                        </p:animEffect>
                                        <p:set>
                                          <p:cBhvr>
                                            <p:cTn id="160" dur="1" fill="hold">
                                              <p:stCondLst>
                                                <p:cond delay="499"/>
                                              </p:stCondLst>
                                            </p:cTn>
                                            <p:tgtEl>
                                              <p:spTgt spid="66"/>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65"/>
                                            </p:tgtEl>
                                          </p:cBhvr>
                                        </p:animEffect>
                                        <p:set>
                                          <p:cBhvr>
                                            <p:cTn id="163" dur="1" fill="hold">
                                              <p:stCondLst>
                                                <p:cond delay="499"/>
                                              </p:stCondLst>
                                            </p:cTn>
                                            <p:tgtEl>
                                              <p:spTgt spid="65"/>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67"/>
                                            </p:tgtEl>
                                          </p:cBhvr>
                                        </p:animEffect>
                                        <p:set>
                                          <p:cBhvr>
                                            <p:cTn id="166" dur="1" fill="hold">
                                              <p:stCondLst>
                                                <p:cond delay="499"/>
                                              </p:stCondLst>
                                            </p:cTn>
                                            <p:tgtEl>
                                              <p:spTgt spid="67"/>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69"/>
                                            </p:tgtEl>
                                          </p:cBhvr>
                                        </p:animEffect>
                                        <p:set>
                                          <p:cBhvr>
                                            <p:cTn id="169" dur="1" fill="hold">
                                              <p:stCondLst>
                                                <p:cond delay="499"/>
                                              </p:stCondLst>
                                            </p:cTn>
                                            <p:tgtEl>
                                              <p:spTgt spid="69"/>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68"/>
                                            </p:tgtEl>
                                          </p:cBhvr>
                                        </p:animEffect>
                                        <p:set>
                                          <p:cBhvr>
                                            <p:cTn id="172" dur="1" fill="hold">
                                              <p:stCondLst>
                                                <p:cond delay="499"/>
                                              </p:stCondLst>
                                            </p:cTn>
                                            <p:tgtEl>
                                              <p:spTgt spid="68"/>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70"/>
                                            </p:tgtEl>
                                          </p:cBhvr>
                                        </p:animEffect>
                                        <p:set>
                                          <p:cBhvr>
                                            <p:cTn id="175" dur="1" fill="hold">
                                              <p:stCondLst>
                                                <p:cond delay="499"/>
                                              </p:stCondLst>
                                            </p:cTn>
                                            <p:tgtEl>
                                              <p:spTgt spid="70"/>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04"/>
                                            </p:tgtEl>
                                          </p:cBhvr>
                                        </p:animEffect>
                                        <p:set>
                                          <p:cBhvr>
                                            <p:cTn id="178" dur="1" fill="hold">
                                              <p:stCondLst>
                                                <p:cond delay="499"/>
                                              </p:stCondLst>
                                            </p:cTn>
                                            <p:tgtEl>
                                              <p:spTgt spid="104"/>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103"/>
                                            </p:tgtEl>
                                          </p:cBhvr>
                                        </p:animEffect>
                                        <p:set>
                                          <p:cBhvr>
                                            <p:cTn id="181" dur="1" fill="hold">
                                              <p:stCondLst>
                                                <p:cond delay="499"/>
                                              </p:stCondLst>
                                            </p:cTn>
                                            <p:tgtEl>
                                              <p:spTgt spid="103"/>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102"/>
                                            </p:tgtEl>
                                          </p:cBhvr>
                                        </p:animEffect>
                                        <p:set>
                                          <p:cBhvr>
                                            <p:cTn id="184" dur="1" fill="hold">
                                              <p:stCondLst>
                                                <p:cond delay="499"/>
                                              </p:stCondLst>
                                            </p:cTn>
                                            <p:tgtEl>
                                              <p:spTgt spid="102"/>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06"/>
                                            </p:tgtEl>
                                          </p:cBhvr>
                                        </p:animEffect>
                                        <p:set>
                                          <p:cBhvr>
                                            <p:cTn id="187" dur="1" fill="hold">
                                              <p:stCondLst>
                                                <p:cond delay="499"/>
                                              </p:stCondLst>
                                            </p:cTn>
                                            <p:tgtEl>
                                              <p:spTgt spid="106"/>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05"/>
                                            </p:tgtEl>
                                          </p:cBhvr>
                                        </p:animEffect>
                                        <p:set>
                                          <p:cBhvr>
                                            <p:cTn id="190" dur="1" fill="hold">
                                              <p:stCondLst>
                                                <p:cond delay="499"/>
                                              </p:stCondLst>
                                            </p:cTn>
                                            <p:tgtEl>
                                              <p:spTgt spid="105"/>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107"/>
                                            </p:tgtEl>
                                          </p:cBhvr>
                                        </p:animEffect>
                                        <p:set>
                                          <p:cBhvr>
                                            <p:cTn id="193" dur="1" fill="hold">
                                              <p:stCondLst>
                                                <p:cond delay="499"/>
                                              </p:stCondLst>
                                            </p:cTn>
                                            <p:tgtEl>
                                              <p:spTgt spid="10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wipe(left)">
                                          <p:cBhvr>
                                            <p:cTn id="198" dur="500"/>
                                            <p:tgtEl>
                                              <p:spTgt spid="131"/>
                                            </p:tgtEl>
                                          </p:cBhvr>
                                        </p:animEffect>
                                      </p:childTnLst>
                                    </p:cTn>
                                  </p:par>
                                </p:childTnLst>
                              </p:cTn>
                            </p:par>
                          </p:childTnLst>
                        </p:cTn>
                      </p:par>
                      <p:par>
                        <p:cTn id="199" fill="hold">
                          <p:stCondLst>
                            <p:cond delay="indefinite"/>
                          </p:stCondLst>
                          <p:childTnLst>
                            <p:par>
                              <p:cTn id="200" fill="hold">
                                <p:stCondLst>
                                  <p:cond delay="0"/>
                                </p:stCondLst>
                                <p:childTnLst>
                                  <p:par>
                                    <p:cTn id="201" presetID="47" presetClass="entr" presetSubtype="0" fill="hold" nodeType="clickEffect">
                                      <p:stCondLst>
                                        <p:cond delay="0"/>
                                      </p:stCondLst>
                                      <p:childTnLst>
                                        <p:set>
                                          <p:cBhvr>
                                            <p:cTn id="202" dur="1" fill="hold">
                                              <p:stCondLst>
                                                <p:cond delay="0"/>
                                              </p:stCondLst>
                                            </p:cTn>
                                            <p:tgtEl>
                                              <p:spTgt spid="132"/>
                                            </p:tgtEl>
                                            <p:attrNameLst>
                                              <p:attrName>style.visibility</p:attrName>
                                            </p:attrNameLst>
                                          </p:cBhvr>
                                          <p:to>
                                            <p:strVal val="visible"/>
                                          </p:to>
                                        </p:set>
                                        <p:animEffect transition="in" filter="fade">
                                          <p:cBhvr>
                                            <p:cTn id="203" dur="500"/>
                                            <p:tgtEl>
                                              <p:spTgt spid="132"/>
                                            </p:tgtEl>
                                          </p:cBhvr>
                                        </p:animEffect>
                                        <p:anim calcmode="lin" valueType="num">
                                          <p:cBhvr>
                                            <p:cTn id="204" dur="500" fill="hold"/>
                                            <p:tgtEl>
                                              <p:spTgt spid="132"/>
                                            </p:tgtEl>
                                            <p:attrNameLst>
                                              <p:attrName>ppt_x</p:attrName>
                                            </p:attrNameLst>
                                          </p:cBhvr>
                                          <p:tavLst>
                                            <p:tav tm="0">
                                              <p:val>
                                                <p:strVal val="#ppt_x"/>
                                              </p:val>
                                            </p:tav>
                                            <p:tav tm="100000">
                                              <p:val>
                                                <p:strVal val="#ppt_x"/>
                                              </p:val>
                                            </p:tav>
                                          </p:tavLst>
                                        </p:anim>
                                        <p:anim calcmode="lin" valueType="num">
                                          <p:cBhvr>
                                            <p:cTn id="205" dur="500" fill="hold"/>
                                            <p:tgtEl>
                                              <p:spTgt spid="132"/>
                                            </p:tgtEl>
                                            <p:attrNameLst>
                                              <p:attrName>ppt_y</p:attrName>
                                            </p:attrNameLst>
                                          </p:cBhvr>
                                          <p:tavLst>
                                            <p:tav tm="0">
                                              <p:val>
                                                <p:strVal val="#ppt_y-.1"/>
                                              </p:val>
                                            </p:tav>
                                            <p:tav tm="100000">
                                              <p:val>
                                                <p:strVal val="#ppt_y"/>
                                              </p:val>
                                            </p:tav>
                                          </p:tavLst>
                                        </p:anim>
                                      </p:childTnLst>
                                    </p:cTn>
                                  </p:par>
                                </p:childTnLst>
                              </p:cTn>
                            </p:par>
                            <p:par>
                              <p:cTn id="206" fill="hold">
                                <p:stCondLst>
                                  <p:cond delay="500"/>
                                </p:stCondLst>
                                <p:childTnLst>
                                  <p:par>
                                    <p:cTn id="207" presetID="1" presetClass="entr" presetSubtype="0" fill="hold" nodeType="afterEffect">
                                      <p:stCondLst>
                                        <p:cond delay="0"/>
                                      </p:stCondLst>
                                      <p:childTnLst>
                                        <p:set>
                                          <p:cBhvr>
                                            <p:cTn id="208" dur="1" fill="hold">
                                              <p:stCondLst>
                                                <p:cond delay="0"/>
                                              </p:stCondLst>
                                            </p:cTn>
                                            <p:tgtEl>
                                              <p:spTgt spid="133"/>
                                            </p:tgtEl>
                                            <p:attrNameLst>
                                              <p:attrName>style.visibility</p:attrName>
                                            </p:attrNameLst>
                                          </p:cBhvr>
                                          <p:to>
                                            <p:strVal val="visible"/>
                                          </p:to>
                                        </p:se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136"/>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139"/>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137"/>
                                            </p:tgtEl>
                                            <p:attrNameLst>
                                              <p:attrName>style.visibility</p:attrName>
                                            </p:attrNameLst>
                                          </p:cBhvr>
                                          <p:to>
                                            <p:strVal val="visible"/>
                                          </p:to>
                                        </p:set>
                                      </p:childTnLst>
                                    </p:cTn>
                                  </p:par>
                                </p:childTnLst>
                              </p:cTn>
                            </p:par>
                            <p:par>
                              <p:cTn id="220" fill="hold">
                                <p:stCondLst>
                                  <p:cond delay="0"/>
                                </p:stCondLst>
                                <p:childTnLst>
                                  <p:par>
                                    <p:cTn id="221" presetID="1" presetClass="entr" presetSubtype="0" fill="hold" nodeType="afterEffect">
                                      <p:stCondLst>
                                        <p:cond delay="0"/>
                                      </p:stCondLst>
                                      <p:childTnLst>
                                        <p:set>
                                          <p:cBhvr>
                                            <p:cTn id="222" dur="1" fill="hold">
                                              <p:stCondLst>
                                                <p:cond delay="0"/>
                                              </p:stCondLst>
                                            </p:cTn>
                                            <p:tgtEl>
                                              <p:spTgt spid="14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8"/>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nodeType="afterEffect">
                                      <p:stCondLst>
                                        <p:cond delay="0"/>
                                      </p:stCondLst>
                                      <p:childTnLst>
                                        <p:set>
                                          <p:cBhvr>
                                            <p:cTn id="233" dur="1" fill="hold">
                                              <p:stCondLst>
                                                <p:cond delay="0"/>
                                              </p:stCondLst>
                                            </p:cTn>
                                            <p:tgtEl>
                                              <p:spTgt spid="14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42"/>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44"/>
                                            </p:tgtEl>
                                            <p:attrNameLst>
                                              <p:attrName>style.visibility</p:attrName>
                                            </p:attrNameLst>
                                          </p:cBhvr>
                                          <p:to>
                                            <p:strVal val="visible"/>
                                          </p:to>
                                        </p:set>
                                      </p:childTnLst>
                                    </p:cTn>
                                  </p:par>
                                </p:childTnLst>
                              </p:cTn>
                            </p:par>
                            <p:par>
                              <p:cTn id="242" fill="hold">
                                <p:stCondLst>
                                  <p:cond delay="0"/>
                                </p:stCondLst>
                                <p:childTnLst>
                                  <p:par>
                                    <p:cTn id="243" presetID="1" presetClass="entr" presetSubtype="0" fill="hold" nodeType="afterEffect">
                                      <p:stCondLst>
                                        <p:cond delay="0"/>
                                      </p:stCondLst>
                                      <p:childTnLst>
                                        <p:set>
                                          <p:cBhvr>
                                            <p:cTn id="244" dur="1" fill="hold">
                                              <p:stCondLst>
                                                <p:cond delay="0"/>
                                              </p:stCondLst>
                                            </p:cTn>
                                            <p:tgtEl>
                                              <p:spTgt spid="112"/>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1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1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148"/>
                                            </p:tgtEl>
                                            <p:attrNameLst>
                                              <p:attrName>style.visibility</p:attrName>
                                            </p:attrNameLst>
                                          </p:cBhvr>
                                          <p:to>
                                            <p:strVal val="visible"/>
                                          </p:to>
                                        </p:set>
                                        <p:animEffect transition="in" filter="wipe(left)">
                                          <p:cBhvr>
                                            <p:cTn id="257" dur="500"/>
                                            <p:tgtEl>
                                              <p:spTgt spid="148"/>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49"/>
                                            </p:tgtEl>
                                            <p:attrNameLst>
                                              <p:attrName>style.visibility</p:attrName>
                                            </p:attrNameLst>
                                          </p:cBhvr>
                                          <p:to>
                                            <p:strVal val="visible"/>
                                          </p:to>
                                        </p:set>
                                        <p:animEffect transition="in" filter="wipe(left)">
                                          <p:cBhvr>
                                            <p:cTn id="262" dur="500"/>
                                            <p:tgtEl>
                                              <p:spTgt spid="149"/>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50"/>
                                            </p:tgtEl>
                                            <p:attrNameLst>
                                              <p:attrName>style.visibility</p:attrName>
                                            </p:attrNameLst>
                                          </p:cBhvr>
                                          <p:to>
                                            <p:strVal val="visible"/>
                                          </p:to>
                                        </p:set>
                                        <p:animEffect transition="in" filter="wipe(left)">
                                          <p:cBhvr>
                                            <p:cTn id="267" dur="500"/>
                                            <p:tgtEl>
                                              <p:spTgt spid="150"/>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151"/>
                                            </p:tgtEl>
                                            <p:attrNameLst>
                                              <p:attrName>style.visibility</p:attrName>
                                            </p:attrNameLst>
                                          </p:cBhvr>
                                          <p:to>
                                            <p:strVal val="visible"/>
                                          </p:to>
                                        </p:set>
                                        <p:animEffect transition="in" filter="wipe(left)">
                                          <p:cBhvr>
                                            <p:cTn id="272" dur="500"/>
                                            <p:tgtEl>
                                              <p:spTgt spid="151"/>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xit" presetSubtype="0" fill="hold" nodeType="clickEffect">
                                      <p:stCondLst>
                                        <p:cond delay="0"/>
                                      </p:stCondLst>
                                      <p:childTnLst>
                                        <p:animEffect transition="out" filter="fade">
                                          <p:cBhvr>
                                            <p:cTn id="276" dur="500"/>
                                            <p:tgtEl>
                                              <p:spTgt spid="132"/>
                                            </p:tgtEl>
                                          </p:cBhvr>
                                        </p:animEffect>
                                        <p:set>
                                          <p:cBhvr>
                                            <p:cTn id="277" dur="1" fill="hold">
                                              <p:stCondLst>
                                                <p:cond delay="499"/>
                                              </p:stCondLst>
                                            </p:cTn>
                                            <p:tgtEl>
                                              <p:spTgt spid="132"/>
                                            </p:tgtEl>
                                            <p:attrNameLst>
                                              <p:attrName>style.visibility</p:attrName>
                                            </p:attrNameLst>
                                          </p:cBhvr>
                                          <p:to>
                                            <p:strVal val="hidden"/>
                                          </p:to>
                                        </p:set>
                                      </p:childTnLst>
                                    </p:cTn>
                                  </p:par>
                                  <p:par>
                                    <p:cTn id="278" presetID="10" presetClass="exit" presetSubtype="0" fill="hold" nodeType="withEffect">
                                      <p:stCondLst>
                                        <p:cond delay="0"/>
                                      </p:stCondLst>
                                      <p:childTnLst>
                                        <p:animEffect transition="out" filter="fade">
                                          <p:cBhvr>
                                            <p:cTn id="279" dur="500"/>
                                            <p:tgtEl>
                                              <p:spTgt spid="133"/>
                                            </p:tgtEl>
                                          </p:cBhvr>
                                        </p:animEffect>
                                        <p:set>
                                          <p:cBhvr>
                                            <p:cTn id="280" dur="1" fill="hold">
                                              <p:stCondLst>
                                                <p:cond delay="499"/>
                                              </p:stCondLst>
                                            </p:cTn>
                                            <p:tgtEl>
                                              <p:spTgt spid="133"/>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136"/>
                                            </p:tgtEl>
                                          </p:cBhvr>
                                        </p:animEffect>
                                        <p:set>
                                          <p:cBhvr>
                                            <p:cTn id="283" dur="1" fill="hold">
                                              <p:stCondLst>
                                                <p:cond delay="499"/>
                                              </p:stCondLst>
                                            </p:cTn>
                                            <p:tgtEl>
                                              <p:spTgt spid="136"/>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139"/>
                                            </p:tgtEl>
                                          </p:cBhvr>
                                        </p:animEffect>
                                        <p:set>
                                          <p:cBhvr>
                                            <p:cTn id="286" dur="1" fill="hold">
                                              <p:stCondLst>
                                                <p:cond delay="499"/>
                                              </p:stCondLst>
                                            </p:cTn>
                                            <p:tgtEl>
                                              <p:spTgt spid="139"/>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500"/>
                                            <p:tgtEl>
                                              <p:spTgt spid="137"/>
                                            </p:tgtEl>
                                          </p:cBhvr>
                                        </p:animEffect>
                                        <p:set>
                                          <p:cBhvr>
                                            <p:cTn id="289" dur="1" fill="hold">
                                              <p:stCondLst>
                                                <p:cond delay="499"/>
                                              </p:stCondLst>
                                            </p:cTn>
                                            <p:tgtEl>
                                              <p:spTgt spid="137"/>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41"/>
                                            </p:tgtEl>
                                          </p:cBhvr>
                                        </p:animEffect>
                                        <p:set>
                                          <p:cBhvr>
                                            <p:cTn id="292" dur="1" fill="hold">
                                              <p:stCondLst>
                                                <p:cond delay="499"/>
                                              </p:stCondLst>
                                            </p:cTn>
                                            <p:tgtEl>
                                              <p:spTgt spid="141"/>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500"/>
                                            <p:tgtEl>
                                              <p:spTgt spid="140"/>
                                            </p:tgtEl>
                                          </p:cBhvr>
                                        </p:animEffect>
                                        <p:set>
                                          <p:cBhvr>
                                            <p:cTn id="295" dur="1" fill="hold">
                                              <p:stCondLst>
                                                <p:cond delay="499"/>
                                              </p:stCondLst>
                                            </p:cTn>
                                            <p:tgtEl>
                                              <p:spTgt spid="140"/>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138"/>
                                            </p:tgtEl>
                                          </p:cBhvr>
                                        </p:animEffect>
                                        <p:set>
                                          <p:cBhvr>
                                            <p:cTn id="298" dur="1" fill="hold">
                                              <p:stCondLst>
                                                <p:cond delay="499"/>
                                              </p:stCondLst>
                                            </p:cTn>
                                            <p:tgtEl>
                                              <p:spTgt spid="138"/>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143"/>
                                            </p:tgtEl>
                                          </p:cBhvr>
                                        </p:animEffect>
                                        <p:set>
                                          <p:cBhvr>
                                            <p:cTn id="301" dur="1" fill="hold">
                                              <p:stCondLst>
                                                <p:cond delay="499"/>
                                              </p:stCondLst>
                                            </p:cTn>
                                            <p:tgtEl>
                                              <p:spTgt spid="143"/>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142"/>
                                            </p:tgtEl>
                                          </p:cBhvr>
                                        </p:animEffect>
                                        <p:set>
                                          <p:cBhvr>
                                            <p:cTn id="304" dur="1" fill="hold">
                                              <p:stCondLst>
                                                <p:cond delay="499"/>
                                              </p:stCondLst>
                                            </p:cTn>
                                            <p:tgtEl>
                                              <p:spTgt spid="142"/>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44"/>
                                            </p:tgtEl>
                                          </p:cBhvr>
                                        </p:animEffect>
                                        <p:set>
                                          <p:cBhvr>
                                            <p:cTn id="307" dur="1" fill="hold">
                                              <p:stCondLst>
                                                <p:cond delay="499"/>
                                              </p:stCondLst>
                                            </p:cTn>
                                            <p:tgtEl>
                                              <p:spTgt spid="144"/>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112"/>
                                            </p:tgtEl>
                                          </p:cBhvr>
                                        </p:animEffect>
                                        <p:set>
                                          <p:cBhvr>
                                            <p:cTn id="310" dur="1" fill="hold">
                                              <p:stCondLst>
                                                <p:cond delay="499"/>
                                              </p:stCondLst>
                                            </p:cTn>
                                            <p:tgtEl>
                                              <p:spTgt spid="112"/>
                                            </p:tgtEl>
                                            <p:attrNameLst>
                                              <p:attrName>style.visibility</p:attrName>
                                            </p:attrNameLst>
                                          </p:cBhvr>
                                          <p:to>
                                            <p:strVal val="hidden"/>
                                          </p:to>
                                        </p:set>
                                      </p:childTnLst>
                                    </p:cTn>
                                  </p:par>
                                  <p:par>
                                    <p:cTn id="311" presetID="10" presetClass="exit" presetSubtype="0" fill="hold" grpId="1" nodeType="withEffect">
                                      <p:stCondLst>
                                        <p:cond delay="0"/>
                                      </p:stCondLst>
                                      <p:childTnLst>
                                        <p:animEffect transition="out" filter="fade">
                                          <p:cBhvr>
                                            <p:cTn id="312" dur="500"/>
                                            <p:tgtEl>
                                              <p:spTgt spid="111"/>
                                            </p:tgtEl>
                                          </p:cBhvr>
                                        </p:animEffect>
                                        <p:set>
                                          <p:cBhvr>
                                            <p:cTn id="313" dur="1" fill="hold">
                                              <p:stCondLst>
                                                <p:cond delay="499"/>
                                              </p:stCondLst>
                                            </p:cTn>
                                            <p:tgtEl>
                                              <p:spTgt spid="111"/>
                                            </p:tgtEl>
                                            <p:attrNameLst>
                                              <p:attrName>style.visibility</p:attrName>
                                            </p:attrNameLst>
                                          </p:cBhvr>
                                          <p:to>
                                            <p:strVal val="hidden"/>
                                          </p:to>
                                        </p:set>
                                      </p:childTnLst>
                                    </p:cTn>
                                  </p:par>
                                  <p:par>
                                    <p:cTn id="314" presetID="10" presetClass="exit" presetSubtype="0" fill="hold" grpId="1" nodeType="withEffect">
                                      <p:stCondLst>
                                        <p:cond delay="0"/>
                                      </p:stCondLst>
                                      <p:childTnLst>
                                        <p:animEffect transition="out" filter="fade">
                                          <p:cBhvr>
                                            <p:cTn id="315" dur="500"/>
                                            <p:tgtEl>
                                              <p:spTgt spid="113"/>
                                            </p:tgtEl>
                                          </p:cBhvr>
                                        </p:animEffect>
                                        <p:set>
                                          <p:cBhvr>
                                            <p:cTn id="316" dur="1" fill="hold">
                                              <p:stCondLst>
                                                <p:cond delay="499"/>
                                              </p:stCondLst>
                                            </p:cTn>
                                            <p:tgtEl>
                                              <p:spTgt spid="113"/>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162"/>
                                            </p:tgtEl>
                                            <p:attrNameLst>
                                              <p:attrName>style.visibility</p:attrName>
                                            </p:attrNameLst>
                                          </p:cBhvr>
                                          <p:to>
                                            <p:strVal val="visible"/>
                                          </p:to>
                                        </p:set>
                                        <p:animEffect transition="in" filter="wipe(left)">
                                          <p:cBhvr>
                                            <p:cTn id="321" dur="500"/>
                                            <p:tgtEl>
                                              <p:spTgt spid="162"/>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163"/>
                                            </p:tgtEl>
                                            <p:attrNameLst>
                                              <p:attrName>style.visibility</p:attrName>
                                            </p:attrNameLst>
                                          </p:cBhvr>
                                          <p:to>
                                            <p:strVal val="visible"/>
                                          </p:to>
                                        </p:set>
                                        <p:animEffect transition="in" filter="wipe(left)">
                                          <p:cBhvr>
                                            <p:cTn id="326" dur="500"/>
                                            <p:tgtEl>
                                              <p:spTgt spid="163"/>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164"/>
                                            </p:tgtEl>
                                            <p:attrNameLst>
                                              <p:attrName>style.visibility</p:attrName>
                                            </p:attrNameLst>
                                          </p:cBhvr>
                                          <p:to>
                                            <p:strVal val="visible"/>
                                          </p:to>
                                        </p:set>
                                        <p:animEffect transition="in" filter="wipe(left)">
                                          <p:cBhvr>
                                            <p:cTn id="331" dur="500"/>
                                            <p:tgtEl>
                                              <p:spTgt spid="164"/>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212"/>
                                            </p:tgtEl>
                                            <p:attrNameLst>
                                              <p:attrName>style.visibility</p:attrName>
                                            </p:attrNameLst>
                                          </p:cBhvr>
                                          <p:to>
                                            <p:strVal val="visible"/>
                                          </p:to>
                                        </p:set>
                                        <p:animEffect transition="in" filter="wipe(left)">
                                          <p:cBhvr>
                                            <p:cTn id="336" dur="500"/>
                                            <p:tgtEl>
                                              <p:spTgt spid="212"/>
                                            </p:tgtEl>
                                          </p:cBhvr>
                                        </p:animEffect>
                                      </p:childTnLst>
                                    </p:cTn>
                                  </p:par>
                                  <p:par>
                                    <p:cTn id="337" presetID="22" presetClass="entr" presetSubtype="8" fill="hold" nodeType="withEffect">
                                      <p:stCondLst>
                                        <p:cond delay="0"/>
                                      </p:stCondLst>
                                      <p:childTnLst>
                                        <p:set>
                                          <p:cBhvr>
                                            <p:cTn id="338" dur="1" fill="hold">
                                              <p:stCondLst>
                                                <p:cond delay="0"/>
                                              </p:stCondLst>
                                            </p:cTn>
                                            <p:tgtEl>
                                              <p:spTgt spid="213"/>
                                            </p:tgtEl>
                                            <p:attrNameLst>
                                              <p:attrName>style.visibility</p:attrName>
                                            </p:attrNameLst>
                                          </p:cBhvr>
                                          <p:to>
                                            <p:strVal val="visible"/>
                                          </p:to>
                                        </p:set>
                                        <p:animEffect transition="in" filter="wipe(left)">
                                          <p:cBhvr>
                                            <p:cTn id="339" dur="500"/>
                                            <p:tgtEl>
                                              <p:spTgt spid="213"/>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nodeType="clickEffect">
                                      <p:stCondLst>
                                        <p:cond delay="0"/>
                                      </p:stCondLst>
                                      <p:childTnLst>
                                        <p:set>
                                          <p:cBhvr>
                                            <p:cTn id="343" dur="1" fill="hold">
                                              <p:stCondLst>
                                                <p:cond delay="0"/>
                                              </p:stCondLst>
                                            </p:cTn>
                                            <p:tgtEl>
                                              <p:spTgt spid="114"/>
                                            </p:tgtEl>
                                            <p:attrNameLst>
                                              <p:attrName>style.visibility</p:attrName>
                                            </p:attrNameLst>
                                          </p:cBhvr>
                                          <p:to>
                                            <p:strVal val="visible"/>
                                          </p:to>
                                        </p:set>
                                        <p:animEffect transition="in" filter="wipe(left)">
                                          <p:cBhvr>
                                            <p:cTn id="344" dur="500"/>
                                            <p:tgtEl>
                                              <p:spTgt spid="114"/>
                                            </p:tgtEl>
                                          </p:cBhvr>
                                        </p:animEffect>
                                      </p:childTnLst>
                                    </p:cTn>
                                  </p:par>
                                  <p:par>
                                    <p:cTn id="345" presetID="22" presetClass="entr" presetSubtype="8" fill="hold" nodeType="withEffect">
                                      <p:stCondLst>
                                        <p:cond delay="0"/>
                                      </p:stCondLst>
                                      <p:childTnLst>
                                        <p:set>
                                          <p:cBhvr>
                                            <p:cTn id="346" dur="1" fill="hold">
                                              <p:stCondLst>
                                                <p:cond delay="0"/>
                                              </p:stCondLst>
                                            </p:cTn>
                                            <p:tgtEl>
                                              <p:spTgt spid="115"/>
                                            </p:tgtEl>
                                            <p:attrNameLst>
                                              <p:attrName>style.visibility</p:attrName>
                                            </p:attrNameLst>
                                          </p:cBhvr>
                                          <p:to>
                                            <p:strVal val="visible"/>
                                          </p:to>
                                        </p:set>
                                        <p:animEffect transition="in" filter="wipe(left)">
                                          <p:cBhvr>
                                            <p:cTn id="347" dur="500"/>
                                            <p:tgtEl>
                                              <p:spTgt spid="115"/>
                                            </p:tgtEl>
                                          </p:cBhvr>
                                        </p:animEffect>
                                      </p:childTnLst>
                                    </p:cTn>
                                  </p:par>
                                </p:childTnLst>
                              </p:cTn>
                            </p:par>
                          </p:childTnLst>
                        </p:cTn>
                      </p:par>
                      <p:par>
                        <p:cTn id="348" fill="hold">
                          <p:stCondLst>
                            <p:cond delay="indefinite"/>
                          </p:stCondLst>
                          <p:childTnLst>
                            <p:par>
                              <p:cTn id="349" fill="hold">
                                <p:stCondLst>
                                  <p:cond delay="0"/>
                                </p:stCondLst>
                                <p:childTnLst>
                                  <p:par>
                                    <p:cTn id="350" presetID="23" presetClass="entr" presetSubtype="16" fill="hold" grpId="0" nodeType="clickEffect">
                                      <p:stCondLst>
                                        <p:cond delay="0"/>
                                      </p:stCondLst>
                                      <p:childTnLst>
                                        <p:set>
                                          <p:cBhvr>
                                            <p:cTn id="351" dur="1" fill="hold">
                                              <p:stCondLst>
                                                <p:cond delay="0"/>
                                              </p:stCondLst>
                                            </p:cTn>
                                            <p:tgtEl>
                                              <p:spTgt spid="116"/>
                                            </p:tgtEl>
                                            <p:attrNameLst>
                                              <p:attrName>style.visibility</p:attrName>
                                            </p:attrNameLst>
                                          </p:cBhvr>
                                          <p:to>
                                            <p:strVal val="visible"/>
                                          </p:to>
                                        </p:set>
                                        <p:anim calcmode="lin" valueType="num">
                                          <p:cBhvr>
                                            <p:cTn id="352" dur="500" fill="hold"/>
                                            <p:tgtEl>
                                              <p:spTgt spid="116"/>
                                            </p:tgtEl>
                                            <p:attrNameLst>
                                              <p:attrName>ppt_w</p:attrName>
                                            </p:attrNameLst>
                                          </p:cBhvr>
                                          <p:tavLst>
                                            <p:tav tm="0">
                                              <p:val>
                                                <p:fltVal val="0"/>
                                              </p:val>
                                            </p:tav>
                                            <p:tav tm="100000">
                                              <p:val>
                                                <p:strVal val="#ppt_w"/>
                                              </p:val>
                                            </p:tav>
                                          </p:tavLst>
                                        </p:anim>
                                        <p:anim calcmode="lin" valueType="num">
                                          <p:cBhvr>
                                            <p:cTn id="353"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354" fill="hold">
                          <p:stCondLst>
                            <p:cond delay="indefinite"/>
                          </p:stCondLst>
                          <p:childTnLst>
                            <p:par>
                              <p:cTn id="355" fill="hold">
                                <p:stCondLst>
                                  <p:cond delay="0"/>
                                </p:stCondLst>
                                <p:childTnLst>
                                  <p:par>
                                    <p:cTn id="356" presetID="23" presetClass="entr" presetSubtype="16" fill="hold" grpId="0" nodeType="clickEffect">
                                      <p:stCondLst>
                                        <p:cond delay="0"/>
                                      </p:stCondLst>
                                      <p:childTnLst>
                                        <p:set>
                                          <p:cBhvr>
                                            <p:cTn id="357" dur="1" fill="hold">
                                              <p:stCondLst>
                                                <p:cond delay="0"/>
                                              </p:stCondLst>
                                            </p:cTn>
                                            <p:tgtEl>
                                              <p:spTgt spid="161"/>
                                            </p:tgtEl>
                                            <p:attrNameLst>
                                              <p:attrName>style.visibility</p:attrName>
                                            </p:attrNameLst>
                                          </p:cBhvr>
                                          <p:to>
                                            <p:strVal val="visible"/>
                                          </p:to>
                                        </p:set>
                                        <p:anim calcmode="lin" valueType="num">
                                          <p:cBhvr>
                                            <p:cTn id="358" dur="500" fill="hold"/>
                                            <p:tgtEl>
                                              <p:spTgt spid="161"/>
                                            </p:tgtEl>
                                            <p:attrNameLst>
                                              <p:attrName>ppt_w</p:attrName>
                                            </p:attrNameLst>
                                          </p:cBhvr>
                                          <p:tavLst>
                                            <p:tav tm="0">
                                              <p:val>
                                                <p:fltVal val="0"/>
                                              </p:val>
                                            </p:tav>
                                            <p:tav tm="100000">
                                              <p:val>
                                                <p:strVal val="#ppt_w"/>
                                              </p:val>
                                            </p:tav>
                                          </p:tavLst>
                                        </p:anim>
                                        <p:anim calcmode="lin" valueType="num">
                                          <p:cBhvr>
                                            <p:cTn id="359"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165"/>
                                            </p:tgtEl>
                                            <p:attrNameLst>
                                              <p:attrName>style.visibility</p:attrName>
                                            </p:attrNameLst>
                                          </p:cBhvr>
                                          <p:to>
                                            <p:strVal val="visible"/>
                                          </p:to>
                                        </p:set>
                                        <p:animEffect transition="in" filter="wipe(left)">
                                          <p:cBhvr>
                                            <p:cTn id="364" dur="500"/>
                                            <p:tgtEl>
                                              <p:spTgt spid="165"/>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166"/>
                                            </p:tgtEl>
                                            <p:attrNameLst>
                                              <p:attrName>style.visibility</p:attrName>
                                            </p:attrNameLst>
                                          </p:cBhvr>
                                          <p:to>
                                            <p:strVal val="visible"/>
                                          </p:to>
                                        </p:set>
                                        <p:animEffect transition="in" filter="wipe(left)">
                                          <p:cBhvr>
                                            <p:cTn id="369" dur="500"/>
                                            <p:tgtEl>
                                              <p:spTgt spid="166"/>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167"/>
                                            </p:tgtEl>
                                            <p:attrNameLst>
                                              <p:attrName>style.visibility</p:attrName>
                                            </p:attrNameLst>
                                          </p:cBhvr>
                                          <p:to>
                                            <p:strVal val="visible"/>
                                          </p:to>
                                        </p:set>
                                        <p:animEffect transition="in" filter="wipe(left)">
                                          <p:cBhvr>
                                            <p:cTn id="374" dur="500"/>
                                            <p:tgtEl>
                                              <p:spTgt spid="167"/>
                                            </p:tgtEl>
                                          </p:cBhvr>
                                        </p:animEffect>
                                      </p:childTnLst>
                                    </p:cTn>
                                  </p:par>
                                  <p:par>
                                    <p:cTn id="375" presetID="10" presetClass="exit" presetSubtype="0" fill="hold" nodeType="withEffect">
                                      <p:stCondLst>
                                        <p:cond delay="0"/>
                                      </p:stCondLst>
                                      <p:childTnLst>
                                        <p:animEffect transition="out" filter="fade">
                                          <p:cBhvr>
                                            <p:cTn id="376" dur="500"/>
                                            <p:tgtEl>
                                              <p:spTgt spid="212"/>
                                            </p:tgtEl>
                                          </p:cBhvr>
                                        </p:animEffect>
                                        <p:set>
                                          <p:cBhvr>
                                            <p:cTn id="377" dur="1" fill="hold">
                                              <p:stCondLst>
                                                <p:cond delay="499"/>
                                              </p:stCondLst>
                                            </p:cTn>
                                            <p:tgtEl>
                                              <p:spTgt spid="212"/>
                                            </p:tgtEl>
                                            <p:attrNameLst>
                                              <p:attrName>style.visibility</p:attrName>
                                            </p:attrNameLst>
                                          </p:cBhvr>
                                          <p:to>
                                            <p:strVal val="hidden"/>
                                          </p:to>
                                        </p:set>
                                      </p:childTnLst>
                                    </p:cTn>
                                  </p:par>
                                  <p:par>
                                    <p:cTn id="378" presetID="10" presetClass="exit" presetSubtype="0" fill="hold" nodeType="withEffect">
                                      <p:stCondLst>
                                        <p:cond delay="0"/>
                                      </p:stCondLst>
                                      <p:childTnLst>
                                        <p:animEffect transition="out" filter="fade">
                                          <p:cBhvr>
                                            <p:cTn id="379" dur="500"/>
                                            <p:tgtEl>
                                              <p:spTgt spid="213"/>
                                            </p:tgtEl>
                                          </p:cBhvr>
                                        </p:animEffect>
                                        <p:set>
                                          <p:cBhvr>
                                            <p:cTn id="380" dur="1" fill="hold">
                                              <p:stCondLst>
                                                <p:cond delay="499"/>
                                              </p:stCondLst>
                                            </p:cTn>
                                            <p:tgtEl>
                                              <p:spTgt spid="213"/>
                                            </p:tgtEl>
                                            <p:attrNameLst>
                                              <p:attrName>style.visibility</p:attrName>
                                            </p:attrNameLst>
                                          </p:cBhvr>
                                          <p:to>
                                            <p:strVal val="hidden"/>
                                          </p:to>
                                        </p:set>
                                      </p:childTnLst>
                                    </p:cTn>
                                  </p:par>
                                  <p:par>
                                    <p:cTn id="381" presetID="10" presetClass="exit" presetSubtype="0" fill="hold" nodeType="withEffect">
                                      <p:stCondLst>
                                        <p:cond delay="0"/>
                                      </p:stCondLst>
                                      <p:childTnLst>
                                        <p:animEffect transition="out" filter="fade">
                                          <p:cBhvr>
                                            <p:cTn id="382" dur="500"/>
                                            <p:tgtEl>
                                              <p:spTgt spid="114"/>
                                            </p:tgtEl>
                                          </p:cBhvr>
                                        </p:animEffect>
                                        <p:set>
                                          <p:cBhvr>
                                            <p:cTn id="383" dur="1" fill="hold">
                                              <p:stCondLst>
                                                <p:cond delay="499"/>
                                              </p:stCondLst>
                                            </p:cTn>
                                            <p:tgtEl>
                                              <p:spTgt spid="114"/>
                                            </p:tgtEl>
                                            <p:attrNameLst>
                                              <p:attrName>style.visibility</p:attrName>
                                            </p:attrNameLst>
                                          </p:cBhvr>
                                          <p:to>
                                            <p:strVal val="hidden"/>
                                          </p:to>
                                        </p:set>
                                      </p:childTnLst>
                                    </p:cTn>
                                  </p:par>
                                  <p:par>
                                    <p:cTn id="384" presetID="10" presetClass="exit" presetSubtype="0" fill="hold" nodeType="withEffect">
                                      <p:stCondLst>
                                        <p:cond delay="0"/>
                                      </p:stCondLst>
                                      <p:childTnLst>
                                        <p:animEffect transition="out" filter="fade">
                                          <p:cBhvr>
                                            <p:cTn id="385" dur="500"/>
                                            <p:tgtEl>
                                              <p:spTgt spid="115"/>
                                            </p:tgtEl>
                                          </p:cBhvr>
                                        </p:animEffect>
                                        <p:set>
                                          <p:cBhvr>
                                            <p:cTn id="386" dur="1" fill="hold">
                                              <p:stCondLst>
                                                <p:cond delay="499"/>
                                              </p:stCondLst>
                                            </p:cTn>
                                            <p:tgtEl>
                                              <p:spTgt spid="115"/>
                                            </p:tgtEl>
                                            <p:attrNameLst>
                                              <p:attrName>style.visibility</p:attrName>
                                            </p:attrNameLst>
                                          </p:cBhvr>
                                          <p:to>
                                            <p:strVal val="hidden"/>
                                          </p:to>
                                        </p:set>
                                      </p:childTnLst>
                                    </p:cTn>
                                  </p:par>
                                  <p:par>
                                    <p:cTn id="387" presetID="10" presetClass="exit" presetSubtype="0" fill="hold" grpId="1" nodeType="withEffect">
                                      <p:stCondLst>
                                        <p:cond delay="0"/>
                                      </p:stCondLst>
                                      <p:childTnLst>
                                        <p:animEffect transition="out" filter="fade">
                                          <p:cBhvr>
                                            <p:cTn id="388" dur="500"/>
                                            <p:tgtEl>
                                              <p:spTgt spid="161"/>
                                            </p:tgtEl>
                                          </p:cBhvr>
                                        </p:animEffect>
                                        <p:set>
                                          <p:cBhvr>
                                            <p:cTn id="389" dur="1" fill="hold">
                                              <p:stCondLst>
                                                <p:cond delay="499"/>
                                              </p:stCondLst>
                                            </p:cTn>
                                            <p:tgtEl>
                                              <p:spTgt spid="161"/>
                                            </p:tgtEl>
                                            <p:attrNameLst>
                                              <p:attrName>style.visibility</p:attrName>
                                            </p:attrNameLst>
                                          </p:cBhvr>
                                          <p:to>
                                            <p:strVal val="hidden"/>
                                          </p:to>
                                        </p:set>
                                      </p:childTnLst>
                                    </p:cTn>
                                  </p:par>
                                  <p:par>
                                    <p:cTn id="390" presetID="10" presetClass="exit" presetSubtype="0" fill="hold" grpId="1" nodeType="withEffect">
                                      <p:stCondLst>
                                        <p:cond delay="0"/>
                                      </p:stCondLst>
                                      <p:childTnLst>
                                        <p:animEffect transition="out" filter="fade">
                                          <p:cBhvr>
                                            <p:cTn id="391" dur="500"/>
                                            <p:tgtEl>
                                              <p:spTgt spid="116"/>
                                            </p:tgtEl>
                                          </p:cBhvr>
                                        </p:animEffect>
                                        <p:set>
                                          <p:cBhvr>
                                            <p:cTn id="392" dur="1" fill="hold">
                                              <p:stCondLst>
                                                <p:cond delay="499"/>
                                              </p:stCondLst>
                                            </p:cTn>
                                            <p:tgtEl>
                                              <p:spTgt spid="116"/>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68"/>
                                            </p:tgtEl>
                                            <p:attrNameLst>
                                              <p:attrName>style.visibility</p:attrName>
                                            </p:attrNameLst>
                                          </p:cBhvr>
                                          <p:to>
                                            <p:strVal val="visible"/>
                                          </p:to>
                                        </p:set>
                                        <p:animEffect transition="in" filter="wipe(left)">
                                          <p:cBhvr>
                                            <p:cTn id="397" dur="500"/>
                                            <p:tgtEl>
                                              <p:spTgt spid="168"/>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169"/>
                                            </p:tgtEl>
                                            <p:attrNameLst>
                                              <p:attrName>style.visibility</p:attrName>
                                            </p:attrNameLst>
                                          </p:cBhvr>
                                          <p:to>
                                            <p:strVal val="visible"/>
                                          </p:to>
                                        </p:set>
                                        <p:animEffect transition="in" filter="wipe(left)">
                                          <p:cBhvr>
                                            <p:cTn id="402" dur="500"/>
                                            <p:tgtEl>
                                              <p:spTgt spid="169"/>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170"/>
                                            </p:tgtEl>
                                            <p:attrNameLst>
                                              <p:attrName>style.visibility</p:attrName>
                                            </p:attrNameLst>
                                          </p:cBhvr>
                                          <p:to>
                                            <p:strVal val="visible"/>
                                          </p:to>
                                        </p:set>
                                        <p:animEffect transition="in" filter="wipe(left)">
                                          <p:cBhvr>
                                            <p:cTn id="407" dur="500"/>
                                            <p:tgtEl>
                                              <p:spTgt spid="170"/>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grpId="0" nodeType="clickEffect">
                                      <p:stCondLst>
                                        <p:cond delay="0"/>
                                      </p:stCondLst>
                                      <p:childTnLst>
                                        <p:set>
                                          <p:cBhvr>
                                            <p:cTn id="411" dur="1" fill="hold">
                                              <p:stCondLst>
                                                <p:cond delay="0"/>
                                              </p:stCondLst>
                                            </p:cTn>
                                            <p:tgtEl>
                                              <p:spTgt spid="171"/>
                                            </p:tgtEl>
                                            <p:attrNameLst>
                                              <p:attrName>style.visibility</p:attrName>
                                            </p:attrNameLst>
                                          </p:cBhvr>
                                          <p:to>
                                            <p:strVal val="visible"/>
                                          </p:to>
                                        </p:set>
                                        <p:animEffect transition="in" filter="wipe(left)">
                                          <p:cBhvr>
                                            <p:cTn id="412" dur="500"/>
                                            <p:tgtEl>
                                              <p:spTgt spid="171"/>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ntr" presetSubtype="8" fill="hold" grpId="0" nodeType="clickEffect">
                                      <p:stCondLst>
                                        <p:cond delay="0"/>
                                      </p:stCondLst>
                                      <p:childTnLst>
                                        <p:set>
                                          <p:cBhvr>
                                            <p:cTn id="416" dur="1" fill="hold">
                                              <p:stCondLst>
                                                <p:cond delay="0"/>
                                              </p:stCondLst>
                                            </p:cTn>
                                            <p:tgtEl>
                                              <p:spTgt spid="172"/>
                                            </p:tgtEl>
                                            <p:attrNameLst>
                                              <p:attrName>style.visibility</p:attrName>
                                            </p:attrNameLst>
                                          </p:cBhvr>
                                          <p:to>
                                            <p:strVal val="visible"/>
                                          </p:to>
                                        </p:set>
                                        <p:animEffect transition="in" filter="wipe(left)">
                                          <p:cBhvr>
                                            <p:cTn id="417" dur="500"/>
                                            <p:tgtEl>
                                              <p:spTgt spid="172"/>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173"/>
                                            </p:tgtEl>
                                            <p:attrNameLst>
                                              <p:attrName>style.visibility</p:attrName>
                                            </p:attrNameLst>
                                          </p:cBhvr>
                                          <p:to>
                                            <p:strVal val="visible"/>
                                          </p:to>
                                        </p:set>
                                        <p:animEffect transition="in" filter="wipe(left)">
                                          <p:cBhvr>
                                            <p:cTn id="422" dur="500"/>
                                            <p:tgtEl>
                                              <p:spTgt spid="173"/>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174"/>
                                            </p:tgtEl>
                                            <p:attrNameLst>
                                              <p:attrName>style.visibility</p:attrName>
                                            </p:attrNameLst>
                                          </p:cBhvr>
                                          <p:to>
                                            <p:strVal val="visible"/>
                                          </p:to>
                                        </p:set>
                                        <p:animEffect transition="in" filter="wipe(left)">
                                          <p:cBhvr>
                                            <p:cTn id="427" dur="500"/>
                                            <p:tgtEl>
                                              <p:spTgt spid="174"/>
                                            </p:tgtEl>
                                          </p:cBhvr>
                                        </p:animEffect>
                                      </p:childTnLst>
                                    </p:cTn>
                                  </p:par>
                                </p:childTnLst>
                              </p:cTn>
                            </p:par>
                          </p:childTnLst>
                        </p:cTn>
                      </p:par>
                      <p:par>
                        <p:cTn id="428" fill="hold">
                          <p:stCondLst>
                            <p:cond delay="indefinite"/>
                          </p:stCondLst>
                          <p:childTnLst>
                            <p:par>
                              <p:cTn id="429" fill="hold">
                                <p:stCondLst>
                                  <p:cond delay="0"/>
                                </p:stCondLst>
                                <p:childTnLst>
                                  <p:par>
                                    <p:cTn id="430" presetID="22" presetClass="entr" presetSubtype="8" fill="hold" grpId="0" nodeType="clickEffect">
                                      <p:stCondLst>
                                        <p:cond delay="0"/>
                                      </p:stCondLst>
                                      <p:childTnLst>
                                        <p:set>
                                          <p:cBhvr>
                                            <p:cTn id="431" dur="1" fill="hold">
                                              <p:stCondLst>
                                                <p:cond delay="0"/>
                                              </p:stCondLst>
                                            </p:cTn>
                                            <p:tgtEl>
                                              <p:spTgt spid="175"/>
                                            </p:tgtEl>
                                            <p:attrNameLst>
                                              <p:attrName>style.visibility</p:attrName>
                                            </p:attrNameLst>
                                          </p:cBhvr>
                                          <p:to>
                                            <p:strVal val="visible"/>
                                          </p:to>
                                        </p:set>
                                        <p:animEffect transition="in" filter="wipe(left)">
                                          <p:cBhvr>
                                            <p:cTn id="432" dur="500"/>
                                            <p:tgtEl>
                                              <p:spTgt spid="175"/>
                                            </p:tgtEl>
                                          </p:cBhvr>
                                        </p:animEffec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176"/>
                                            </p:tgtEl>
                                            <p:attrNameLst>
                                              <p:attrName>style.visibility</p:attrName>
                                            </p:attrNameLst>
                                          </p:cBhvr>
                                          <p:to>
                                            <p:strVal val="visible"/>
                                          </p:to>
                                        </p:set>
                                        <p:animEffect transition="in" filter="wipe(left)">
                                          <p:cBhvr>
                                            <p:cTn id="437" dur="500"/>
                                            <p:tgtEl>
                                              <p:spTgt spid="176"/>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180"/>
                                            </p:tgtEl>
                                            <p:attrNameLst>
                                              <p:attrName>style.visibility</p:attrName>
                                            </p:attrNameLst>
                                          </p:cBhvr>
                                          <p:to>
                                            <p:strVal val="visible"/>
                                          </p:to>
                                        </p:set>
                                        <p:animEffect transition="in" filter="wipe(left)">
                                          <p:cBhvr>
                                            <p:cTn id="442" dur="500"/>
                                            <p:tgtEl>
                                              <p:spTgt spid="180"/>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179"/>
                                            </p:tgtEl>
                                            <p:attrNameLst>
                                              <p:attrName>style.visibility</p:attrName>
                                            </p:attrNameLst>
                                          </p:cBhvr>
                                          <p:to>
                                            <p:strVal val="visible"/>
                                          </p:to>
                                        </p:set>
                                        <p:animEffect transition="in" filter="wipe(left)">
                                          <p:cBhvr>
                                            <p:cTn id="447" dur="500"/>
                                            <p:tgtEl>
                                              <p:spTgt spid="179"/>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8" fill="hold" grpId="0" nodeType="clickEffect">
                                      <p:stCondLst>
                                        <p:cond delay="0"/>
                                      </p:stCondLst>
                                      <p:childTnLst>
                                        <p:set>
                                          <p:cBhvr>
                                            <p:cTn id="451" dur="1" fill="hold">
                                              <p:stCondLst>
                                                <p:cond delay="0"/>
                                              </p:stCondLst>
                                            </p:cTn>
                                            <p:tgtEl>
                                              <p:spTgt spid="181"/>
                                            </p:tgtEl>
                                            <p:attrNameLst>
                                              <p:attrName>style.visibility</p:attrName>
                                            </p:attrNameLst>
                                          </p:cBhvr>
                                          <p:to>
                                            <p:strVal val="visible"/>
                                          </p:to>
                                        </p:set>
                                        <p:animEffect transition="in" filter="wipe(left)">
                                          <p:cBhvr>
                                            <p:cTn id="452" dur="500"/>
                                            <p:tgtEl>
                                              <p:spTgt spid="181"/>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8" fill="hold" grpId="0" nodeType="clickEffect">
                                      <p:stCondLst>
                                        <p:cond delay="0"/>
                                      </p:stCondLst>
                                      <p:childTnLst>
                                        <p:set>
                                          <p:cBhvr>
                                            <p:cTn id="456" dur="1" fill="hold">
                                              <p:stCondLst>
                                                <p:cond delay="0"/>
                                              </p:stCondLst>
                                            </p:cTn>
                                            <p:tgtEl>
                                              <p:spTgt spid="182"/>
                                            </p:tgtEl>
                                            <p:attrNameLst>
                                              <p:attrName>style.visibility</p:attrName>
                                            </p:attrNameLst>
                                          </p:cBhvr>
                                          <p:to>
                                            <p:strVal val="visible"/>
                                          </p:to>
                                        </p:set>
                                        <p:animEffect transition="in" filter="wipe(left)">
                                          <p:cBhvr>
                                            <p:cTn id="457" dur="500"/>
                                            <p:tgtEl>
                                              <p:spTgt spid="182"/>
                                            </p:tgtEl>
                                          </p:cBhvr>
                                        </p:animEffect>
                                      </p:childTnLst>
                                    </p:cTn>
                                  </p:par>
                                </p:childTnLst>
                              </p:cTn>
                            </p:par>
                          </p:childTnLst>
                        </p:cTn>
                      </p:par>
                      <p:par>
                        <p:cTn id="458" fill="hold">
                          <p:stCondLst>
                            <p:cond delay="indefinite"/>
                          </p:stCondLst>
                          <p:childTnLst>
                            <p:par>
                              <p:cTn id="459" fill="hold">
                                <p:stCondLst>
                                  <p:cond delay="0"/>
                                </p:stCondLst>
                                <p:childTnLst>
                                  <p:par>
                                    <p:cTn id="460" presetID="22" presetClass="entr" presetSubtype="8" fill="hold" grpId="0" nodeType="clickEffect">
                                      <p:stCondLst>
                                        <p:cond delay="0"/>
                                      </p:stCondLst>
                                      <p:childTnLst>
                                        <p:set>
                                          <p:cBhvr>
                                            <p:cTn id="461" dur="1" fill="hold">
                                              <p:stCondLst>
                                                <p:cond delay="0"/>
                                              </p:stCondLst>
                                            </p:cTn>
                                            <p:tgtEl>
                                              <p:spTgt spid="204"/>
                                            </p:tgtEl>
                                            <p:attrNameLst>
                                              <p:attrName>style.visibility</p:attrName>
                                            </p:attrNameLst>
                                          </p:cBhvr>
                                          <p:to>
                                            <p:strVal val="visible"/>
                                          </p:to>
                                        </p:set>
                                        <p:animEffect transition="in" filter="wipe(left)">
                                          <p:cBhvr>
                                            <p:cTn id="462" dur="500"/>
                                            <p:tgtEl>
                                              <p:spTgt spid="204"/>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8" fill="hold" grpId="0" nodeType="clickEffect">
                                      <p:stCondLst>
                                        <p:cond delay="0"/>
                                      </p:stCondLst>
                                      <p:childTnLst>
                                        <p:set>
                                          <p:cBhvr>
                                            <p:cTn id="466" dur="1" fill="hold">
                                              <p:stCondLst>
                                                <p:cond delay="0"/>
                                              </p:stCondLst>
                                            </p:cTn>
                                            <p:tgtEl>
                                              <p:spTgt spid="203"/>
                                            </p:tgtEl>
                                            <p:attrNameLst>
                                              <p:attrName>style.visibility</p:attrName>
                                            </p:attrNameLst>
                                          </p:cBhvr>
                                          <p:to>
                                            <p:strVal val="visible"/>
                                          </p:to>
                                        </p:set>
                                        <p:animEffect transition="in" filter="wipe(left)">
                                          <p:cBhvr>
                                            <p:cTn id="467" dur="500"/>
                                            <p:tgtEl>
                                              <p:spTgt spid="203"/>
                                            </p:tgtEl>
                                          </p:cBhvr>
                                        </p:animEffect>
                                      </p:childTnLst>
                                    </p:cTn>
                                  </p:par>
                                </p:childTnLst>
                              </p:cTn>
                            </p:par>
                          </p:childTnLst>
                        </p:cTn>
                      </p:par>
                      <p:par>
                        <p:cTn id="468" fill="hold">
                          <p:stCondLst>
                            <p:cond delay="indefinite"/>
                          </p:stCondLst>
                          <p:childTnLst>
                            <p:par>
                              <p:cTn id="469" fill="hold">
                                <p:stCondLst>
                                  <p:cond delay="0"/>
                                </p:stCondLst>
                                <p:childTnLst>
                                  <p:par>
                                    <p:cTn id="470" presetID="22" presetClass="entr" presetSubtype="8" fill="hold" grpId="0" nodeType="clickEffect">
                                      <p:stCondLst>
                                        <p:cond delay="0"/>
                                      </p:stCondLst>
                                      <p:childTnLst>
                                        <p:set>
                                          <p:cBhvr>
                                            <p:cTn id="471" dur="1" fill="hold">
                                              <p:stCondLst>
                                                <p:cond delay="0"/>
                                              </p:stCondLst>
                                            </p:cTn>
                                            <p:tgtEl>
                                              <p:spTgt spid="202"/>
                                            </p:tgtEl>
                                            <p:attrNameLst>
                                              <p:attrName>style.visibility</p:attrName>
                                            </p:attrNameLst>
                                          </p:cBhvr>
                                          <p:to>
                                            <p:strVal val="visible"/>
                                          </p:to>
                                        </p:set>
                                        <p:animEffect transition="in" filter="wipe(left)">
                                          <p:cBhvr>
                                            <p:cTn id="472" dur="500"/>
                                            <p:tgtEl>
                                              <p:spTgt spid="202"/>
                                            </p:tgtEl>
                                          </p:cBhvr>
                                        </p:animEffect>
                                      </p:childTnLst>
                                    </p:cTn>
                                  </p:par>
                                </p:childTnLst>
                              </p:cTn>
                            </p:par>
                          </p:childTnLst>
                        </p:cTn>
                      </p:par>
                      <p:par>
                        <p:cTn id="473" fill="hold">
                          <p:stCondLst>
                            <p:cond delay="indefinite"/>
                          </p:stCondLst>
                          <p:childTnLst>
                            <p:par>
                              <p:cTn id="474" fill="hold">
                                <p:stCondLst>
                                  <p:cond delay="0"/>
                                </p:stCondLst>
                                <p:childTnLst>
                                  <p:par>
                                    <p:cTn id="475" presetID="22" presetClass="entr" presetSubtype="8" fill="hold" grpId="0" nodeType="clickEffect">
                                      <p:stCondLst>
                                        <p:cond delay="0"/>
                                      </p:stCondLst>
                                      <p:childTnLst>
                                        <p:set>
                                          <p:cBhvr>
                                            <p:cTn id="476" dur="1" fill="hold">
                                              <p:stCondLst>
                                                <p:cond delay="0"/>
                                              </p:stCondLst>
                                            </p:cTn>
                                            <p:tgtEl>
                                              <p:spTgt spid="184"/>
                                            </p:tgtEl>
                                            <p:attrNameLst>
                                              <p:attrName>style.visibility</p:attrName>
                                            </p:attrNameLst>
                                          </p:cBhvr>
                                          <p:to>
                                            <p:strVal val="visible"/>
                                          </p:to>
                                        </p:set>
                                        <p:animEffect transition="in" filter="wipe(left)">
                                          <p:cBhvr>
                                            <p:cTn id="477" dur="500"/>
                                            <p:tgtEl>
                                              <p:spTgt spid="184"/>
                                            </p:tgtEl>
                                          </p:cBhvr>
                                        </p:animEffect>
                                      </p:childTnLst>
                                    </p:cTn>
                                  </p:par>
                                </p:childTnLst>
                              </p:cTn>
                            </p:par>
                          </p:childTnLst>
                        </p:cTn>
                      </p:par>
                      <p:par>
                        <p:cTn id="478" fill="hold">
                          <p:stCondLst>
                            <p:cond delay="indefinite"/>
                          </p:stCondLst>
                          <p:childTnLst>
                            <p:par>
                              <p:cTn id="479" fill="hold">
                                <p:stCondLst>
                                  <p:cond delay="0"/>
                                </p:stCondLst>
                                <p:childTnLst>
                                  <p:par>
                                    <p:cTn id="480" presetID="22" presetClass="entr" presetSubtype="8" fill="hold" grpId="0" nodeType="clickEffect">
                                      <p:stCondLst>
                                        <p:cond delay="0"/>
                                      </p:stCondLst>
                                      <p:childTnLst>
                                        <p:set>
                                          <p:cBhvr>
                                            <p:cTn id="481" dur="1" fill="hold">
                                              <p:stCondLst>
                                                <p:cond delay="0"/>
                                              </p:stCondLst>
                                            </p:cTn>
                                            <p:tgtEl>
                                              <p:spTgt spid="183"/>
                                            </p:tgtEl>
                                            <p:attrNameLst>
                                              <p:attrName>style.visibility</p:attrName>
                                            </p:attrNameLst>
                                          </p:cBhvr>
                                          <p:to>
                                            <p:strVal val="visible"/>
                                          </p:to>
                                        </p:set>
                                        <p:animEffect transition="in" filter="wipe(left)">
                                          <p:cBhvr>
                                            <p:cTn id="482" dur="500"/>
                                            <p:tgtEl>
                                              <p:spTgt spid="183"/>
                                            </p:tgtEl>
                                          </p:cBhvr>
                                        </p:animEffect>
                                      </p:childTnLst>
                                    </p:cTn>
                                  </p:par>
                                </p:childTnLst>
                              </p:cTn>
                            </p:par>
                          </p:childTnLst>
                        </p:cTn>
                      </p:par>
                      <p:par>
                        <p:cTn id="483" fill="hold">
                          <p:stCondLst>
                            <p:cond delay="indefinite"/>
                          </p:stCondLst>
                          <p:childTnLst>
                            <p:par>
                              <p:cTn id="484" fill="hold">
                                <p:stCondLst>
                                  <p:cond delay="0"/>
                                </p:stCondLst>
                                <p:childTnLst>
                                  <p:par>
                                    <p:cTn id="485" presetID="22" presetClass="entr" presetSubtype="8" fill="hold" grpId="0" nodeType="clickEffect">
                                      <p:stCondLst>
                                        <p:cond delay="0"/>
                                      </p:stCondLst>
                                      <p:childTnLst>
                                        <p:set>
                                          <p:cBhvr>
                                            <p:cTn id="486" dur="1" fill="hold">
                                              <p:stCondLst>
                                                <p:cond delay="0"/>
                                              </p:stCondLst>
                                            </p:cTn>
                                            <p:tgtEl>
                                              <p:spTgt spid="185"/>
                                            </p:tgtEl>
                                            <p:attrNameLst>
                                              <p:attrName>style.visibility</p:attrName>
                                            </p:attrNameLst>
                                          </p:cBhvr>
                                          <p:to>
                                            <p:strVal val="visible"/>
                                          </p:to>
                                        </p:set>
                                        <p:animEffect transition="in" filter="wipe(left)">
                                          <p:cBhvr>
                                            <p:cTn id="487" dur="500"/>
                                            <p:tgtEl>
                                              <p:spTgt spid="185"/>
                                            </p:tgtEl>
                                          </p:cBhvr>
                                        </p:animEffect>
                                      </p:childTnLst>
                                    </p:cTn>
                                  </p:par>
                                </p:childTnLst>
                              </p:cTn>
                            </p:par>
                          </p:childTnLst>
                        </p:cTn>
                      </p:par>
                      <p:par>
                        <p:cTn id="488" fill="hold">
                          <p:stCondLst>
                            <p:cond delay="indefinite"/>
                          </p:stCondLst>
                          <p:childTnLst>
                            <p:par>
                              <p:cTn id="489" fill="hold">
                                <p:stCondLst>
                                  <p:cond delay="0"/>
                                </p:stCondLst>
                                <p:childTnLst>
                                  <p:par>
                                    <p:cTn id="490" presetID="22" presetClass="entr" presetSubtype="8" fill="hold" grpId="0" nodeType="clickEffect">
                                      <p:stCondLst>
                                        <p:cond delay="0"/>
                                      </p:stCondLst>
                                      <p:childTnLst>
                                        <p:set>
                                          <p:cBhvr>
                                            <p:cTn id="491" dur="1" fill="hold">
                                              <p:stCondLst>
                                                <p:cond delay="0"/>
                                              </p:stCondLst>
                                            </p:cTn>
                                            <p:tgtEl>
                                              <p:spTgt spid="186"/>
                                            </p:tgtEl>
                                            <p:attrNameLst>
                                              <p:attrName>style.visibility</p:attrName>
                                            </p:attrNameLst>
                                          </p:cBhvr>
                                          <p:to>
                                            <p:strVal val="visible"/>
                                          </p:to>
                                        </p:set>
                                        <p:animEffect transition="in" filter="wipe(left)">
                                          <p:cBhvr>
                                            <p:cTn id="492" dur="500"/>
                                            <p:tgtEl>
                                              <p:spTgt spid="186"/>
                                            </p:tgtEl>
                                          </p:cBhvr>
                                        </p:animEffect>
                                      </p:childTnLst>
                                    </p:cTn>
                                  </p:par>
                                </p:childTnLst>
                              </p:cTn>
                            </p:par>
                          </p:childTnLst>
                        </p:cTn>
                      </p:par>
                      <p:par>
                        <p:cTn id="493" fill="hold">
                          <p:stCondLst>
                            <p:cond delay="indefinite"/>
                          </p:stCondLst>
                          <p:childTnLst>
                            <p:par>
                              <p:cTn id="494" fill="hold">
                                <p:stCondLst>
                                  <p:cond delay="0"/>
                                </p:stCondLst>
                                <p:childTnLst>
                                  <p:par>
                                    <p:cTn id="495" presetID="22" presetClass="entr" presetSubtype="8" fill="hold" grpId="0" nodeType="clickEffect">
                                      <p:stCondLst>
                                        <p:cond delay="0"/>
                                      </p:stCondLst>
                                      <p:childTnLst>
                                        <p:set>
                                          <p:cBhvr>
                                            <p:cTn id="496" dur="1" fill="hold">
                                              <p:stCondLst>
                                                <p:cond delay="0"/>
                                              </p:stCondLst>
                                            </p:cTn>
                                            <p:tgtEl>
                                              <p:spTgt spid="187"/>
                                            </p:tgtEl>
                                            <p:attrNameLst>
                                              <p:attrName>style.visibility</p:attrName>
                                            </p:attrNameLst>
                                          </p:cBhvr>
                                          <p:to>
                                            <p:strVal val="visible"/>
                                          </p:to>
                                        </p:set>
                                        <p:animEffect transition="in" filter="wipe(left)">
                                          <p:cBhvr>
                                            <p:cTn id="497" dur="500"/>
                                            <p:tgtEl>
                                              <p:spTgt spid="187"/>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8" fill="hold" grpId="0" nodeType="clickEffect">
                                      <p:stCondLst>
                                        <p:cond delay="0"/>
                                      </p:stCondLst>
                                      <p:childTnLst>
                                        <p:set>
                                          <p:cBhvr>
                                            <p:cTn id="501" dur="1" fill="hold">
                                              <p:stCondLst>
                                                <p:cond delay="0"/>
                                              </p:stCondLst>
                                            </p:cTn>
                                            <p:tgtEl>
                                              <p:spTgt spid="188"/>
                                            </p:tgtEl>
                                            <p:attrNameLst>
                                              <p:attrName>style.visibility</p:attrName>
                                            </p:attrNameLst>
                                          </p:cBhvr>
                                          <p:to>
                                            <p:strVal val="visible"/>
                                          </p:to>
                                        </p:set>
                                        <p:animEffect transition="in" filter="wipe(left)">
                                          <p:cBhvr>
                                            <p:cTn id="502" dur="500"/>
                                            <p:tgtEl>
                                              <p:spTgt spid="188"/>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8" fill="hold" grpId="0" nodeType="clickEffect">
                                      <p:stCondLst>
                                        <p:cond delay="0"/>
                                      </p:stCondLst>
                                      <p:childTnLst>
                                        <p:set>
                                          <p:cBhvr>
                                            <p:cTn id="506" dur="1" fill="hold">
                                              <p:stCondLst>
                                                <p:cond delay="0"/>
                                              </p:stCondLst>
                                            </p:cTn>
                                            <p:tgtEl>
                                              <p:spTgt spid="189"/>
                                            </p:tgtEl>
                                            <p:attrNameLst>
                                              <p:attrName>style.visibility</p:attrName>
                                            </p:attrNameLst>
                                          </p:cBhvr>
                                          <p:to>
                                            <p:strVal val="visible"/>
                                          </p:to>
                                        </p:set>
                                        <p:animEffect transition="in" filter="wipe(left)">
                                          <p:cBhvr>
                                            <p:cTn id="507" dur="500"/>
                                            <p:tgtEl>
                                              <p:spTgt spid="189"/>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8" fill="hold" grpId="0" nodeType="clickEffect">
                                      <p:stCondLst>
                                        <p:cond delay="0"/>
                                      </p:stCondLst>
                                      <p:childTnLst>
                                        <p:set>
                                          <p:cBhvr>
                                            <p:cTn id="511" dur="1" fill="hold">
                                              <p:stCondLst>
                                                <p:cond delay="0"/>
                                              </p:stCondLst>
                                            </p:cTn>
                                            <p:tgtEl>
                                              <p:spTgt spid="191"/>
                                            </p:tgtEl>
                                            <p:attrNameLst>
                                              <p:attrName>style.visibility</p:attrName>
                                            </p:attrNameLst>
                                          </p:cBhvr>
                                          <p:to>
                                            <p:strVal val="visible"/>
                                          </p:to>
                                        </p:set>
                                        <p:animEffect transition="in" filter="wipe(left)">
                                          <p:cBhvr>
                                            <p:cTn id="512" dur="500"/>
                                            <p:tgtEl>
                                              <p:spTgt spid="191"/>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8" fill="hold" grpId="0" nodeType="clickEffect">
                                      <p:stCondLst>
                                        <p:cond delay="0"/>
                                      </p:stCondLst>
                                      <p:childTnLst>
                                        <p:set>
                                          <p:cBhvr>
                                            <p:cTn id="516" dur="1" fill="hold">
                                              <p:stCondLst>
                                                <p:cond delay="0"/>
                                              </p:stCondLst>
                                            </p:cTn>
                                            <p:tgtEl>
                                              <p:spTgt spid="190"/>
                                            </p:tgtEl>
                                            <p:attrNameLst>
                                              <p:attrName>style.visibility</p:attrName>
                                            </p:attrNameLst>
                                          </p:cBhvr>
                                          <p:to>
                                            <p:strVal val="visible"/>
                                          </p:to>
                                        </p:set>
                                        <p:animEffect transition="in" filter="wipe(left)">
                                          <p:cBhvr>
                                            <p:cTn id="517" dur="500"/>
                                            <p:tgtEl>
                                              <p:spTgt spid="190"/>
                                            </p:tgtEl>
                                          </p:cBhvr>
                                        </p:animEffect>
                                      </p:childTnLst>
                                    </p:cTn>
                                  </p:par>
                                </p:childTnLst>
                              </p:cTn>
                            </p:par>
                          </p:childTnLst>
                        </p:cTn>
                      </p:par>
                      <p:par>
                        <p:cTn id="518" fill="hold">
                          <p:stCondLst>
                            <p:cond delay="indefinite"/>
                          </p:stCondLst>
                          <p:childTnLst>
                            <p:par>
                              <p:cTn id="519" fill="hold">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192"/>
                                            </p:tgtEl>
                                            <p:attrNameLst>
                                              <p:attrName>style.visibility</p:attrName>
                                            </p:attrNameLst>
                                          </p:cBhvr>
                                          <p:to>
                                            <p:strVal val="visible"/>
                                          </p:to>
                                        </p:set>
                                        <p:animEffect transition="in" filter="wipe(left)">
                                          <p:cBhvr>
                                            <p:cTn id="522" dur="500"/>
                                            <p:tgtEl>
                                              <p:spTgt spid="192"/>
                                            </p:tgtEl>
                                          </p:cBhvr>
                                        </p:animEffect>
                                      </p:childTnLst>
                                    </p:cTn>
                                  </p:par>
                                </p:childTnLst>
                              </p:cTn>
                            </p:par>
                          </p:childTnLst>
                        </p:cTn>
                      </p:par>
                      <p:par>
                        <p:cTn id="523" fill="hold">
                          <p:stCondLst>
                            <p:cond delay="indefinite"/>
                          </p:stCondLst>
                          <p:childTnLst>
                            <p:par>
                              <p:cTn id="524" fill="hold">
                                <p:stCondLst>
                                  <p:cond delay="0"/>
                                </p:stCondLst>
                                <p:childTnLst>
                                  <p:par>
                                    <p:cTn id="525" presetID="22" presetClass="entr" presetSubtype="8" fill="hold" grpId="0" nodeType="clickEffect">
                                      <p:stCondLst>
                                        <p:cond delay="0"/>
                                      </p:stCondLst>
                                      <p:childTnLst>
                                        <p:set>
                                          <p:cBhvr>
                                            <p:cTn id="526" dur="1" fill="hold">
                                              <p:stCondLst>
                                                <p:cond delay="0"/>
                                              </p:stCondLst>
                                            </p:cTn>
                                            <p:tgtEl>
                                              <p:spTgt spid="193"/>
                                            </p:tgtEl>
                                            <p:attrNameLst>
                                              <p:attrName>style.visibility</p:attrName>
                                            </p:attrNameLst>
                                          </p:cBhvr>
                                          <p:to>
                                            <p:strVal val="visible"/>
                                          </p:to>
                                        </p:set>
                                        <p:animEffect transition="in" filter="wipe(left)">
                                          <p:cBhvr>
                                            <p:cTn id="527" dur="500"/>
                                            <p:tgtEl>
                                              <p:spTgt spid="193"/>
                                            </p:tgtEl>
                                          </p:cBhvr>
                                        </p:animEffect>
                                      </p:childTnLst>
                                    </p:cTn>
                                  </p:par>
                                </p:childTnLst>
                              </p:cTn>
                            </p:par>
                          </p:childTnLst>
                        </p:cTn>
                      </p:par>
                      <p:par>
                        <p:cTn id="528" fill="hold">
                          <p:stCondLst>
                            <p:cond delay="indefinite"/>
                          </p:stCondLst>
                          <p:childTnLst>
                            <p:par>
                              <p:cTn id="529" fill="hold">
                                <p:stCondLst>
                                  <p:cond delay="0"/>
                                </p:stCondLst>
                                <p:childTnLst>
                                  <p:par>
                                    <p:cTn id="530" presetID="22" presetClass="entr" presetSubtype="8" fill="hold" grpId="0" nodeType="clickEffect">
                                      <p:stCondLst>
                                        <p:cond delay="0"/>
                                      </p:stCondLst>
                                      <p:childTnLst>
                                        <p:set>
                                          <p:cBhvr>
                                            <p:cTn id="531" dur="1" fill="hold">
                                              <p:stCondLst>
                                                <p:cond delay="0"/>
                                              </p:stCondLst>
                                            </p:cTn>
                                            <p:tgtEl>
                                              <p:spTgt spid="194"/>
                                            </p:tgtEl>
                                            <p:attrNameLst>
                                              <p:attrName>style.visibility</p:attrName>
                                            </p:attrNameLst>
                                          </p:cBhvr>
                                          <p:to>
                                            <p:strVal val="visible"/>
                                          </p:to>
                                        </p:set>
                                        <p:animEffect transition="in" filter="wipe(left)">
                                          <p:cBhvr>
                                            <p:cTn id="532" dur="500"/>
                                            <p:tgtEl>
                                              <p:spTgt spid="194"/>
                                            </p:tgtEl>
                                          </p:cBhvr>
                                        </p:animEffect>
                                      </p:childTnLst>
                                    </p:cTn>
                                  </p:par>
                                </p:childTnLst>
                              </p:cTn>
                            </p:par>
                          </p:childTnLst>
                        </p:cTn>
                      </p:par>
                      <p:par>
                        <p:cTn id="533" fill="hold">
                          <p:stCondLst>
                            <p:cond delay="indefinite"/>
                          </p:stCondLst>
                          <p:childTnLst>
                            <p:par>
                              <p:cTn id="534" fill="hold">
                                <p:stCondLst>
                                  <p:cond delay="0"/>
                                </p:stCondLst>
                                <p:childTnLst>
                                  <p:par>
                                    <p:cTn id="535" presetID="22" presetClass="entr" presetSubtype="8" fill="hold" grpId="0" nodeType="clickEffect">
                                      <p:stCondLst>
                                        <p:cond delay="0"/>
                                      </p:stCondLst>
                                      <p:childTnLst>
                                        <p:set>
                                          <p:cBhvr>
                                            <p:cTn id="536" dur="1" fill="hold">
                                              <p:stCondLst>
                                                <p:cond delay="0"/>
                                              </p:stCondLst>
                                            </p:cTn>
                                            <p:tgtEl>
                                              <p:spTgt spid="195"/>
                                            </p:tgtEl>
                                            <p:attrNameLst>
                                              <p:attrName>style.visibility</p:attrName>
                                            </p:attrNameLst>
                                          </p:cBhvr>
                                          <p:to>
                                            <p:strVal val="visible"/>
                                          </p:to>
                                        </p:set>
                                        <p:animEffect transition="in" filter="wipe(left)">
                                          <p:cBhvr>
                                            <p:cTn id="537" dur="500"/>
                                            <p:tgtEl>
                                              <p:spTgt spid="195"/>
                                            </p:tgtEl>
                                          </p:cBhvr>
                                        </p:animEffect>
                                      </p:childTnLst>
                                    </p:cTn>
                                  </p:par>
                                </p:childTnLst>
                              </p:cTn>
                            </p:par>
                          </p:childTnLst>
                        </p:cTn>
                      </p:par>
                      <p:par>
                        <p:cTn id="538" fill="hold">
                          <p:stCondLst>
                            <p:cond delay="indefinite"/>
                          </p:stCondLst>
                          <p:childTnLst>
                            <p:par>
                              <p:cTn id="539" fill="hold">
                                <p:stCondLst>
                                  <p:cond delay="0"/>
                                </p:stCondLst>
                                <p:childTnLst>
                                  <p:par>
                                    <p:cTn id="540" presetID="22" presetClass="entr" presetSubtype="8" fill="hold" grpId="0" nodeType="clickEffect">
                                      <p:stCondLst>
                                        <p:cond delay="0"/>
                                      </p:stCondLst>
                                      <p:childTnLst>
                                        <p:set>
                                          <p:cBhvr>
                                            <p:cTn id="541" dur="1" fill="hold">
                                              <p:stCondLst>
                                                <p:cond delay="0"/>
                                              </p:stCondLst>
                                            </p:cTn>
                                            <p:tgtEl>
                                              <p:spTgt spid="196"/>
                                            </p:tgtEl>
                                            <p:attrNameLst>
                                              <p:attrName>style.visibility</p:attrName>
                                            </p:attrNameLst>
                                          </p:cBhvr>
                                          <p:to>
                                            <p:strVal val="visible"/>
                                          </p:to>
                                        </p:set>
                                        <p:animEffect transition="in" filter="wipe(left)">
                                          <p:cBhvr>
                                            <p:cTn id="542" dur="500"/>
                                            <p:tgtEl>
                                              <p:spTgt spid="196"/>
                                            </p:tgtEl>
                                          </p:cBhvr>
                                        </p:animEffect>
                                      </p:childTnLst>
                                    </p:cTn>
                                  </p:par>
                                </p:childTnLst>
                              </p:cTn>
                            </p:par>
                          </p:childTnLst>
                        </p:cTn>
                      </p:par>
                      <p:par>
                        <p:cTn id="543" fill="hold">
                          <p:stCondLst>
                            <p:cond delay="indefinite"/>
                          </p:stCondLst>
                          <p:childTnLst>
                            <p:par>
                              <p:cTn id="544" fill="hold">
                                <p:stCondLst>
                                  <p:cond delay="0"/>
                                </p:stCondLst>
                                <p:childTnLst>
                                  <p:par>
                                    <p:cTn id="545" presetID="22" presetClass="entr" presetSubtype="8" fill="hold" grpId="0" nodeType="clickEffect">
                                      <p:stCondLst>
                                        <p:cond delay="0"/>
                                      </p:stCondLst>
                                      <p:childTnLst>
                                        <p:set>
                                          <p:cBhvr>
                                            <p:cTn id="546" dur="1" fill="hold">
                                              <p:stCondLst>
                                                <p:cond delay="0"/>
                                              </p:stCondLst>
                                            </p:cTn>
                                            <p:tgtEl>
                                              <p:spTgt spid="199"/>
                                            </p:tgtEl>
                                            <p:attrNameLst>
                                              <p:attrName>style.visibility</p:attrName>
                                            </p:attrNameLst>
                                          </p:cBhvr>
                                          <p:to>
                                            <p:strVal val="visible"/>
                                          </p:to>
                                        </p:set>
                                        <p:animEffect transition="in" filter="wipe(left)">
                                          <p:cBhvr>
                                            <p:cTn id="547" dur="500"/>
                                            <p:tgtEl>
                                              <p:spTgt spid="199"/>
                                            </p:tgtEl>
                                          </p:cBhvr>
                                        </p:animEffect>
                                      </p:childTnLst>
                                    </p:cTn>
                                  </p:par>
                                </p:childTnLst>
                              </p:cTn>
                            </p:par>
                          </p:childTnLst>
                        </p:cTn>
                      </p:par>
                      <p:par>
                        <p:cTn id="548" fill="hold">
                          <p:stCondLst>
                            <p:cond delay="indefinite"/>
                          </p:stCondLst>
                          <p:childTnLst>
                            <p:par>
                              <p:cTn id="549" fill="hold">
                                <p:stCondLst>
                                  <p:cond delay="0"/>
                                </p:stCondLst>
                                <p:childTnLst>
                                  <p:par>
                                    <p:cTn id="550" presetID="22" presetClass="entr" presetSubtype="8" fill="hold" grpId="0" nodeType="clickEffect">
                                      <p:stCondLst>
                                        <p:cond delay="0"/>
                                      </p:stCondLst>
                                      <p:childTnLst>
                                        <p:set>
                                          <p:cBhvr>
                                            <p:cTn id="551" dur="1" fill="hold">
                                              <p:stCondLst>
                                                <p:cond delay="0"/>
                                              </p:stCondLst>
                                            </p:cTn>
                                            <p:tgtEl>
                                              <p:spTgt spid="198"/>
                                            </p:tgtEl>
                                            <p:attrNameLst>
                                              <p:attrName>style.visibility</p:attrName>
                                            </p:attrNameLst>
                                          </p:cBhvr>
                                          <p:to>
                                            <p:strVal val="visible"/>
                                          </p:to>
                                        </p:set>
                                        <p:animEffect transition="in" filter="wipe(left)">
                                          <p:cBhvr>
                                            <p:cTn id="552" dur="500"/>
                                            <p:tgtEl>
                                              <p:spTgt spid="198"/>
                                            </p:tgtEl>
                                          </p:cBhvr>
                                        </p:animEffect>
                                      </p:childTnLst>
                                    </p:cTn>
                                  </p:par>
                                </p:childTnLst>
                              </p:cTn>
                            </p:par>
                          </p:childTnLst>
                        </p:cTn>
                      </p:par>
                      <p:par>
                        <p:cTn id="553" fill="hold">
                          <p:stCondLst>
                            <p:cond delay="indefinite"/>
                          </p:stCondLst>
                          <p:childTnLst>
                            <p:par>
                              <p:cTn id="554" fill="hold">
                                <p:stCondLst>
                                  <p:cond delay="0"/>
                                </p:stCondLst>
                                <p:childTnLst>
                                  <p:par>
                                    <p:cTn id="555" presetID="22" presetClass="entr" presetSubtype="8" fill="hold" grpId="0" nodeType="clickEffect">
                                      <p:stCondLst>
                                        <p:cond delay="0"/>
                                      </p:stCondLst>
                                      <p:childTnLst>
                                        <p:set>
                                          <p:cBhvr>
                                            <p:cTn id="556" dur="1" fill="hold">
                                              <p:stCondLst>
                                                <p:cond delay="0"/>
                                              </p:stCondLst>
                                            </p:cTn>
                                            <p:tgtEl>
                                              <p:spTgt spid="197"/>
                                            </p:tgtEl>
                                            <p:attrNameLst>
                                              <p:attrName>style.visibility</p:attrName>
                                            </p:attrNameLst>
                                          </p:cBhvr>
                                          <p:to>
                                            <p:strVal val="visible"/>
                                          </p:to>
                                        </p:set>
                                        <p:animEffect transition="in" filter="wipe(left)">
                                          <p:cBhvr>
                                            <p:cTn id="557" dur="500"/>
                                            <p:tgtEl>
                                              <p:spTgt spid="197"/>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8" fill="hold" grpId="0" nodeType="clickEffect">
                                      <p:stCondLst>
                                        <p:cond delay="0"/>
                                      </p:stCondLst>
                                      <p:childTnLst>
                                        <p:set>
                                          <p:cBhvr>
                                            <p:cTn id="561" dur="1" fill="hold">
                                              <p:stCondLst>
                                                <p:cond delay="0"/>
                                              </p:stCondLst>
                                            </p:cTn>
                                            <p:tgtEl>
                                              <p:spTgt spid="200"/>
                                            </p:tgtEl>
                                            <p:attrNameLst>
                                              <p:attrName>style.visibility</p:attrName>
                                            </p:attrNameLst>
                                          </p:cBhvr>
                                          <p:to>
                                            <p:strVal val="visible"/>
                                          </p:to>
                                        </p:set>
                                        <p:animEffect transition="in" filter="wipe(left)">
                                          <p:cBhvr>
                                            <p:cTn id="562" dur="500"/>
                                            <p:tgtEl>
                                              <p:spTgt spid="200"/>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201"/>
                                            </p:tgtEl>
                                            <p:attrNameLst>
                                              <p:attrName>style.visibility</p:attrName>
                                            </p:attrNameLst>
                                          </p:cBhvr>
                                          <p:to>
                                            <p:strVal val="visible"/>
                                          </p:to>
                                        </p:set>
                                        <p:animEffect transition="in" filter="wipe(left)">
                                          <p:cBhvr>
                                            <p:cTn id="56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68" grpId="0"/>
          <p:bldP spid="68" grpId="1"/>
          <p:bldP spid="70" grpId="0"/>
          <p:bldP spid="70" grpId="1"/>
          <p:bldP spid="71" grpId="0"/>
          <p:bldP spid="73" grpId="0"/>
          <p:bldP spid="75" grpId="0"/>
          <p:bldP spid="76" grpId="0"/>
          <p:bldP spid="131" grpId="0"/>
          <p:bldP spid="136" grpId="0"/>
          <p:bldP spid="136" grpId="1"/>
          <p:bldP spid="137" grpId="0"/>
          <p:bldP spid="137" grpId="1"/>
          <p:bldP spid="138" grpId="0"/>
          <p:bldP spid="138" grpId="1"/>
          <p:bldP spid="139" grpId="0"/>
          <p:bldP spid="139" grpId="1"/>
          <p:bldP spid="140" grpId="0"/>
          <p:bldP spid="140" grpId="1"/>
          <p:bldP spid="142" grpId="0"/>
          <p:bldP spid="142" grpId="1"/>
          <p:bldP spid="144" grpId="0"/>
          <p:bldP spid="144" grpId="1"/>
          <p:bldP spid="148" grpId="0"/>
          <p:bldP spid="150" grpId="0"/>
          <p:bldP spid="151" grpId="0"/>
          <p:bldP spid="161" grpId="0" animBg="1"/>
          <p:bldP spid="161" grpId="1" animBg="1"/>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9" grpId="0"/>
          <p:bldP spid="180" grpId="0"/>
          <p:bldP spid="181" grpId="0"/>
          <p:bldP spid="182" grpId="0"/>
          <p:bldP spid="183" grpId="0"/>
          <p:bldP spid="184"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72" grpId="0"/>
          <p:bldP spid="74" grpId="0"/>
          <p:bldP spid="102" grpId="0"/>
          <p:bldP spid="102" grpId="1"/>
          <p:bldP spid="103" grpId="0"/>
          <p:bldP spid="103" grpId="1"/>
          <p:bldP spid="105" grpId="0"/>
          <p:bldP spid="105" grpId="1"/>
          <p:bldP spid="107" grpId="0"/>
          <p:bldP spid="107" grpId="1"/>
          <p:bldP spid="111" grpId="0"/>
          <p:bldP spid="111" grpId="1"/>
          <p:bldP spid="113" grpId="0"/>
          <p:bldP spid="113" grpId="1"/>
          <p:bldP spid="116" grpId="0" animBg="1"/>
          <p:bldP spid="116" grpId="1" animBg="1"/>
          <p:bldP spid="14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0-#ppt_w/2"/>
                                              </p:val>
                                            </p:tav>
                                            <p:tav tm="100000">
                                              <p:val>
                                                <p:strVal val="#ppt_x"/>
                                              </p:val>
                                            </p:tav>
                                          </p:tavLst>
                                        </p:anim>
                                        <p:anim calcmode="lin" valueType="num">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ppt_x"/>
                                              </p:val>
                                            </p:tav>
                                            <p:tav tm="100000">
                                              <p:val>
                                                <p:strVal val="#ppt_x"/>
                                              </p:val>
                                            </p:tav>
                                          </p:tavLst>
                                        </p:anim>
                                        <p:anim calcmode="lin" valueType="num">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anim calcmode="lin" valueType="num">
                                          <p:cBhvr>
                                            <p:cTn id="31" dur="500" fill="hold"/>
                                            <p:tgtEl>
                                              <p:spTgt spid="55"/>
                                            </p:tgtEl>
                                            <p:attrNameLst>
                                              <p:attrName>ppt_x</p:attrName>
                                            </p:attrNameLst>
                                          </p:cBhvr>
                                          <p:tavLst>
                                            <p:tav tm="0">
                                              <p:val>
                                                <p:strVal val="#ppt_x"/>
                                              </p:val>
                                            </p:tav>
                                            <p:tav tm="100000">
                                              <p:val>
                                                <p:strVal val="#ppt_x"/>
                                              </p:val>
                                            </p:tav>
                                          </p:tavLst>
                                        </p:anim>
                                        <p:anim calcmode="lin" valueType="num">
                                          <p:cBhvr>
                                            <p:cTn id="32" dur="500" fill="hold"/>
                                            <p:tgtEl>
                                              <p:spTgt spid="5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0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wipe(left)">
                                          <p:cBhvr>
                                            <p:cTn id="106" dur="500"/>
                                            <p:tgtEl>
                                              <p:spTgt spid="7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wipe(left)">
                                          <p:cBhvr>
                                            <p:cTn id="111" dur="500"/>
                                            <p:tgtEl>
                                              <p:spTgt spid="7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wipe(left)">
                                          <p:cBhvr>
                                            <p:cTn id="116" dur="500"/>
                                            <p:tgtEl>
                                              <p:spTgt spid="7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wipe(left)">
                                          <p:cBhvr>
                                            <p:cTn id="121" dur="500"/>
                                            <p:tgtEl>
                                              <p:spTgt spid="7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wipe(left)">
                                          <p:cBhvr>
                                            <p:cTn id="126" dur="500"/>
                                            <p:tgtEl>
                                              <p:spTgt spid="7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wipe(left)">
                                          <p:cBhvr>
                                            <p:cTn id="131" dur="500"/>
                                            <p:tgtEl>
                                              <p:spTgt spid="7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55"/>
                                            </p:tgtEl>
                                          </p:cBhvr>
                                        </p:animEffect>
                                        <p:set>
                                          <p:cBhvr>
                                            <p:cTn id="136" dur="1" fill="hold">
                                              <p:stCondLst>
                                                <p:cond delay="499"/>
                                              </p:stCondLst>
                                            </p:cTn>
                                            <p:tgtEl>
                                              <p:spTgt spid="55"/>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56"/>
                                            </p:tgtEl>
                                          </p:cBhvr>
                                        </p:animEffect>
                                        <p:set>
                                          <p:cBhvr>
                                            <p:cTn id="139" dur="1" fill="hold">
                                              <p:stCondLst>
                                                <p:cond delay="499"/>
                                              </p:stCondLst>
                                            </p:cTn>
                                            <p:tgtEl>
                                              <p:spTgt spid="56"/>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59"/>
                                            </p:tgtEl>
                                          </p:cBhvr>
                                        </p:animEffect>
                                        <p:set>
                                          <p:cBhvr>
                                            <p:cTn id="142" dur="1" fill="hold">
                                              <p:stCondLst>
                                                <p:cond delay="499"/>
                                              </p:stCondLst>
                                            </p:cTn>
                                            <p:tgtEl>
                                              <p:spTgt spid="59"/>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62"/>
                                            </p:tgtEl>
                                          </p:cBhvr>
                                        </p:animEffect>
                                        <p:set>
                                          <p:cBhvr>
                                            <p:cTn id="145" dur="1" fill="hold">
                                              <p:stCondLst>
                                                <p:cond delay="499"/>
                                              </p:stCondLst>
                                            </p:cTn>
                                            <p:tgtEl>
                                              <p:spTgt spid="6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60"/>
                                            </p:tgtEl>
                                          </p:cBhvr>
                                        </p:animEffect>
                                        <p:set>
                                          <p:cBhvr>
                                            <p:cTn id="148" dur="1" fill="hold">
                                              <p:stCondLst>
                                                <p:cond delay="499"/>
                                              </p:stCondLst>
                                            </p:cTn>
                                            <p:tgtEl>
                                              <p:spTgt spid="60"/>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64"/>
                                            </p:tgtEl>
                                          </p:cBhvr>
                                        </p:animEffect>
                                        <p:set>
                                          <p:cBhvr>
                                            <p:cTn id="151" dur="1" fill="hold">
                                              <p:stCondLst>
                                                <p:cond delay="499"/>
                                              </p:stCondLst>
                                            </p:cTn>
                                            <p:tgtEl>
                                              <p:spTgt spid="64"/>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63"/>
                                            </p:tgtEl>
                                          </p:cBhvr>
                                        </p:animEffect>
                                        <p:set>
                                          <p:cBhvr>
                                            <p:cTn id="154" dur="1" fill="hold">
                                              <p:stCondLst>
                                                <p:cond delay="499"/>
                                              </p:stCondLst>
                                            </p:cTn>
                                            <p:tgtEl>
                                              <p:spTgt spid="63"/>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61"/>
                                            </p:tgtEl>
                                          </p:cBhvr>
                                        </p:animEffect>
                                        <p:set>
                                          <p:cBhvr>
                                            <p:cTn id="157" dur="1" fill="hold">
                                              <p:stCondLst>
                                                <p:cond delay="499"/>
                                              </p:stCondLst>
                                            </p:cTn>
                                            <p:tgtEl>
                                              <p:spTgt spid="61"/>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66"/>
                                            </p:tgtEl>
                                          </p:cBhvr>
                                        </p:animEffect>
                                        <p:set>
                                          <p:cBhvr>
                                            <p:cTn id="160" dur="1" fill="hold">
                                              <p:stCondLst>
                                                <p:cond delay="499"/>
                                              </p:stCondLst>
                                            </p:cTn>
                                            <p:tgtEl>
                                              <p:spTgt spid="66"/>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65"/>
                                            </p:tgtEl>
                                          </p:cBhvr>
                                        </p:animEffect>
                                        <p:set>
                                          <p:cBhvr>
                                            <p:cTn id="163" dur="1" fill="hold">
                                              <p:stCondLst>
                                                <p:cond delay="499"/>
                                              </p:stCondLst>
                                            </p:cTn>
                                            <p:tgtEl>
                                              <p:spTgt spid="65"/>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67"/>
                                            </p:tgtEl>
                                          </p:cBhvr>
                                        </p:animEffect>
                                        <p:set>
                                          <p:cBhvr>
                                            <p:cTn id="166" dur="1" fill="hold">
                                              <p:stCondLst>
                                                <p:cond delay="499"/>
                                              </p:stCondLst>
                                            </p:cTn>
                                            <p:tgtEl>
                                              <p:spTgt spid="67"/>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69"/>
                                            </p:tgtEl>
                                          </p:cBhvr>
                                        </p:animEffect>
                                        <p:set>
                                          <p:cBhvr>
                                            <p:cTn id="169" dur="1" fill="hold">
                                              <p:stCondLst>
                                                <p:cond delay="499"/>
                                              </p:stCondLst>
                                            </p:cTn>
                                            <p:tgtEl>
                                              <p:spTgt spid="69"/>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68"/>
                                            </p:tgtEl>
                                          </p:cBhvr>
                                        </p:animEffect>
                                        <p:set>
                                          <p:cBhvr>
                                            <p:cTn id="172" dur="1" fill="hold">
                                              <p:stCondLst>
                                                <p:cond delay="499"/>
                                              </p:stCondLst>
                                            </p:cTn>
                                            <p:tgtEl>
                                              <p:spTgt spid="68"/>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70"/>
                                            </p:tgtEl>
                                          </p:cBhvr>
                                        </p:animEffect>
                                        <p:set>
                                          <p:cBhvr>
                                            <p:cTn id="175" dur="1" fill="hold">
                                              <p:stCondLst>
                                                <p:cond delay="499"/>
                                              </p:stCondLst>
                                            </p:cTn>
                                            <p:tgtEl>
                                              <p:spTgt spid="70"/>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04"/>
                                            </p:tgtEl>
                                          </p:cBhvr>
                                        </p:animEffect>
                                        <p:set>
                                          <p:cBhvr>
                                            <p:cTn id="178" dur="1" fill="hold">
                                              <p:stCondLst>
                                                <p:cond delay="499"/>
                                              </p:stCondLst>
                                            </p:cTn>
                                            <p:tgtEl>
                                              <p:spTgt spid="104"/>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103"/>
                                            </p:tgtEl>
                                          </p:cBhvr>
                                        </p:animEffect>
                                        <p:set>
                                          <p:cBhvr>
                                            <p:cTn id="181" dur="1" fill="hold">
                                              <p:stCondLst>
                                                <p:cond delay="499"/>
                                              </p:stCondLst>
                                            </p:cTn>
                                            <p:tgtEl>
                                              <p:spTgt spid="103"/>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102"/>
                                            </p:tgtEl>
                                          </p:cBhvr>
                                        </p:animEffect>
                                        <p:set>
                                          <p:cBhvr>
                                            <p:cTn id="184" dur="1" fill="hold">
                                              <p:stCondLst>
                                                <p:cond delay="499"/>
                                              </p:stCondLst>
                                            </p:cTn>
                                            <p:tgtEl>
                                              <p:spTgt spid="102"/>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06"/>
                                            </p:tgtEl>
                                          </p:cBhvr>
                                        </p:animEffect>
                                        <p:set>
                                          <p:cBhvr>
                                            <p:cTn id="187" dur="1" fill="hold">
                                              <p:stCondLst>
                                                <p:cond delay="499"/>
                                              </p:stCondLst>
                                            </p:cTn>
                                            <p:tgtEl>
                                              <p:spTgt spid="106"/>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05"/>
                                            </p:tgtEl>
                                          </p:cBhvr>
                                        </p:animEffect>
                                        <p:set>
                                          <p:cBhvr>
                                            <p:cTn id="190" dur="1" fill="hold">
                                              <p:stCondLst>
                                                <p:cond delay="499"/>
                                              </p:stCondLst>
                                            </p:cTn>
                                            <p:tgtEl>
                                              <p:spTgt spid="105"/>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107"/>
                                            </p:tgtEl>
                                          </p:cBhvr>
                                        </p:animEffect>
                                        <p:set>
                                          <p:cBhvr>
                                            <p:cTn id="193" dur="1" fill="hold">
                                              <p:stCondLst>
                                                <p:cond delay="499"/>
                                              </p:stCondLst>
                                            </p:cTn>
                                            <p:tgtEl>
                                              <p:spTgt spid="10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wipe(left)">
                                          <p:cBhvr>
                                            <p:cTn id="198" dur="500"/>
                                            <p:tgtEl>
                                              <p:spTgt spid="131"/>
                                            </p:tgtEl>
                                          </p:cBhvr>
                                        </p:animEffect>
                                      </p:childTnLst>
                                    </p:cTn>
                                  </p:par>
                                </p:childTnLst>
                              </p:cTn>
                            </p:par>
                          </p:childTnLst>
                        </p:cTn>
                      </p:par>
                      <p:par>
                        <p:cTn id="199" fill="hold">
                          <p:stCondLst>
                            <p:cond delay="indefinite"/>
                          </p:stCondLst>
                          <p:childTnLst>
                            <p:par>
                              <p:cTn id="200" fill="hold">
                                <p:stCondLst>
                                  <p:cond delay="0"/>
                                </p:stCondLst>
                                <p:childTnLst>
                                  <p:par>
                                    <p:cTn id="201" presetID="47" presetClass="entr" presetSubtype="0" fill="hold" nodeType="clickEffect">
                                      <p:stCondLst>
                                        <p:cond delay="0"/>
                                      </p:stCondLst>
                                      <p:childTnLst>
                                        <p:set>
                                          <p:cBhvr>
                                            <p:cTn id="202" dur="1" fill="hold">
                                              <p:stCondLst>
                                                <p:cond delay="0"/>
                                              </p:stCondLst>
                                            </p:cTn>
                                            <p:tgtEl>
                                              <p:spTgt spid="132"/>
                                            </p:tgtEl>
                                            <p:attrNameLst>
                                              <p:attrName>style.visibility</p:attrName>
                                            </p:attrNameLst>
                                          </p:cBhvr>
                                          <p:to>
                                            <p:strVal val="visible"/>
                                          </p:to>
                                        </p:set>
                                        <p:animEffect transition="in" filter="fade">
                                          <p:cBhvr>
                                            <p:cTn id="203" dur="500"/>
                                            <p:tgtEl>
                                              <p:spTgt spid="132"/>
                                            </p:tgtEl>
                                          </p:cBhvr>
                                        </p:animEffect>
                                        <p:anim calcmode="lin" valueType="num">
                                          <p:cBhvr>
                                            <p:cTn id="204" dur="500" fill="hold"/>
                                            <p:tgtEl>
                                              <p:spTgt spid="132"/>
                                            </p:tgtEl>
                                            <p:attrNameLst>
                                              <p:attrName>ppt_x</p:attrName>
                                            </p:attrNameLst>
                                          </p:cBhvr>
                                          <p:tavLst>
                                            <p:tav tm="0">
                                              <p:val>
                                                <p:strVal val="#ppt_x"/>
                                              </p:val>
                                            </p:tav>
                                            <p:tav tm="100000">
                                              <p:val>
                                                <p:strVal val="#ppt_x"/>
                                              </p:val>
                                            </p:tav>
                                          </p:tavLst>
                                        </p:anim>
                                        <p:anim calcmode="lin" valueType="num">
                                          <p:cBhvr>
                                            <p:cTn id="205" dur="500" fill="hold"/>
                                            <p:tgtEl>
                                              <p:spTgt spid="132"/>
                                            </p:tgtEl>
                                            <p:attrNameLst>
                                              <p:attrName>ppt_y</p:attrName>
                                            </p:attrNameLst>
                                          </p:cBhvr>
                                          <p:tavLst>
                                            <p:tav tm="0">
                                              <p:val>
                                                <p:strVal val="#ppt_y-.1"/>
                                              </p:val>
                                            </p:tav>
                                            <p:tav tm="100000">
                                              <p:val>
                                                <p:strVal val="#ppt_y"/>
                                              </p:val>
                                            </p:tav>
                                          </p:tavLst>
                                        </p:anim>
                                      </p:childTnLst>
                                    </p:cTn>
                                  </p:par>
                                </p:childTnLst>
                              </p:cTn>
                            </p:par>
                            <p:par>
                              <p:cTn id="206" fill="hold">
                                <p:stCondLst>
                                  <p:cond delay="500"/>
                                </p:stCondLst>
                                <p:childTnLst>
                                  <p:par>
                                    <p:cTn id="207" presetID="1" presetClass="entr" presetSubtype="0" fill="hold" nodeType="afterEffect">
                                      <p:stCondLst>
                                        <p:cond delay="0"/>
                                      </p:stCondLst>
                                      <p:childTnLst>
                                        <p:set>
                                          <p:cBhvr>
                                            <p:cTn id="208" dur="1" fill="hold">
                                              <p:stCondLst>
                                                <p:cond delay="0"/>
                                              </p:stCondLst>
                                            </p:cTn>
                                            <p:tgtEl>
                                              <p:spTgt spid="133"/>
                                            </p:tgtEl>
                                            <p:attrNameLst>
                                              <p:attrName>style.visibility</p:attrName>
                                            </p:attrNameLst>
                                          </p:cBhvr>
                                          <p:to>
                                            <p:strVal val="visible"/>
                                          </p:to>
                                        </p:se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136"/>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139"/>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137"/>
                                            </p:tgtEl>
                                            <p:attrNameLst>
                                              <p:attrName>style.visibility</p:attrName>
                                            </p:attrNameLst>
                                          </p:cBhvr>
                                          <p:to>
                                            <p:strVal val="visible"/>
                                          </p:to>
                                        </p:set>
                                      </p:childTnLst>
                                    </p:cTn>
                                  </p:par>
                                </p:childTnLst>
                              </p:cTn>
                            </p:par>
                            <p:par>
                              <p:cTn id="220" fill="hold">
                                <p:stCondLst>
                                  <p:cond delay="0"/>
                                </p:stCondLst>
                                <p:childTnLst>
                                  <p:par>
                                    <p:cTn id="221" presetID="1" presetClass="entr" presetSubtype="0" fill="hold" nodeType="afterEffect">
                                      <p:stCondLst>
                                        <p:cond delay="0"/>
                                      </p:stCondLst>
                                      <p:childTnLst>
                                        <p:set>
                                          <p:cBhvr>
                                            <p:cTn id="222" dur="1" fill="hold">
                                              <p:stCondLst>
                                                <p:cond delay="0"/>
                                              </p:stCondLst>
                                            </p:cTn>
                                            <p:tgtEl>
                                              <p:spTgt spid="14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8"/>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nodeType="afterEffect">
                                      <p:stCondLst>
                                        <p:cond delay="0"/>
                                      </p:stCondLst>
                                      <p:childTnLst>
                                        <p:set>
                                          <p:cBhvr>
                                            <p:cTn id="233" dur="1" fill="hold">
                                              <p:stCondLst>
                                                <p:cond delay="0"/>
                                              </p:stCondLst>
                                            </p:cTn>
                                            <p:tgtEl>
                                              <p:spTgt spid="14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42"/>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44"/>
                                            </p:tgtEl>
                                            <p:attrNameLst>
                                              <p:attrName>style.visibility</p:attrName>
                                            </p:attrNameLst>
                                          </p:cBhvr>
                                          <p:to>
                                            <p:strVal val="visible"/>
                                          </p:to>
                                        </p:set>
                                      </p:childTnLst>
                                    </p:cTn>
                                  </p:par>
                                </p:childTnLst>
                              </p:cTn>
                            </p:par>
                            <p:par>
                              <p:cTn id="242" fill="hold">
                                <p:stCondLst>
                                  <p:cond delay="0"/>
                                </p:stCondLst>
                                <p:childTnLst>
                                  <p:par>
                                    <p:cTn id="243" presetID="1" presetClass="entr" presetSubtype="0" fill="hold" nodeType="afterEffect">
                                      <p:stCondLst>
                                        <p:cond delay="0"/>
                                      </p:stCondLst>
                                      <p:childTnLst>
                                        <p:set>
                                          <p:cBhvr>
                                            <p:cTn id="244" dur="1" fill="hold">
                                              <p:stCondLst>
                                                <p:cond delay="0"/>
                                              </p:stCondLst>
                                            </p:cTn>
                                            <p:tgtEl>
                                              <p:spTgt spid="112"/>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1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1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148"/>
                                            </p:tgtEl>
                                            <p:attrNameLst>
                                              <p:attrName>style.visibility</p:attrName>
                                            </p:attrNameLst>
                                          </p:cBhvr>
                                          <p:to>
                                            <p:strVal val="visible"/>
                                          </p:to>
                                        </p:set>
                                        <p:animEffect transition="in" filter="wipe(left)">
                                          <p:cBhvr>
                                            <p:cTn id="257" dur="500"/>
                                            <p:tgtEl>
                                              <p:spTgt spid="148"/>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49"/>
                                            </p:tgtEl>
                                            <p:attrNameLst>
                                              <p:attrName>style.visibility</p:attrName>
                                            </p:attrNameLst>
                                          </p:cBhvr>
                                          <p:to>
                                            <p:strVal val="visible"/>
                                          </p:to>
                                        </p:set>
                                        <p:animEffect transition="in" filter="wipe(left)">
                                          <p:cBhvr>
                                            <p:cTn id="262" dur="500"/>
                                            <p:tgtEl>
                                              <p:spTgt spid="149"/>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50"/>
                                            </p:tgtEl>
                                            <p:attrNameLst>
                                              <p:attrName>style.visibility</p:attrName>
                                            </p:attrNameLst>
                                          </p:cBhvr>
                                          <p:to>
                                            <p:strVal val="visible"/>
                                          </p:to>
                                        </p:set>
                                        <p:animEffect transition="in" filter="wipe(left)">
                                          <p:cBhvr>
                                            <p:cTn id="267" dur="500"/>
                                            <p:tgtEl>
                                              <p:spTgt spid="150"/>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151"/>
                                            </p:tgtEl>
                                            <p:attrNameLst>
                                              <p:attrName>style.visibility</p:attrName>
                                            </p:attrNameLst>
                                          </p:cBhvr>
                                          <p:to>
                                            <p:strVal val="visible"/>
                                          </p:to>
                                        </p:set>
                                        <p:animEffect transition="in" filter="wipe(left)">
                                          <p:cBhvr>
                                            <p:cTn id="272" dur="500"/>
                                            <p:tgtEl>
                                              <p:spTgt spid="151"/>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xit" presetSubtype="0" fill="hold" nodeType="clickEffect">
                                      <p:stCondLst>
                                        <p:cond delay="0"/>
                                      </p:stCondLst>
                                      <p:childTnLst>
                                        <p:animEffect transition="out" filter="fade">
                                          <p:cBhvr>
                                            <p:cTn id="276" dur="500"/>
                                            <p:tgtEl>
                                              <p:spTgt spid="132"/>
                                            </p:tgtEl>
                                          </p:cBhvr>
                                        </p:animEffect>
                                        <p:set>
                                          <p:cBhvr>
                                            <p:cTn id="277" dur="1" fill="hold">
                                              <p:stCondLst>
                                                <p:cond delay="499"/>
                                              </p:stCondLst>
                                            </p:cTn>
                                            <p:tgtEl>
                                              <p:spTgt spid="132"/>
                                            </p:tgtEl>
                                            <p:attrNameLst>
                                              <p:attrName>style.visibility</p:attrName>
                                            </p:attrNameLst>
                                          </p:cBhvr>
                                          <p:to>
                                            <p:strVal val="hidden"/>
                                          </p:to>
                                        </p:set>
                                      </p:childTnLst>
                                    </p:cTn>
                                  </p:par>
                                  <p:par>
                                    <p:cTn id="278" presetID="10" presetClass="exit" presetSubtype="0" fill="hold" nodeType="withEffect">
                                      <p:stCondLst>
                                        <p:cond delay="0"/>
                                      </p:stCondLst>
                                      <p:childTnLst>
                                        <p:animEffect transition="out" filter="fade">
                                          <p:cBhvr>
                                            <p:cTn id="279" dur="500"/>
                                            <p:tgtEl>
                                              <p:spTgt spid="133"/>
                                            </p:tgtEl>
                                          </p:cBhvr>
                                        </p:animEffect>
                                        <p:set>
                                          <p:cBhvr>
                                            <p:cTn id="280" dur="1" fill="hold">
                                              <p:stCondLst>
                                                <p:cond delay="499"/>
                                              </p:stCondLst>
                                            </p:cTn>
                                            <p:tgtEl>
                                              <p:spTgt spid="133"/>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136"/>
                                            </p:tgtEl>
                                          </p:cBhvr>
                                        </p:animEffect>
                                        <p:set>
                                          <p:cBhvr>
                                            <p:cTn id="283" dur="1" fill="hold">
                                              <p:stCondLst>
                                                <p:cond delay="499"/>
                                              </p:stCondLst>
                                            </p:cTn>
                                            <p:tgtEl>
                                              <p:spTgt spid="136"/>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139"/>
                                            </p:tgtEl>
                                          </p:cBhvr>
                                        </p:animEffect>
                                        <p:set>
                                          <p:cBhvr>
                                            <p:cTn id="286" dur="1" fill="hold">
                                              <p:stCondLst>
                                                <p:cond delay="499"/>
                                              </p:stCondLst>
                                            </p:cTn>
                                            <p:tgtEl>
                                              <p:spTgt spid="139"/>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500"/>
                                            <p:tgtEl>
                                              <p:spTgt spid="137"/>
                                            </p:tgtEl>
                                          </p:cBhvr>
                                        </p:animEffect>
                                        <p:set>
                                          <p:cBhvr>
                                            <p:cTn id="289" dur="1" fill="hold">
                                              <p:stCondLst>
                                                <p:cond delay="499"/>
                                              </p:stCondLst>
                                            </p:cTn>
                                            <p:tgtEl>
                                              <p:spTgt spid="137"/>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41"/>
                                            </p:tgtEl>
                                          </p:cBhvr>
                                        </p:animEffect>
                                        <p:set>
                                          <p:cBhvr>
                                            <p:cTn id="292" dur="1" fill="hold">
                                              <p:stCondLst>
                                                <p:cond delay="499"/>
                                              </p:stCondLst>
                                            </p:cTn>
                                            <p:tgtEl>
                                              <p:spTgt spid="141"/>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500"/>
                                            <p:tgtEl>
                                              <p:spTgt spid="140"/>
                                            </p:tgtEl>
                                          </p:cBhvr>
                                        </p:animEffect>
                                        <p:set>
                                          <p:cBhvr>
                                            <p:cTn id="295" dur="1" fill="hold">
                                              <p:stCondLst>
                                                <p:cond delay="499"/>
                                              </p:stCondLst>
                                            </p:cTn>
                                            <p:tgtEl>
                                              <p:spTgt spid="140"/>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138"/>
                                            </p:tgtEl>
                                          </p:cBhvr>
                                        </p:animEffect>
                                        <p:set>
                                          <p:cBhvr>
                                            <p:cTn id="298" dur="1" fill="hold">
                                              <p:stCondLst>
                                                <p:cond delay="499"/>
                                              </p:stCondLst>
                                            </p:cTn>
                                            <p:tgtEl>
                                              <p:spTgt spid="138"/>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143"/>
                                            </p:tgtEl>
                                          </p:cBhvr>
                                        </p:animEffect>
                                        <p:set>
                                          <p:cBhvr>
                                            <p:cTn id="301" dur="1" fill="hold">
                                              <p:stCondLst>
                                                <p:cond delay="499"/>
                                              </p:stCondLst>
                                            </p:cTn>
                                            <p:tgtEl>
                                              <p:spTgt spid="143"/>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142"/>
                                            </p:tgtEl>
                                          </p:cBhvr>
                                        </p:animEffect>
                                        <p:set>
                                          <p:cBhvr>
                                            <p:cTn id="304" dur="1" fill="hold">
                                              <p:stCondLst>
                                                <p:cond delay="499"/>
                                              </p:stCondLst>
                                            </p:cTn>
                                            <p:tgtEl>
                                              <p:spTgt spid="142"/>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44"/>
                                            </p:tgtEl>
                                          </p:cBhvr>
                                        </p:animEffect>
                                        <p:set>
                                          <p:cBhvr>
                                            <p:cTn id="307" dur="1" fill="hold">
                                              <p:stCondLst>
                                                <p:cond delay="499"/>
                                              </p:stCondLst>
                                            </p:cTn>
                                            <p:tgtEl>
                                              <p:spTgt spid="144"/>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112"/>
                                            </p:tgtEl>
                                          </p:cBhvr>
                                        </p:animEffect>
                                        <p:set>
                                          <p:cBhvr>
                                            <p:cTn id="310" dur="1" fill="hold">
                                              <p:stCondLst>
                                                <p:cond delay="499"/>
                                              </p:stCondLst>
                                            </p:cTn>
                                            <p:tgtEl>
                                              <p:spTgt spid="112"/>
                                            </p:tgtEl>
                                            <p:attrNameLst>
                                              <p:attrName>style.visibility</p:attrName>
                                            </p:attrNameLst>
                                          </p:cBhvr>
                                          <p:to>
                                            <p:strVal val="hidden"/>
                                          </p:to>
                                        </p:set>
                                      </p:childTnLst>
                                    </p:cTn>
                                  </p:par>
                                  <p:par>
                                    <p:cTn id="311" presetID="10" presetClass="exit" presetSubtype="0" fill="hold" grpId="1" nodeType="withEffect">
                                      <p:stCondLst>
                                        <p:cond delay="0"/>
                                      </p:stCondLst>
                                      <p:childTnLst>
                                        <p:animEffect transition="out" filter="fade">
                                          <p:cBhvr>
                                            <p:cTn id="312" dur="500"/>
                                            <p:tgtEl>
                                              <p:spTgt spid="111"/>
                                            </p:tgtEl>
                                          </p:cBhvr>
                                        </p:animEffect>
                                        <p:set>
                                          <p:cBhvr>
                                            <p:cTn id="313" dur="1" fill="hold">
                                              <p:stCondLst>
                                                <p:cond delay="499"/>
                                              </p:stCondLst>
                                            </p:cTn>
                                            <p:tgtEl>
                                              <p:spTgt spid="111"/>
                                            </p:tgtEl>
                                            <p:attrNameLst>
                                              <p:attrName>style.visibility</p:attrName>
                                            </p:attrNameLst>
                                          </p:cBhvr>
                                          <p:to>
                                            <p:strVal val="hidden"/>
                                          </p:to>
                                        </p:set>
                                      </p:childTnLst>
                                    </p:cTn>
                                  </p:par>
                                  <p:par>
                                    <p:cTn id="314" presetID="10" presetClass="exit" presetSubtype="0" fill="hold" grpId="1" nodeType="withEffect">
                                      <p:stCondLst>
                                        <p:cond delay="0"/>
                                      </p:stCondLst>
                                      <p:childTnLst>
                                        <p:animEffect transition="out" filter="fade">
                                          <p:cBhvr>
                                            <p:cTn id="315" dur="500"/>
                                            <p:tgtEl>
                                              <p:spTgt spid="113"/>
                                            </p:tgtEl>
                                          </p:cBhvr>
                                        </p:animEffect>
                                        <p:set>
                                          <p:cBhvr>
                                            <p:cTn id="316" dur="1" fill="hold">
                                              <p:stCondLst>
                                                <p:cond delay="499"/>
                                              </p:stCondLst>
                                            </p:cTn>
                                            <p:tgtEl>
                                              <p:spTgt spid="113"/>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162"/>
                                            </p:tgtEl>
                                            <p:attrNameLst>
                                              <p:attrName>style.visibility</p:attrName>
                                            </p:attrNameLst>
                                          </p:cBhvr>
                                          <p:to>
                                            <p:strVal val="visible"/>
                                          </p:to>
                                        </p:set>
                                        <p:animEffect transition="in" filter="wipe(left)">
                                          <p:cBhvr>
                                            <p:cTn id="321" dur="500"/>
                                            <p:tgtEl>
                                              <p:spTgt spid="162"/>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grpId="0" nodeType="clickEffect">
                                      <p:stCondLst>
                                        <p:cond delay="0"/>
                                      </p:stCondLst>
                                      <p:childTnLst>
                                        <p:set>
                                          <p:cBhvr>
                                            <p:cTn id="325" dur="1" fill="hold">
                                              <p:stCondLst>
                                                <p:cond delay="0"/>
                                              </p:stCondLst>
                                            </p:cTn>
                                            <p:tgtEl>
                                              <p:spTgt spid="163"/>
                                            </p:tgtEl>
                                            <p:attrNameLst>
                                              <p:attrName>style.visibility</p:attrName>
                                            </p:attrNameLst>
                                          </p:cBhvr>
                                          <p:to>
                                            <p:strVal val="visible"/>
                                          </p:to>
                                        </p:set>
                                        <p:animEffect transition="in" filter="wipe(left)">
                                          <p:cBhvr>
                                            <p:cTn id="326" dur="500"/>
                                            <p:tgtEl>
                                              <p:spTgt spid="163"/>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164"/>
                                            </p:tgtEl>
                                            <p:attrNameLst>
                                              <p:attrName>style.visibility</p:attrName>
                                            </p:attrNameLst>
                                          </p:cBhvr>
                                          <p:to>
                                            <p:strVal val="visible"/>
                                          </p:to>
                                        </p:set>
                                        <p:animEffect transition="in" filter="wipe(left)">
                                          <p:cBhvr>
                                            <p:cTn id="331" dur="500"/>
                                            <p:tgtEl>
                                              <p:spTgt spid="164"/>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212"/>
                                            </p:tgtEl>
                                            <p:attrNameLst>
                                              <p:attrName>style.visibility</p:attrName>
                                            </p:attrNameLst>
                                          </p:cBhvr>
                                          <p:to>
                                            <p:strVal val="visible"/>
                                          </p:to>
                                        </p:set>
                                        <p:animEffect transition="in" filter="wipe(left)">
                                          <p:cBhvr>
                                            <p:cTn id="336" dur="500"/>
                                            <p:tgtEl>
                                              <p:spTgt spid="212"/>
                                            </p:tgtEl>
                                          </p:cBhvr>
                                        </p:animEffect>
                                      </p:childTnLst>
                                    </p:cTn>
                                  </p:par>
                                  <p:par>
                                    <p:cTn id="337" presetID="22" presetClass="entr" presetSubtype="8" fill="hold" nodeType="withEffect">
                                      <p:stCondLst>
                                        <p:cond delay="0"/>
                                      </p:stCondLst>
                                      <p:childTnLst>
                                        <p:set>
                                          <p:cBhvr>
                                            <p:cTn id="338" dur="1" fill="hold">
                                              <p:stCondLst>
                                                <p:cond delay="0"/>
                                              </p:stCondLst>
                                            </p:cTn>
                                            <p:tgtEl>
                                              <p:spTgt spid="213"/>
                                            </p:tgtEl>
                                            <p:attrNameLst>
                                              <p:attrName>style.visibility</p:attrName>
                                            </p:attrNameLst>
                                          </p:cBhvr>
                                          <p:to>
                                            <p:strVal val="visible"/>
                                          </p:to>
                                        </p:set>
                                        <p:animEffect transition="in" filter="wipe(left)">
                                          <p:cBhvr>
                                            <p:cTn id="339" dur="500"/>
                                            <p:tgtEl>
                                              <p:spTgt spid="213"/>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nodeType="clickEffect">
                                      <p:stCondLst>
                                        <p:cond delay="0"/>
                                      </p:stCondLst>
                                      <p:childTnLst>
                                        <p:set>
                                          <p:cBhvr>
                                            <p:cTn id="343" dur="1" fill="hold">
                                              <p:stCondLst>
                                                <p:cond delay="0"/>
                                              </p:stCondLst>
                                            </p:cTn>
                                            <p:tgtEl>
                                              <p:spTgt spid="114"/>
                                            </p:tgtEl>
                                            <p:attrNameLst>
                                              <p:attrName>style.visibility</p:attrName>
                                            </p:attrNameLst>
                                          </p:cBhvr>
                                          <p:to>
                                            <p:strVal val="visible"/>
                                          </p:to>
                                        </p:set>
                                        <p:animEffect transition="in" filter="wipe(left)">
                                          <p:cBhvr>
                                            <p:cTn id="344" dur="500"/>
                                            <p:tgtEl>
                                              <p:spTgt spid="114"/>
                                            </p:tgtEl>
                                          </p:cBhvr>
                                        </p:animEffect>
                                      </p:childTnLst>
                                    </p:cTn>
                                  </p:par>
                                  <p:par>
                                    <p:cTn id="345" presetID="22" presetClass="entr" presetSubtype="8" fill="hold" nodeType="withEffect">
                                      <p:stCondLst>
                                        <p:cond delay="0"/>
                                      </p:stCondLst>
                                      <p:childTnLst>
                                        <p:set>
                                          <p:cBhvr>
                                            <p:cTn id="346" dur="1" fill="hold">
                                              <p:stCondLst>
                                                <p:cond delay="0"/>
                                              </p:stCondLst>
                                            </p:cTn>
                                            <p:tgtEl>
                                              <p:spTgt spid="115"/>
                                            </p:tgtEl>
                                            <p:attrNameLst>
                                              <p:attrName>style.visibility</p:attrName>
                                            </p:attrNameLst>
                                          </p:cBhvr>
                                          <p:to>
                                            <p:strVal val="visible"/>
                                          </p:to>
                                        </p:set>
                                        <p:animEffect transition="in" filter="wipe(left)">
                                          <p:cBhvr>
                                            <p:cTn id="347" dur="500"/>
                                            <p:tgtEl>
                                              <p:spTgt spid="115"/>
                                            </p:tgtEl>
                                          </p:cBhvr>
                                        </p:animEffect>
                                      </p:childTnLst>
                                    </p:cTn>
                                  </p:par>
                                </p:childTnLst>
                              </p:cTn>
                            </p:par>
                          </p:childTnLst>
                        </p:cTn>
                      </p:par>
                      <p:par>
                        <p:cTn id="348" fill="hold">
                          <p:stCondLst>
                            <p:cond delay="indefinite"/>
                          </p:stCondLst>
                          <p:childTnLst>
                            <p:par>
                              <p:cTn id="349" fill="hold">
                                <p:stCondLst>
                                  <p:cond delay="0"/>
                                </p:stCondLst>
                                <p:childTnLst>
                                  <p:par>
                                    <p:cTn id="350" presetID="23" presetClass="entr" presetSubtype="16" fill="hold" grpId="0" nodeType="clickEffect">
                                      <p:stCondLst>
                                        <p:cond delay="0"/>
                                      </p:stCondLst>
                                      <p:childTnLst>
                                        <p:set>
                                          <p:cBhvr>
                                            <p:cTn id="351" dur="1" fill="hold">
                                              <p:stCondLst>
                                                <p:cond delay="0"/>
                                              </p:stCondLst>
                                            </p:cTn>
                                            <p:tgtEl>
                                              <p:spTgt spid="116"/>
                                            </p:tgtEl>
                                            <p:attrNameLst>
                                              <p:attrName>style.visibility</p:attrName>
                                            </p:attrNameLst>
                                          </p:cBhvr>
                                          <p:to>
                                            <p:strVal val="visible"/>
                                          </p:to>
                                        </p:set>
                                        <p:anim calcmode="lin" valueType="num">
                                          <p:cBhvr>
                                            <p:cTn id="352" dur="500" fill="hold"/>
                                            <p:tgtEl>
                                              <p:spTgt spid="116"/>
                                            </p:tgtEl>
                                            <p:attrNameLst>
                                              <p:attrName>ppt_w</p:attrName>
                                            </p:attrNameLst>
                                          </p:cBhvr>
                                          <p:tavLst>
                                            <p:tav tm="0">
                                              <p:val>
                                                <p:fltVal val="0"/>
                                              </p:val>
                                            </p:tav>
                                            <p:tav tm="100000">
                                              <p:val>
                                                <p:strVal val="#ppt_w"/>
                                              </p:val>
                                            </p:tav>
                                          </p:tavLst>
                                        </p:anim>
                                        <p:anim calcmode="lin" valueType="num">
                                          <p:cBhvr>
                                            <p:cTn id="353"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354" fill="hold">
                          <p:stCondLst>
                            <p:cond delay="indefinite"/>
                          </p:stCondLst>
                          <p:childTnLst>
                            <p:par>
                              <p:cTn id="355" fill="hold">
                                <p:stCondLst>
                                  <p:cond delay="0"/>
                                </p:stCondLst>
                                <p:childTnLst>
                                  <p:par>
                                    <p:cTn id="356" presetID="23" presetClass="entr" presetSubtype="16" fill="hold" grpId="0" nodeType="clickEffect">
                                      <p:stCondLst>
                                        <p:cond delay="0"/>
                                      </p:stCondLst>
                                      <p:childTnLst>
                                        <p:set>
                                          <p:cBhvr>
                                            <p:cTn id="357" dur="1" fill="hold">
                                              <p:stCondLst>
                                                <p:cond delay="0"/>
                                              </p:stCondLst>
                                            </p:cTn>
                                            <p:tgtEl>
                                              <p:spTgt spid="161"/>
                                            </p:tgtEl>
                                            <p:attrNameLst>
                                              <p:attrName>style.visibility</p:attrName>
                                            </p:attrNameLst>
                                          </p:cBhvr>
                                          <p:to>
                                            <p:strVal val="visible"/>
                                          </p:to>
                                        </p:set>
                                        <p:anim calcmode="lin" valueType="num">
                                          <p:cBhvr>
                                            <p:cTn id="358" dur="500" fill="hold"/>
                                            <p:tgtEl>
                                              <p:spTgt spid="161"/>
                                            </p:tgtEl>
                                            <p:attrNameLst>
                                              <p:attrName>ppt_w</p:attrName>
                                            </p:attrNameLst>
                                          </p:cBhvr>
                                          <p:tavLst>
                                            <p:tav tm="0">
                                              <p:val>
                                                <p:fltVal val="0"/>
                                              </p:val>
                                            </p:tav>
                                            <p:tav tm="100000">
                                              <p:val>
                                                <p:strVal val="#ppt_w"/>
                                              </p:val>
                                            </p:tav>
                                          </p:tavLst>
                                        </p:anim>
                                        <p:anim calcmode="lin" valueType="num">
                                          <p:cBhvr>
                                            <p:cTn id="359"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165"/>
                                            </p:tgtEl>
                                            <p:attrNameLst>
                                              <p:attrName>style.visibility</p:attrName>
                                            </p:attrNameLst>
                                          </p:cBhvr>
                                          <p:to>
                                            <p:strVal val="visible"/>
                                          </p:to>
                                        </p:set>
                                        <p:animEffect transition="in" filter="wipe(left)">
                                          <p:cBhvr>
                                            <p:cTn id="364" dur="500"/>
                                            <p:tgtEl>
                                              <p:spTgt spid="165"/>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166"/>
                                            </p:tgtEl>
                                            <p:attrNameLst>
                                              <p:attrName>style.visibility</p:attrName>
                                            </p:attrNameLst>
                                          </p:cBhvr>
                                          <p:to>
                                            <p:strVal val="visible"/>
                                          </p:to>
                                        </p:set>
                                        <p:animEffect transition="in" filter="wipe(left)">
                                          <p:cBhvr>
                                            <p:cTn id="369" dur="500"/>
                                            <p:tgtEl>
                                              <p:spTgt spid="166"/>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167"/>
                                            </p:tgtEl>
                                            <p:attrNameLst>
                                              <p:attrName>style.visibility</p:attrName>
                                            </p:attrNameLst>
                                          </p:cBhvr>
                                          <p:to>
                                            <p:strVal val="visible"/>
                                          </p:to>
                                        </p:set>
                                        <p:animEffect transition="in" filter="wipe(left)">
                                          <p:cBhvr>
                                            <p:cTn id="374" dur="500"/>
                                            <p:tgtEl>
                                              <p:spTgt spid="167"/>
                                            </p:tgtEl>
                                          </p:cBhvr>
                                        </p:animEffect>
                                      </p:childTnLst>
                                    </p:cTn>
                                  </p:par>
                                  <p:par>
                                    <p:cTn id="375" presetID="10" presetClass="exit" presetSubtype="0" fill="hold" nodeType="withEffect">
                                      <p:stCondLst>
                                        <p:cond delay="0"/>
                                      </p:stCondLst>
                                      <p:childTnLst>
                                        <p:animEffect transition="out" filter="fade">
                                          <p:cBhvr>
                                            <p:cTn id="376" dur="500"/>
                                            <p:tgtEl>
                                              <p:spTgt spid="212"/>
                                            </p:tgtEl>
                                          </p:cBhvr>
                                        </p:animEffect>
                                        <p:set>
                                          <p:cBhvr>
                                            <p:cTn id="377" dur="1" fill="hold">
                                              <p:stCondLst>
                                                <p:cond delay="499"/>
                                              </p:stCondLst>
                                            </p:cTn>
                                            <p:tgtEl>
                                              <p:spTgt spid="212"/>
                                            </p:tgtEl>
                                            <p:attrNameLst>
                                              <p:attrName>style.visibility</p:attrName>
                                            </p:attrNameLst>
                                          </p:cBhvr>
                                          <p:to>
                                            <p:strVal val="hidden"/>
                                          </p:to>
                                        </p:set>
                                      </p:childTnLst>
                                    </p:cTn>
                                  </p:par>
                                  <p:par>
                                    <p:cTn id="378" presetID="10" presetClass="exit" presetSubtype="0" fill="hold" nodeType="withEffect">
                                      <p:stCondLst>
                                        <p:cond delay="0"/>
                                      </p:stCondLst>
                                      <p:childTnLst>
                                        <p:animEffect transition="out" filter="fade">
                                          <p:cBhvr>
                                            <p:cTn id="379" dur="500"/>
                                            <p:tgtEl>
                                              <p:spTgt spid="213"/>
                                            </p:tgtEl>
                                          </p:cBhvr>
                                        </p:animEffect>
                                        <p:set>
                                          <p:cBhvr>
                                            <p:cTn id="380" dur="1" fill="hold">
                                              <p:stCondLst>
                                                <p:cond delay="499"/>
                                              </p:stCondLst>
                                            </p:cTn>
                                            <p:tgtEl>
                                              <p:spTgt spid="213"/>
                                            </p:tgtEl>
                                            <p:attrNameLst>
                                              <p:attrName>style.visibility</p:attrName>
                                            </p:attrNameLst>
                                          </p:cBhvr>
                                          <p:to>
                                            <p:strVal val="hidden"/>
                                          </p:to>
                                        </p:set>
                                      </p:childTnLst>
                                    </p:cTn>
                                  </p:par>
                                  <p:par>
                                    <p:cTn id="381" presetID="10" presetClass="exit" presetSubtype="0" fill="hold" nodeType="withEffect">
                                      <p:stCondLst>
                                        <p:cond delay="0"/>
                                      </p:stCondLst>
                                      <p:childTnLst>
                                        <p:animEffect transition="out" filter="fade">
                                          <p:cBhvr>
                                            <p:cTn id="382" dur="500"/>
                                            <p:tgtEl>
                                              <p:spTgt spid="114"/>
                                            </p:tgtEl>
                                          </p:cBhvr>
                                        </p:animEffect>
                                        <p:set>
                                          <p:cBhvr>
                                            <p:cTn id="383" dur="1" fill="hold">
                                              <p:stCondLst>
                                                <p:cond delay="499"/>
                                              </p:stCondLst>
                                            </p:cTn>
                                            <p:tgtEl>
                                              <p:spTgt spid="114"/>
                                            </p:tgtEl>
                                            <p:attrNameLst>
                                              <p:attrName>style.visibility</p:attrName>
                                            </p:attrNameLst>
                                          </p:cBhvr>
                                          <p:to>
                                            <p:strVal val="hidden"/>
                                          </p:to>
                                        </p:set>
                                      </p:childTnLst>
                                    </p:cTn>
                                  </p:par>
                                  <p:par>
                                    <p:cTn id="384" presetID="10" presetClass="exit" presetSubtype="0" fill="hold" nodeType="withEffect">
                                      <p:stCondLst>
                                        <p:cond delay="0"/>
                                      </p:stCondLst>
                                      <p:childTnLst>
                                        <p:animEffect transition="out" filter="fade">
                                          <p:cBhvr>
                                            <p:cTn id="385" dur="500"/>
                                            <p:tgtEl>
                                              <p:spTgt spid="115"/>
                                            </p:tgtEl>
                                          </p:cBhvr>
                                        </p:animEffect>
                                        <p:set>
                                          <p:cBhvr>
                                            <p:cTn id="386" dur="1" fill="hold">
                                              <p:stCondLst>
                                                <p:cond delay="499"/>
                                              </p:stCondLst>
                                            </p:cTn>
                                            <p:tgtEl>
                                              <p:spTgt spid="115"/>
                                            </p:tgtEl>
                                            <p:attrNameLst>
                                              <p:attrName>style.visibility</p:attrName>
                                            </p:attrNameLst>
                                          </p:cBhvr>
                                          <p:to>
                                            <p:strVal val="hidden"/>
                                          </p:to>
                                        </p:set>
                                      </p:childTnLst>
                                    </p:cTn>
                                  </p:par>
                                  <p:par>
                                    <p:cTn id="387" presetID="10" presetClass="exit" presetSubtype="0" fill="hold" grpId="1" nodeType="withEffect">
                                      <p:stCondLst>
                                        <p:cond delay="0"/>
                                      </p:stCondLst>
                                      <p:childTnLst>
                                        <p:animEffect transition="out" filter="fade">
                                          <p:cBhvr>
                                            <p:cTn id="388" dur="500"/>
                                            <p:tgtEl>
                                              <p:spTgt spid="161"/>
                                            </p:tgtEl>
                                          </p:cBhvr>
                                        </p:animEffect>
                                        <p:set>
                                          <p:cBhvr>
                                            <p:cTn id="389" dur="1" fill="hold">
                                              <p:stCondLst>
                                                <p:cond delay="499"/>
                                              </p:stCondLst>
                                            </p:cTn>
                                            <p:tgtEl>
                                              <p:spTgt spid="161"/>
                                            </p:tgtEl>
                                            <p:attrNameLst>
                                              <p:attrName>style.visibility</p:attrName>
                                            </p:attrNameLst>
                                          </p:cBhvr>
                                          <p:to>
                                            <p:strVal val="hidden"/>
                                          </p:to>
                                        </p:set>
                                      </p:childTnLst>
                                    </p:cTn>
                                  </p:par>
                                  <p:par>
                                    <p:cTn id="390" presetID="10" presetClass="exit" presetSubtype="0" fill="hold" grpId="1" nodeType="withEffect">
                                      <p:stCondLst>
                                        <p:cond delay="0"/>
                                      </p:stCondLst>
                                      <p:childTnLst>
                                        <p:animEffect transition="out" filter="fade">
                                          <p:cBhvr>
                                            <p:cTn id="391" dur="500"/>
                                            <p:tgtEl>
                                              <p:spTgt spid="116"/>
                                            </p:tgtEl>
                                          </p:cBhvr>
                                        </p:animEffect>
                                        <p:set>
                                          <p:cBhvr>
                                            <p:cTn id="392" dur="1" fill="hold">
                                              <p:stCondLst>
                                                <p:cond delay="499"/>
                                              </p:stCondLst>
                                            </p:cTn>
                                            <p:tgtEl>
                                              <p:spTgt spid="116"/>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68"/>
                                            </p:tgtEl>
                                            <p:attrNameLst>
                                              <p:attrName>style.visibility</p:attrName>
                                            </p:attrNameLst>
                                          </p:cBhvr>
                                          <p:to>
                                            <p:strVal val="visible"/>
                                          </p:to>
                                        </p:set>
                                        <p:animEffect transition="in" filter="wipe(left)">
                                          <p:cBhvr>
                                            <p:cTn id="397" dur="500"/>
                                            <p:tgtEl>
                                              <p:spTgt spid="168"/>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169"/>
                                            </p:tgtEl>
                                            <p:attrNameLst>
                                              <p:attrName>style.visibility</p:attrName>
                                            </p:attrNameLst>
                                          </p:cBhvr>
                                          <p:to>
                                            <p:strVal val="visible"/>
                                          </p:to>
                                        </p:set>
                                        <p:animEffect transition="in" filter="wipe(left)">
                                          <p:cBhvr>
                                            <p:cTn id="402" dur="500"/>
                                            <p:tgtEl>
                                              <p:spTgt spid="169"/>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170"/>
                                            </p:tgtEl>
                                            <p:attrNameLst>
                                              <p:attrName>style.visibility</p:attrName>
                                            </p:attrNameLst>
                                          </p:cBhvr>
                                          <p:to>
                                            <p:strVal val="visible"/>
                                          </p:to>
                                        </p:set>
                                        <p:animEffect transition="in" filter="wipe(left)">
                                          <p:cBhvr>
                                            <p:cTn id="407" dur="500"/>
                                            <p:tgtEl>
                                              <p:spTgt spid="170"/>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grpId="0" nodeType="clickEffect">
                                      <p:stCondLst>
                                        <p:cond delay="0"/>
                                      </p:stCondLst>
                                      <p:childTnLst>
                                        <p:set>
                                          <p:cBhvr>
                                            <p:cTn id="411" dur="1" fill="hold">
                                              <p:stCondLst>
                                                <p:cond delay="0"/>
                                              </p:stCondLst>
                                            </p:cTn>
                                            <p:tgtEl>
                                              <p:spTgt spid="171"/>
                                            </p:tgtEl>
                                            <p:attrNameLst>
                                              <p:attrName>style.visibility</p:attrName>
                                            </p:attrNameLst>
                                          </p:cBhvr>
                                          <p:to>
                                            <p:strVal val="visible"/>
                                          </p:to>
                                        </p:set>
                                        <p:animEffect transition="in" filter="wipe(left)">
                                          <p:cBhvr>
                                            <p:cTn id="412" dur="500"/>
                                            <p:tgtEl>
                                              <p:spTgt spid="171"/>
                                            </p:tgtEl>
                                          </p:cBhvr>
                                        </p:animEffect>
                                      </p:childTnLst>
                                    </p:cTn>
                                  </p:par>
                                </p:childTnLst>
                              </p:cTn>
                            </p:par>
                          </p:childTnLst>
                        </p:cTn>
                      </p:par>
                      <p:par>
                        <p:cTn id="413" fill="hold">
                          <p:stCondLst>
                            <p:cond delay="indefinite"/>
                          </p:stCondLst>
                          <p:childTnLst>
                            <p:par>
                              <p:cTn id="414" fill="hold">
                                <p:stCondLst>
                                  <p:cond delay="0"/>
                                </p:stCondLst>
                                <p:childTnLst>
                                  <p:par>
                                    <p:cTn id="415" presetID="22" presetClass="entr" presetSubtype="8" fill="hold" grpId="0" nodeType="clickEffect">
                                      <p:stCondLst>
                                        <p:cond delay="0"/>
                                      </p:stCondLst>
                                      <p:childTnLst>
                                        <p:set>
                                          <p:cBhvr>
                                            <p:cTn id="416" dur="1" fill="hold">
                                              <p:stCondLst>
                                                <p:cond delay="0"/>
                                              </p:stCondLst>
                                            </p:cTn>
                                            <p:tgtEl>
                                              <p:spTgt spid="172"/>
                                            </p:tgtEl>
                                            <p:attrNameLst>
                                              <p:attrName>style.visibility</p:attrName>
                                            </p:attrNameLst>
                                          </p:cBhvr>
                                          <p:to>
                                            <p:strVal val="visible"/>
                                          </p:to>
                                        </p:set>
                                        <p:animEffect transition="in" filter="wipe(left)">
                                          <p:cBhvr>
                                            <p:cTn id="417" dur="500"/>
                                            <p:tgtEl>
                                              <p:spTgt spid="172"/>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8" fill="hold" grpId="0" nodeType="clickEffect">
                                      <p:stCondLst>
                                        <p:cond delay="0"/>
                                      </p:stCondLst>
                                      <p:childTnLst>
                                        <p:set>
                                          <p:cBhvr>
                                            <p:cTn id="421" dur="1" fill="hold">
                                              <p:stCondLst>
                                                <p:cond delay="0"/>
                                              </p:stCondLst>
                                            </p:cTn>
                                            <p:tgtEl>
                                              <p:spTgt spid="173"/>
                                            </p:tgtEl>
                                            <p:attrNameLst>
                                              <p:attrName>style.visibility</p:attrName>
                                            </p:attrNameLst>
                                          </p:cBhvr>
                                          <p:to>
                                            <p:strVal val="visible"/>
                                          </p:to>
                                        </p:set>
                                        <p:animEffect transition="in" filter="wipe(left)">
                                          <p:cBhvr>
                                            <p:cTn id="422" dur="500"/>
                                            <p:tgtEl>
                                              <p:spTgt spid="173"/>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8" fill="hold" grpId="0" nodeType="clickEffect">
                                      <p:stCondLst>
                                        <p:cond delay="0"/>
                                      </p:stCondLst>
                                      <p:childTnLst>
                                        <p:set>
                                          <p:cBhvr>
                                            <p:cTn id="426" dur="1" fill="hold">
                                              <p:stCondLst>
                                                <p:cond delay="0"/>
                                              </p:stCondLst>
                                            </p:cTn>
                                            <p:tgtEl>
                                              <p:spTgt spid="174"/>
                                            </p:tgtEl>
                                            <p:attrNameLst>
                                              <p:attrName>style.visibility</p:attrName>
                                            </p:attrNameLst>
                                          </p:cBhvr>
                                          <p:to>
                                            <p:strVal val="visible"/>
                                          </p:to>
                                        </p:set>
                                        <p:animEffect transition="in" filter="wipe(left)">
                                          <p:cBhvr>
                                            <p:cTn id="427" dur="500"/>
                                            <p:tgtEl>
                                              <p:spTgt spid="174"/>
                                            </p:tgtEl>
                                          </p:cBhvr>
                                        </p:animEffect>
                                      </p:childTnLst>
                                    </p:cTn>
                                  </p:par>
                                </p:childTnLst>
                              </p:cTn>
                            </p:par>
                          </p:childTnLst>
                        </p:cTn>
                      </p:par>
                      <p:par>
                        <p:cTn id="428" fill="hold">
                          <p:stCondLst>
                            <p:cond delay="indefinite"/>
                          </p:stCondLst>
                          <p:childTnLst>
                            <p:par>
                              <p:cTn id="429" fill="hold">
                                <p:stCondLst>
                                  <p:cond delay="0"/>
                                </p:stCondLst>
                                <p:childTnLst>
                                  <p:par>
                                    <p:cTn id="430" presetID="22" presetClass="entr" presetSubtype="8" fill="hold" grpId="0" nodeType="clickEffect">
                                      <p:stCondLst>
                                        <p:cond delay="0"/>
                                      </p:stCondLst>
                                      <p:childTnLst>
                                        <p:set>
                                          <p:cBhvr>
                                            <p:cTn id="431" dur="1" fill="hold">
                                              <p:stCondLst>
                                                <p:cond delay="0"/>
                                              </p:stCondLst>
                                            </p:cTn>
                                            <p:tgtEl>
                                              <p:spTgt spid="175"/>
                                            </p:tgtEl>
                                            <p:attrNameLst>
                                              <p:attrName>style.visibility</p:attrName>
                                            </p:attrNameLst>
                                          </p:cBhvr>
                                          <p:to>
                                            <p:strVal val="visible"/>
                                          </p:to>
                                        </p:set>
                                        <p:animEffect transition="in" filter="wipe(left)">
                                          <p:cBhvr>
                                            <p:cTn id="432" dur="500"/>
                                            <p:tgtEl>
                                              <p:spTgt spid="175"/>
                                            </p:tgtEl>
                                          </p:cBhvr>
                                        </p:animEffec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176"/>
                                            </p:tgtEl>
                                            <p:attrNameLst>
                                              <p:attrName>style.visibility</p:attrName>
                                            </p:attrNameLst>
                                          </p:cBhvr>
                                          <p:to>
                                            <p:strVal val="visible"/>
                                          </p:to>
                                        </p:set>
                                        <p:animEffect transition="in" filter="wipe(left)">
                                          <p:cBhvr>
                                            <p:cTn id="437" dur="500"/>
                                            <p:tgtEl>
                                              <p:spTgt spid="176"/>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180"/>
                                            </p:tgtEl>
                                            <p:attrNameLst>
                                              <p:attrName>style.visibility</p:attrName>
                                            </p:attrNameLst>
                                          </p:cBhvr>
                                          <p:to>
                                            <p:strVal val="visible"/>
                                          </p:to>
                                        </p:set>
                                        <p:animEffect transition="in" filter="wipe(left)">
                                          <p:cBhvr>
                                            <p:cTn id="442" dur="500"/>
                                            <p:tgtEl>
                                              <p:spTgt spid="180"/>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179"/>
                                            </p:tgtEl>
                                            <p:attrNameLst>
                                              <p:attrName>style.visibility</p:attrName>
                                            </p:attrNameLst>
                                          </p:cBhvr>
                                          <p:to>
                                            <p:strVal val="visible"/>
                                          </p:to>
                                        </p:set>
                                        <p:animEffect transition="in" filter="wipe(left)">
                                          <p:cBhvr>
                                            <p:cTn id="447" dur="500"/>
                                            <p:tgtEl>
                                              <p:spTgt spid="179"/>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8" fill="hold" grpId="0" nodeType="clickEffect">
                                      <p:stCondLst>
                                        <p:cond delay="0"/>
                                      </p:stCondLst>
                                      <p:childTnLst>
                                        <p:set>
                                          <p:cBhvr>
                                            <p:cTn id="451" dur="1" fill="hold">
                                              <p:stCondLst>
                                                <p:cond delay="0"/>
                                              </p:stCondLst>
                                            </p:cTn>
                                            <p:tgtEl>
                                              <p:spTgt spid="181"/>
                                            </p:tgtEl>
                                            <p:attrNameLst>
                                              <p:attrName>style.visibility</p:attrName>
                                            </p:attrNameLst>
                                          </p:cBhvr>
                                          <p:to>
                                            <p:strVal val="visible"/>
                                          </p:to>
                                        </p:set>
                                        <p:animEffect transition="in" filter="wipe(left)">
                                          <p:cBhvr>
                                            <p:cTn id="452" dur="500"/>
                                            <p:tgtEl>
                                              <p:spTgt spid="181"/>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8" fill="hold" grpId="0" nodeType="clickEffect">
                                      <p:stCondLst>
                                        <p:cond delay="0"/>
                                      </p:stCondLst>
                                      <p:childTnLst>
                                        <p:set>
                                          <p:cBhvr>
                                            <p:cTn id="456" dur="1" fill="hold">
                                              <p:stCondLst>
                                                <p:cond delay="0"/>
                                              </p:stCondLst>
                                            </p:cTn>
                                            <p:tgtEl>
                                              <p:spTgt spid="182"/>
                                            </p:tgtEl>
                                            <p:attrNameLst>
                                              <p:attrName>style.visibility</p:attrName>
                                            </p:attrNameLst>
                                          </p:cBhvr>
                                          <p:to>
                                            <p:strVal val="visible"/>
                                          </p:to>
                                        </p:set>
                                        <p:animEffect transition="in" filter="wipe(left)">
                                          <p:cBhvr>
                                            <p:cTn id="457" dur="500"/>
                                            <p:tgtEl>
                                              <p:spTgt spid="182"/>
                                            </p:tgtEl>
                                          </p:cBhvr>
                                        </p:animEffect>
                                      </p:childTnLst>
                                    </p:cTn>
                                  </p:par>
                                </p:childTnLst>
                              </p:cTn>
                            </p:par>
                          </p:childTnLst>
                        </p:cTn>
                      </p:par>
                      <p:par>
                        <p:cTn id="458" fill="hold">
                          <p:stCondLst>
                            <p:cond delay="indefinite"/>
                          </p:stCondLst>
                          <p:childTnLst>
                            <p:par>
                              <p:cTn id="459" fill="hold">
                                <p:stCondLst>
                                  <p:cond delay="0"/>
                                </p:stCondLst>
                                <p:childTnLst>
                                  <p:par>
                                    <p:cTn id="460" presetID="22" presetClass="entr" presetSubtype="8" fill="hold" grpId="0" nodeType="clickEffect">
                                      <p:stCondLst>
                                        <p:cond delay="0"/>
                                      </p:stCondLst>
                                      <p:childTnLst>
                                        <p:set>
                                          <p:cBhvr>
                                            <p:cTn id="461" dur="1" fill="hold">
                                              <p:stCondLst>
                                                <p:cond delay="0"/>
                                              </p:stCondLst>
                                            </p:cTn>
                                            <p:tgtEl>
                                              <p:spTgt spid="204"/>
                                            </p:tgtEl>
                                            <p:attrNameLst>
                                              <p:attrName>style.visibility</p:attrName>
                                            </p:attrNameLst>
                                          </p:cBhvr>
                                          <p:to>
                                            <p:strVal val="visible"/>
                                          </p:to>
                                        </p:set>
                                        <p:animEffect transition="in" filter="wipe(left)">
                                          <p:cBhvr>
                                            <p:cTn id="462" dur="500"/>
                                            <p:tgtEl>
                                              <p:spTgt spid="204"/>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8" fill="hold" grpId="0" nodeType="clickEffect">
                                      <p:stCondLst>
                                        <p:cond delay="0"/>
                                      </p:stCondLst>
                                      <p:childTnLst>
                                        <p:set>
                                          <p:cBhvr>
                                            <p:cTn id="466" dur="1" fill="hold">
                                              <p:stCondLst>
                                                <p:cond delay="0"/>
                                              </p:stCondLst>
                                            </p:cTn>
                                            <p:tgtEl>
                                              <p:spTgt spid="203"/>
                                            </p:tgtEl>
                                            <p:attrNameLst>
                                              <p:attrName>style.visibility</p:attrName>
                                            </p:attrNameLst>
                                          </p:cBhvr>
                                          <p:to>
                                            <p:strVal val="visible"/>
                                          </p:to>
                                        </p:set>
                                        <p:animEffect transition="in" filter="wipe(left)">
                                          <p:cBhvr>
                                            <p:cTn id="467" dur="500"/>
                                            <p:tgtEl>
                                              <p:spTgt spid="203"/>
                                            </p:tgtEl>
                                          </p:cBhvr>
                                        </p:animEffect>
                                      </p:childTnLst>
                                    </p:cTn>
                                  </p:par>
                                </p:childTnLst>
                              </p:cTn>
                            </p:par>
                          </p:childTnLst>
                        </p:cTn>
                      </p:par>
                      <p:par>
                        <p:cTn id="468" fill="hold">
                          <p:stCondLst>
                            <p:cond delay="indefinite"/>
                          </p:stCondLst>
                          <p:childTnLst>
                            <p:par>
                              <p:cTn id="469" fill="hold">
                                <p:stCondLst>
                                  <p:cond delay="0"/>
                                </p:stCondLst>
                                <p:childTnLst>
                                  <p:par>
                                    <p:cTn id="470" presetID="22" presetClass="entr" presetSubtype="8" fill="hold" grpId="0" nodeType="clickEffect">
                                      <p:stCondLst>
                                        <p:cond delay="0"/>
                                      </p:stCondLst>
                                      <p:childTnLst>
                                        <p:set>
                                          <p:cBhvr>
                                            <p:cTn id="471" dur="1" fill="hold">
                                              <p:stCondLst>
                                                <p:cond delay="0"/>
                                              </p:stCondLst>
                                            </p:cTn>
                                            <p:tgtEl>
                                              <p:spTgt spid="202"/>
                                            </p:tgtEl>
                                            <p:attrNameLst>
                                              <p:attrName>style.visibility</p:attrName>
                                            </p:attrNameLst>
                                          </p:cBhvr>
                                          <p:to>
                                            <p:strVal val="visible"/>
                                          </p:to>
                                        </p:set>
                                        <p:animEffect transition="in" filter="wipe(left)">
                                          <p:cBhvr>
                                            <p:cTn id="472" dur="500"/>
                                            <p:tgtEl>
                                              <p:spTgt spid="202"/>
                                            </p:tgtEl>
                                          </p:cBhvr>
                                        </p:animEffect>
                                      </p:childTnLst>
                                    </p:cTn>
                                  </p:par>
                                </p:childTnLst>
                              </p:cTn>
                            </p:par>
                          </p:childTnLst>
                        </p:cTn>
                      </p:par>
                      <p:par>
                        <p:cTn id="473" fill="hold">
                          <p:stCondLst>
                            <p:cond delay="indefinite"/>
                          </p:stCondLst>
                          <p:childTnLst>
                            <p:par>
                              <p:cTn id="474" fill="hold">
                                <p:stCondLst>
                                  <p:cond delay="0"/>
                                </p:stCondLst>
                                <p:childTnLst>
                                  <p:par>
                                    <p:cTn id="475" presetID="22" presetClass="entr" presetSubtype="8" fill="hold" grpId="0" nodeType="clickEffect">
                                      <p:stCondLst>
                                        <p:cond delay="0"/>
                                      </p:stCondLst>
                                      <p:childTnLst>
                                        <p:set>
                                          <p:cBhvr>
                                            <p:cTn id="476" dur="1" fill="hold">
                                              <p:stCondLst>
                                                <p:cond delay="0"/>
                                              </p:stCondLst>
                                            </p:cTn>
                                            <p:tgtEl>
                                              <p:spTgt spid="184"/>
                                            </p:tgtEl>
                                            <p:attrNameLst>
                                              <p:attrName>style.visibility</p:attrName>
                                            </p:attrNameLst>
                                          </p:cBhvr>
                                          <p:to>
                                            <p:strVal val="visible"/>
                                          </p:to>
                                        </p:set>
                                        <p:animEffect transition="in" filter="wipe(left)">
                                          <p:cBhvr>
                                            <p:cTn id="477" dur="500"/>
                                            <p:tgtEl>
                                              <p:spTgt spid="184"/>
                                            </p:tgtEl>
                                          </p:cBhvr>
                                        </p:animEffect>
                                      </p:childTnLst>
                                    </p:cTn>
                                  </p:par>
                                </p:childTnLst>
                              </p:cTn>
                            </p:par>
                          </p:childTnLst>
                        </p:cTn>
                      </p:par>
                      <p:par>
                        <p:cTn id="478" fill="hold">
                          <p:stCondLst>
                            <p:cond delay="indefinite"/>
                          </p:stCondLst>
                          <p:childTnLst>
                            <p:par>
                              <p:cTn id="479" fill="hold">
                                <p:stCondLst>
                                  <p:cond delay="0"/>
                                </p:stCondLst>
                                <p:childTnLst>
                                  <p:par>
                                    <p:cTn id="480" presetID="22" presetClass="entr" presetSubtype="8" fill="hold" grpId="0" nodeType="clickEffect">
                                      <p:stCondLst>
                                        <p:cond delay="0"/>
                                      </p:stCondLst>
                                      <p:childTnLst>
                                        <p:set>
                                          <p:cBhvr>
                                            <p:cTn id="481" dur="1" fill="hold">
                                              <p:stCondLst>
                                                <p:cond delay="0"/>
                                              </p:stCondLst>
                                            </p:cTn>
                                            <p:tgtEl>
                                              <p:spTgt spid="183"/>
                                            </p:tgtEl>
                                            <p:attrNameLst>
                                              <p:attrName>style.visibility</p:attrName>
                                            </p:attrNameLst>
                                          </p:cBhvr>
                                          <p:to>
                                            <p:strVal val="visible"/>
                                          </p:to>
                                        </p:set>
                                        <p:animEffect transition="in" filter="wipe(left)">
                                          <p:cBhvr>
                                            <p:cTn id="482" dur="500"/>
                                            <p:tgtEl>
                                              <p:spTgt spid="183"/>
                                            </p:tgtEl>
                                          </p:cBhvr>
                                        </p:animEffect>
                                      </p:childTnLst>
                                    </p:cTn>
                                  </p:par>
                                </p:childTnLst>
                              </p:cTn>
                            </p:par>
                          </p:childTnLst>
                        </p:cTn>
                      </p:par>
                      <p:par>
                        <p:cTn id="483" fill="hold">
                          <p:stCondLst>
                            <p:cond delay="indefinite"/>
                          </p:stCondLst>
                          <p:childTnLst>
                            <p:par>
                              <p:cTn id="484" fill="hold">
                                <p:stCondLst>
                                  <p:cond delay="0"/>
                                </p:stCondLst>
                                <p:childTnLst>
                                  <p:par>
                                    <p:cTn id="485" presetID="22" presetClass="entr" presetSubtype="8" fill="hold" grpId="0" nodeType="clickEffect">
                                      <p:stCondLst>
                                        <p:cond delay="0"/>
                                      </p:stCondLst>
                                      <p:childTnLst>
                                        <p:set>
                                          <p:cBhvr>
                                            <p:cTn id="486" dur="1" fill="hold">
                                              <p:stCondLst>
                                                <p:cond delay="0"/>
                                              </p:stCondLst>
                                            </p:cTn>
                                            <p:tgtEl>
                                              <p:spTgt spid="185"/>
                                            </p:tgtEl>
                                            <p:attrNameLst>
                                              <p:attrName>style.visibility</p:attrName>
                                            </p:attrNameLst>
                                          </p:cBhvr>
                                          <p:to>
                                            <p:strVal val="visible"/>
                                          </p:to>
                                        </p:set>
                                        <p:animEffect transition="in" filter="wipe(left)">
                                          <p:cBhvr>
                                            <p:cTn id="487" dur="500"/>
                                            <p:tgtEl>
                                              <p:spTgt spid="185"/>
                                            </p:tgtEl>
                                          </p:cBhvr>
                                        </p:animEffect>
                                      </p:childTnLst>
                                    </p:cTn>
                                  </p:par>
                                </p:childTnLst>
                              </p:cTn>
                            </p:par>
                          </p:childTnLst>
                        </p:cTn>
                      </p:par>
                      <p:par>
                        <p:cTn id="488" fill="hold">
                          <p:stCondLst>
                            <p:cond delay="indefinite"/>
                          </p:stCondLst>
                          <p:childTnLst>
                            <p:par>
                              <p:cTn id="489" fill="hold">
                                <p:stCondLst>
                                  <p:cond delay="0"/>
                                </p:stCondLst>
                                <p:childTnLst>
                                  <p:par>
                                    <p:cTn id="490" presetID="22" presetClass="entr" presetSubtype="8" fill="hold" grpId="0" nodeType="clickEffect">
                                      <p:stCondLst>
                                        <p:cond delay="0"/>
                                      </p:stCondLst>
                                      <p:childTnLst>
                                        <p:set>
                                          <p:cBhvr>
                                            <p:cTn id="491" dur="1" fill="hold">
                                              <p:stCondLst>
                                                <p:cond delay="0"/>
                                              </p:stCondLst>
                                            </p:cTn>
                                            <p:tgtEl>
                                              <p:spTgt spid="186"/>
                                            </p:tgtEl>
                                            <p:attrNameLst>
                                              <p:attrName>style.visibility</p:attrName>
                                            </p:attrNameLst>
                                          </p:cBhvr>
                                          <p:to>
                                            <p:strVal val="visible"/>
                                          </p:to>
                                        </p:set>
                                        <p:animEffect transition="in" filter="wipe(left)">
                                          <p:cBhvr>
                                            <p:cTn id="492" dur="500"/>
                                            <p:tgtEl>
                                              <p:spTgt spid="186"/>
                                            </p:tgtEl>
                                          </p:cBhvr>
                                        </p:animEffect>
                                      </p:childTnLst>
                                    </p:cTn>
                                  </p:par>
                                </p:childTnLst>
                              </p:cTn>
                            </p:par>
                          </p:childTnLst>
                        </p:cTn>
                      </p:par>
                      <p:par>
                        <p:cTn id="493" fill="hold">
                          <p:stCondLst>
                            <p:cond delay="indefinite"/>
                          </p:stCondLst>
                          <p:childTnLst>
                            <p:par>
                              <p:cTn id="494" fill="hold">
                                <p:stCondLst>
                                  <p:cond delay="0"/>
                                </p:stCondLst>
                                <p:childTnLst>
                                  <p:par>
                                    <p:cTn id="495" presetID="22" presetClass="entr" presetSubtype="8" fill="hold" grpId="0" nodeType="clickEffect">
                                      <p:stCondLst>
                                        <p:cond delay="0"/>
                                      </p:stCondLst>
                                      <p:childTnLst>
                                        <p:set>
                                          <p:cBhvr>
                                            <p:cTn id="496" dur="1" fill="hold">
                                              <p:stCondLst>
                                                <p:cond delay="0"/>
                                              </p:stCondLst>
                                            </p:cTn>
                                            <p:tgtEl>
                                              <p:spTgt spid="187"/>
                                            </p:tgtEl>
                                            <p:attrNameLst>
                                              <p:attrName>style.visibility</p:attrName>
                                            </p:attrNameLst>
                                          </p:cBhvr>
                                          <p:to>
                                            <p:strVal val="visible"/>
                                          </p:to>
                                        </p:set>
                                        <p:animEffect transition="in" filter="wipe(left)">
                                          <p:cBhvr>
                                            <p:cTn id="497" dur="500"/>
                                            <p:tgtEl>
                                              <p:spTgt spid="187"/>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8" fill="hold" grpId="0" nodeType="clickEffect">
                                      <p:stCondLst>
                                        <p:cond delay="0"/>
                                      </p:stCondLst>
                                      <p:childTnLst>
                                        <p:set>
                                          <p:cBhvr>
                                            <p:cTn id="501" dur="1" fill="hold">
                                              <p:stCondLst>
                                                <p:cond delay="0"/>
                                              </p:stCondLst>
                                            </p:cTn>
                                            <p:tgtEl>
                                              <p:spTgt spid="188"/>
                                            </p:tgtEl>
                                            <p:attrNameLst>
                                              <p:attrName>style.visibility</p:attrName>
                                            </p:attrNameLst>
                                          </p:cBhvr>
                                          <p:to>
                                            <p:strVal val="visible"/>
                                          </p:to>
                                        </p:set>
                                        <p:animEffect transition="in" filter="wipe(left)">
                                          <p:cBhvr>
                                            <p:cTn id="502" dur="500"/>
                                            <p:tgtEl>
                                              <p:spTgt spid="188"/>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8" fill="hold" grpId="0" nodeType="clickEffect">
                                      <p:stCondLst>
                                        <p:cond delay="0"/>
                                      </p:stCondLst>
                                      <p:childTnLst>
                                        <p:set>
                                          <p:cBhvr>
                                            <p:cTn id="506" dur="1" fill="hold">
                                              <p:stCondLst>
                                                <p:cond delay="0"/>
                                              </p:stCondLst>
                                            </p:cTn>
                                            <p:tgtEl>
                                              <p:spTgt spid="189"/>
                                            </p:tgtEl>
                                            <p:attrNameLst>
                                              <p:attrName>style.visibility</p:attrName>
                                            </p:attrNameLst>
                                          </p:cBhvr>
                                          <p:to>
                                            <p:strVal val="visible"/>
                                          </p:to>
                                        </p:set>
                                        <p:animEffect transition="in" filter="wipe(left)">
                                          <p:cBhvr>
                                            <p:cTn id="507" dur="500"/>
                                            <p:tgtEl>
                                              <p:spTgt spid="189"/>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8" fill="hold" grpId="0" nodeType="clickEffect">
                                      <p:stCondLst>
                                        <p:cond delay="0"/>
                                      </p:stCondLst>
                                      <p:childTnLst>
                                        <p:set>
                                          <p:cBhvr>
                                            <p:cTn id="511" dur="1" fill="hold">
                                              <p:stCondLst>
                                                <p:cond delay="0"/>
                                              </p:stCondLst>
                                            </p:cTn>
                                            <p:tgtEl>
                                              <p:spTgt spid="191"/>
                                            </p:tgtEl>
                                            <p:attrNameLst>
                                              <p:attrName>style.visibility</p:attrName>
                                            </p:attrNameLst>
                                          </p:cBhvr>
                                          <p:to>
                                            <p:strVal val="visible"/>
                                          </p:to>
                                        </p:set>
                                        <p:animEffect transition="in" filter="wipe(left)">
                                          <p:cBhvr>
                                            <p:cTn id="512" dur="500"/>
                                            <p:tgtEl>
                                              <p:spTgt spid="191"/>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8" fill="hold" grpId="0" nodeType="clickEffect">
                                      <p:stCondLst>
                                        <p:cond delay="0"/>
                                      </p:stCondLst>
                                      <p:childTnLst>
                                        <p:set>
                                          <p:cBhvr>
                                            <p:cTn id="516" dur="1" fill="hold">
                                              <p:stCondLst>
                                                <p:cond delay="0"/>
                                              </p:stCondLst>
                                            </p:cTn>
                                            <p:tgtEl>
                                              <p:spTgt spid="190"/>
                                            </p:tgtEl>
                                            <p:attrNameLst>
                                              <p:attrName>style.visibility</p:attrName>
                                            </p:attrNameLst>
                                          </p:cBhvr>
                                          <p:to>
                                            <p:strVal val="visible"/>
                                          </p:to>
                                        </p:set>
                                        <p:animEffect transition="in" filter="wipe(left)">
                                          <p:cBhvr>
                                            <p:cTn id="517" dur="500"/>
                                            <p:tgtEl>
                                              <p:spTgt spid="190"/>
                                            </p:tgtEl>
                                          </p:cBhvr>
                                        </p:animEffect>
                                      </p:childTnLst>
                                    </p:cTn>
                                  </p:par>
                                </p:childTnLst>
                              </p:cTn>
                            </p:par>
                          </p:childTnLst>
                        </p:cTn>
                      </p:par>
                      <p:par>
                        <p:cTn id="518" fill="hold">
                          <p:stCondLst>
                            <p:cond delay="indefinite"/>
                          </p:stCondLst>
                          <p:childTnLst>
                            <p:par>
                              <p:cTn id="519" fill="hold">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192"/>
                                            </p:tgtEl>
                                            <p:attrNameLst>
                                              <p:attrName>style.visibility</p:attrName>
                                            </p:attrNameLst>
                                          </p:cBhvr>
                                          <p:to>
                                            <p:strVal val="visible"/>
                                          </p:to>
                                        </p:set>
                                        <p:animEffect transition="in" filter="wipe(left)">
                                          <p:cBhvr>
                                            <p:cTn id="522" dur="500"/>
                                            <p:tgtEl>
                                              <p:spTgt spid="192"/>
                                            </p:tgtEl>
                                          </p:cBhvr>
                                        </p:animEffect>
                                      </p:childTnLst>
                                    </p:cTn>
                                  </p:par>
                                </p:childTnLst>
                              </p:cTn>
                            </p:par>
                          </p:childTnLst>
                        </p:cTn>
                      </p:par>
                      <p:par>
                        <p:cTn id="523" fill="hold">
                          <p:stCondLst>
                            <p:cond delay="indefinite"/>
                          </p:stCondLst>
                          <p:childTnLst>
                            <p:par>
                              <p:cTn id="524" fill="hold">
                                <p:stCondLst>
                                  <p:cond delay="0"/>
                                </p:stCondLst>
                                <p:childTnLst>
                                  <p:par>
                                    <p:cTn id="525" presetID="22" presetClass="entr" presetSubtype="8" fill="hold" grpId="0" nodeType="clickEffect">
                                      <p:stCondLst>
                                        <p:cond delay="0"/>
                                      </p:stCondLst>
                                      <p:childTnLst>
                                        <p:set>
                                          <p:cBhvr>
                                            <p:cTn id="526" dur="1" fill="hold">
                                              <p:stCondLst>
                                                <p:cond delay="0"/>
                                              </p:stCondLst>
                                            </p:cTn>
                                            <p:tgtEl>
                                              <p:spTgt spid="193"/>
                                            </p:tgtEl>
                                            <p:attrNameLst>
                                              <p:attrName>style.visibility</p:attrName>
                                            </p:attrNameLst>
                                          </p:cBhvr>
                                          <p:to>
                                            <p:strVal val="visible"/>
                                          </p:to>
                                        </p:set>
                                        <p:animEffect transition="in" filter="wipe(left)">
                                          <p:cBhvr>
                                            <p:cTn id="527" dur="500"/>
                                            <p:tgtEl>
                                              <p:spTgt spid="193"/>
                                            </p:tgtEl>
                                          </p:cBhvr>
                                        </p:animEffect>
                                      </p:childTnLst>
                                    </p:cTn>
                                  </p:par>
                                </p:childTnLst>
                              </p:cTn>
                            </p:par>
                          </p:childTnLst>
                        </p:cTn>
                      </p:par>
                      <p:par>
                        <p:cTn id="528" fill="hold">
                          <p:stCondLst>
                            <p:cond delay="indefinite"/>
                          </p:stCondLst>
                          <p:childTnLst>
                            <p:par>
                              <p:cTn id="529" fill="hold">
                                <p:stCondLst>
                                  <p:cond delay="0"/>
                                </p:stCondLst>
                                <p:childTnLst>
                                  <p:par>
                                    <p:cTn id="530" presetID="22" presetClass="entr" presetSubtype="8" fill="hold" grpId="0" nodeType="clickEffect">
                                      <p:stCondLst>
                                        <p:cond delay="0"/>
                                      </p:stCondLst>
                                      <p:childTnLst>
                                        <p:set>
                                          <p:cBhvr>
                                            <p:cTn id="531" dur="1" fill="hold">
                                              <p:stCondLst>
                                                <p:cond delay="0"/>
                                              </p:stCondLst>
                                            </p:cTn>
                                            <p:tgtEl>
                                              <p:spTgt spid="194"/>
                                            </p:tgtEl>
                                            <p:attrNameLst>
                                              <p:attrName>style.visibility</p:attrName>
                                            </p:attrNameLst>
                                          </p:cBhvr>
                                          <p:to>
                                            <p:strVal val="visible"/>
                                          </p:to>
                                        </p:set>
                                        <p:animEffect transition="in" filter="wipe(left)">
                                          <p:cBhvr>
                                            <p:cTn id="532" dur="500"/>
                                            <p:tgtEl>
                                              <p:spTgt spid="194"/>
                                            </p:tgtEl>
                                          </p:cBhvr>
                                        </p:animEffect>
                                      </p:childTnLst>
                                    </p:cTn>
                                  </p:par>
                                </p:childTnLst>
                              </p:cTn>
                            </p:par>
                          </p:childTnLst>
                        </p:cTn>
                      </p:par>
                      <p:par>
                        <p:cTn id="533" fill="hold">
                          <p:stCondLst>
                            <p:cond delay="indefinite"/>
                          </p:stCondLst>
                          <p:childTnLst>
                            <p:par>
                              <p:cTn id="534" fill="hold">
                                <p:stCondLst>
                                  <p:cond delay="0"/>
                                </p:stCondLst>
                                <p:childTnLst>
                                  <p:par>
                                    <p:cTn id="535" presetID="22" presetClass="entr" presetSubtype="8" fill="hold" grpId="0" nodeType="clickEffect">
                                      <p:stCondLst>
                                        <p:cond delay="0"/>
                                      </p:stCondLst>
                                      <p:childTnLst>
                                        <p:set>
                                          <p:cBhvr>
                                            <p:cTn id="536" dur="1" fill="hold">
                                              <p:stCondLst>
                                                <p:cond delay="0"/>
                                              </p:stCondLst>
                                            </p:cTn>
                                            <p:tgtEl>
                                              <p:spTgt spid="195"/>
                                            </p:tgtEl>
                                            <p:attrNameLst>
                                              <p:attrName>style.visibility</p:attrName>
                                            </p:attrNameLst>
                                          </p:cBhvr>
                                          <p:to>
                                            <p:strVal val="visible"/>
                                          </p:to>
                                        </p:set>
                                        <p:animEffect transition="in" filter="wipe(left)">
                                          <p:cBhvr>
                                            <p:cTn id="537" dur="500"/>
                                            <p:tgtEl>
                                              <p:spTgt spid="195"/>
                                            </p:tgtEl>
                                          </p:cBhvr>
                                        </p:animEffect>
                                      </p:childTnLst>
                                    </p:cTn>
                                  </p:par>
                                </p:childTnLst>
                              </p:cTn>
                            </p:par>
                          </p:childTnLst>
                        </p:cTn>
                      </p:par>
                      <p:par>
                        <p:cTn id="538" fill="hold">
                          <p:stCondLst>
                            <p:cond delay="indefinite"/>
                          </p:stCondLst>
                          <p:childTnLst>
                            <p:par>
                              <p:cTn id="539" fill="hold">
                                <p:stCondLst>
                                  <p:cond delay="0"/>
                                </p:stCondLst>
                                <p:childTnLst>
                                  <p:par>
                                    <p:cTn id="540" presetID="22" presetClass="entr" presetSubtype="8" fill="hold" grpId="0" nodeType="clickEffect">
                                      <p:stCondLst>
                                        <p:cond delay="0"/>
                                      </p:stCondLst>
                                      <p:childTnLst>
                                        <p:set>
                                          <p:cBhvr>
                                            <p:cTn id="541" dur="1" fill="hold">
                                              <p:stCondLst>
                                                <p:cond delay="0"/>
                                              </p:stCondLst>
                                            </p:cTn>
                                            <p:tgtEl>
                                              <p:spTgt spid="196"/>
                                            </p:tgtEl>
                                            <p:attrNameLst>
                                              <p:attrName>style.visibility</p:attrName>
                                            </p:attrNameLst>
                                          </p:cBhvr>
                                          <p:to>
                                            <p:strVal val="visible"/>
                                          </p:to>
                                        </p:set>
                                        <p:animEffect transition="in" filter="wipe(left)">
                                          <p:cBhvr>
                                            <p:cTn id="542" dur="500"/>
                                            <p:tgtEl>
                                              <p:spTgt spid="196"/>
                                            </p:tgtEl>
                                          </p:cBhvr>
                                        </p:animEffect>
                                      </p:childTnLst>
                                    </p:cTn>
                                  </p:par>
                                </p:childTnLst>
                              </p:cTn>
                            </p:par>
                          </p:childTnLst>
                        </p:cTn>
                      </p:par>
                      <p:par>
                        <p:cTn id="543" fill="hold">
                          <p:stCondLst>
                            <p:cond delay="indefinite"/>
                          </p:stCondLst>
                          <p:childTnLst>
                            <p:par>
                              <p:cTn id="544" fill="hold">
                                <p:stCondLst>
                                  <p:cond delay="0"/>
                                </p:stCondLst>
                                <p:childTnLst>
                                  <p:par>
                                    <p:cTn id="545" presetID="22" presetClass="entr" presetSubtype="8" fill="hold" grpId="0" nodeType="clickEffect">
                                      <p:stCondLst>
                                        <p:cond delay="0"/>
                                      </p:stCondLst>
                                      <p:childTnLst>
                                        <p:set>
                                          <p:cBhvr>
                                            <p:cTn id="546" dur="1" fill="hold">
                                              <p:stCondLst>
                                                <p:cond delay="0"/>
                                              </p:stCondLst>
                                            </p:cTn>
                                            <p:tgtEl>
                                              <p:spTgt spid="199"/>
                                            </p:tgtEl>
                                            <p:attrNameLst>
                                              <p:attrName>style.visibility</p:attrName>
                                            </p:attrNameLst>
                                          </p:cBhvr>
                                          <p:to>
                                            <p:strVal val="visible"/>
                                          </p:to>
                                        </p:set>
                                        <p:animEffect transition="in" filter="wipe(left)">
                                          <p:cBhvr>
                                            <p:cTn id="547" dur="500"/>
                                            <p:tgtEl>
                                              <p:spTgt spid="199"/>
                                            </p:tgtEl>
                                          </p:cBhvr>
                                        </p:animEffect>
                                      </p:childTnLst>
                                    </p:cTn>
                                  </p:par>
                                </p:childTnLst>
                              </p:cTn>
                            </p:par>
                          </p:childTnLst>
                        </p:cTn>
                      </p:par>
                      <p:par>
                        <p:cTn id="548" fill="hold">
                          <p:stCondLst>
                            <p:cond delay="indefinite"/>
                          </p:stCondLst>
                          <p:childTnLst>
                            <p:par>
                              <p:cTn id="549" fill="hold">
                                <p:stCondLst>
                                  <p:cond delay="0"/>
                                </p:stCondLst>
                                <p:childTnLst>
                                  <p:par>
                                    <p:cTn id="550" presetID="22" presetClass="entr" presetSubtype="8" fill="hold" grpId="0" nodeType="clickEffect">
                                      <p:stCondLst>
                                        <p:cond delay="0"/>
                                      </p:stCondLst>
                                      <p:childTnLst>
                                        <p:set>
                                          <p:cBhvr>
                                            <p:cTn id="551" dur="1" fill="hold">
                                              <p:stCondLst>
                                                <p:cond delay="0"/>
                                              </p:stCondLst>
                                            </p:cTn>
                                            <p:tgtEl>
                                              <p:spTgt spid="198"/>
                                            </p:tgtEl>
                                            <p:attrNameLst>
                                              <p:attrName>style.visibility</p:attrName>
                                            </p:attrNameLst>
                                          </p:cBhvr>
                                          <p:to>
                                            <p:strVal val="visible"/>
                                          </p:to>
                                        </p:set>
                                        <p:animEffect transition="in" filter="wipe(left)">
                                          <p:cBhvr>
                                            <p:cTn id="552" dur="500"/>
                                            <p:tgtEl>
                                              <p:spTgt spid="198"/>
                                            </p:tgtEl>
                                          </p:cBhvr>
                                        </p:animEffect>
                                      </p:childTnLst>
                                    </p:cTn>
                                  </p:par>
                                </p:childTnLst>
                              </p:cTn>
                            </p:par>
                          </p:childTnLst>
                        </p:cTn>
                      </p:par>
                      <p:par>
                        <p:cTn id="553" fill="hold">
                          <p:stCondLst>
                            <p:cond delay="indefinite"/>
                          </p:stCondLst>
                          <p:childTnLst>
                            <p:par>
                              <p:cTn id="554" fill="hold">
                                <p:stCondLst>
                                  <p:cond delay="0"/>
                                </p:stCondLst>
                                <p:childTnLst>
                                  <p:par>
                                    <p:cTn id="555" presetID="22" presetClass="entr" presetSubtype="8" fill="hold" grpId="0" nodeType="clickEffect">
                                      <p:stCondLst>
                                        <p:cond delay="0"/>
                                      </p:stCondLst>
                                      <p:childTnLst>
                                        <p:set>
                                          <p:cBhvr>
                                            <p:cTn id="556" dur="1" fill="hold">
                                              <p:stCondLst>
                                                <p:cond delay="0"/>
                                              </p:stCondLst>
                                            </p:cTn>
                                            <p:tgtEl>
                                              <p:spTgt spid="197"/>
                                            </p:tgtEl>
                                            <p:attrNameLst>
                                              <p:attrName>style.visibility</p:attrName>
                                            </p:attrNameLst>
                                          </p:cBhvr>
                                          <p:to>
                                            <p:strVal val="visible"/>
                                          </p:to>
                                        </p:set>
                                        <p:animEffect transition="in" filter="wipe(left)">
                                          <p:cBhvr>
                                            <p:cTn id="557" dur="500"/>
                                            <p:tgtEl>
                                              <p:spTgt spid="197"/>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8" fill="hold" grpId="0" nodeType="clickEffect">
                                      <p:stCondLst>
                                        <p:cond delay="0"/>
                                      </p:stCondLst>
                                      <p:childTnLst>
                                        <p:set>
                                          <p:cBhvr>
                                            <p:cTn id="561" dur="1" fill="hold">
                                              <p:stCondLst>
                                                <p:cond delay="0"/>
                                              </p:stCondLst>
                                            </p:cTn>
                                            <p:tgtEl>
                                              <p:spTgt spid="200"/>
                                            </p:tgtEl>
                                            <p:attrNameLst>
                                              <p:attrName>style.visibility</p:attrName>
                                            </p:attrNameLst>
                                          </p:cBhvr>
                                          <p:to>
                                            <p:strVal val="visible"/>
                                          </p:to>
                                        </p:set>
                                        <p:animEffect transition="in" filter="wipe(left)">
                                          <p:cBhvr>
                                            <p:cTn id="562" dur="500"/>
                                            <p:tgtEl>
                                              <p:spTgt spid="200"/>
                                            </p:tgtEl>
                                          </p:cBhvr>
                                        </p:animEffect>
                                      </p:childTnLst>
                                    </p:cTn>
                                  </p:par>
                                </p:childTnLst>
                              </p:cTn>
                            </p:par>
                          </p:childTnLst>
                        </p:cTn>
                      </p:par>
                      <p:par>
                        <p:cTn id="563" fill="hold">
                          <p:stCondLst>
                            <p:cond delay="indefinite"/>
                          </p:stCondLst>
                          <p:childTnLst>
                            <p:par>
                              <p:cTn id="564" fill="hold">
                                <p:stCondLst>
                                  <p:cond delay="0"/>
                                </p:stCondLst>
                                <p:childTnLst>
                                  <p:par>
                                    <p:cTn id="565" presetID="22" presetClass="entr" presetSubtype="8" fill="hold" grpId="0" nodeType="clickEffect">
                                      <p:stCondLst>
                                        <p:cond delay="0"/>
                                      </p:stCondLst>
                                      <p:childTnLst>
                                        <p:set>
                                          <p:cBhvr>
                                            <p:cTn id="566" dur="1" fill="hold">
                                              <p:stCondLst>
                                                <p:cond delay="0"/>
                                              </p:stCondLst>
                                            </p:cTn>
                                            <p:tgtEl>
                                              <p:spTgt spid="201"/>
                                            </p:tgtEl>
                                            <p:attrNameLst>
                                              <p:attrName>style.visibility</p:attrName>
                                            </p:attrNameLst>
                                          </p:cBhvr>
                                          <p:to>
                                            <p:strVal val="visible"/>
                                          </p:to>
                                        </p:set>
                                        <p:animEffect transition="in" filter="wipe(left)">
                                          <p:cBhvr>
                                            <p:cTn id="56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68" grpId="0"/>
          <p:bldP spid="68" grpId="1"/>
          <p:bldP spid="70" grpId="0"/>
          <p:bldP spid="70" grpId="1"/>
          <p:bldP spid="71" grpId="0"/>
          <p:bldP spid="73" grpId="0"/>
          <p:bldP spid="75" grpId="0"/>
          <p:bldP spid="76" grpId="0"/>
          <p:bldP spid="131" grpId="0"/>
          <p:bldP spid="136" grpId="0"/>
          <p:bldP spid="136" grpId="1"/>
          <p:bldP spid="137" grpId="0"/>
          <p:bldP spid="137" grpId="1"/>
          <p:bldP spid="138" grpId="0"/>
          <p:bldP spid="138" grpId="1"/>
          <p:bldP spid="139" grpId="0"/>
          <p:bldP spid="139" grpId="1"/>
          <p:bldP spid="140" grpId="0"/>
          <p:bldP spid="140" grpId="1"/>
          <p:bldP spid="142" grpId="0"/>
          <p:bldP spid="142" grpId="1"/>
          <p:bldP spid="144" grpId="0"/>
          <p:bldP spid="144" grpId="1"/>
          <p:bldP spid="148" grpId="0"/>
          <p:bldP spid="150" grpId="0"/>
          <p:bldP spid="151" grpId="0"/>
          <p:bldP spid="161" grpId="0" animBg="1"/>
          <p:bldP spid="161" grpId="1" animBg="1"/>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9" grpId="0"/>
          <p:bldP spid="180" grpId="0"/>
          <p:bldP spid="181" grpId="0"/>
          <p:bldP spid="182" grpId="0"/>
          <p:bldP spid="183" grpId="0"/>
          <p:bldP spid="184"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72" grpId="0"/>
          <p:bldP spid="74" grpId="0"/>
          <p:bldP spid="102" grpId="0"/>
          <p:bldP spid="102" grpId="1"/>
          <p:bldP spid="103" grpId="0"/>
          <p:bldP spid="103" grpId="1"/>
          <p:bldP spid="105" grpId="0"/>
          <p:bldP spid="105" grpId="1"/>
          <p:bldP spid="107" grpId="0"/>
          <p:bldP spid="107" grpId="1"/>
          <p:bldP spid="111" grpId="0"/>
          <p:bldP spid="111" grpId="1"/>
          <p:bldP spid="113" grpId="0"/>
          <p:bldP spid="113" grpId="1"/>
          <p:bldP spid="116" grpId="0" animBg="1"/>
          <p:bldP spid="116" grpId="1" animBg="1"/>
          <p:bldP spid="14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052" y="1950424"/>
            <a:ext cx="3635896" cy="12426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MODULE_</a:t>
            </a:r>
            <a:r>
              <a:rPr lang="en-US" sz="7200" b="1" dirty="0"/>
              <a:t>21</a:t>
            </a:r>
            <a:endParaRPr lang="en-US" b="1" dirty="0"/>
          </a:p>
        </p:txBody>
      </p:sp>
    </p:spTree>
    <p:extLst>
      <p:ext uri="{BB962C8B-B14F-4D97-AF65-F5344CB8AC3E}">
        <p14:creationId xmlns:p14="http://schemas.microsoft.com/office/powerpoint/2010/main" val="420522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1" y="1395288"/>
            <a:ext cx="6525546" cy="3336702"/>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89448"/>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65207" y="502258"/>
            <a:ext cx="6458588" cy="428956"/>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257468" y="436518"/>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755576" y="460204"/>
            <a:ext cx="6203198" cy="523242"/>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the LCM and HCF of the following integers by applying the prime </a:t>
            </a:r>
            <a:r>
              <a:rPr lang="en-US" sz="1400" b="1" dirty="0" err="1">
                <a:solidFill>
                  <a:srgbClr val="C00000"/>
                </a:solidFill>
                <a:latin typeface="Bookman Old Style" pitchFamily="18" charset="0"/>
              </a:rPr>
              <a:t>factorisation</a:t>
            </a:r>
            <a:r>
              <a:rPr lang="en-US" sz="1400" b="1" dirty="0">
                <a:solidFill>
                  <a:srgbClr val="C00000"/>
                </a:solidFill>
                <a:latin typeface="Bookman Old Style" pitchFamily="18" charset="0"/>
              </a:rPr>
              <a:t> method.</a:t>
            </a:r>
          </a:p>
        </p:txBody>
      </p:sp>
      <p:sp>
        <p:nvSpPr>
          <p:cNvPr id="124" name="TextBox 123"/>
          <p:cNvSpPr txBox="1"/>
          <p:nvPr/>
        </p:nvSpPr>
        <p:spPr>
          <a:xfrm>
            <a:off x="229119" y="499341"/>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Q.3</a:t>
            </a:r>
            <a:endParaRPr lang="en-US" b="1" baseline="30000" dirty="0">
              <a:solidFill>
                <a:srgbClr val="FFFF00"/>
              </a:solidFill>
              <a:latin typeface="Arial Rounded MT Bold" pitchFamily="34" charset="0"/>
            </a:endParaRPr>
          </a:p>
        </p:txBody>
      </p:sp>
      <p:sp>
        <p:nvSpPr>
          <p:cNvPr id="154" name="Rounded Rectangle 153"/>
          <p:cNvSpPr/>
          <p:nvPr/>
        </p:nvSpPr>
        <p:spPr>
          <a:xfrm>
            <a:off x="350712" y="1027348"/>
            <a:ext cx="6525546"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1009373"/>
            <a:ext cx="2023311" cy="338554"/>
          </a:xfrm>
          <a:prstGeom prst="rect">
            <a:avLst/>
          </a:prstGeom>
        </p:spPr>
        <p:txBody>
          <a:bodyPr wrap="none">
            <a:spAutoFit/>
          </a:bodyPr>
          <a:lstStyle/>
          <a:p>
            <a:pPr defTabSz="914608"/>
            <a:r>
              <a:rPr lang="en-US" sz="1600" b="1" dirty="0">
                <a:solidFill>
                  <a:srgbClr val="0000FF"/>
                </a:solidFill>
                <a:latin typeface="Bookman Old Style" pitchFamily="18" charset="0"/>
              </a:rPr>
              <a:t>(ii) 17, 23 and 29</a:t>
            </a:r>
          </a:p>
        </p:txBody>
      </p:sp>
      <p:sp>
        <p:nvSpPr>
          <p:cNvPr id="79" name="TextBox 78"/>
          <p:cNvSpPr txBox="1"/>
          <p:nvPr/>
        </p:nvSpPr>
        <p:spPr>
          <a:xfrm>
            <a:off x="1350950" y="1488235"/>
            <a:ext cx="46037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17 </a:t>
            </a:r>
          </a:p>
        </p:txBody>
      </p:sp>
      <p:sp>
        <p:nvSpPr>
          <p:cNvPr id="80" name="TextBox 79"/>
          <p:cNvSpPr txBox="1"/>
          <p:nvPr/>
        </p:nvSpPr>
        <p:spPr>
          <a:xfrm>
            <a:off x="1701456" y="1488235"/>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2" name="TextBox 81"/>
          <p:cNvSpPr txBox="1"/>
          <p:nvPr/>
        </p:nvSpPr>
        <p:spPr>
          <a:xfrm>
            <a:off x="2263324" y="1488235"/>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4" name="TextBox 83"/>
          <p:cNvSpPr txBox="1"/>
          <p:nvPr/>
        </p:nvSpPr>
        <p:spPr>
          <a:xfrm>
            <a:off x="1350950" y="1819360"/>
            <a:ext cx="46037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23</a:t>
            </a:r>
          </a:p>
        </p:txBody>
      </p:sp>
      <p:sp>
        <p:nvSpPr>
          <p:cNvPr id="85" name="TextBox 84"/>
          <p:cNvSpPr txBox="1"/>
          <p:nvPr/>
        </p:nvSpPr>
        <p:spPr>
          <a:xfrm>
            <a:off x="1701456" y="1819360"/>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7" name="TextBox 86"/>
          <p:cNvSpPr txBox="1"/>
          <p:nvPr/>
        </p:nvSpPr>
        <p:spPr>
          <a:xfrm>
            <a:off x="2263324" y="1819360"/>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9" name="TextBox 88"/>
          <p:cNvSpPr txBox="1"/>
          <p:nvPr/>
        </p:nvSpPr>
        <p:spPr>
          <a:xfrm>
            <a:off x="1350950" y="2157623"/>
            <a:ext cx="46037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29</a:t>
            </a:r>
          </a:p>
        </p:txBody>
      </p:sp>
      <p:sp>
        <p:nvSpPr>
          <p:cNvPr id="90" name="TextBox 89"/>
          <p:cNvSpPr txBox="1"/>
          <p:nvPr/>
        </p:nvSpPr>
        <p:spPr>
          <a:xfrm>
            <a:off x="1701456" y="2157623"/>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92" name="TextBox 91"/>
          <p:cNvSpPr txBox="1"/>
          <p:nvPr/>
        </p:nvSpPr>
        <p:spPr>
          <a:xfrm>
            <a:off x="2263324" y="2157623"/>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94" name="TextBox 93"/>
          <p:cNvSpPr txBox="1"/>
          <p:nvPr/>
        </p:nvSpPr>
        <p:spPr>
          <a:xfrm>
            <a:off x="939452" y="2492483"/>
            <a:ext cx="32959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Symbol" panose="05050102010706020507" pitchFamily="18" charset="2"/>
              </a:rPr>
              <a:t></a:t>
            </a:r>
          </a:p>
        </p:txBody>
      </p:sp>
      <p:sp>
        <p:nvSpPr>
          <p:cNvPr id="95" name="TextBox 94"/>
          <p:cNvSpPr txBox="1"/>
          <p:nvPr/>
        </p:nvSpPr>
        <p:spPr>
          <a:xfrm>
            <a:off x="1325754" y="2492483"/>
            <a:ext cx="74188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HCF</a:t>
            </a:r>
          </a:p>
        </p:txBody>
      </p:sp>
      <p:sp>
        <p:nvSpPr>
          <p:cNvPr id="96" name="TextBox 95"/>
          <p:cNvSpPr txBox="1"/>
          <p:nvPr/>
        </p:nvSpPr>
        <p:spPr>
          <a:xfrm>
            <a:off x="1842565" y="2492483"/>
            <a:ext cx="63985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(17,</a:t>
            </a:r>
          </a:p>
        </p:txBody>
      </p:sp>
      <p:sp>
        <p:nvSpPr>
          <p:cNvPr id="97" name="TextBox 96"/>
          <p:cNvSpPr txBox="1"/>
          <p:nvPr/>
        </p:nvSpPr>
        <p:spPr>
          <a:xfrm>
            <a:off x="2251209" y="2492483"/>
            <a:ext cx="59270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 23, </a:t>
            </a:r>
          </a:p>
        </p:txBody>
      </p:sp>
      <p:sp>
        <p:nvSpPr>
          <p:cNvPr id="98" name="TextBox 97"/>
          <p:cNvSpPr txBox="1"/>
          <p:nvPr/>
        </p:nvSpPr>
        <p:spPr>
          <a:xfrm>
            <a:off x="2734382" y="2492483"/>
            <a:ext cx="5334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29)</a:t>
            </a:r>
          </a:p>
        </p:txBody>
      </p:sp>
      <p:sp>
        <p:nvSpPr>
          <p:cNvPr id="99" name="TextBox 98"/>
          <p:cNvSpPr txBox="1"/>
          <p:nvPr/>
        </p:nvSpPr>
        <p:spPr>
          <a:xfrm>
            <a:off x="3153484" y="2492483"/>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0" name="TextBox 99"/>
          <p:cNvSpPr txBox="1"/>
          <p:nvPr/>
        </p:nvSpPr>
        <p:spPr>
          <a:xfrm>
            <a:off x="3382084" y="2492483"/>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101" name="TextBox 100"/>
          <p:cNvSpPr txBox="1"/>
          <p:nvPr/>
        </p:nvSpPr>
        <p:spPr>
          <a:xfrm>
            <a:off x="1307670" y="2834149"/>
            <a:ext cx="5075040" cy="307799"/>
          </a:xfrm>
          <a:prstGeom prst="rect">
            <a:avLst/>
          </a:prstGeom>
          <a:noFill/>
        </p:spPr>
        <p:txBody>
          <a:bodyPr wrap="square" lIns="91461" tIns="45731" rIns="91461" bIns="45731" rtlCol="0">
            <a:spAutoFit/>
          </a:bodyPr>
          <a:lstStyle/>
          <a:p>
            <a:pPr defTabSz="914608"/>
            <a:r>
              <a:rPr lang="en-US" sz="1400" b="1" dirty="0">
                <a:solidFill>
                  <a:srgbClr val="CC0066"/>
                </a:solidFill>
                <a:latin typeface="Bookman Old Style" panose="02050604050505020204" pitchFamily="18" charset="0"/>
              </a:rPr>
              <a:t>(Product of common factors raised to least powers)</a:t>
            </a:r>
          </a:p>
        </p:txBody>
      </p:sp>
      <p:sp>
        <p:nvSpPr>
          <p:cNvPr id="102" name="TextBox 101"/>
          <p:cNvSpPr txBox="1"/>
          <p:nvPr/>
        </p:nvSpPr>
        <p:spPr>
          <a:xfrm>
            <a:off x="1316264" y="3196508"/>
            <a:ext cx="74188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LCM</a:t>
            </a:r>
          </a:p>
        </p:txBody>
      </p:sp>
      <p:sp>
        <p:nvSpPr>
          <p:cNvPr id="103" name="TextBox 102"/>
          <p:cNvSpPr txBox="1"/>
          <p:nvPr/>
        </p:nvSpPr>
        <p:spPr>
          <a:xfrm>
            <a:off x="1833075" y="3196508"/>
            <a:ext cx="63985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(17, </a:t>
            </a:r>
          </a:p>
        </p:txBody>
      </p:sp>
      <p:sp>
        <p:nvSpPr>
          <p:cNvPr id="104" name="TextBox 103"/>
          <p:cNvSpPr txBox="1"/>
          <p:nvPr/>
        </p:nvSpPr>
        <p:spPr>
          <a:xfrm>
            <a:off x="2303638" y="3196508"/>
            <a:ext cx="59270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23,</a:t>
            </a:r>
          </a:p>
        </p:txBody>
      </p:sp>
      <p:sp>
        <p:nvSpPr>
          <p:cNvPr id="105" name="TextBox 104"/>
          <p:cNvSpPr txBox="1"/>
          <p:nvPr/>
        </p:nvSpPr>
        <p:spPr>
          <a:xfrm>
            <a:off x="2743944" y="3196508"/>
            <a:ext cx="5334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29)</a:t>
            </a:r>
          </a:p>
        </p:txBody>
      </p:sp>
      <p:sp>
        <p:nvSpPr>
          <p:cNvPr id="106" name="TextBox 105"/>
          <p:cNvSpPr txBox="1"/>
          <p:nvPr/>
        </p:nvSpPr>
        <p:spPr>
          <a:xfrm>
            <a:off x="3124944" y="3196508"/>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7" name="TextBox 106"/>
          <p:cNvSpPr txBox="1"/>
          <p:nvPr/>
        </p:nvSpPr>
        <p:spPr>
          <a:xfrm>
            <a:off x="3248769" y="3196508"/>
            <a:ext cx="4953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17</a:t>
            </a:r>
          </a:p>
        </p:txBody>
      </p:sp>
      <p:sp>
        <p:nvSpPr>
          <p:cNvPr id="108" name="TextBox 107"/>
          <p:cNvSpPr txBox="1"/>
          <p:nvPr/>
        </p:nvSpPr>
        <p:spPr>
          <a:xfrm>
            <a:off x="3542456" y="3196508"/>
            <a:ext cx="363538"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9" name="TextBox 108"/>
          <p:cNvSpPr txBox="1"/>
          <p:nvPr/>
        </p:nvSpPr>
        <p:spPr>
          <a:xfrm>
            <a:off x="3734544" y="3196508"/>
            <a:ext cx="6096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23</a:t>
            </a:r>
            <a:endParaRPr lang="en-US" sz="1400" b="1" baseline="30000" dirty="0">
              <a:solidFill>
                <a:prstClr val="black"/>
              </a:solidFill>
              <a:latin typeface="Bookman Old Style" pitchFamily="18" charset="0"/>
            </a:endParaRPr>
          </a:p>
        </p:txBody>
      </p:sp>
      <p:sp>
        <p:nvSpPr>
          <p:cNvPr id="110" name="TextBox 109"/>
          <p:cNvSpPr txBox="1"/>
          <p:nvPr/>
        </p:nvSpPr>
        <p:spPr>
          <a:xfrm>
            <a:off x="4058394" y="3196508"/>
            <a:ext cx="36195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11" name="TextBox 110"/>
          <p:cNvSpPr txBox="1"/>
          <p:nvPr/>
        </p:nvSpPr>
        <p:spPr>
          <a:xfrm>
            <a:off x="4258418" y="3206024"/>
            <a:ext cx="58102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29</a:t>
            </a:r>
          </a:p>
        </p:txBody>
      </p:sp>
      <p:sp>
        <p:nvSpPr>
          <p:cNvPr id="112" name="TextBox 111"/>
          <p:cNvSpPr txBox="1"/>
          <p:nvPr/>
        </p:nvSpPr>
        <p:spPr>
          <a:xfrm>
            <a:off x="4648944" y="3206024"/>
            <a:ext cx="36195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13" name="TextBox 112"/>
          <p:cNvSpPr txBox="1"/>
          <p:nvPr/>
        </p:nvSpPr>
        <p:spPr>
          <a:xfrm>
            <a:off x="4868019" y="3206024"/>
            <a:ext cx="1000125"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11339</a:t>
            </a:r>
          </a:p>
        </p:txBody>
      </p:sp>
      <p:sp>
        <p:nvSpPr>
          <p:cNvPr id="114" name="TextBox 113"/>
          <p:cNvSpPr txBox="1"/>
          <p:nvPr/>
        </p:nvSpPr>
        <p:spPr>
          <a:xfrm>
            <a:off x="1307670" y="3531651"/>
            <a:ext cx="5651104" cy="307799"/>
          </a:xfrm>
          <a:prstGeom prst="rect">
            <a:avLst/>
          </a:prstGeom>
          <a:noFill/>
        </p:spPr>
        <p:txBody>
          <a:bodyPr wrap="square" lIns="91461" tIns="45731" rIns="91461" bIns="45731" rtlCol="0">
            <a:spAutoFit/>
          </a:bodyPr>
          <a:lstStyle/>
          <a:p>
            <a:pPr defTabSz="914608"/>
            <a:r>
              <a:rPr lang="en-US" sz="1400" b="1" dirty="0">
                <a:solidFill>
                  <a:srgbClr val="CC0066"/>
                </a:solidFill>
                <a:latin typeface="Bookman Old Style" panose="02050604050505020204" pitchFamily="18" charset="0"/>
              </a:rPr>
              <a:t>(Product of all the prime factors raised to highest powers)</a:t>
            </a:r>
          </a:p>
        </p:txBody>
      </p:sp>
      <p:sp>
        <p:nvSpPr>
          <p:cNvPr id="116" name="Oval 115"/>
          <p:cNvSpPr/>
          <p:nvPr/>
        </p:nvSpPr>
        <p:spPr>
          <a:xfrm>
            <a:off x="2495139" y="1517434"/>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17" name="Oval 116"/>
          <p:cNvSpPr/>
          <p:nvPr/>
        </p:nvSpPr>
        <p:spPr>
          <a:xfrm>
            <a:off x="2505374" y="1846436"/>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5" name="Oval 124"/>
          <p:cNvSpPr/>
          <p:nvPr/>
        </p:nvSpPr>
        <p:spPr>
          <a:xfrm>
            <a:off x="2504624" y="2176673"/>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6" name="Oval 125"/>
          <p:cNvSpPr/>
          <p:nvPr/>
        </p:nvSpPr>
        <p:spPr>
          <a:xfrm>
            <a:off x="2032025" y="1505814"/>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7" name="Oval 126"/>
          <p:cNvSpPr/>
          <p:nvPr/>
        </p:nvSpPr>
        <p:spPr>
          <a:xfrm>
            <a:off x="2023208" y="1839579"/>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30" name="Oval 129"/>
          <p:cNvSpPr/>
          <p:nvPr/>
        </p:nvSpPr>
        <p:spPr>
          <a:xfrm>
            <a:off x="2022458" y="2179342"/>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81" name="TextBox 80"/>
          <p:cNvSpPr txBox="1"/>
          <p:nvPr/>
        </p:nvSpPr>
        <p:spPr>
          <a:xfrm>
            <a:off x="1952529" y="1488235"/>
            <a:ext cx="419908"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17</a:t>
            </a:r>
            <a:endParaRPr lang="en-US" sz="1400" b="1" baseline="30000" dirty="0">
              <a:solidFill>
                <a:prstClr val="black"/>
              </a:solidFill>
              <a:latin typeface="Bookman Old Style" pitchFamily="18" charset="0"/>
            </a:endParaRPr>
          </a:p>
        </p:txBody>
      </p:sp>
      <p:sp>
        <p:nvSpPr>
          <p:cNvPr id="86" name="TextBox 85"/>
          <p:cNvSpPr txBox="1"/>
          <p:nvPr/>
        </p:nvSpPr>
        <p:spPr>
          <a:xfrm>
            <a:off x="1952529" y="1819360"/>
            <a:ext cx="419908"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23 </a:t>
            </a:r>
            <a:endParaRPr lang="en-US" sz="1400" b="1" baseline="30000" dirty="0">
              <a:solidFill>
                <a:prstClr val="black"/>
              </a:solidFill>
              <a:latin typeface="Bookman Old Style" pitchFamily="18" charset="0"/>
            </a:endParaRPr>
          </a:p>
        </p:txBody>
      </p:sp>
      <p:sp>
        <p:nvSpPr>
          <p:cNvPr id="91" name="TextBox 90"/>
          <p:cNvSpPr txBox="1"/>
          <p:nvPr/>
        </p:nvSpPr>
        <p:spPr>
          <a:xfrm>
            <a:off x="1952529" y="2157623"/>
            <a:ext cx="43443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29</a:t>
            </a:r>
            <a:endParaRPr lang="en-US" sz="1400" b="1" baseline="30000" dirty="0">
              <a:solidFill>
                <a:prstClr val="black"/>
              </a:solidFill>
              <a:latin typeface="Bookman Old Style" pitchFamily="18" charset="0"/>
            </a:endParaRPr>
          </a:p>
        </p:txBody>
      </p:sp>
      <p:sp>
        <p:nvSpPr>
          <p:cNvPr id="83" name="TextBox 82"/>
          <p:cNvSpPr txBox="1"/>
          <p:nvPr/>
        </p:nvSpPr>
        <p:spPr>
          <a:xfrm>
            <a:off x="2495373" y="1488235"/>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88" name="TextBox 87"/>
          <p:cNvSpPr txBox="1"/>
          <p:nvPr/>
        </p:nvSpPr>
        <p:spPr>
          <a:xfrm>
            <a:off x="2495373" y="1819360"/>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93" name="TextBox 92"/>
          <p:cNvSpPr txBox="1"/>
          <p:nvPr/>
        </p:nvSpPr>
        <p:spPr>
          <a:xfrm>
            <a:off x="2495373" y="2157623"/>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54"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12468725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wipe(left)">
                                          <p:cBhvr>
                                            <p:cTn id="28" dur="500"/>
                                            <p:tgtEl>
                                              <p:spTgt spid="1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wipe(left)">
                                          <p:cBhvr>
                                            <p:cTn id="31" dur="500"/>
                                            <p:tgtEl>
                                              <p:spTgt spid="15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14:presetBounceEnd="52000">
                                      <p:stCondLst>
                                        <p:cond delay="0"/>
                                      </p:stCondLst>
                                      <p:childTnLst>
                                        <p:set>
                                          <p:cBhvr>
                                            <p:cTn id="35" dur="1" fill="hold">
                                              <p:stCondLst>
                                                <p:cond delay="0"/>
                                              </p:stCondLst>
                                            </p:cTn>
                                            <p:tgtEl>
                                              <p:spTgt spid="120"/>
                                            </p:tgtEl>
                                            <p:attrNameLst>
                                              <p:attrName>style.visibility</p:attrName>
                                            </p:attrNameLst>
                                          </p:cBhvr>
                                          <p:to>
                                            <p:strVal val="visible"/>
                                          </p:to>
                                        </p:set>
                                        <p:anim calcmode="lin" valueType="num" p14:bounceEnd="52000">
                                          <p:cBhvr additive="base">
                                            <p:cTn id="36"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37" dur="500" fill="hold"/>
                                            <p:tgtEl>
                                              <p:spTgt spid="120"/>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14:presetBounceEnd="54000">
                                      <p:stCondLst>
                                        <p:cond delay="0"/>
                                      </p:stCondLst>
                                      <p:childTnLst>
                                        <p:set>
                                          <p:cBhvr>
                                            <p:cTn id="39" dur="1" fill="hold">
                                              <p:stCondLst>
                                                <p:cond delay="0"/>
                                              </p:stCondLst>
                                            </p:cTn>
                                            <p:tgtEl>
                                              <p:spTgt spid="119"/>
                                            </p:tgtEl>
                                            <p:attrNameLst>
                                              <p:attrName>style.visibility</p:attrName>
                                            </p:attrNameLst>
                                          </p:cBhvr>
                                          <p:to>
                                            <p:strVal val="visible"/>
                                          </p:to>
                                        </p:set>
                                        <p:anim calcmode="lin" valueType="num" p14:bounceEnd="54000">
                                          <p:cBhvr additive="base">
                                            <p:cTn id="40"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41"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wipe(left)">
                                          <p:cBhvr>
                                            <p:cTn id="51" dur="500"/>
                                            <p:tgtEl>
                                              <p:spTgt spid="8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wipe(left)">
                                          <p:cBhvr>
                                            <p:cTn id="56" dur="500"/>
                                            <p:tgtEl>
                                              <p:spTgt spid="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left)">
                                          <p:cBhvr>
                                            <p:cTn id="61" dur="500"/>
                                            <p:tgtEl>
                                              <p:spTgt spid="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left)">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wipe(left)">
                                          <p:cBhvr>
                                            <p:cTn id="71" dur="500"/>
                                            <p:tgtEl>
                                              <p:spTgt spid="8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wipe(left)">
                                          <p:cBhvr>
                                            <p:cTn id="81" dur="500"/>
                                            <p:tgtEl>
                                              <p:spTgt spid="8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left)">
                                          <p:cBhvr>
                                            <p:cTn id="91" dur="500"/>
                                            <p:tgtEl>
                                              <p:spTgt spid="8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wipe(left)">
                                          <p:cBhvr>
                                            <p:cTn id="96" dur="500"/>
                                            <p:tgtEl>
                                              <p:spTgt spid="8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wipe(left)">
                                          <p:cBhvr>
                                            <p:cTn id="101" dur="500"/>
                                            <p:tgtEl>
                                              <p:spTgt spid="9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wipe(left)">
                                          <p:cBhvr>
                                            <p:cTn id="106" dur="500"/>
                                            <p:tgtEl>
                                              <p:spTgt spid="9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wipe(left)">
                                          <p:cBhvr>
                                            <p:cTn id="111" dur="500"/>
                                            <p:tgtEl>
                                              <p:spTgt spid="9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wipe(left)">
                                          <p:cBhvr>
                                            <p:cTn id="116" dur="500"/>
                                            <p:tgtEl>
                                              <p:spTgt spid="9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wipe(left)">
                                          <p:cBhvr>
                                            <p:cTn id="121" dur="500"/>
                                            <p:tgtEl>
                                              <p:spTgt spid="9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95"/>
                                            </p:tgtEl>
                                            <p:attrNameLst>
                                              <p:attrName>style.visibility</p:attrName>
                                            </p:attrNameLst>
                                          </p:cBhvr>
                                          <p:to>
                                            <p:strVal val="visible"/>
                                          </p:to>
                                        </p:set>
                                        <p:animEffect transition="in" filter="wipe(left)">
                                          <p:cBhvr>
                                            <p:cTn id="126" dur="500"/>
                                            <p:tgtEl>
                                              <p:spTgt spid="9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96"/>
                                            </p:tgtEl>
                                            <p:attrNameLst>
                                              <p:attrName>style.visibility</p:attrName>
                                            </p:attrNameLst>
                                          </p:cBhvr>
                                          <p:to>
                                            <p:strVal val="visible"/>
                                          </p:to>
                                        </p:set>
                                        <p:animEffect transition="in" filter="wipe(left)">
                                          <p:cBhvr>
                                            <p:cTn id="131" dur="500"/>
                                            <p:tgtEl>
                                              <p:spTgt spid="9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97"/>
                                            </p:tgtEl>
                                            <p:attrNameLst>
                                              <p:attrName>style.visibility</p:attrName>
                                            </p:attrNameLst>
                                          </p:cBhvr>
                                          <p:to>
                                            <p:strVal val="visible"/>
                                          </p:to>
                                        </p:set>
                                        <p:animEffect transition="in" filter="wipe(left)">
                                          <p:cBhvr>
                                            <p:cTn id="135" dur="500"/>
                                            <p:tgtEl>
                                              <p:spTgt spid="97"/>
                                            </p:tgtEl>
                                          </p:cBhvr>
                                        </p:animEffect>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wipe(left)">
                                          <p:cBhvr>
                                            <p:cTn id="139" dur="500"/>
                                            <p:tgtEl>
                                              <p:spTgt spid="9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Effect transition="in" filter="wipe(left)">
                                          <p:cBhvr>
                                            <p:cTn id="144" dur="500"/>
                                            <p:tgtEl>
                                              <p:spTgt spid="101"/>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grpId="0" nodeType="clickEffect">
                                      <p:stCondLst>
                                        <p:cond delay="0"/>
                                      </p:stCondLst>
                                      <p:childTnLst>
                                        <p:set>
                                          <p:cBhvr>
                                            <p:cTn id="148" dur="1" fill="hold">
                                              <p:stCondLst>
                                                <p:cond delay="0"/>
                                              </p:stCondLst>
                                            </p:cTn>
                                            <p:tgtEl>
                                              <p:spTgt spid="116"/>
                                            </p:tgtEl>
                                            <p:attrNameLst>
                                              <p:attrName>style.visibility</p:attrName>
                                            </p:attrNameLst>
                                          </p:cBhvr>
                                          <p:to>
                                            <p:strVal val="visible"/>
                                          </p:to>
                                        </p:set>
                                        <p:anim calcmode="lin" valueType="num">
                                          <p:cBhvr>
                                            <p:cTn id="149" dur="500" fill="hold"/>
                                            <p:tgtEl>
                                              <p:spTgt spid="116"/>
                                            </p:tgtEl>
                                            <p:attrNameLst>
                                              <p:attrName>ppt_w</p:attrName>
                                            </p:attrNameLst>
                                          </p:cBhvr>
                                          <p:tavLst>
                                            <p:tav tm="0">
                                              <p:val>
                                                <p:fltVal val="0"/>
                                              </p:val>
                                            </p:tav>
                                            <p:tav tm="100000">
                                              <p:val>
                                                <p:strVal val="#ppt_w"/>
                                              </p:val>
                                            </p:tav>
                                          </p:tavLst>
                                        </p:anim>
                                        <p:anim calcmode="lin" valueType="num">
                                          <p:cBhvr>
                                            <p:cTn id="150" dur="500" fill="hold"/>
                                            <p:tgtEl>
                                              <p:spTgt spid="116"/>
                                            </p:tgtEl>
                                            <p:attrNameLst>
                                              <p:attrName>ppt_h</p:attrName>
                                            </p:attrNameLst>
                                          </p:cBhvr>
                                          <p:tavLst>
                                            <p:tav tm="0">
                                              <p:val>
                                                <p:fltVal val="0"/>
                                              </p:val>
                                            </p:tav>
                                            <p:tav tm="100000">
                                              <p:val>
                                                <p:strVal val="#ppt_h"/>
                                              </p:val>
                                            </p:tav>
                                          </p:tavLst>
                                        </p:anim>
                                        <p:animEffect transition="in" filter="fade">
                                          <p:cBhvr>
                                            <p:cTn id="151" dur="500"/>
                                            <p:tgtEl>
                                              <p:spTgt spid="116"/>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117"/>
                                            </p:tgtEl>
                                            <p:attrNameLst>
                                              <p:attrName>style.visibility</p:attrName>
                                            </p:attrNameLst>
                                          </p:cBhvr>
                                          <p:to>
                                            <p:strVal val="visible"/>
                                          </p:to>
                                        </p:set>
                                        <p:anim calcmode="lin" valueType="num">
                                          <p:cBhvr>
                                            <p:cTn id="154" dur="500" fill="hold"/>
                                            <p:tgtEl>
                                              <p:spTgt spid="117"/>
                                            </p:tgtEl>
                                            <p:attrNameLst>
                                              <p:attrName>ppt_w</p:attrName>
                                            </p:attrNameLst>
                                          </p:cBhvr>
                                          <p:tavLst>
                                            <p:tav tm="0">
                                              <p:val>
                                                <p:fltVal val="0"/>
                                              </p:val>
                                            </p:tav>
                                            <p:tav tm="100000">
                                              <p:val>
                                                <p:strVal val="#ppt_w"/>
                                              </p:val>
                                            </p:tav>
                                          </p:tavLst>
                                        </p:anim>
                                        <p:anim calcmode="lin" valueType="num">
                                          <p:cBhvr>
                                            <p:cTn id="155" dur="500" fill="hold"/>
                                            <p:tgtEl>
                                              <p:spTgt spid="117"/>
                                            </p:tgtEl>
                                            <p:attrNameLst>
                                              <p:attrName>ppt_h</p:attrName>
                                            </p:attrNameLst>
                                          </p:cBhvr>
                                          <p:tavLst>
                                            <p:tav tm="0">
                                              <p:val>
                                                <p:fltVal val="0"/>
                                              </p:val>
                                            </p:tav>
                                            <p:tav tm="100000">
                                              <p:val>
                                                <p:strVal val="#ppt_h"/>
                                              </p:val>
                                            </p:tav>
                                          </p:tavLst>
                                        </p:anim>
                                        <p:animEffect transition="in" filter="fade">
                                          <p:cBhvr>
                                            <p:cTn id="156" dur="500"/>
                                            <p:tgtEl>
                                              <p:spTgt spid="117"/>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25"/>
                                            </p:tgtEl>
                                            <p:attrNameLst>
                                              <p:attrName>style.visibility</p:attrName>
                                            </p:attrNameLst>
                                          </p:cBhvr>
                                          <p:to>
                                            <p:strVal val="visible"/>
                                          </p:to>
                                        </p:set>
                                        <p:anim calcmode="lin" valueType="num">
                                          <p:cBhvr>
                                            <p:cTn id="159" dur="500" fill="hold"/>
                                            <p:tgtEl>
                                              <p:spTgt spid="125"/>
                                            </p:tgtEl>
                                            <p:attrNameLst>
                                              <p:attrName>ppt_w</p:attrName>
                                            </p:attrNameLst>
                                          </p:cBhvr>
                                          <p:tavLst>
                                            <p:tav tm="0">
                                              <p:val>
                                                <p:fltVal val="0"/>
                                              </p:val>
                                            </p:tav>
                                            <p:tav tm="100000">
                                              <p:val>
                                                <p:strVal val="#ppt_w"/>
                                              </p:val>
                                            </p:tav>
                                          </p:tavLst>
                                        </p:anim>
                                        <p:anim calcmode="lin" valueType="num">
                                          <p:cBhvr>
                                            <p:cTn id="160" dur="500" fill="hold"/>
                                            <p:tgtEl>
                                              <p:spTgt spid="125"/>
                                            </p:tgtEl>
                                            <p:attrNameLst>
                                              <p:attrName>ppt_h</p:attrName>
                                            </p:attrNameLst>
                                          </p:cBhvr>
                                          <p:tavLst>
                                            <p:tav tm="0">
                                              <p:val>
                                                <p:fltVal val="0"/>
                                              </p:val>
                                            </p:tav>
                                            <p:tav tm="100000">
                                              <p:val>
                                                <p:strVal val="#ppt_h"/>
                                              </p:val>
                                            </p:tav>
                                          </p:tavLst>
                                        </p:anim>
                                        <p:animEffect transition="in" filter="fade">
                                          <p:cBhvr>
                                            <p:cTn id="161" dur="500"/>
                                            <p:tgtEl>
                                              <p:spTgt spid="12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wipe(left)">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00"/>
                                            </p:tgtEl>
                                            <p:attrNameLst>
                                              <p:attrName>style.visibility</p:attrName>
                                            </p:attrNameLst>
                                          </p:cBhvr>
                                          <p:to>
                                            <p:strVal val="visible"/>
                                          </p:to>
                                        </p:set>
                                        <p:animEffect transition="in" filter="wipe(left)">
                                          <p:cBhvr>
                                            <p:cTn id="171" dur="500"/>
                                            <p:tgtEl>
                                              <p:spTgt spid="100"/>
                                            </p:tgtEl>
                                          </p:cBhvr>
                                        </p:animEffect>
                                      </p:childTnLst>
                                    </p:cTn>
                                  </p:par>
                                  <p:par>
                                    <p:cTn id="172" presetID="10" presetClass="exit" presetSubtype="0" fill="hold" grpId="1" nodeType="withEffect">
                                      <p:stCondLst>
                                        <p:cond delay="0"/>
                                      </p:stCondLst>
                                      <p:childTnLst>
                                        <p:animEffect transition="out" filter="fade">
                                          <p:cBhvr>
                                            <p:cTn id="173" dur="500"/>
                                            <p:tgtEl>
                                              <p:spTgt spid="116"/>
                                            </p:tgtEl>
                                          </p:cBhvr>
                                        </p:animEffect>
                                        <p:set>
                                          <p:cBhvr>
                                            <p:cTn id="174" dur="1" fill="hold">
                                              <p:stCondLst>
                                                <p:cond delay="499"/>
                                              </p:stCondLst>
                                            </p:cTn>
                                            <p:tgtEl>
                                              <p:spTgt spid="116"/>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117"/>
                                            </p:tgtEl>
                                          </p:cBhvr>
                                        </p:animEffect>
                                        <p:set>
                                          <p:cBhvr>
                                            <p:cTn id="177" dur="1" fill="hold">
                                              <p:stCondLst>
                                                <p:cond delay="499"/>
                                              </p:stCondLst>
                                            </p:cTn>
                                            <p:tgtEl>
                                              <p:spTgt spid="117"/>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25"/>
                                            </p:tgtEl>
                                          </p:cBhvr>
                                        </p:animEffect>
                                        <p:set>
                                          <p:cBhvr>
                                            <p:cTn id="180" dur="1" fill="hold">
                                              <p:stCondLst>
                                                <p:cond delay="499"/>
                                              </p:stCondLst>
                                            </p:cTn>
                                            <p:tgtEl>
                                              <p:spTgt spid="12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02"/>
                                            </p:tgtEl>
                                            <p:attrNameLst>
                                              <p:attrName>style.visibility</p:attrName>
                                            </p:attrNameLst>
                                          </p:cBhvr>
                                          <p:to>
                                            <p:strVal val="visible"/>
                                          </p:to>
                                        </p:set>
                                        <p:animEffect transition="in" filter="wipe(left)">
                                          <p:cBhvr>
                                            <p:cTn id="185" dur="500"/>
                                            <p:tgtEl>
                                              <p:spTgt spid="10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03"/>
                                            </p:tgtEl>
                                            <p:attrNameLst>
                                              <p:attrName>style.visibility</p:attrName>
                                            </p:attrNameLst>
                                          </p:cBhvr>
                                          <p:to>
                                            <p:strVal val="visible"/>
                                          </p:to>
                                        </p:set>
                                        <p:animEffect transition="in" filter="wipe(left)">
                                          <p:cBhvr>
                                            <p:cTn id="190" dur="500"/>
                                            <p:tgtEl>
                                              <p:spTgt spid="103"/>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104"/>
                                            </p:tgtEl>
                                            <p:attrNameLst>
                                              <p:attrName>style.visibility</p:attrName>
                                            </p:attrNameLst>
                                          </p:cBhvr>
                                          <p:to>
                                            <p:strVal val="visible"/>
                                          </p:to>
                                        </p:set>
                                        <p:animEffect transition="in" filter="wipe(left)">
                                          <p:cBhvr>
                                            <p:cTn id="194" dur="500"/>
                                            <p:tgtEl>
                                              <p:spTgt spid="104"/>
                                            </p:tgtEl>
                                          </p:cBhvr>
                                        </p:animEffect>
                                      </p:childTnLst>
                                    </p:cTn>
                                  </p:par>
                                </p:childTnLst>
                              </p:cTn>
                            </p:par>
                            <p:par>
                              <p:cTn id="195" fill="hold">
                                <p:stCondLst>
                                  <p:cond delay="1000"/>
                                </p:stCondLst>
                                <p:childTnLst>
                                  <p:par>
                                    <p:cTn id="196" presetID="22" presetClass="entr" presetSubtype="8" fill="hold" grpId="0" nodeType="afterEffect">
                                      <p:stCondLst>
                                        <p:cond delay="0"/>
                                      </p:stCondLst>
                                      <p:childTnLst>
                                        <p:set>
                                          <p:cBhvr>
                                            <p:cTn id="197" dur="1" fill="hold">
                                              <p:stCondLst>
                                                <p:cond delay="0"/>
                                              </p:stCondLst>
                                            </p:cTn>
                                            <p:tgtEl>
                                              <p:spTgt spid="105"/>
                                            </p:tgtEl>
                                            <p:attrNameLst>
                                              <p:attrName>style.visibility</p:attrName>
                                            </p:attrNameLst>
                                          </p:cBhvr>
                                          <p:to>
                                            <p:strVal val="visible"/>
                                          </p:to>
                                        </p:set>
                                        <p:animEffect transition="in" filter="wipe(left)">
                                          <p:cBhvr>
                                            <p:cTn id="198" dur="500"/>
                                            <p:tgtEl>
                                              <p:spTgt spid="10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14"/>
                                            </p:tgtEl>
                                            <p:attrNameLst>
                                              <p:attrName>style.visibility</p:attrName>
                                            </p:attrNameLst>
                                          </p:cBhvr>
                                          <p:to>
                                            <p:strVal val="visible"/>
                                          </p:to>
                                        </p:set>
                                        <p:animEffect transition="in" filter="wipe(left)">
                                          <p:cBhvr>
                                            <p:cTn id="203" dur="500"/>
                                            <p:tgtEl>
                                              <p:spTgt spid="114"/>
                                            </p:tgtEl>
                                          </p:cBhvr>
                                        </p:animEffect>
                                      </p:childTnLst>
                                    </p:cTn>
                                  </p:par>
                                </p:childTnLst>
                              </p:cTn>
                            </p:par>
                          </p:childTnLst>
                        </p:cTn>
                      </p:par>
                      <p:par>
                        <p:cTn id="204" fill="hold">
                          <p:stCondLst>
                            <p:cond delay="indefinite"/>
                          </p:stCondLst>
                          <p:childTnLst>
                            <p:par>
                              <p:cTn id="205" fill="hold">
                                <p:stCondLst>
                                  <p:cond delay="0"/>
                                </p:stCondLst>
                                <p:childTnLst>
                                  <p:par>
                                    <p:cTn id="206" presetID="53" presetClass="entr" presetSubtype="16" fill="hold" grpId="0" nodeType="clickEffect">
                                      <p:stCondLst>
                                        <p:cond delay="0"/>
                                      </p:stCondLst>
                                      <p:childTnLst>
                                        <p:set>
                                          <p:cBhvr>
                                            <p:cTn id="207" dur="1" fill="hold">
                                              <p:stCondLst>
                                                <p:cond delay="0"/>
                                              </p:stCondLst>
                                            </p:cTn>
                                            <p:tgtEl>
                                              <p:spTgt spid="126"/>
                                            </p:tgtEl>
                                            <p:attrNameLst>
                                              <p:attrName>style.visibility</p:attrName>
                                            </p:attrNameLst>
                                          </p:cBhvr>
                                          <p:to>
                                            <p:strVal val="visible"/>
                                          </p:to>
                                        </p:set>
                                        <p:anim calcmode="lin" valueType="num">
                                          <p:cBhvr>
                                            <p:cTn id="208" dur="500" fill="hold"/>
                                            <p:tgtEl>
                                              <p:spTgt spid="126"/>
                                            </p:tgtEl>
                                            <p:attrNameLst>
                                              <p:attrName>ppt_w</p:attrName>
                                            </p:attrNameLst>
                                          </p:cBhvr>
                                          <p:tavLst>
                                            <p:tav tm="0">
                                              <p:val>
                                                <p:fltVal val="0"/>
                                              </p:val>
                                            </p:tav>
                                            <p:tav tm="100000">
                                              <p:val>
                                                <p:strVal val="#ppt_w"/>
                                              </p:val>
                                            </p:tav>
                                          </p:tavLst>
                                        </p:anim>
                                        <p:anim calcmode="lin" valueType="num">
                                          <p:cBhvr>
                                            <p:cTn id="209" dur="500" fill="hold"/>
                                            <p:tgtEl>
                                              <p:spTgt spid="126"/>
                                            </p:tgtEl>
                                            <p:attrNameLst>
                                              <p:attrName>ppt_h</p:attrName>
                                            </p:attrNameLst>
                                          </p:cBhvr>
                                          <p:tavLst>
                                            <p:tav tm="0">
                                              <p:val>
                                                <p:fltVal val="0"/>
                                              </p:val>
                                            </p:tav>
                                            <p:tav tm="100000">
                                              <p:val>
                                                <p:strVal val="#ppt_h"/>
                                              </p:val>
                                            </p:tav>
                                          </p:tavLst>
                                        </p:anim>
                                        <p:animEffect transition="in" filter="fade">
                                          <p:cBhvr>
                                            <p:cTn id="210" dur="500"/>
                                            <p:tgtEl>
                                              <p:spTgt spid="12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106"/>
                                            </p:tgtEl>
                                            <p:attrNameLst>
                                              <p:attrName>style.visibility</p:attrName>
                                            </p:attrNameLst>
                                          </p:cBhvr>
                                          <p:to>
                                            <p:strVal val="visible"/>
                                          </p:to>
                                        </p:set>
                                        <p:animEffect transition="in" filter="wipe(left)">
                                          <p:cBhvr>
                                            <p:cTn id="215" dur="500"/>
                                            <p:tgtEl>
                                              <p:spTgt spid="106"/>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107"/>
                                            </p:tgtEl>
                                            <p:attrNameLst>
                                              <p:attrName>style.visibility</p:attrName>
                                            </p:attrNameLst>
                                          </p:cBhvr>
                                          <p:to>
                                            <p:strVal val="visible"/>
                                          </p:to>
                                        </p:set>
                                        <p:animEffect transition="in" filter="wipe(left)">
                                          <p:cBhvr>
                                            <p:cTn id="220" dur="500"/>
                                            <p:tgtEl>
                                              <p:spTgt spid="107"/>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wipe(left)">
                                          <p:cBhvr>
                                            <p:cTn id="225" dur="500"/>
                                            <p:tgtEl>
                                              <p:spTgt spid="108"/>
                                            </p:tgtEl>
                                          </p:cBhvr>
                                        </p:animEffect>
                                      </p:childTnLst>
                                    </p:cTn>
                                  </p:par>
                                  <p:par>
                                    <p:cTn id="226" presetID="53" presetClass="entr" presetSubtype="16" fill="hold" grpId="0" nodeType="withEffect">
                                      <p:stCondLst>
                                        <p:cond delay="0"/>
                                      </p:stCondLst>
                                      <p:childTnLst>
                                        <p:set>
                                          <p:cBhvr>
                                            <p:cTn id="227" dur="1" fill="hold">
                                              <p:stCondLst>
                                                <p:cond delay="0"/>
                                              </p:stCondLst>
                                            </p:cTn>
                                            <p:tgtEl>
                                              <p:spTgt spid="127"/>
                                            </p:tgtEl>
                                            <p:attrNameLst>
                                              <p:attrName>style.visibility</p:attrName>
                                            </p:attrNameLst>
                                          </p:cBhvr>
                                          <p:to>
                                            <p:strVal val="visible"/>
                                          </p:to>
                                        </p:set>
                                        <p:anim calcmode="lin" valueType="num">
                                          <p:cBhvr>
                                            <p:cTn id="228" dur="500" fill="hold"/>
                                            <p:tgtEl>
                                              <p:spTgt spid="127"/>
                                            </p:tgtEl>
                                            <p:attrNameLst>
                                              <p:attrName>ppt_w</p:attrName>
                                            </p:attrNameLst>
                                          </p:cBhvr>
                                          <p:tavLst>
                                            <p:tav tm="0">
                                              <p:val>
                                                <p:fltVal val="0"/>
                                              </p:val>
                                            </p:tav>
                                            <p:tav tm="100000">
                                              <p:val>
                                                <p:strVal val="#ppt_w"/>
                                              </p:val>
                                            </p:tav>
                                          </p:tavLst>
                                        </p:anim>
                                        <p:anim calcmode="lin" valueType="num">
                                          <p:cBhvr>
                                            <p:cTn id="229" dur="500" fill="hold"/>
                                            <p:tgtEl>
                                              <p:spTgt spid="127"/>
                                            </p:tgtEl>
                                            <p:attrNameLst>
                                              <p:attrName>ppt_h</p:attrName>
                                            </p:attrNameLst>
                                          </p:cBhvr>
                                          <p:tavLst>
                                            <p:tav tm="0">
                                              <p:val>
                                                <p:fltVal val="0"/>
                                              </p:val>
                                            </p:tav>
                                            <p:tav tm="100000">
                                              <p:val>
                                                <p:strVal val="#ppt_h"/>
                                              </p:val>
                                            </p:tav>
                                          </p:tavLst>
                                        </p:anim>
                                        <p:animEffect transition="in" filter="fade">
                                          <p:cBhvr>
                                            <p:cTn id="230" dur="500"/>
                                            <p:tgtEl>
                                              <p:spTgt spid="127"/>
                                            </p:tgtEl>
                                          </p:cBhvr>
                                        </p:animEffect>
                                      </p:childTnLst>
                                    </p:cTn>
                                  </p:par>
                                  <p:par>
                                    <p:cTn id="231" presetID="10" presetClass="exit" presetSubtype="0" fill="hold" grpId="1" nodeType="withEffect">
                                      <p:stCondLst>
                                        <p:cond delay="0"/>
                                      </p:stCondLst>
                                      <p:childTnLst>
                                        <p:animEffect transition="out" filter="fade">
                                          <p:cBhvr>
                                            <p:cTn id="232" dur="500"/>
                                            <p:tgtEl>
                                              <p:spTgt spid="126"/>
                                            </p:tgtEl>
                                          </p:cBhvr>
                                        </p:animEffect>
                                        <p:set>
                                          <p:cBhvr>
                                            <p:cTn id="233" dur="1" fill="hold">
                                              <p:stCondLst>
                                                <p:cond delay="499"/>
                                              </p:stCondLst>
                                            </p:cTn>
                                            <p:tgtEl>
                                              <p:spTgt spid="126"/>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09"/>
                                            </p:tgtEl>
                                            <p:attrNameLst>
                                              <p:attrName>style.visibility</p:attrName>
                                            </p:attrNameLst>
                                          </p:cBhvr>
                                          <p:to>
                                            <p:strVal val="visible"/>
                                          </p:to>
                                        </p:set>
                                        <p:animEffect transition="in" filter="wipe(left)">
                                          <p:cBhvr>
                                            <p:cTn id="238" dur="500"/>
                                            <p:tgtEl>
                                              <p:spTgt spid="109"/>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10"/>
                                            </p:tgtEl>
                                            <p:attrNameLst>
                                              <p:attrName>style.visibility</p:attrName>
                                            </p:attrNameLst>
                                          </p:cBhvr>
                                          <p:to>
                                            <p:strVal val="visible"/>
                                          </p:to>
                                        </p:set>
                                        <p:animEffect transition="in" filter="wipe(left)">
                                          <p:cBhvr>
                                            <p:cTn id="243" dur="500"/>
                                            <p:tgtEl>
                                              <p:spTgt spid="110"/>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30"/>
                                            </p:tgtEl>
                                            <p:attrNameLst>
                                              <p:attrName>style.visibility</p:attrName>
                                            </p:attrNameLst>
                                          </p:cBhvr>
                                          <p:to>
                                            <p:strVal val="visible"/>
                                          </p:to>
                                        </p:set>
                                        <p:anim calcmode="lin" valueType="num">
                                          <p:cBhvr>
                                            <p:cTn id="246" dur="500" fill="hold"/>
                                            <p:tgtEl>
                                              <p:spTgt spid="130"/>
                                            </p:tgtEl>
                                            <p:attrNameLst>
                                              <p:attrName>ppt_w</p:attrName>
                                            </p:attrNameLst>
                                          </p:cBhvr>
                                          <p:tavLst>
                                            <p:tav tm="0">
                                              <p:val>
                                                <p:fltVal val="0"/>
                                              </p:val>
                                            </p:tav>
                                            <p:tav tm="100000">
                                              <p:val>
                                                <p:strVal val="#ppt_w"/>
                                              </p:val>
                                            </p:tav>
                                          </p:tavLst>
                                        </p:anim>
                                        <p:anim calcmode="lin" valueType="num">
                                          <p:cBhvr>
                                            <p:cTn id="247" dur="500" fill="hold"/>
                                            <p:tgtEl>
                                              <p:spTgt spid="130"/>
                                            </p:tgtEl>
                                            <p:attrNameLst>
                                              <p:attrName>ppt_h</p:attrName>
                                            </p:attrNameLst>
                                          </p:cBhvr>
                                          <p:tavLst>
                                            <p:tav tm="0">
                                              <p:val>
                                                <p:fltVal val="0"/>
                                              </p:val>
                                            </p:tav>
                                            <p:tav tm="100000">
                                              <p:val>
                                                <p:strVal val="#ppt_h"/>
                                              </p:val>
                                            </p:tav>
                                          </p:tavLst>
                                        </p:anim>
                                        <p:animEffect transition="in" filter="fade">
                                          <p:cBhvr>
                                            <p:cTn id="248" dur="500"/>
                                            <p:tgtEl>
                                              <p:spTgt spid="130"/>
                                            </p:tgtEl>
                                          </p:cBhvr>
                                        </p:animEffect>
                                      </p:childTnLst>
                                    </p:cTn>
                                  </p:par>
                                  <p:par>
                                    <p:cTn id="249" presetID="10" presetClass="exit" presetSubtype="0" fill="hold" grpId="1" nodeType="withEffect">
                                      <p:stCondLst>
                                        <p:cond delay="0"/>
                                      </p:stCondLst>
                                      <p:childTnLst>
                                        <p:animEffect transition="out" filter="fade">
                                          <p:cBhvr>
                                            <p:cTn id="250" dur="500"/>
                                            <p:tgtEl>
                                              <p:spTgt spid="127"/>
                                            </p:tgtEl>
                                          </p:cBhvr>
                                        </p:animEffect>
                                        <p:set>
                                          <p:cBhvr>
                                            <p:cTn id="251" dur="1" fill="hold">
                                              <p:stCondLst>
                                                <p:cond delay="499"/>
                                              </p:stCondLst>
                                            </p:cTn>
                                            <p:tgtEl>
                                              <p:spTgt spid="127"/>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111"/>
                                            </p:tgtEl>
                                            <p:attrNameLst>
                                              <p:attrName>style.visibility</p:attrName>
                                            </p:attrNameLst>
                                          </p:cBhvr>
                                          <p:to>
                                            <p:strVal val="visible"/>
                                          </p:to>
                                        </p:set>
                                        <p:animEffect transition="in" filter="wipe(left)">
                                          <p:cBhvr>
                                            <p:cTn id="256" dur="500"/>
                                            <p:tgtEl>
                                              <p:spTgt spid="111"/>
                                            </p:tgtEl>
                                          </p:cBhvr>
                                        </p:animEffect>
                                      </p:childTnLst>
                                    </p:cTn>
                                  </p:par>
                                  <p:par>
                                    <p:cTn id="257" presetID="10" presetClass="exit" presetSubtype="0" fill="hold" grpId="1" nodeType="withEffect">
                                      <p:stCondLst>
                                        <p:cond delay="0"/>
                                      </p:stCondLst>
                                      <p:childTnLst>
                                        <p:animEffect transition="out" filter="fade">
                                          <p:cBhvr>
                                            <p:cTn id="258" dur="500"/>
                                            <p:tgtEl>
                                              <p:spTgt spid="130"/>
                                            </p:tgtEl>
                                          </p:cBhvr>
                                        </p:animEffect>
                                        <p:set>
                                          <p:cBhvr>
                                            <p:cTn id="259" dur="1" fill="hold">
                                              <p:stCondLst>
                                                <p:cond delay="499"/>
                                              </p:stCondLst>
                                            </p:cTn>
                                            <p:tgtEl>
                                              <p:spTgt spid="130"/>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112"/>
                                            </p:tgtEl>
                                            <p:attrNameLst>
                                              <p:attrName>style.visibility</p:attrName>
                                            </p:attrNameLst>
                                          </p:cBhvr>
                                          <p:to>
                                            <p:strVal val="visible"/>
                                          </p:to>
                                        </p:set>
                                        <p:animEffect transition="in" filter="wipe(left)">
                                          <p:cBhvr>
                                            <p:cTn id="264" dur="500"/>
                                            <p:tgtEl>
                                              <p:spTgt spid="112"/>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wipe(left)">
                                          <p:cBhvr>
                                            <p:cTn id="269"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4" grpId="0" animBg="1"/>
          <p:bldP spid="128" grpId="0"/>
          <p:bldP spid="79" grpId="0"/>
          <p:bldP spid="80" grpId="0"/>
          <p:bldP spid="82" grpId="0"/>
          <p:bldP spid="84" grpId="0"/>
          <p:bldP spid="85" grpId="0"/>
          <p:bldP spid="87" grpId="0"/>
          <p:bldP spid="89" grpId="0"/>
          <p:bldP spid="90" grpId="0"/>
          <p:bldP spid="92"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6" grpId="0" animBg="1"/>
          <p:bldP spid="116" grpId="1" animBg="1"/>
          <p:bldP spid="117" grpId="0" animBg="1"/>
          <p:bldP spid="117" grpId="1" animBg="1"/>
          <p:bldP spid="125" grpId="0" animBg="1"/>
          <p:bldP spid="125" grpId="1" animBg="1"/>
          <p:bldP spid="126" grpId="0" animBg="1"/>
          <p:bldP spid="126" grpId="1" animBg="1"/>
          <p:bldP spid="127" grpId="0" animBg="1"/>
          <p:bldP spid="127" grpId="1" animBg="1"/>
          <p:bldP spid="130" grpId="0" animBg="1"/>
          <p:bldP spid="130" grpId="1" animBg="1"/>
          <p:bldP spid="81" grpId="0"/>
          <p:bldP spid="86" grpId="0"/>
          <p:bldP spid="91" grpId="0"/>
          <p:bldP spid="83" grpId="0"/>
          <p:bldP spid="88" grpId="0"/>
          <p:bldP spid="9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wipe(left)">
                                          <p:cBhvr>
                                            <p:cTn id="28" dur="500"/>
                                            <p:tgtEl>
                                              <p:spTgt spid="1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wipe(left)">
                                          <p:cBhvr>
                                            <p:cTn id="31" dur="500"/>
                                            <p:tgtEl>
                                              <p:spTgt spid="15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0"/>
                                            </p:tgtEl>
                                            <p:attrNameLst>
                                              <p:attrName>style.visibility</p:attrName>
                                            </p:attrNameLst>
                                          </p:cBhvr>
                                          <p:to>
                                            <p:strVal val="visible"/>
                                          </p:to>
                                        </p:set>
                                        <p:anim calcmode="lin" valueType="num">
                                          <p:cBhvr additive="base">
                                            <p:cTn id="36" dur="500" fill="hold"/>
                                            <p:tgtEl>
                                              <p:spTgt spid="120"/>
                                            </p:tgtEl>
                                            <p:attrNameLst>
                                              <p:attrName>ppt_x</p:attrName>
                                            </p:attrNameLst>
                                          </p:cBhvr>
                                          <p:tavLst>
                                            <p:tav tm="0">
                                              <p:val>
                                                <p:strVal val="0-#ppt_w/2"/>
                                              </p:val>
                                            </p:tav>
                                            <p:tav tm="100000">
                                              <p:val>
                                                <p:strVal val="#ppt_x"/>
                                              </p:val>
                                            </p:tav>
                                          </p:tavLst>
                                        </p:anim>
                                        <p:anim calcmode="lin" valueType="num">
                                          <p:cBhvr additive="base">
                                            <p:cTn id="37" dur="500" fill="hold"/>
                                            <p:tgtEl>
                                              <p:spTgt spid="120"/>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 calcmode="lin" valueType="num">
                                          <p:cBhvr additive="base">
                                            <p:cTn id="40" dur="500" fill="hold"/>
                                            <p:tgtEl>
                                              <p:spTgt spid="119"/>
                                            </p:tgtEl>
                                            <p:attrNameLst>
                                              <p:attrName>ppt_x</p:attrName>
                                            </p:attrNameLst>
                                          </p:cBhvr>
                                          <p:tavLst>
                                            <p:tav tm="0">
                                              <p:val>
                                                <p:strVal val="#ppt_x"/>
                                              </p:val>
                                            </p:tav>
                                            <p:tav tm="100000">
                                              <p:val>
                                                <p:strVal val="#ppt_x"/>
                                              </p:val>
                                            </p:tav>
                                          </p:tavLst>
                                        </p:anim>
                                        <p:anim calcmode="lin" valueType="num">
                                          <p:cBhvr additive="base">
                                            <p:cTn id="41"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wipe(left)">
                                          <p:cBhvr>
                                            <p:cTn id="51" dur="500"/>
                                            <p:tgtEl>
                                              <p:spTgt spid="8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wipe(left)">
                                          <p:cBhvr>
                                            <p:cTn id="56" dur="500"/>
                                            <p:tgtEl>
                                              <p:spTgt spid="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left)">
                                          <p:cBhvr>
                                            <p:cTn id="61" dur="500"/>
                                            <p:tgtEl>
                                              <p:spTgt spid="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left)">
                                          <p:cBhvr>
                                            <p:cTn id="66" dur="500"/>
                                            <p:tgtEl>
                                              <p:spTgt spid="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wipe(left)">
                                          <p:cBhvr>
                                            <p:cTn id="71" dur="500"/>
                                            <p:tgtEl>
                                              <p:spTgt spid="8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wipe(left)">
                                          <p:cBhvr>
                                            <p:cTn id="81" dur="500"/>
                                            <p:tgtEl>
                                              <p:spTgt spid="8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left)">
                                          <p:cBhvr>
                                            <p:cTn id="91" dur="500"/>
                                            <p:tgtEl>
                                              <p:spTgt spid="8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wipe(left)">
                                          <p:cBhvr>
                                            <p:cTn id="96" dur="500"/>
                                            <p:tgtEl>
                                              <p:spTgt spid="8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wipe(left)">
                                          <p:cBhvr>
                                            <p:cTn id="101" dur="500"/>
                                            <p:tgtEl>
                                              <p:spTgt spid="9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wipe(left)">
                                          <p:cBhvr>
                                            <p:cTn id="106" dur="500"/>
                                            <p:tgtEl>
                                              <p:spTgt spid="9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wipe(left)">
                                          <p:cBhvr>
                                            <p:cTn id="111" dur="500"/>
                                            <p:tgtEl>
                                              <p:spTgt spid="9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wipe(left)">
                                          <p:cBhvr>
                                            <p:cTn id="116" dur="500"/>
                                            <p:tgtEl>
                                              <p:spTgt spid="9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wipe(left)">
                                          <p:cBhvr>
                                            <p:cTn id="121" dur="500"/>
                                            <p:tgtEl>
                                              <p:spTgt spid="9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95"/>
                                            </p:tgtEl>
                                            <p:attrNameLst>
                                              <p:attrName>style.visibility</p:attrName>
                                            </p:attrNameLst>
                                          </p:cBhvr>
                                          <p:to>
                                            <p:strVal val="visible"/>
                                          </p:to>
                                        </p:set>
                                        <p:animEffect transition="in" filter="wipe(left)">
                                          <p:cBhvr>
                                            <p:cTn id="126" dur="500"/>
                                            <p:tgtEl>
                                              <p:spTgt spid="9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96"/>
                                            </p:tgtEl>
                                            <p:attrNameLst>
                                              <p:attrName>style.visibility</p:attrName>
                                            </p:attrNameLst>
                                          </p:cBhvr>
                                          <p:to>
                                            <p:strVal val="visible"/>
                                          </p:to>
                                        </p:set>
                                        <p:animEffect transition="in" filter="wipe(left)">
                                          <p:cBhvr>
                                            <p:cTn id="131" dur="500"/>
                                            <p:tgtEl>
                                              <p:spTgt spid="9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97"/>
                                            </p:tgtEl>
                                            <p:attrNameLst>
                                              <p:attrName>style.visibility</p:attrName>
                                            </p:attrNameLst>
                                          </p:cBhvr>
                                          <p:to>
                                            <p:strVal val="visible"/>
                                          </p:to>
                                        </p:set>
                                        <p:animEffect transition="in" filter="wipe(left)">
                                          <p:cBhvr>
                                            <p:cTn id="135" dur="500"/>
                                            <p:tgtEl>
                                              <p:spTgt spid="97"/>
                                            </p:tgtEl>
                                          </p:cBhvr>
                                        </p:animEffect>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wipe(left)">
                                          <p:cBhvr>
                                            <p:cTn id="139" dur="500"/>
                                            <p:tgtEl>
                                              <p:spTgt spid="9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Effect transition="in" filter="wipe(left)">
                                          <p:cBhvr>
                                            <p:cTn id="144" dur="500"/>
                                            <p:tgtEl>
                                              <p:spTgt spid="101"/>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grpId="0" nodeType="clickEffect">
                                      <p:stCondLst>
                                        <p:cond delay="0"/>
                                      </p:stCondLst>
                                      <p:childTnLst>
                                        <p:set>
                                          <p:cBhvr>
                                            <p:cTn id="148" dur="1" fill="hold">
                                              <p:stCondLst>
                                                <p:cond delay="0"/>
                                              </p:stCondLst>
                                            </p:cTn>
                                            <p:tgtEl>
                                              <p:spTgt spid="116"/>
                                            </p:tgtEl>
                                            <p:attrNameLst>
                                              <p:attrName>style.visibility</p:attrName>
                                            </p:attrNameLst>
                                          </p:cBhvr>
                                          <p:to>
                                            <p:strVal val="visible"/>
                                          </p:to>
                                        </p:set>
                                        <p:anim calcmode="lin" valueType="num">
                                          <p:cBhvr>
                                            <p:cTn id="149" dur="500" fill="hold"/>
                                            <p:tgtEl>
                                              <p:spTgt spid="116"/>
                                            </p:tgtEl>
                                            <p:attrNameLst>
                                              <p:attrName>ppt_w</p:attrName>
                                            </p:attrNameLst>
                                          </p:cBhvr>
                                          <p:tavLst>
                                            <p:tav tm="0">
                                              <p:val>
                                                <p:fltVal val="0"/>
                                              </p:val>
                                            </p:tav>
                                            <p:tav tm="100000">
                                              <p:val>
                                                <p:strVal val="#ppt_w"/>
                                              </p:val>
                                            </p:tav>
                                          </p:tavLst>
                                        </p:anim>
                                        <p:anim calcmode="lin" valueType="num">
                                          <p:cBhvr>
                                            <p:cTn id="150" dur="500" fill="hold"/>
                                            <p:tgtEl>
                                              <p:spTgt spid="116"/>
                                            </p:tgtEl>
                                            <p:attrNameLst>
                                              <p:attrName>ppt_h</p:attrName>
                                            </p:attrNameLst>
                                          </p:cBhvr>
                                          <p:tavLst>
                                            <p:tav tm="0">
                                              <p:val>
                                                <p:fltVal val="0"/>
                                              </p:val>
                                            </p:tav>
                                            <p:tav tm="100000">
                                              <p:val>
                                                <p:strVal val="#ppt_h"/>
                                              </p:val>
                                            </p:tav>
                                          </p:tavLst>
                                        </p:anim>
                                        <p:animEffect transition="in" filter="fade">
                                          <p:cBhvr>
                                            <p:cTn id="151" dur="500"/>
                                            <p:tgtEl>
                                              <p:spTgt spid="116"/>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117"/>
                                            </p:tgtEl>
                                            <p:attrNameLst>
                                              <p:attrName>style.visibility</p:attrName>
                                            </p:attrNameLst>
                                          </p:cBhvr>
                                          <p:to>
                                            <p:strVal val="visible"/>
                                          </p:to>
                                        </p:set>
                                        <p:anim calcmode="lin" valueType="num">
                                          <p:cBhvr>
                                            <p:cTn id="154" dur="500" fill="hold"/>
                                            <p:tgtEl>
                                              <p:spTgt spid="117"/>
                                            </p:tgtEl>
                                            <p:attrNameLst>
                                              <p:attrName>ppt_w</p:attrName>
                                            </p:attrNameLst>
                                          </p:cBhvr>
                                          <p:tavLst>
                                            <p:tav tm="0">
                                              <p:val>
                                                <p:fltVal val="0"/>
                                              </p:val>
                                            </p:tav>
                                            <p:tav tm="100000">
                                              <p:val>
                                                <p:strVal val="#ppt_w"/>
                                              </p:val>
                                            </p:tav>
                                          </p:tavLst>
                                        </p:anim>
                                        <p:anim calcmode="lin" valueType="num">
                                          <p:cBhvr>
                                            <p:cTn id="155" dur="500" fill="hold"/>
                                            <p:tgtEl>
                                              <p:spTgt spid="117"/>
                                            </p:tgtEl>
                                            <p:attrNameLst>
                                              <p:attrName>ppt_h</p:attrName>
                                            </p:attrNameLst>
                                          </p:cBhvr>
                                          <p:tavLst>
                                            <p:tav tm="0">
                                              <p:val>
                                                <p:fltVal val="0"/>
                                              </p:val>
                                            </p:tav>
                                            <p:tav tm="100000">
                                              <p:val>
                                                <p:strVal val="#ppt_h"/>
                                              </p:val>
                                            </p:tav>
                                          </p:tavLst>
                                        </p:anim>
                                        <p:animEffect transition="in" filter="fade">
                                          <p:cBhvr>
                                            <p:cTn id="156" dur="500"/>
                                            <p:tgtEl>
                                              <p:spTgt spid="117"/>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25"/>
                                            </p:tgtEl>
                                            <p:attrNameLst>
                                              <p:attrName>style.visibility</p:attrName>
                                            </p:attrNameLst>
                                          </p:cBhvr>
                                          <p:to>
                                            <p:strVal val="visible"/>
                                          </p:to>
                                        </p:set>
                                        <p:anim calcmode="lin" valueType="num">
                                          <p:cBhvr>
                                            <p:cTn id="159" dur="500" fill="hold"/>
                                            <p:tgtEl>
                                              <p:spTgt spid="125"/>
                                            </p:tgtEl>
                                            <p:attrNameLst>
                                              <p:attrName>ppt_w</p:attrName>
                                            </p:attrNameLst>
                                          </p:cBhvr>
                                          <p:tavLst>
                                            <p:tav tm="0">
                                              <p:val>
                                                <p:fltVal val="0"/>
                                              </p:val>
                                            </p:tav>
                                            <p:tav tm="100000">
                                              <p:val>
                                                <p:strVal val="#ppt_w"/>
                                              </p:val>
                                            </p:tav>
                                          </p:tavLst>
                                        </p:anim>
                                        <p:anim calcmode="lin" valueType="num">
                                          <p:cBhvr>
                                            <p:cTn id="160" dur="500" fill="hold"/>
                                            <p:tgtEl>
                                              <p:spTgt spid="125"/>
                                            </p:tgtEl>
                                            <p:attrNameLst>
                                              <p:attrName>ppt_h</p:attrName>
                                            </p:attrNameLst>
                                          </p:cBhvr>
                                          <p:tavLst>
                                            <p:tav tm="0">
                                              <p:val>
                                                <p:fltVal val="0"/>
                                              </p:val>
                                            </p:tav>
                                            <p:tav tm="100000">
                                              <p:val>
                                                <p:strVal val="#ppt_h"/>
                                              </p:val>
                                            </p:tav>
                                          </p:tavLst>
                                        </p:anim>
                                        <p:animEffect transition="in" filter="fade">
                                          <p:cBhvr>
                                            <p:cTn id="161" dur="500"/>
                                            <p:tgtEl>
                                              <p:spTgt spid="12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wipe(left)">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00"/>
                                            </p:tgtEl>
                                            <p:attrNameLst>
                                              <p:attrName>style.visibility</p:attrName>
                                            </p:attrNameLst>
                                          </p:cBhvr>
                                          <p:to>
                                            <p:strVal val="visible"/>
                                          </p:to>
                                        </p:set>
                                        <p:animEffect transition="in" filter="wipe(left)">
                                          <p:cBhvr>
                                            <p:cTn id="171" dur="500"/>
                                            <p:tgtEl>
                                              <p:spTgt spid="100"/>
                                            </p:tgtEl>
                                          </p:cBhvr>
                                        </p:animEffect>
                                      </p:childTnLst>
                                    </p:cTn>
                                  </p:par>
                                  <p:par>
                                    <p:cTn id="172" presetID="10" presetClass="exit" presetSubtype="0" fill="hold" grpId="1" nodeType="withEffect">
                                      <p:stCondLst>
                                        <p:cond delay="0"/>
                                      </p:stCondLst>
                                      <p:childTnLst>
                                        <p:animEffect transition="out" filter="fade">
                                          <p:cBhvr>
                                            <p:cTn id="173" dur="500"/>
                                            <p:tgtEl>
                                              <p:spTgt spid="116"/>
                                            </p:tgtEl>
                                          </p:cBhvr>
                                        </p:animEffect>
                                        <p:set>
                                          <p:cBhvr>
                                            <p:cTn id="174" dur="1" fill="hold">
                                              <p:stCondLst>
                                                <p:cond delay="499"/>
                                              </p:stCondLst>
                                            </p:cTn>
                                            <p:tgtEl>
                                              <p:spTgt spid="116"/>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117"/>
                                            </p:tgtEl>
                                          </p:cBhvr>
                                        </p:animEffect>
                                        <p:set>
                                          <p:cBhvr>
                                            <p:cTn id="177" dur="1" fill="hold">
                                              <p:stCondLst>
                                                <p:cond delay="499"/>
                                              </p:stCondLst>
                                            </p:cTn>
                                            <p:tgtEl>
                                              <p:spTgt spid="117"/>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25"/>
                                            </p:tgtEl>
                                          </p:cBhvr>
                                        </p:animEffect>
                                        <p:set>
                                          <p:cBhvr>
                                            <p:cTn id="180" dur="1" fill="hold">
                                              <p:stCondLst>
                                                <p:cond delay="499"/>
                                              </p:stCondLst>
                                            </p:cTn>
                                            <p:tgtEl>
                                              <p:spTgt spid="12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02"/>
                                            </p:tgtEl>
                                            <p:attrNameLst>
                                              <p:attrName>style.visibility</p:attrName>
                                            </p:attrNameLst>
                                          </p:cBhvr>
                                          <p:to>
                                            <p:strVal val="visible"/>
                                          </p:to>
                                        </p:set>
                                        <p:animEffect transition="in" filter="wipe(left)">
                                          <p:cBhvr>
                                            <p:cTn id="185" dur="500"/>
                                            <p:tgtEl>
                                              <p:spTgt spid="10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03"/>
                                            </p:tgtEl>
                                            <p:attrNameLst>
                                              <p:attrName>style.visibility</p:attrName>
                                            </p:attrNameLst>
                                          </p:cBhvr>
                                          <p:to>
                                            <p:strVal val="visible"/>
                                          </p:to>
                                        </p:set>
                                        <p:animEffect transition="in" filter="wipe(left)">
                                          <p:cBhvr>
                                            <p:cTn id="190" dur="500"/>
                                            <p:tgtEl>
                                              <p:spTgt spid="103"/>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104"/>
                                            </p:tgtEl>
                                            <p:attrNameLst>
                                              <p:attrName>style.visibility</p:attrName>
                                            </p:attrNameLst>
                                          </p:cBhvr>
                                          <p:to>
                                            <p:strVal val="visible"/>
                                          </p:to>
                                        </p:set>
                                        <p:animEffect transition="in" filter="wipe(left)">
                                          <p:cBhvr>
                                            <p:cTn id="194" dur="500"/>
                                            <p:tgtEl>
                                              <p:spTgt spid="104"/>
                                            </p:tgtEl>
                                          </p:cBhvr>
                                        </p:animEffect>
                                      </p:childTnLst>
                                    </p:cTn>
                                  </p:par>
                                </p:childTnLst>
                              </p:cTn>
                            </p:par>
                            <p:par>
                              <p:cTn id="195" fill="hold">
                                <p:stCondLst>
                                  <p:cond delay="1000"/>
                                </p:stCondLst>
                                <p:childTnLst>
                                  <p:par>
                                    <p:cTn id="196" presetID="22" presetClass="entr" presetSubtype="8" fill="hold" grpId="0" nodeType="afterEffect">
                                      <p:stCondLst>
                                        <p:cond delay="0"/>
                                      </p:stCondLst>
                                      <p:childTnLst>
                                        <p:set>
                                          <p:cBhvr>
                                            <p:cTn id="197" dur="1" fill="hold">
                                              <p:stCondLst>
                                                <p:cond delay="0"/>
                                              </p:stCondLst>
                                            </p:cTn>
                                            <p:tgtEl>
                                              <p:spTgt spid="105"/>
                                            </p:tgtEl>
                                            <p:attrNameLst>
                                              <p:attrName>style.visibility</p:attrName>
                                            </p:attrNameLst>
                                          </p:cBhvr>
                                          <p:to>
                                            <p:strVal val="visible"/>
                                          </p:to>
                                        </p:set>
                                        <p:animEffect transition="in" filter="wipe(left)">
                                          <p:cBhvr>
                                            <p:cTn id="198" dur="500"/>
                                            <p:tgtEl>
                                              <p:spTgt spid="10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14"/>
                                            </p:tgtEl>
                                            <p:attrNameLst>
                                              <p:attrName>style.visibility</p:attrName>
                                            </p:attrNameLst>
                                          </p:cBhvr>
                                          <p:to>
                                            <p:strVal val="visible"/>
                                          </p:to>
                                        </p:set>
                                        <p:animEffect transition="in" filter="wipe(left)">
                                          <p:cBhvr>
                                            <p:cTn id="203" dur="500"/>
                                            <p:tgtEl>
                                              <p:spTgt spid="114"/>
                                            </p:tgtEl>
                                          </p:cBhvr>
                                        </p:animEffect>
                                      </p:childTnLst>
                                    </p:cTn>
                                  </p:par>
                                </p:childTnLst>
                              </p:cTn>
                            </p:par>
                          </p:childTnLst>
                        </p:cTn>
                      </p:par>
                      <p:par>
                        <p:cTn id="204" fill="hold">
                          <p:stCondLst>
                            <p:cond delay="indefinite"/>
                          </p:stCondLst>
                          <p:childTnLst>
                            <p:par>
                              <p:cTn id="205" fill="hold">
                                <p:stCondLst>
                                  <p:cond delay="0"/>
                                </p:stCondLst>
                                <p:childTnLst>
                                  <p:par>
                                    <p:cTn id="206" presetID="53" presetClass="entr" presetSubtype="16" fill="hold" grpId="0" nodeType="clickEffect">
                                      <p:stCondLst>
                                        <p:cond delay="0"/>
                                      </p:stCondLst>
                                      <p:childTnLst>
                                        <p:set>
                                          <p:cBhvr>
                                            <p:cTn id="207" dur="1" fill="hold">
                                              <p:stCondLst>
                                                <p:cond delay="0"/>
                                              </p:stCondLst>
                                            </p:cTn>
                                            <p:tgtEl>
                                              <p:spTgt spid="126"/>
                                            </p:tgtEl>
                                            <p:attrNameLst>
                                              <p:attrName>style.visibility</p:attrName>
                                            </p:attrNameLst>
                                          </p:cBhvr>
                                          <p:to>
                                            <p:strVal val="visible"/>
                                          </p:to>
                                        </p:set>
                                        <p:anim calcmode="lin" valueType="num">
                                          <p:cBhvr>
                                            <p:cTn id="208" dur="500" fill="hold"/>
                                            <p:tgtEl>
                                              <p:spTgt spid="126"/>
                                            </p:tgtEl>
                                            <p:attrNameLst>
                                              <p:attrName>ppt_w</p:attrName>
                                            </p:attrNameLst>
                                          </p:cBhvr>
                                          <p:tavLst>
                                            <p:tav tm="0">
                                              <p:val>
                                                <p:fltVal val="0"/>
                                              </p:val>
                                            </p:tav>
                                            <p:tav tm="100000">
                                              <p:val>
                                                <p:strVal val="#ppt_w"/>
                                              </p:val>
                                            </p:tav>
                                          </p:tavLst>
                                        </p:anim>
                                        <p:anim calcmode="lin" valueType="num">
                                          <p:cBhvr>
                                            <p:cTn id="209" dur="500" fill="hold"/>
                                            <p:tgtEl>
                                              <p:spTgt spid="126"/>
                                            </p:tgtEl>
                                            <p:attrNameLst>
                                              <p:attrName>ppt_h</p:attrName>
                                            </p:attrNameLst>
                                          </p:cBhvr>
                                          <p:tavLst>
                                            <p:tav tm="0">
                                              <p:val>
                                                <p:fltVal val="0"/>
                                              </p:val>
                                            </p:tav>
                                            <p:tav tm="100000">
                                              <p:val>
                                                <p:strVal val="#ppt_h"/>
                                              </p:val>
                                            </p:tav>
                                          </p:tavLst>
                                        </p:anim>
                                        <p:animEffect transition="in" filter="fade">
                                          <p:cBhvr>
                                            <p:cTn id="210" dur="500"/>
                                            <p:tgtEl>
                                              <p:spTgt spid="12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106"/>
                                            </p:tgtEl>
                                            <p:attrNameLst>
                                              <p:attrName>style.visibility</p:attrName>
                                            </p:attrNameLst>
                                          </p:cBhvr>
                                          <p:to>
                                            <p:strVal val="visible"/>
                                          </p:to>
                                        </p:set>
                                        <p:animEffect transition="in" filter="wipe(left)">
                                          <p:cBhvr>
                                            <p:cTn id="215" dur="500"/>
                                            <p:tgtEl>
                                              <p:spTgt spid="106"/>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107"/>
                                            </p:tgtEl>
                                            <p:attrNameLst>
                                              <p:attrName>style.visibility</p:attrName>
                                            </p:attrNameLst>
                                          </p:cBhvr>
                                          <p:to>
                                            <p:strVal val="visible"/>
                                          </p:to>
                                        </p:set>
                                        <p:animEffect transition="in" filter="wipe(left)">
                                          <p:cBhvr>
                                            <p:cTn id="220" dur="500"/>
                                            <p:tgtEl>
                                              <p:spTgt spid="107"/>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wipe(left)">
                                          <p:cBhvr>
                                            <p:cTn id="225" dur="500"/>
                                            <p:tgtEl>
                                              <p:spTgt spid="108"/>
                                            </p:tgtEl>
                                          </p:cBhvr>
                                        </p:animEffect>
                                      </p:childTnLst>
                                    </p:cTn>
                                  </p:par>
                                  <p:par>
                                    <p:cTn id="226" presetID="53" presetClass="entr" presetSubtype="16" fill="hold" grpId="0" nodeType="withEffect">
                                      <p:stCondLst>
                                        <p:cond delay="0"/>
                                      </p:stCondLst>
                                      <p:childTnLst>
                                        <p:set>
                                          <p:cBhvr>
                                            <p:cTn id="227" dur="1" fill="hold">
                                              <p:stCondLst>
                                                <p:cond delay="0"/>
                                              </p:stCondLst>
                                            </p:cTn>
                                            <p:tgtEl>
                                              <p:spTgt spid="127"/>
                                            </p:tgtEl>
                                            <p:attrNameLst>
                                              <p:attrName>style.visibility</p:attrName>
                                            </p:attrNameLst>
                                          </p:cBhvr>
                                          <p:to>
                                            <p:strVal val="visible"/>
                                          </p:to>
                                        </p:set>
                                        <p:anim calcmode="lin" valueType="num">
                                          <p:cBhvr>
                                            <p:cTn id="228" dur="500" fill="hold"/>
                                            <p:tgtEl>
                                              <p:spTgt spid="127"/>
                                            </p:tgtEl>
                                            <p:attrNameLst>
                                              <p:attrName>ppt_w</p:attrName>
                                            </p:attrNameLst>
                                          </p:cBhvr>
                                          <p:tavLst>
                                            <p:tav tm="0">
                                              <p:val>
                                                <p:fltVal val="0"/>
                                              </p:val>
                                            </p:tav>
                                            <p:tav tm="100000">
                                              <p:val>
                                                <p:strVal val="#ppt_w"/>
                                              </p:val>
                                            </p:tav>
                                          </p:tavLst>
                                        </p:anim>
                                        <p:anim calcmode="lin" valueType="num">
                                          <p:cBhvr>
                                            <p:cTn id="229" dur="500" fill="hold"/>
                                            <p:tgtEl>
                                              <p:spTgt spid="127"/>
                                            </p:tgtEl>
                                            <p:attrNameLst>
                                              <p:attrName>ppt_h</p:attrName>
                                            </p:attrNameLst>
                                          </p:cBhvr>
                                          <p:tavLst>
                                            <p:tav tm="0">
                                              <p:val>
                                                <p:fltVal val="0"/>
                                              </p:val>
                                            </p:tav>
                                            <p:tav tm="100000">
                                              <p:val>
                                                <p:strVal val="#ppt_h"/>
                                              </p:val>
                                            </p:tav>
                                          </p:tavLst>
                                        </p:anim>
                                        <p:animEffect transition="in" filter="fade">
                                          <p:cBhvr>
                                            <p:cTn id="230" dur="500"/>
                                            <p:tgtEl>
                                              <p:spTgt spid="127"/>
                                            </p:tgtEl>
                                          </p:cBhvr>
                                        </p:animEffect>
                                      </p:childTnLst>
                                    </p:cTn>
                                  </p:par>
                                  <p:par>
                                    <p:cTn id="231" presetID="10" presetClass="exit" presetSubtype="0" fill="hold" grpId="1" nodeType="withEffect">
                                      <p:stCondLst>
                                        <p:cond delay="0"/>
                                      </p:stCondLst>
                                      <p:childTnLst>
                                        <p:animEffect transition="out" filter="fade">
                                          <p:cBhvr>
                                            <p:cTn id="232" dur="500"/>
                                            <p:tgtEl>
                                              <p:spTgt spid="126"/>
                                            </p:tgtEl>
                                          </p:cBhvr>
                                        </p:animEffect>
                                        <p:set>
                                          <p:cBhvr>
                                            <p:cTn id="233" dur="1" fill="hold">
                                              <p:stCondLst>
                                                <p:cond delay="499"/>
                                              </p:stCondLst>
                                            </p:cTn>
                                            <p:tgtEl>
                                              <p:spTgt spid="126"/>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09"/>
                                            </p:tgtEl>
                                            <p:attrNameLst>
                                              <p:attrName>style.visibility</p:attrName>
                                            </p:attrNameLst>
                                          </p:cBhvr>
                                          <p:to>
                                            <p:strVal val="visible"/>
                                          </p:to>
                                        </p:set>
                                        <p:animEffect transition="in" filter="wipe(left)">
                                          <p:cBhvr>
                                            <p:cTn id="238" dur="500"/>
                                            <p:tgtEl>
                                              <p:spTgt spid="109"/>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10"/>
                                            </p:tgtEl>
                                            <p:attrNameLst>
                                              <p:attrName>style.visibility</p:attrName>
                                            </p:attrNameLst>
                                          </p:cBhvr>
                                          <p:to>
                                            <p:strVal val="visible"/>
                                          </p:to>
                                        </p:set>
                                        <p:animEffect transition="in" filter="wipe(left)">
                                          <p:cBhvr>
                                            <p:cTn id="243" dur="500"/>
                                            <p:tgtEl>
                                              <p:spTgt spid="110"/>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30"/>
                                            </p:tgtEl>
                                            <p:attrNameLst>
                                              <p:attrName>style.visibility</p:attrName>
                                            </p:attrNameLst>
                                          </p:cBhvr>
                                          <p:to>
                                            <p:strVal val="visible"/>
                                          </p:to>
                                        </p:set>
                                        <p:anim calcmode="lin" valueType="num">
                                          <p:cBhvr>
                                            <p:cTn id="246" dur="500" fill="hold"/>
                                            <p:tgtEl>
                                              <p:spTgt spid="130"/>
                                            </p:tgtEl>
                                            <p:attrNameLst>
                                              <p:attrName>ppt_w</p:attrName>
                                            </p:attrNameLst>
                                          </p:cBhvr>
                                          <p:tavLst>
                                            <p:tav tm="0">
                                              <p:val>
                                                <p:fltVal val="0"/>
                                              </p:val>
                                            </p:tav>
                                            <p:tav tm="100000">
                                              <p:val>
                                                <p:strVal val="#ppt_w"/>
                                              </p:val>
                                            </p:tav>
                                          </p:tavLst>
                                        </p:anim>
                                        <p:anim calcmode="lin" valueType="num">
                                          <p:cBhvr>
                                            <p:cTn id="247" dur="500" fill="hold"/>
                                            <p:tgtEl>
                                              <p:spTgt spid="130"/>
                                            </p:tgtEl>
                                            <p:attrNameLst>
                                              <p:attrName>ppt_h</p:attrName>
                                            </p:attrNameLst>
                                          </p:cBhvr>
                                          <p:tavLst>
                                            <p:tav tm="0">
                                              <p:val>
                                                <p:fltVal val="0"/>
                                              </p:val>
                                            </p:tav>
                                            <p:tav tm="100000">
                                              <p:val>
                                                <p:strVal val="#ppt_h"/>
                                              </p:val>
                                            </p:tav>
                                          </p:tavLst>
                                        </p:anim>
                                        <p:animEffect transition="in" filter="fade">
                                          <p:cBhvr>
                                            <p:cTn id="248" dur="500"/>
                                            <p:tgtEl>
                                              <p:spTgt spid="130"/>
                                            </p:tgtEl>
                                          </p:cBhvr>
                                        </p:animEffect>
                                      </p:childTnLst>
                                    </p:cTn>
                                  </p:par>
                                  <p:par>
                                    <p:cTn id="249" presetID="10" presetClass="exit" presetSubtype="0" fill="hold" grpId="1" nodeType="withEffect">
                                      <p:stCondLst>
                                        <p:cond delay="0"/>
                                      </p:stCondLst>
                                      <p:childTnLst>
                                        <p:animEffect transition="out" filter="fade">
                                          <p:cBhvr>
                                            <p:cTn id="250" dur="500"/>
                                            <p:tgtEl>
                                              <p:spTgt spid="127"/>
                                            </p:tgtEl>
                                          </p:cBhvr>
                                        </p:animEffect>
                                        <p:set>
                                          <p:cBhvr>
                                            <p:cTn id="251" dur="1" fill="hold">
                                              <p:stCondLst>
                                                <p:cond delay="499"/>
                                              </p:stCondLst>
                                            </p:cTn>
                                            <p:tgtEl>
                                              <p:spTgt spid="127"/>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111"/>
                                            </p:tgtEl>
                                            <p:attrNameLst>
                                              <p:attrName>style.visibility</p:attrName>
                                            </p:attrNameLst>
                                          </p:cBhvr>
                                          <p:to>
                                            <p:strVal val="visible"/>
                                          </p:to>
                                        </p:set>
                                        <p:animEffect transition="in" filter="wipe(left)">
                                          <p:cBhvr>
                                            <p:cTn id="256" dur="500"/>
                                            <p:tgtEl>
                                              <p:spTgt spid="111"/>
                                            </p:tgtEl>
                                          </p:cBhvr>
                                        </p:animEffect>
                                      </p:childTnLst>
                                    </p:cTn>
                                  </p:par>
                                  <p:par>
                                    <p:cTn id="257" presetID="10" presetClass="exit" presetSubtype="0" fill="hold" grpId="1" nodeType="withEffect">
                                      <p:stCondLst>
                                        <p:cond delay="0"/>
                                      </p:stCondLst>
                                      <p:childTnLst>
                                        <p:animEffect transition="out" filter="fade">
                                          <p:cBhvr>
                                            <p:cTn id="258" dur="500"/>
                                            <p:tgtEl>
                                              <p:spTgt spid="130"/>
                                            </p:tgtEl>
                                          </p:cBhvr>
                                        </p:animEffect>
                                        <p:set>
                                          <p:cBhvr>
                                            <p:cTn id="259" dur="1" fill="hold">
                                              <p:stCondLst>
                                                <p:cond delay="499"/>
                                              </p:stCondLst>
                                            </p:cTn>
                                            <p:tgtEl>
                                              <p:spTgt spid="130"/>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112"/>
                                            </p:tgtEl>
                                            <p:attrNameLst>
                                              <p:attrName>style.visibility</p:attrName>
                                            </p:attrNameLst>
                                          </p:cBhvr>
                                          <p:to>
                                            <p:strVal val="visible"/>
                                          </p:to>
                                        </p:set>
                                        <p:animEffect transition="in" filter="wipe(left)">
                                          <p:cBhvr>
                                            <p:cTn id="264" dur="500"/>
                                            <p:tgtEl>
                                              <p:spTgt spid="112"/>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wipe(left)">
                                          <p:cBhvr>
                                            <p:cTn id="269"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4" grpId="0" animBg="1"/>
          <p:bldP spid="128" grpId="0"/>
          <p:bldP spid="79" grpId="0"/>
          <p:bldP spid="80" grpId="0"/>
          <p:bldP spid="82" grpId="0"/>
          <p:bldP spid="84" grpId="0"/>
          <p:bldP spid="85" grpId="0"/>
          <p:bldP spid="87" grpId="0"/>
          <p:bldP spid="89" grpId="0"/>
          <p:bldP spid="90" grpId="0"/>
          <p:bldP spid="92"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6" grpId="0" animBg="1"/>
          <p:bldP spid="116" grpId="1" animBg="1"/>
          <p:bldP spid="117" grpId="0" animBg="1"/>
          <p:bldP spid="117" grpId="1" animBg="1"/>
          <p:bldP spid="125" grpId="0" animBg="1"/>
          <p:bldP spid="125" grpId="1" animBg="1"/>
          <p:bldP spid="126" grpId="0" animBg="1"/>
          <p:bldP spid="126" grpId="1" animBg="1"/>
          <p:bldP spid="127" grpId="0" animBg="1"/>
          <p:bldP spid="127" grpId="1" animBg="1"/>
          <p:bldP spid="130" grpId="0" animBg="1"/>
          <p:bldP spid="130" grpId="1" animBg="1"/>
          <p:bldP spid="81" grpId="0"/>
          <p:bldP spid="86" grpId="0"/>
          <p:bldP spid="91" grpId="0"/>
          <p:bldP spid="83" grpId="0"/>
          <p:bldP spid="88" grpId="0"/>
          <p:bldP spid="9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1" y="1362469"/>
            <a:ext cx="6525546" cy="3297513"/>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56629"/>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54" name="Rounded Rectangle 153"/>
          <p:cNvSpPr/>
          <p:nvPr/>
        </p:nvSpPr>
        <p:spPr>
          <a:xfrm>
            <a:off x="350712" y="994529"/>
            <a:ext cx="6525546"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76554"/>
            <a:ext cx="1824538" cy="338554"/>
          </a:xfrm>
          <a:prstGeom prst="rect">
            <a:avLst/>
          </a:prstGeom>
        </p:spPr>
        <p:txBody>
          <a:bodyPr wrap="none">
            <a:spAutoFit/>
          </a:bodyPr>
          <a:lstStyle/>
          <a:p>
            <a:pPr defTabSz="914608"/>
            <a:r>
              <a:rPr lang="en-US" sz="1600" b="1" dirty="0">
                <a:solidFill>
                  <a:srgbClr val="0000FF"/>
                </a:solidFill>
                <a:latin typeface="Bookman Old Style" pitchFamily="18" charset="0"/>
              </a:rPr>
              <a:t>(iii) 8, 9 and 25</a:t>
            </a:r>
          </a:p>
        </p:txBody>
      </p:sp>
      <p:sp>
        <p:nvSpPr>
          <p:cNvPr id="79" name="TextBox 78"/>
          <p:cNvSpPr txBox="1"/>
          <p:nvPr/>
        </p:nvSpPr>
        <p:spPr>
          <a:xfrm>
            <a:off x="1350950" y="1455416"/>
            <a:ext cx="34073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8</a:t>
            </a:r>
          </a:p>
        </p:txBody>
      </p:sp>
      <p:sp>
        <p:nvSpPr>
          <p:cNvPr id="80" name="TextBox 79"/>
          <p:cNvSpPr txBox="1"/>
          <p:nvPr/>
        </p:nvSpPr>
        <p:spPr>
          <a:xfrm>
            <a:off x="1701456" y="1455416"/>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2" name="TextBox 81"/>
          <p:cNvSpPr txBox="1"/>
          <p:nvPr/>
        </p:nvSpPr>
        <p:spPr>
          <a:xfrm>
            <a:off x="2263324" y="1455416"/>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3" name="TextBox 82"/>
          <p:cNvSpPr txBox="1"/>
          <p:nvPr/>
        </p:nvSpPr>
        <p:spPr>
          <a:xfrm>
            <a:off x="2485575" y="1455416"/>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84" name="TextBox 83"/>
          <p:cNvSpPr txBox="1"/>
          <p:nvPr/>
        </p:nvSpPr>
        <p:spPr>
          <a:xfrm>
            <a:off x="1350950" y="1786541"/>
            <a:ext cx="34073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9</a:t>
            </a:r>
          </a:p>
        </p:txBody>
      </p:sp>
      <p:sp>
        <p:nvSpPr>
          <p:cNvPr id="85" name="TextBox 84"/>
          <p:cNvSpPr txBox="1"/>
          <p:nvPr/>
        </p:nvSpPr>
        <p:spPr>
          <a:xfrm>
            <a:off x="1701456" y="1786541"/>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7" name="TextBox 86"/>
          <p:cNvSpPr txBox="1"/>
          <p:nvPr/>
        </p:nvSpPr>
        <p:spPr>
          <a:xfrm>
            <a:off x="2263324" y="1786541"/>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88" name="TextBox 87"/>
          <p:cNvSpPr txBox="1"/>
          <p:nvPr/>
        </p:nvSpPr>
        <p:spPr>
          <a:xfrm>
            <a:off x="2491925" y="1786541"/>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89" name="TextBox 88"/>
          <p:cNvSpPr txBox="1"/>
          <p:nvPr/>
        </p:nvSpPr>
        <p:spPr>
          <a:xfrm>
            <a:off x="1350950" y="2124804"/>
            <a:ext cx="46037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25</a:t>
            </a:r>
          </a:p>
        </p:txBody>
      </p:sp>
      <p:sp>
        <p:nvSpPr>
          <p:cNvPr id="90" name="TextBox 89"/>
          <p:cNvSpPr txBox="1"/>
          <p:nvPr/>
        </p:nvSpPr>
        <p:spPr>
          <a:xfrm>
            <a:off x="1701456" y="2124804"/>
            <a:ext cx="35488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92" name="TextBox 91"/>
          <p:cNvSpPr txBox="1"/>
          <p:nvPr/>
        </p:nvSpPr>
        <p:spPr>
          <a:xfrm>
            <a:off x="2263324" y="2124804"/>
            <a:ext cx="31061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93" name="TextBox 92"/>
          <p:cNvSpPr txBox="1"/>
          <p:nvPr/>
        </p:nvSpPr>
        <p:spPr>
          <a:xfrm>
            <a:off x="2491925" y="2124804"/>
            <a:ext cx="33858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94" name="TextBox 93"/>
          <p:cNvSpPr txBox="1"/>
          <p:nvPr/>
        </p:nvSpPr>
        <p:spPr>
          <a:xfrm>
            <a:off x="861637" y="2459664"/>
            <a:ext cx="32959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Symbol" panose="05050102010706020507" pitchFamily="18" charset="2"/>
              </a:rPr>
              <a:t></a:t>
            </a:r>
          </a:p>
        </p:txBody>
      </p:sp>
      <p:sp>
        <p:nvSpPr>
          <p:cNvPr id="95" name="TextBox 94"/>
          <p:cNvSpPr txBox="1"/>
          <p:nvPr/>
        </p:nvSpPr>
        <p:spPr>
          <a:xfrm>
            <a:off x="1328354" y="2459664"/>
            <a:ext cx="59904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HCF</a:t>
            </a:r>
          </a:p>
        </p:txBody>
      </p:sp>
      <p:sp>
        <p:nvSpPr>
          <p:cNvPr id="96" name="TextBox 95"/>
          <p:cNvSpPr txBox="1"/>
          <p:nvPr/>
        </p:nvSpPr>
        <p:spPr>
          <a:xfrm>
            <a:off x="1764750" y="2459664"/>
            <a:ext cx="639859"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(8,</a:t>
            </a:r>
          </a:p>
        </p:txBody>
      </p:sp>
      <p:sp>
        <p:nvSpPr>
          <p:cNvPr id="97" name="TextBox 96"/>
          <p:cNvSpPr txBox="1"/>
          <p:nvPr/>
        </p:nvSpPr>
        <p:spPr>
          <a:xfrm>
            <a:off x="2079086" y="2459664"/>
            <a:ext cx="431811"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9, </a:t>
            </a:r>
          </a:p>
        </p:txBody>
      </p:sp>
      <p:sp>
        <p:nvSpPr>
          <p:cNvPr id="98" name="TextBox 97"/>
          <p:cNvSpPr txBox="1"/>
          <p:nvPr/>
        </p:nvSpPr>
        <p:spPr>
          <a:xfrm>
            <a:off x="2321633" y="2459664"/>
            <a:ext cx="5334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25)</a:t>
            </a:r>
          </a:p>
        </p:txBody>
      </p:sp>
      <p:sp>
        <p:nvSpPr>
          <p:cNvPr id="99" name="TextBox 98"/>
          <p:cNvSpPr txBox="1"/>
          <p:nvPr/>
        </p:nvSpPr>
        <p:spPr>
          <a:xfrm>
            <a:off x="2677213" y="2459664"/>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0" name="TextBox 99"/>
          <p:cNvSpPr txBox="1"/>
          <p:nvPr/>
        </p:nvSpPr>
        <p:spPr>
          <a:xfrm>
            <a:off x="2905813" y="2459664"/>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a:t>
            </a:r>
          </a:p>
        </p:txBody>
      </p:sp>
      <p:sp>
        <p:nvSpPr>
          <p:cNvPr id="101" name="TextBox 100"/>
          <p:cNvSpPr txBox="1"/>
          <p:nvPr/>
        </p:nvSpPr>
        <p:spPr>
          <a:xfrm>
            <a:off x="1304844" y="2801330"/>
            <a:ext cx="5075040" cy="307799"/>
          </a:xfrm>
          <a:prstGeom prst="rect">
            <a:avLst/>
          </a:prstGeom>
          <a:noFill/>
        </p:spPr>
        <p:txBody>
          <a:bodyPr wrap="square" lIns="91461" tIns="45731" rIns="91461" bIns="45731" rtlCol="0">
            <a:spAutoFit/>
          </a:bodyPr>
          <a:lstStyle/>
          <a:p>
            <a:pPr defTabSz="914608"/>
            <a:r>
              <a:rPr lang="en-US" sz="1400" b="1" dirty="0">
                <a:solidFill>
                  <a:srgbClr val="CC0066"/>
                </a:solidFill>
                <a:latin typeface="Bookman Old Style" panose="02050604050505020204" pitchFamily="18" charset="0"/>
              </a:rPr>
              <a:t>(Product of common factors raised to least powers)</a:t>
            </a:r>
          </a:p>
        </p:txBody>
      </p:sp>
      <p:sp>
        <p:nvSpPr>
          <p:cNvPr id="102" name="TextBox 101"/>
          <p:cNvSpPr txBox="1"/>
          <p:nvPr/>
        </p:nvSpPr>
        <p:spPr>
          <a:xfrm>
            <a:off x="1328354" y="3163689"/>
            <a:ext cx="59904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LCM</a:t>
            </a:r>
          </a:p>
        </p:txBody>
      </p:sp>
      <p:sp>
        <p:nvSpPr>
          <p:cNvPr id="103" name="TextBox 102"/>
          <p:cNvSpPr txBox="1"/>
          <p:nvPr/>
        </p:nvSpPr>
        <p:spPr>
          <a:xfrm>
            <a:off x="1786618" y="3163689"/>
            <a:ext cx="451302"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(8, </a:t>
            </a:r>
          </a:p>
        </p:txBody>
      </p:sp>
      <p:sp>
        <p:nvSpPr>
          <p:cNvPr id="104" name="TextBox 103"/>
          <p:cNvSpPr txBox="1"/>
          <p:nvPr/>
        </p:nvSpPr>
        <p:spPr>
          <a:xfrm>
            <a:off x="2077270" y="3163689"/>
            <a:ext cx="366909" cy="307799"/>
          </a:xfrm>
          <a:prstGeom prst="rect">
            <a:avLst/>
          </a:prstGeom>
          <a:noFill/>
        </p:spPr>
        <p:txBody>
          <a:bodyPr wrap="square" lIns="91461" tIns="45731" rIns="91461" bIns="45731" rtlCol="0">
            <a:spAutoFit/>
          </a:bodyPr>
          <a:lstStyle/>
          <a:p>
            <a:pPr defTabSz="914608"/>
            <a:r>
              <a:rPr lang="en-US" sz="1400" b="1">
                <a:solidFill>
                  <a:prstClr val="black"/>
                </a:solidFill>
                <a:latin typeface="Bookman Old Style" pitchFamily="18" charset="0"/>
              </a:rPr>
              <a:t>9,</a:t>
            </a:r>
            <a:endParaRPr lang="en-US" sz="1400" b="1" dirty="0">
              <a:solidFill>
                <a:prstClr val="black"/>
              </a:solidFill>
              <a:latin typeface="Bookman Old Style" pitchFamily="18" charset="0"/>
            </a:endParaRPr>
          </a:p>
        </p:txBody>
      </p:sp>
      <p:sp>
        <p:nvSpPr>
          <p:cNvPr id="105" name="TextBox 104"/>
          <p:cNvSpPr txBox="1"/>
          <p:nvPr/>
        </p:nvSpPr>
        <p:spPr>
          <a:xfrm>
            <a:off x="2293294" y="3163689"/>
            <a:ext cx="5334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25)</a:t>
            </a:r>
          </a:p>
        </p:txBody>
      </p:sp>
      <p:sp>
        <p:nvSpPr>
          <p:cNvPr id="106" name="TextBox 105"/>
          <p:cNvSpPr txBox="1"/>
          <p:nvPr/>
        </p:nvSpPr>
        <p:spPr>
          <a:xfrm>
            <a:off x="2677213" y="3163689"/>
            <a:ext cx="30480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7" name="TextBox 106"/>
          <p:cNvSpPr txBox="1"/>
          <p:nvPr/>
        </p:nvSpPr>
        <p:spPr>
          <a:xfrm>
            <a:off x="2908213" y="3163689"/>
            <a:ext cx="45443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3</a:t>
            </a:r>
          </a:p>
        </p:txBody>
      </p:sp>
      <p:sp>
        <p:nvSpPr>
          <p:cNvPr id="108" name="TextBox 107"/>
          <p:cNvSpPr txBox="1"/>
          <p:nvPr/>
        </p:nvSpPr>
        <p:spPr>
          <a:xfrm>
            <a:off x="3180880" y="3163689"/>
            <a:ext cx="363538"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09" name="TextBox 108"/>
          <p:cNvSpPr txBox="1"/>
          <p:nvPr/>
        </p:nvSpPr>
        <p:spPr>
          <a:xfrm>
            <a:off x="3372968" y="3163689"/>
            <a:ext cx="40694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3</a:t>
            </a:r>
            <a:r>
              <a:rPr lang="en-US" sz="1400" b="1" baseline="30000" dirty="0">
                <a:solidFill>
                  <a:prstClr val="black"/>
                </a:solidFill>
                <a:latin typeface="Bookman Old Style" pitchFamily="18" charset="0"/>
              </a:rPr>
              <a:t>2</a:t>
            </a:r>
          </a:p>
        </p:txBody>
      </p:sp>
      <p:sp>
        <p:nvSpPr>
          <p:cNvPr id="110" name="TextBox 109"/>
          <p:cNvSpPr txBox="1"/>
          <p:nvPr/>
        </p:nvSpPr>
        <p:spPr>
          <a:xfrm>
            <a:off x="3696818" y="3163689"/>
            <a:ext cx="36195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11" name="TextBox 110"/>
          <p:cNvSpPr txBox="1"/>
          <p:nvPr/>
        </p:nvSpPr>
        <p:spPr>
          <a:xfrm>
            <a:off x="3896842" y="3173205"/>
            <a:ext cx="390526"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5</a:t>
            </a:r>
            <a:r>
              <a:rPr lang="en-US" sz="1400" b="1" baseline="30000" dirty="0">
                <a:solidFill>
                  <a:prstClr val="black"/>
                </a:solidFill>
                <a:latin typeface="Bookman Old Style" pitchFamily="18" charset="0"/>
              </a:rPr>
              <a:t>2</a:t>
            </a:r>
          </a:p>
        </p:txBody>
      </p:sp>
      <p:sp>
        <p:nvSpPr>
          <p:cNvPr id="112" name="TextBox 111"/>
          <p:cNvSpPr txBox="1"/>
          <p:nvPr/>
        </p:nvSpPr>
        <p:spPr>
          <a:xfrm>
            <a:off x="4166404" y="3173205"/>
            <a:ext cx="361950"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a:t>
            </a:r>
          </a:p>
        </p:txBody>
      </p:sp>
      <p:sp>
        <p:nvSpPr>
          <p:cNvPr id="113" name="TextBox 112"/>
          <p:cNvSpPr txBox="1"/>
          <p:nvPr/>
        </p:nvSpPr>
        <p:spPr>
          <a:xfrm>
            <a:off x="4385479" y="3173205"/>
            <a:ext cx="690577"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1800</a:t>
            </a:r>
          </a:p>
        </p:txBody>
      </p:sp>
      <p:sp>
        <p:nvSpPr>
          <p:cNvPr id="114" name="TextBox 113"/>
          <p:cNvSpPr txBox="1"/>
          <p:nvPr/>
        </p:nvSpPr>
        <p:spPr>
          <a:xfrm>
            <a:off x="1304844" y="3498832"/>
            <a:ext cx="5651104" cy="307799"/>
          </a:xfrm>
          <a:prstGeom prst="rect">
            <a:avLst/>
          </a:prstGeom>
          <a:noFill/>
        </p:spPr>
        <p:txBody>
          <a:bodyPr wrap="square" lIns="91461" tIns="45731" rIns="91461" bIns="45731" rtlCol="0">
            <a:spAutoFit/>
          </a:bodyPr>
          <a:lstStyle/>
          <a:p>
            <a:pPr defTabSz="914608"/>
            <a:r>
              <a:rPr lang="en-US" sz="1400" b="1" dirty="0">
                <a:solidFill>
                  <a:srgbClr val="CC0066"/>
                </a:solidFill>
                <a:latin typeface="Bookman Old Style" panose="02050604050505020204" pitchFamily="18" charset="0"/>
              </a:rPr>
              <a:t>(Product of all the prime factors raised to highest powers)</a:t>
            </a:r>
          </a:p>
        </p:txBody>
      </p:sp>
      <p:sp>
        <p:nvSpPr>
          <p:cNvPr id="116" name="Oval 115"/>
          <p:cNvSpPr/>
          <p:nvPr/>
        </p:nvSpPr>
        <p:spPr>
          <a:xfrm>
            <a:off x="2495139" y="1466327"/>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17" name="Oval 116"/>
          <p:cNvSpPr/>
          <p:nvPr/>
        </p:nvSpPr>
        <p:spPr>
          <a:xfrm>
            <a:off x="2495139" y="1795329"/>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5" name="Oval 124"/>
          <p:cNvSpPr/>
          <p:nvPr/>
        </p:nvSpPr>
        <p:spPr>
          <a:xfrm>
            <a:off x="2495139" y="2125566"/>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6" name="Oval 125"/>
          <p:cNvSpPr/>
          <p:nvPr/>
        </p:nvSpPr>
        <p:spPr>
          <a:xfrm>
            <a:off x="2032025" y="1454707"/>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27" name="Oval 126"/>
          <p:cNvSpPr/>
          <p:nvPr/>
        </p:nvSpPr>
        <p:spPr>
          <a:xfrm>
            <a:off x="2023208" y="1788472"/>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130" name="Oval 129"/>
          <p:cNvSpPr/>
          <p:nvPr/>
        </p:nvSpPr>
        <p:spPr>
          <a:xfrm>
            <a:off x="2022458" y="2128235"/>
            <a:ext cx="301030" cy="293578"/>
          </a:xfrm>
          <a:prstGeom prst="ellipse">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a:solidFill>
                <a:prstClr val="white"/>
              </a:solidFill>
            </a:endParaRPr>
          </a:p>
        </p:txBody>
      </p:sp>
      <p:sp>
        <p:nvSpPr>
          <p:cNvPr id="81" name="TextBox 80"/>
          <p:cNvSpPr txBox="1"/>
          <p:nvPr/>
        </p:nvSpPr>
        <p:spPr>
          <a:xfrm>
            <a:off x="1995668" y="1455416"/>
            <a:ext cx="46319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3</a:t>
            </a:r>
          </a:p>
        </p:txBody>
      </p:sp>
      <p:sp>
        <p:nvSpPr>
          <p:cNvPr id="86" name="TextBox 85"/>
          <p:cNvSpPr txBox="1"/>
          <p:nvPr/>
        </p:nvSpPr>
        <p:spPr>
          <a:xfrm>
            <a:off x="1995668" y="1786541"/>
            <a:ext cx="433404"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3</a:t>
            </a:r>
            <a:r>
              <a:rPr lang="en-US" sz="1400" b="1" baseline="30000" dirty="0">
                <a:solidFill>
                  <a:prstClr val="black"/>
                </a:solidFill>
                <a:latin typeface="Bookman Old Style" pitchFamily="18" charset="0"/>
              </a:rPr>
              <a:t>2</a:t>
            </a:r>
          </a:p>
        </p:txBody>
      </p:sp>
      <p:sp>
        <p:nvSpPr>
          <p:cNvPr id="91" name="TextBox 90"/>
          <p:cNvSpPr txBox="1"/>
          <p:nvPr/>
        </p:nvSpPr>
        <p:spPr>
          <a:xfrm>
            <a:off x="1995668" y="2124804"/>
            <a:ext cx="448397" cy="307799"/>
          </a:xfrm>
          <a:prstGeom prst="rect">
            <a:avLst/>
          </a:prstGeom>
          <a:noFill/>
        </p:spPr>
        <p:txBody>
          <a:bodyPr wrap="square" lIns="91461" tIns="45731" rIns="91461" bIns="45731" rtlCol="0">
            <a:spAutoFit/>
          </a:bodyPr>
          <a:lstStyle/>
          <a:p>
            <a:pPr defTabSz="914608"/>
            <a:r>
              <a:rPr lang="en-US" sz="1400" b="1" dirty="0">
                <a:solidFill>
                  <a:prstClr val="black"/>
                </a:solidFill>
                <a:latin typeface="Bookman Old Style" pitchFamily="18" charset="0"/>
              </a:rPr>
              <a:t>5</a:t>
            </a:r>
            <a:r>
              <a:rPr lang="en-US" sz="1400" b="1" baseline="30000" dirty="0">
                <a:solidFill>
                  <a:prstClr val="black"/>
                </a:solidFill>
                <a:latin typeface="Bookman Old Style" pitchFamily="18" charset="0"/>
              </a:rPr>
              <a:t>2</a:t>
            </a:r>
          </a:p>
        </p:txBody>
      </p:sp>
      <p:sp>
        <p:nvSpPr>
          <p:cNvPr id="54" name="Rounded Rectangle 53"/>
          <p:cNvSpPr/>
          <p:nvPr/>
        </p:nvSpPr>
        <p:spPr>
          <a:xfrm>
            <a:off x="465207" y="502258"/>
            <a:ext cx="6458588" cy="428956"/>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7-Point Star 54"/>
          <p:cNvSpPr/>
          <p:nvPr/>
        </p:nvSpPr>
        <p:spPr>
          <a:xfrm rot="18789016">
            <a:off x="257468" y="436518"/>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p:cNvSpPr txBox="1"/>
          <p:nvPr/>
        </p:nvSpPr>
        <p:spPr>
          <a:xfrm>
            <a:off x="755576" y="460204"/>
            <a:ext cx="6203198" cy="523242"/>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the LCM and HCF of the following integers by applying the prime </a:t>
            </a:r>
            <a:r>
              <a:rPr lang="en-US" sz="1400" b="1" dirty="0" err="1">
                <a:solidFill>
                  <a:srgbClr val="C00000"/>
                </a:solidFill>
                <a:latin typeface="Bookman Old Style" pitchFamily="18" charset="0"/>
              </a:rPr>
              <a:t>factorisation</a:t>
            </a:r>
            <a:r>
              <a:rPr lang="en-US" sz="1400" b="1" dirty="0">
                <a:solidFill>
                  <a:srgbClr val="C00000"/>
                </a:solidFill>
                <a:latin typeface="Bookman Old Style" pitchFamily="18" charset="0"/>
              </a:rPr>
              <a:t> method.</a:t>
            </a:r>
          </a:p>
        </p:txBody>
      </p:sp>
      <p:sp>
        <p:nvSpPr>
          <p:cNvPr id="57" name="TextBox 56"/>
          <p:cNvSpPr txBox="1"/>
          <p:nvPr/>
        </p:nvSpPr>
        <p:spPr>
          <a:xfrm>
            <a:off x="229119" y="499341"/>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Q.3</a:t>
            </a:r>
            <a:endParaRPr lang="en-US" b="1" baseline="30000" dirty="0">
              <a:solidFill>
                <a:srgbClr val="FFFF00"/>
              </a:solidFill>
              <a:latin typeface="Arial Rounded MT Bold" pitchFamily="34" charset="0"/>
            </a:endParaRPr>
          </a:p>
        </p:txBody>
      </p:sp>
      <p:sp>
        <p:nvSpPr>
          <p:cNvPr id="58"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3391217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14:presetBounceEnd="52000">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14:bounceEnd="52000">
                                          <p:cBhvr additive="base">
                                            <p:cTn id="15"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54000">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14:bounceEnd="54000">
                                          <p:cBhvr additive="base">
                                            <p:cTn id="19"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left)">
                                          <p:cBhvr>
                                            <p:cTn id="25" dur="500"/>
                                            <p:tgtEl>
                                              <p:spTgt spid="7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left)">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wipe(left)">
                                          <p:cBhvr>
                                            <p:cTn id="40" dur="500"/>
                                            <p:tgtEl>
                                              <p:spTgt spid="8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wipe(left)">
                                          <p:cBhvr>
                                            <p:cTn id="45" dur="500"/>
                                            <p:tgtEl>
                                              <p:spTgt spid="8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left)">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left)">
                                          <p:cBhvr>
                                            <p:cTn id="55" dur="5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wipe(left)">
                                          <p:cBhvr>
                                            <p:cTn id="65" dur="500"/>
                                            <p:tgtEl>
                                              <p:spTgt spid="8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left)">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wipe(left)">
                                          <p:cBhvr>
                                            <p:cTn id="75" dur="500"/>
                                            <p:tgtEl>
                                              <p:spTgt spid="8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wipe(left)">
                                          <p:cBhvr>
                                            <p:cTn id="80" dur="500"/>
                                            <p:tgtEl>
                                              <p:spTgt spid="9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left)">
                                          <p:cBhvr>
                                            <p:cTn id="85" dur="500"/>
                                            <p:tgtEl>
                                              <p:spTgt spid="9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left)">
                                          <p:cBhvr>
                                            <p:cTn id="90" dur="500"/>
                                            <p:tgtEl>
                                              <p:spTgt spid="9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left)">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4"/>
                                            </p:tgtEl>
                                            <p:attrNameLst>
                                              <p:attrName>style.visibility</p:attrName>
                                            </p:attrNameLst>
                                          </p:cBhvr>
                                          <p:to>
                                            <p:strVal val="visible"/>
                                          </p:to>
                                        </p:set>
                                        <p:animEffect transition="in" filter="wipe(left)">
                                          <p:cBhvr>
                                            <p:cTn id="100" dur="500"/>
                                            <p:tgtEl>
                                              <p:spTgt spid="9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wipe(left)">
                                          <p:cBhvr>
                                            <p:cTn id="105" dur="500"/>
                                            <p:tgtEl>
                                              <p:spTgt spid="9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left)">
                                          <p:cBhvr>
                                            <p:cTn id="110" dur="500"/>
                                            <p:tgtEl>
                                              <p:spTgt spid="96"/>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left)">
                                          <p:cBhvr>
                                            <p:cTn id="114" dur="500"/>
                                            <p:tgtEl>
                                              <p:spTgt spid="97"/>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wipe(left)">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01"/>
                                            </p:tgtEl>
                                            <p:attrNameLst>
                                              <p:attrName>style.visibility</p:attrName>
                                            </p:attrNameLst>
                                          </p:cBhvr>
                                          <p:to>
                                            <p:strVal val="visible"/>
                                          </p:to>
                                        </p:set>
                                        <p:animEffect transition="in" filter="wipe(left)">
                                          <p:cBhvr>
                                            <p:cTn id="123" dur="500"/>
                                            <p:tgtEl>
                                              <p:spTgt spid="101"/>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116"/>
                                            </p:tgtEl>
                                            <p:attrNameLst>
                                              <p:attrName>style.visibility</p:attrName>
                                            </p:attrNameLst>
                                          </p:cBhvr>
                                          <p:to>
                                            <p:strVal val="visible"/>
                                          </p:to>
                                        </p:set>
                                        <p:anim calcmode="lin" valueType="num">
                                          <p:cBhvr>
                                            <p:cTn id="128" dur="500" fill="hold"/>
                                            <p:tgtEl>
                                              <p:spTgt spid="116"/>
                                            </p:tgtEl>
                                            <p:attrNameLst>
                                              <p:attrName>ppt_w</p:attrName>
                                            </p:attrNameLst>
                                          </p:cBhvr>
                                          <p:tavLst>
                                            <p:tav tm="0">
                                              <p:val>
                                                <p:fltVal val="0"/>
                                              </p:val>
                                            </p:tav>
                                            <p:tav tm="100000">
                                              <p:val>
                                                <p:strVal val="#ppt_w"/>
                                              </p:val>
                                            </p:tav>
                                          </p:tavLst>
                                        </p:anim>
                                        <p:anim calcmode="lin" valueType="num">
                                          <p:cBhvr>
                                            <p:cTn id="129" dur="500" fill="hold"/>
                                            <p:tgtEl>
                                              <p:spTgt spid="116"/>
                                            </p:tgtEl>
                                            <p:attrNameLst>
                                              <p:attrName>ppt_h</p:attrName>
                                            </p:attrNameLst>
                                          </p:cBhvr>
                                          <p:tavLst>
                                            <p:tav tm="0">
                                              <p:val>
                                                <p:fltVal val="0"/>
                                              </p:val>
                                            </p:tav>
                                            <p:tav tm="100000">
                                              <p:val>
                                                <p:strVal val="#ppt_h"/>
                                              </p:val>
                                            </p:tav>
                                          </p:tavLst>
                                        </p:anim>
                                        <p:animEffect transition="in" filter="fade">
                                          <p:cBhvr>
                                            <p:cTn id="130" dur="500"/>
                                            <p:tgtEl>
                                              <p:spTgt spid="116"/>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17"/>
                                            </p:tgtEl>
                                            <p:attrNameLst>
                                              <p:attrName>style.visibility</p:attrName>
                                            </p:attrNameLst>
                                          </p:cBhvr>
                                          <p:to>
                                            <p:strVal val="visible"/>
                                          </p:to>
                                        </p:set>
                                        <p:anim calcmode="lin" valueType="num">
                                          <p:cBhvr>
                                            <p:cTn id="133" dur="500" fill="hold"/>
                                            <p:tgtEl>
                                              <p:spTgt spid="117"/>
                                            </p:tgtEl>
                                            <p:attrNameLst>
                                              <p:attrName>ppt_w</p:attrName>
                                            </p:attrNameLst>
                                          </p:cBhvr>
                                          <p:tavLst>
                                            <p:tav tm="0">
                                              <p:val>
                                                <p:fltVal val="0"/>
                                              </p:val>
                                            </p:tav>
                                            <p:tav tm="100000">
                                              <p:val>
                                                <p:strVal val="#ppt_w"/>
                                              </p:val>
                                            </p:tav>
                                          </p:tavLst>
                                        </p:anim>
                                        <p:anim calcmode="lin" valueType="num">
                                          <p:cBhvr>
                                            <p:cTn id="134" dur="500" fill="hold"/>
                                            <p:tgtEl>
                                              <p:spTgt spid="117"/>
                                            </p:tgtEl>
                                            <p:attrNameLst>
                                              <p:attrName>ppt_h</p:attrName>
                                            </p:attrNameLst>
                                          </p:cBhvr>
                                          <p:tavLst>
                                            <p:tav tm="0">
                                              <p:val>
                                                <p:fltVal val="0"/>
                                              </p:val>
                                            </p:tav>
                                            <p:tav tm="100000">
                                              <p:val>
                                                <p:strVal val="#ppt_h"/>
                                              </p:val>
                                            </p:tav>
                                          </p:tavLst>
                                        </p:anim>
                                        <p:animEffect transition="in" filter="fade">
                                          <p:cBhvr>
                                            <p:cTn id="135" dur="500"/>
                                            <p:tgtEl>
                                              <p:spTgt spid="117"/>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25"/>
                                            </p:tgtEl>
                                            <p:attrNameLst>
                                              <p:attrName>style.visibility</p:attrName>
                                            </p:attrNameLst>
                                          </p:cBhvr>
                                          <p:to>
                                            <p:strVal val="visible"/>
                                          </p:to>
                                        </p:set>
                                        <p:anim calcmode="lin" valueType="num">
                                          <p:cBhvr>
                                            <p:cTn id="138" dur="500" fill="hold"/>
                                            <p:tgtEl>
                                              <p:spTgt spid="125"/>
                                            </p:tgtEl>
                                            <p:attrNameLst>
                                              <p:attrName>ppt_w</p:attrName>
                                            </p:attrNameLst>
                                          </p:cBhvr>
                                          <p:tavLst>
                                            <p:tav tm="0">
                                              <p:val>
                                                <p:fltVal val="0"/>
                                              </p:val>
                                            </p:tav>
                                            <p:tav tm="100000">
                                              <p:val>
                                                <p:strVal val="#ppt_w"/>
                                              </p:val>
                                            </p:tav>
                                          </p:tavLst>
                                        </p:anim>
                                        <p:anim calcmode="lin" valueType="num">
                                          <p:cBhvr>
                                            <p:cTn id="139" dur="500" fill="hold"/>
                                            <p:tgtEl>
                                              <p:spTgt spid="125"/>
                                            </p:tgtEl>
                                            <p:attrNameLst>
                                              <p:attrName>ppt_h</p:attrName>
                                            </p:attrNameLst>
                                          </p:cBhvr>
                                          <p:tavLst>
                                            <p:tav tm="0">
                                              <p:val>
                                                <p:fltVal val="0"/>
                                              </p:val>
                                            </p:tav>
                                            <p:tav tm="100000">
                                              <p:val>
                                                <p:strVal val="#ppt_h"/>
                                              </p:val>
                                            </p:tav>
                                          </p:tavLst>
                                        </p:anim>
                                        <p:animEffect transition="in" filter="fade">
                                          <p:cBhvr>
                                            <p:cTn id="140" dur="500"/>
                                            <p:tgtEl>
                                              <p:spTgt spid="12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99"/>
                                            </p:tgtEl>
                                            <p:attrNameLst>
                                              <p:attrName>style.visibility</p:attrName>
                                            </p:attrNameLst>
                                          </p:cBhvr>
                                          <p:to>
                                            <p:strVal val="visible"/>
                                          </p:to>
                                        </p:set>
                                        <p:animEffect transition="in" filter="wipe(left)">
                                          <p:cBhvr>
                                            <p:cTn id="145" dur="500"/>
                                            <p:tgtEl>
                                              <p:spTgt spid="9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00"/>
                                            </p:tgtEl>
                                            <p:attrNameLst>
                                              <p:attrName>style.visibility</p:attrName>
                                            </p:attrNameLst>
                                          </p:cBhvr>
                                          <p:to>
                                            <p:strVal val="visible"/>
                                          </p:to>
                                        </p:set>
                                        <p:animEffect transition="in" filter="wipe(left)">
                                          <p:cBhvr>
                                            <p:cTn id="150" dur="500"/>
                                            <p:tgtEl>
                                              <p:spTgt spid="100"/>
                                            </p:tgtEl>
                                          </p:cBhvr>
                                        </p:animEffect>
                                      </p:childTnLst>
                                    </p:cTn>
                                  </p:par>
                                  <p:par>
                                    <p:cTn id="151" presetID="10" presetClass="exit" presetSubtype="0" fill="hold" grpId="1" nodeType="withEffect">
                                      <p:stCondLst>
                                        <p:cond delay="0"/>
                                      </p:stCondLst>
                                      <p:childTnLst>
                                        <p:animEffect transition="out" filter="fade">
                                          <p:cBhvr>
                                            <p:cTn id="152" dur="500"/>
                                            <p:tgtEl>
                                              <p:spTgt spid="116"/>
                                            </p:tgtEl>
                                          </p:cBhvr>
                                        </p:animEffect>
                                        <p:set>
                                          <p:cBhvr>
                                            <p:cTn id="153" dur="1" fill="hold">
                                              <p:stCondLst>
                                                <p:cond delay="499"/>
                                              </p:stCondLst>
                                            </p:cTn>
                                            <p:tgtEl>
                                              <p:spTgt spid="116"/>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117"/>
                                            </p:tgtEl>
                                          </p:cBhvr>
                                        </p:animEffect>
                                        <p:set>
                                          <p:cBhvr>
                                            <p:cTn id="156" dur="1" fill="hold">
                                              <p:stCondLst>
                                                <p:cond delay="499"/>
                                              </p:stCondLst>
                                            </p:cTn>
                                            <p:tgtEl>
                                              <p:spTgt spid="117"/>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25"/>
                                            </p:tgtEl>
                                          </p:cBhvr>
                                        </p:animEffect>
                                        <p:set>
                                          <p:cBhvr>
                                            <p:cTn id="159" dur="1" fill="hold">
                                              <p:stCondLst>
                                                <p:cond delay="499"/>
                                              </p:stCondLst>
                                            </p:cTn>
                                            <p:tgtEl>
                                              <p:spTgt spid="125"/>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wipe(left)">
                                          <p:cBhvr>
                                            <p:cTn id="164" dur="500"/>
                                            <p:tgtEl>
                                              <p:spTgt spid="102"/>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03"/>
                                            </p:tgtEl>
                                            <p:attrNameLst>
                                              <p:attrName>style.visibility</p:attrName>
                                            </p:attrNameLst>
                                          </p:cBhvr>
                                          <p:to>
                                            <p:strVal val="visible"/>
                                          </p:to>
                                        </p:set>
                                        <p:animEffect transition="in" filter="wipe(left)">
                                          <p:cBhvr>
                                            <p:cTn id="169" dur="500"/>
                                            <p:tgtEl>
                                              <p:spTgt spid="103"/>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wipe(left)">
                                          <p:cBhvr>
                                            <p:cTn id="173" dur="500"/>
                                            <p:tgtEl>
                                              <p:spTgt spid="104"/>
                                            </p:tgtEl>
                                          </p:cBhvr>
                                        </p:animEffect>
                                      </p:childTnLst>
                                    </p:cTn>
                                  </p:par>
                                </p:childTnLst>
                              </p:cTn>
                            </p:par>
                            <p:par>
                              <p:cTn id="174" fill="hold">
                                <p:stCondLst>
                                  <p:cond delay="1000"/>
                                </p:stCondLst>
                                <p:childTnLst>
                                  <p:par>
                                    <p:cTn id="175" presetID="22" presetClass="entr" presetSubtype="8" fill="hold" grpId="0" nodeType="afterEffect">
                                      <p:stCondLst>
                                        <p:cond delay="0"/>
                                      </p:stCondLst>
                                      <p:childTnLst>
                                        <p:set>
                                          <p:cBhvr>
                                            <p:cTn id="176" dur="1" fill="hold">
                                              <p:stCondLst>
                                                <p:cond delay="0"/>
                                              </p:stCondLst>
                                            </p:cTn>
                                            <p:tgtEl>
                                              <p:spTgt spid="105"/>
                                            </p:tgtEl>
                                            <p:attrNameLst>
                                              <p:attrName>style.visibility</p:attrName>
                                            </p:attrNameLst>
                                          </p:cBhvr>
                                          <p:to>
                                            <p:strVal val="visible"/>
                                          </p:to>
                                        </p:set>
                                        <p:animEffect transition="in" filter="wipe(left)">
                                          <p:cBhvr>
                                            <p:cTn id="177" dur="500"/>
                                            <p:tgtEl>
                                              <p:spTgt spid="10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14"/>
                                            </p:tgtEl>
                                            <p:attrNameLst>
                                              <p:attrName>style.visibility</p:attrName>
                                            </p:attrNameLst>
                                          </p:cBhvr>
                                          <p:to>
                                            <p:strVal val="visible"/>
                                          </p:to>
                                        </p:set>
                                        <p:animEffect transition="in" filter="wipe(left)">
                                          <p:cBhvr>
                                            <p:cTn id="182" dur="500"/>
                                            <p:tgtEl>
                                              <p:spTgt spid="114"/>
                                            </p:tgtEl>
                                          </p:cBhvr>
                                        </p:animEffect>
                                      </p:childTnLst>
                                    </p:cTn>
                                  </p:par>
                                </p:childTnLst>
                              </p:cTn>
                            </p:par>
                          </p:childTnLst>
                        </p:cTn>
                      </p:par>
                      <p:par>
                        <p:cTn id="183" fill="hold">
                          <p:stCondLst>
                            <p:cond delay="indefinite"/>
                          </p:stCondLst>
                          <p:childTnLst>
                            <p:par>
                              <p:cTn id="184" fill="hold">
                                <p:stCondLst>
                                  <p:cond delay="0"/>
                                </p:stCondLst>
                                <p:childTnLst>
                                  <p:par>
                                    <p:cTn id="185" presetID="53" presetClass="entr" presetSubtype="16" fill="hold" grpId="0" nodeType="clickEffect">
                                      <p:stCondLst>
                                        <p:cond delay="0"/>
                                      </p:stCondLst>
                                      <p:childTnLst>
                                        <p:set>
                                          <p:cBhvr>
                                            <p:cTn id="186" dur="1" fill="hold">
                                              <p:stCondLst>
                                                <p:cond delay="0"/>
                                              </p:stCondLst>
                                            </p:cTn>
                                            <p:tgtEl>
                                              <p:spTgt spid="126"/>
                                            </p:tgtEl>
                                            <p:attrNameLst>
                                              <p:attrName>style.visibility</p:attrName>
                                            </p:attrNameLst>
                                          </p:cBhvr>
                                          <p:to>
                                            <p:strVal val="visible"/>
                                          </p:to>
                                        </p:set>
                                        <p:anim calcmode="lin" valueType="num">
                                          <p:cBhvr>
                                            <p:cTn id="187" dur="500" fill="hold"/>
                                            <p:tgtEl>
                                              <p:spTgt spid="126"/>
                                            </p:tgtEl>
                                            <p:attrNameLst>
                                              <p:attrName>ppt_w</p:attrName>
                                            </p:attrNameLst>
                                          </p:cBhvr>
                                          <p:tavLst>
                                            <p:tav tm="0">
                                              <p:val>
                                                <p:fltVal val="0"/>
                                              </p:val>
                                            </p:tav>
                                            <p:tav tm="100000">
                                              <p:val>
                                                <p:strVal val="#ppt_w"/>
                                              </p:val>
                                            </p:tav>
                                          </p:tavLst>
                                        </p:anim>
                                        <p:anim calcmode="lin" valueType="num">
                                          <p:cBhvr>
                                            <p:cTn id="188" dur="500" fill="hold"/>
                                            <p:tgtEl>
                                              <p:spTgt spid="126"/>
                                            </p:tgtEl>
                                            <p:attrNameLst>
                                              <p:attrName>ppt_h</p:attrName>
                                            </p:attrNameLst>
                                          </p:cBhvr>
                                          <p:tavLst>
                                            <p:tav tm="0">
                                              <p:val>
                                                <p:fltVal val="0"/>
                                              </p:val>
                                            </p:tav>
                                            <p:tav tm="100000">
                                              <p:val>
                                                <p:strVal val="#ppt_h"/>
                                              </p:val>
                                            </p:tav>
                                          </p:tavLst>
                                        </p:anim>
                                        <p:animEffect transition="in" filter="fade">
                                          <p:cBhvr>
                                            <p:cTn id="189" dur="500"/>
                                            <p:tgtEl>
                                              <p:spTgt spid="126"/>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06"/>
                                            </p:tgtEl>
                                            <p:attrNameLst>
                                              <p:attrName>style.visibility</p:attrName>
                                            </p:attrNameLst>
                                          </p:cBhvr>
                                          <p:to>
                                            <p:strVal val="visible"/>
                                          </p:to>
                                        </p:set>
                                        <p:animEffect transition="in" filter="wipe(left)">
                                          <p:cBhvr>
                                            <p:cTn id="194" dur="500"/>
                                            <p:tgtEl>
                                              <p:spTgt spid="106"/>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7"/>
                                            </p:tgtEl>
                                            <p:attrNameLst>
                                              <p:attrName>style.visibility</p:attrName>
                                            </p:attrNameLst>
                                          </p:cBhvr>
                                          <p:to>
                                            <p:strVal val="visible"/>
                                          </p:to>
                                        </p:set>
                                        <p:animEffect transition="in" filter="wipe(left)">
                                          <p:cBhvr>
                                            <p:cTn id="199" dur="500"/>
                                            <p:tgtEl>
                                              <p:spTgt spid="107"/>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08"/>
                                            </p:tgtEl>
                                            <p:attrNameLst>
                                              <p:attrName>style.visibility</p:attrName>
                                            </p:attrNameLst>
                                          </p:cBhvr>
                                          <p:to>
                                            <p:strVal val="visible"/>
                                          </p:to>
                                        </p:set>
                                        <p:animEffect transition="in" filter="wipe(left)">
                                          <p:cBhvr>
                                            <p:cTn id="204" dur="500"/>
                                            <p:tgtEl>
                                              <p:spTgt spid="10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127"/>
                                            </p:tgtEl>
                                            <p:attrNameLst>
                                              <p:attrName>style.visibility</p:attrName>
                                            </p:attrNameLst>
                                          </p:cBhvr>
                                          <p:to>
                                            <p:strVal val="visible"/>
                                          </p:to>
                                        </p:set>
                                        <p:anim calcmode="lin" valueType="num">
                                          <p:cBhvr>
                                            <p:cTn id="207" dur="500" fill="hold"/>
                                            <p:tgtEl>
                                              <p:spTgt spid="127"/>
                                            </p:tgtEl>
                                            <p:attrNameLst>
                                              <p:attrName>ppt_w</p:attrName>
                                            </p:attrNameLst>
                                          </p:cBhvr>
                                          <p:tavLst>
                                            <p:tav tm="0">
                                              <p:val>
                                                <p:fltVal val="0"/>
                                              </p:val>
                                            </p:tav>
                                            <p:tav tm="100000">
                                              <p:val>
                                                <p:strVal val="#ppt_w"/>
                                              </p:val>
                                            </p:tav>
                                          </p:tavLst>
                                        </p:anim>
                                        <p:anim calcmode="lin" valueType="num">
                                          <p:cBhvr>
                                            <p:cTn id="208" dur="500" fill="hold"/>
                                            <p:tgtEl>
                                              <p:spTgt spid="127"/>
                                            </p:tgtEl>
                                            <p:attrNameLst>
                                              <p:attrName>ppt_h</p:attrName>
                                            </p:attrNameLst>
                                          </p:cBhvr>
                                          <p:tavLst>
                                            <p:tav tm="0">
                                              <p:val>
                                                <p:fltVal val="0"/>
                                              </p:val>
                                            </p:tav>
                                            <p:tav tm="100000">
                                              <p:val>
                                                <p:strVal val="#ppt_h"/>
                                              </p:val>
                                            </p:tav>
                                          </p:tavLst>
                                        </p:anim>
                                        <p:animEffect transition="in" filter="fade">
                                          <p:cBhvr>
                                            <p:cTn id="209" dur="500"/>
                                            <p:tgtEl>
                                              <p:spTgt spid="127"/>
                                            </p:tgtEl>
                                          </p:cBhvr>
                                        </p:animEffect>
                                      </p:childTnLst>
                                    </p:cTn>
                                  </p:par>
                                  <p:par>
                                    <p:cTn id="210" presetID="10" presetClass="exit" presetSubtype="0" fill="hold" grpId="1" nodeType="withEffect">
                                      <p:stCondLst>
                                        <p:cond delay="0"/>
                                      </p:stCondLst>
                                      <p:childTnLst>
                                        <p:animEffect transition="out" filter="fade">
                                          <p:cBhvr>
                                            <p:cTn id="211" dur="500"/>
                                            <p:tgtEl>
                                              <p:spTgt spid="126"/>
                                            </p:tgtEl>
                                          </p:cBhvr>
                                        </p:animEffect>
                                        <p:set>
                                          <p:cBhvr>
                                            <p:cTn id="212" dur="1" fill="hold">
                                              <p:stCondLst>
                                                <p:cond delay="499"/>
                                              </p:stCondLst>
                                            </p:cTn>
                                            <p:tgtEl>
                                              <p:spTgt spid="12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09"/>
                                            </p:tgtEl>
                                            <p:attrNameLst>
                                              <p:attrName>style.visibility</p:attrName>
                                            </p:attrNameLst>
                                          </p:cBhvr>
                                          <p:to>
                                            <p:strVal val="visible"/>
                                          </p:to>
                                        </p:set>
                                        <p:animEffect transition="in" filter="wipe(left)">
                                          <p:cBhvr>
                                            <p:cTn id="217" dur="500"/>
                                            <p:tgtEl>
                                              <p:spTgt spid="109"/>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wipe(left)">
                                          <p:cBhvr>
                                            <p:cTn id="222" dur="500"/>
                                            <p:tgtEl>
                                              <p:spTgt spid="110"/>
                                            </p:tgtEl>
                                          </p:cBhvr>
                                        </p:animEffect>
                                      </p:childTnLst>
                                    </p:cTn>
                                  </p:par>
                                  <p:par>
                                    <p:cTn id="223" presetID="53" presetClass="entr" presetSubtype="16" fill="hold" grpId="0" nodeType="withEffect">
                                      <p:stCondLst>
                                        <p:cond delay="0"/>
                                      </p:stCondLst>
                                      <p:childTnLst>
                                        <p:set>
                                          <p:cBhvr>
                                            <p:cTn id="224" dur="1" fill="hold">
                                              <p:stCondLst>
                                                <p:cond delay="0"/>
                                              </p:stCondLst>
                                            </p:cTn>
                                            <p:tgtEl>
                                              <p:spTgt spid="130"/>
                                            </p:tgtEl>
                                            <p:attrNameLst>
                                              <p:attrName>style.visibility</p:attrName>
                                            </p:attrNameLst>
                                          </p:cBhvr>
                                          <p:to>
                                            <p:strVal val="visible"/>
                                          </p:to>
                                        </p:set>
                                        <p:anim calcmode="lin" valueType="num">
                                          <p:cBhvr>
                                            <p:cTn id="225" dur="500" fill="hold"/>
                                            <p:tgtEl>
                                              <p:spTgt spid="130"/>
                                            </p:tgtEl>
                                            <p:attrNameLst>
                                              <p:attrName>ppt_w</p:attrName>
                                            </p:attrNameLst>
                                          </p:cBhvr>
                                          <p:tavLst>
                                            <p:tav tm="0">
                                              <p:val>
                                                <p:fltVal val="0"/>
                                              </p:val>
                                            </p:tav>
                                            <p:tav tm="100000">
                                              <p:val>
                                                <p:strVal val="#ppt_w"/>
                                              </p:val>
                                            </p:tav>
                                          </p:tavLst>
                                        </p:anim>
                                        <p:anim calcmode="lin" valueType="num">
                                          <p:cBhvr>
                                            <p:cTn id="226" dur="500" fill="hold"/>
                                            <p:tgtEl>
                                              <p:spTgt spid="130"/>
                                            </p:tgtEl>
                                            <p:attrNameLst>
                                              <p:attrName>ppt_h</p:attrName>
                                            </p:attrNameLst>
                                          </p:cBhvr>
                                          <p:tavLst>
                                            <p:tav tm="0">
                                              <p:val>
                                                <p:fltVal val="0"/>
                                              </p:val>
                                            </p:tav>
                                            <p:tav tm="100000">
                                              <p:val>
                                                <p:strVal val="#ppt_h"/>
                                              </p:val>
                                            </p:tav>
                                          </p:tavLst>
                                        </p:anim>
                                        <p:animEffect transition="in" filter="fade">
                                          <p:cBhvr>
                                            <p:cTn id="227" dur="500"/>
                                            <p:tgtEl>
                                              <p:spTgt spid="130"/>
                                            </p:tgtEl>
                                          </p:cBhvr>
                                        </p:animEffect>
                                      </p:childTnLst>
                                    </p:cTn>
                                  </p:par>
                                  <p:par>
                                    <p:cTn id="228" presetID="10" presetClass="exit" presetSubtype="0" fill="hold" grpId="1" nodeType="withEffect">
                                      <p:stCondLst>
                                        <p:cond delay="0"/>
                                      </p:stCondLst>
                                      <p:childTnLst>
                                        <p:animEffect transition="out" filter="fade">
                                          <p:cBhvr>
                                            <p:cTn id="229" dur="500"/>
                                            <p:tgtEl>
                                              <p:spTgt spid="127"/>
                                            </p:tgtEl>
                                          </p:cBhvr>
                                        </p:animEffect>
                                        <p:set>
                                          <p:cBhvr>
                                            <p:cTn id="230" dur="1" fill="hold">
                                              <p:stCondLst>
                                                <p:cond delay="499"/>
                                              </p:stCondLst>
                                            </p:cTn>
                                            <p:tgtEl>
                                              <p:spTgt spid="127"/>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111"/>
                                            </p:tgtEl>
                                            <p:attrNameLst>
                                              <p:attrName>style.visibility</p:attrName>
                                            </p:attrNameLst>
                                          </p:cBhvr>
                                          <p:to>
                                            <p:strVal val="visible"/>
                                          </p:to>
                                        </p:set>
                                        <p:animEffect transition="in" filter="wipe(left)">
                                          <p:cBhvr>
                                            <p:cTn id="235" dur="500"/>
                                            <p:tgtEl>
                                              <p:spTgt spid="111"/>
                                            </p:tgtEl>
                                          </p:cBhvr>
                                        </p:animEffect>
                                      </p:childTnLst>
                                    </p:cTn>
                                  </p:par>
                                  <p:par>
                                    <p:cTn id="236" presetID="10" presetClass="exit" presetSubtype="0" fill="hold" grpId="1" nodeType="withEffect">
                                      <p:stCondLst>
                                        <p:cond delay="0"/>
                                      </p:stCondLst>
                                      <p:childTnLst>
                                        <p:animEffect transition="out" filter="fade">
                                          <p:cBhvr>
                                            <p:cTn id="237" dur="500"/>
                                            <p:tgtEl>
                                              <p:spTgt spid="130"/>
                                            </p:tgtEl>
                                          </p:cBhvr>
                                        </p:animEffect>
                                        <p:set>
                                          <p:cBhvr>
                                            <p:cTn id="238" dur="1" fill="hold">
                                              <p:stCondLst>
                                                <p:cond delay="499"/>
                                              </p:stCondLst>
                                            </p:cTn>
                                            <p:tgtEl>
                                              <p:spTgt spid="130"/>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12"/>
                                            </p:tgtEl>
                                            <p:attrNameLst>
                                              <p:attrName>style.visibility</p:attrName>
                                            </p:attrNameLst>
                                          </p:cBhvr>
                                          <p:to>
                                            <p:strVal val="visible"/>
                                          </p:to>
                                        </p:set>
                                        <p:animEffect transition="in" filter="wipe(left)">
                                          <p:cBhvr>
                                            <p:cTn id="243" dur="500"/>
                                            <p:tgtEl>
                                              <p:spTgt spid="112"/>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13"/>
                                            </p:tgtEl>
                                            <p:attrNameLst>
                                              <p:attrName>style.visibility</p:attrName>
                                            </p:attrNameLst>
                                          </p:cBhvr>
                                          <p:to>
                                            <p:strVal val="visible"/>
                                          </p:to>
                                        </p:set>
                                        <p:animEffect transition="in" filter="wipe(left)">
                                          <p:cBhvr>
                                            <p:cTn id="248"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79" grpId="0"/>
          <p:bldP spid="80" grpId="0"/>
          <p:bldP spid="82" grpId="0"/>
          <p:bldP spid="83" grpId="0"/>
          <p:bldP spid="84" grpId="0"/>
          <p:bldP spid="85" grpId="0"/>
          <p:bldP spid="87" grpId="0"/>
          <p:bldP spid="88" grpId="0"/>
          <p:bldP spid="89" grpId="0"/>
          <p:bldP spid="90"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6" grpId="0" animBg="1"/>
          <p:bldP spid="116" grpId="1" animBg="1"/>
          <p:bldP spid="117" grpId="0" animBg="1"/>
          <p:bldP spid="117" grpId="1" animBg="1"/>
          <p:bldP spid="125" grpId="0" animBg="1"/>
          <p:bldP spid="125" grpId="1" animBg="1"/>
          <p:bldP spid="126" grpId="0" animBg="1"/>
          <p:bldP spid="126" grpId="1" animBg="1"/>
          <p:bldP spid="127" grpId="0" animBg="1"/>
          <p:bldP spid="127" grpId="1" animBg="1"/>
          <p:bldP spid="130" grpId="0" animBg="1"/>
          <p:bldP spid="130" grpId="1" animBg="1"/>
          <p:bldP spid="81" grpId="0"/>
          <p:bldP spid="86" grpId="0"/>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0-#ppt_w/2"/>
                                              </p:val>
                                            </p:tav>
                                            <p:tav tm="100000">
                                              <p:val>
                                                <p:strVal val="#ppt_x"/>
                                              </p:val>
                                            </p:tav>
                                          </p:tavLst>
                                        </p:anim>
                                        <p:anim calcmode="lin" valueType="num">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ppt_x"/>
                                              </p:val>
                                            </p:tav>
                                            <p:tav tm="100000">
                                              <p:val>
                                                <p:strVal val="#ppt_x"/>
                                              </p:val>
                                            </p:tav>
                                          </p:tavLst>
                                        </p:anim>
                                        <p:anim calcmode="lin" valueType="num">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left)">
                                          <p:cBhvr>
                                            <p:cTn id="25" dur="500"/>
                                            <p:tgtEl>
                                              <p:spTgt spid="7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left)">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wipe(left)">
                                          <p:cBhvr>
                                            <p:cTn id="40" dur="500"/>
                                            <p:tgtEl>
                                              <p:spTgt spid="8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wipe(left)">
                                          <p:cBhvr>
                                            <p:cTn id="45" dur="500"/>
                                            <p:tgtEl>
                                              <p:spTgt spid="8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left)">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left)">
                                          <p:cBhvr>
                                            <p:cTn id="55" dur="5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wipe(left)">
                                          <p:cBhvr>
                                            <p:cTn id="65" dur="500"/>
                                            <p:tgtEl>
                                              <p:spTgt spid="8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left)">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wipe(left)">
                                          <p:cBhvr>
                                            <p:cTn id="75" dur="500"/>
                                            <p:tgtEl>
                                              <p:spTgt spid="8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wipe(left)">
                                          <p:cBhvr>
                                            <p:cTn id="80" dur="500"/>
                                            <p:tgtEl>
                                              <p:spTgt spid="9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left)">
                                          <p:cBhvr>
                                            <p:cTn id="85" dur="500"/>
                                            <p:tgtEl>
                                              <p:spTgt spid="9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left)">
                                          <p:cBhvr>
                                            <p:cTn id="90" dur="500"/>
                                            <p:tgtEl>
                                              <p:spTgt spid="9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left)">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4"/>
                                            </p:tgtEl>
                                            <p:attrNameLst>
                                              <p:attrName>style.visibility</p:attrName>
                                            </p:attrNameLst>
                                          </p:cBhvr>
                                          <p:to>
                                            <p:strVal val="visible"/>
                                          </p:to>
                                        </p:set>
                                        <p:animEffect transition="in" filter="wipe(left)">
                                          <p:cBhvr>
                                            <p:cTn id="100" dur="500"/>
                                            <p:tgtEl>
                                              <p:spTgt spid="9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wipe(left)">
                                          <p:cBhvr>
                                            <p:cTn id="105" dur="500"/>
                                            <p:tgtEl>
                                              <p:spTgt spid="9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left)">
                                          <p:cBhvr>
                                            <p:cTn id="110" dur="500"/>
                                            <p:tgtEl>
                                              <p:spTgt spid="96"/>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left)">
                                          <p:cBhvr>
                                            <p:cTn id="114" dur="500"/>
                                            <p:tgtEl>
                                              <p:spTgt spid="97"/>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wipe(left)">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01"/>
                                            </p:tgtEl>
                                            <p:attrNameLst>
                                              <p:attrName>style.visibility</p:attrName>
                                            </p:attrNameLst>
                                          </p:cBhvr>
                                          <p:to>
                                            <p:strVal val="visible"/>
                                          </p:to>
                                        </p:set>
                                        <p:animEffect transition="in" filter="wipe(left)">
                                          <p:cBhvr>
                                            <p:cTn id="123" dur="500"/>
                                            <p:tgtEl>
                                              <p:spTgt spid="101"/>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116"/>
                                            </p:tgtEl>
                                            <p:attrNameLst>
                                              <p:attrName>style.visibility</p:attrName>
                                            </p:attrNameLst>
                                          </p:cBhvr>
                                          <p:to>
                                            <p:strVal val="visible"/>
                                          </p:to>
                                        </p:set>
                                        <p:anim calcmode="lin" valueType="num">
                                          <p:cBhvr>
                                            <p:cTn id="128" dur="500" fill="hold"/>
                                            <p:tgtEl>
                                              <p:spTgt spid="116"/>
                                            </p:tgtEl>
                                            <p:attrNameLst>
                                              <p:attrName>ppt_w</p:attrName>
                                            </p:attrNameLst>
                                          </p:cBhvr>
                                          <p:tavLst>
                                            <p:tav tm="0">
                                              <p:val>
                                                <p:fltVal val="0"/>
                                              </p:val>
                                            </p:tav>
                                            <p:tav tm="100000">
                                              <p:val>
                                                <p:strVal val="#ppt_w"/>
                                              </p:val>
                                            </p:tav>
                                          </p:tavLst>
                                        </p:anim>
                                        <p:anim calcmode="lin" valueType="num">
                                          <p:cBhvr>
                                            <p:cTn id="129" dur="500" fill="hold"/>
                                            <p:tgtEl>
                                              <p:spTgt spid="116"/>
                                            </p:tgtEl>
                                            <p:attrNameLst>
                                              <p:attrName>ppt_h</p:attrName>
                                            </p:attrNameLst>
                                          </p:cBhvr>
                                          <p:tavLst>
                                            <p:tav tm="0">
                                              <p:val>
                                                <p:fltVal val="0"/>
                                              </p:val>
                                            </p:tav>
                                            <p:tav tm="100000">
                                              <p:val>
                                                <p:strVal val="#ppt_h"/>
                                              </p:val>
                                            </p:tav>
                                          </p:tavLst>
                                        </p:anim>
                                        <p:animEffect transition="in" filter="fade">
                                          <p:cBhvr>
                                            <p:cTn id="130" dur="500"/>
                                            <p:tgtEl>
                                              <p:spTgt spid="116"/>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17"/>
                                            </p:tgtEl>
                                            <p:attrNameLst>
                                              <p:attrName>style.visibility</p:attrName>
                                            </p:attrNameLst>
                                          </p:cBhvr>
                                          <p:to>
                                            <p:strVal val="visible"/>
                                          </p:to>
                                        </p:set>
                                        <p:anim calcmode="lin" valueType="num">
                                          <p:cBhvr>
                                            <p:cTn id="133" dur="500" fill="hold"/>
                                            <p:tgtEl>
                                              <p:spTgt spid="117"/>
                                            </p:tgtEl>
                                            <p:attrNameLst>
                                              <p:attrName>ppt_w</p:attrName>
                                            </p:attrNameLst>
                                          </p:cBhvr>
                                          <p:tavLst>
                                            <p:tav tm="0">
                                              <p:val>
                                                <p:fltVal val="0"/>
                                              </p:val>
                                            </p:tav>
                                            <p:tav tm="100000">
                                              <p:val>
                                                <p:strVal val="#ppt_w"/>
                                              </p:val>
                                            </p:tav>
                                          </p:tavLst>
                                        </p:anim>
                                        <p:anim calcmode="lin" valueType="num">
                                          <p:cBhvr>
                                            <p:cTn id="134" dur="500" fill="hold"/>
                                            <p:tgtEl>
                                              <p:spTgt spid="117"/>
                                            </p:tgtEl>
                                            <p:attrNameLst>
                                              <p:attrName>ppt_h</p:attrName>
                                            </p:attrNameLst>
                                          </p:cBhvr>
                                          <p:tavLst>
                                            <p:tav tm="0">
                                              <p:val>
                                                <p:fltVal val="0"/>
                                              </p:val>
                                            </p:tav>
                                            <p:tav tm="100000">
                                              <p:val>
                                                <p:strVal val="#ppt_h"/>
                                              </p:val>
                                            </p:tav>
                                          </p:tavLst>
                                        </p:anim>
                                        <p:animEffect transition="in" filter="fade">
                                          <p:cBhvr>
                                            <p:cTn id="135" dur="500"/>
                                            <p:tgtEl>
                                              <p:spTgt spid="117"/>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25"/>
                                            </p:tgtEl>
                                            <p:attrNameLst>
                                              <p:attrName>style.visibility</p:attrName>
                                            </p:attrNameLst>
                                          </p:cBhvr>
                                          <p:to>
                                            <p:strVal val="visible"/>
                                          </p:to>
                                        </p:set>
                                        <p:anim calcmode="lin" valueType="num">
                                          <p:cBhvr>
                                            <p:cTn id="138" dur="500" fill="hold"/>
                                            <p:tgtEl>
                                              <p:spTgt spid="125"/>
                                            </p:tgtEl>
                                            <p:attrNameLst>
                                              <p:attrName>ppt_w</p:attrName>
                                            </p:attrNameLst>
                                          </p:cBhvr>
                                          <p:tavLst>
                                            <p:tav tm="0">
                                              <p:val>
                                                <p:fltVal val="0"/>
                                              </p:val>
                                            </p:tav>
                                            <p:tav tm="100000">
                                              <p:val>
                                                <p:strVal val="#ppt_w"/>
                                              </p:val>
                                            </p:tav>
                                          </p:tavLst>
                                        </p:anim>
                                        <p:anim calcmode="lin" valueType="num">
                                          <p:cBhvr>
                                            <p:cTn id="139" dur="500" fill="hold"/>
                                            <p:tgtEl>
                                              <p:spTgt spid="125"/>
                                            </p:tgtEl>
                                            <p:attrNameLst>
                                              <p:attrName>ppt_h</p:attrName>
                                            </p:attrNameLst>
                                          </p:cBhvr>
                                          <p:tavLst>
                                            <p:tav tm="0">
                                              <p:val>
                                                <p:fltVal val="0"/>
                                              </p:val>
                                            </p:tav>
                                            <p:tav tm="100000">
                                              <p:val>
                                                <p:strVal val="#ppt_h"/>
                                              </p:val>
                                            </p:tav>
                                          </p:tavLst>
                                        </p:anim>
                                        <p:animEffect transition="in" filter="fade">
                                          <p:cBhvr>
                                            <p:cTn id="140" dur="500"/>
                                            <p:tgtEl>
                                              <p:spTgt spid="12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99"/>
                                            </p:tgtEl>
                                            <p:attrNameLst>
                                              <p:attrName>style.visibility</p:attrName>
                                            </p:attrNameLst>
                                          </p:cBhvr>
                                          <p:to>
                                            <p:strVal val="visible"/>
                                          </p:to>
                                        </p:set>
                                        <p:animEffect transition="in" filter="wipe(left)">
                                          <p:cBhvr>
                                            <p:cTn id="145" dur="500"/>
                                            <p:tgtEl>
                                              <p:spTgt spid="9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00"/>
                                            </p:tgtEl>
                                            <p:attrNameLst>
                                              <p:attrName>style.visibility</p:attrName>
                                            </p:attrNameLst>
                                          </p:cBhvr>
                                          <p:to>
                                            <p:strVal val="visible"/>
                                          </p:to>
                                        </p:set>
                                        <p:animEffect transition="in" filter="wipe(left)">
                                          <p:cBhvr>
                                            <p:cTn id="150" dur="500"/>
                                            <p:tgtEl>
                                              <p:spTgt spid="100"/>
                                            </p:tgtEl>
                                          </p:cBhvr>
                                        </p:animEffect>
                                      </p:childTnLst>
                                    </p:cTn>
                                  </p:par>
                                  <p:par>
                                    <p:cTn id="151" presetID="10" presetClass="exit" presetSubtype="0" fill="hold" grpId="1" nodeType="withEffect">
                                      <p:stCondLst>
                                        <p:cond delay="0"/>
                                      </p:stCondLst>
                                      <p:childTnLst>
                                        <p:animEffect transition="out" filter="fade">
                                          <p:cBhvr>
                                            <p:cTn id="152" dur="500"/>
                                            <p:tgtEl>
                                              <p:spTgt spid="116"/>
                                            </p:tgtEl>
                                          </p:cBhvr>
                                        </p:animEffect>
                                        <p:set>
                                          <p:cBhvr>
                                            <p:cTn id="153" dur="1" fill="hold">
                                              <p:stCondLst>
                                                <p:cond delay="499"/>
                                              </p:stCondLst>
                                            </p:cTn>
                                            <p:tgtEl>
                                              <p:spTgt spid="116"/>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117"/>
                                            </p:tgtEl>
                                          </p:cBhvr>
                                        </p:animEffect>
                                        <p:set>
                                          <p:cBhvr>
                                            <p:cTn id="156" dur="1" fill="hold">
                                              <p:stCondLst>
                                                <p:cond delay="499"/>
                                              </p:stCondLst>
                                            </p:cTn>
                                            <p:tgtEl>
                                              <p:spTgt spid="117"/>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25"/>
                                            </p:tgtEl>
                                          </p:cBhvr>
                                        </p:animEffect>
                                        <p:set>
                                          <p:cBhvr>
                                            <p:cTn id="159" dur="1" fill="hold">
                                              <p:stCondLst>
                                                <p:cond delay="499"/>
                                              </p:stCondLst>
                                            </p:cTn>
                                            <p:tgtEl>
                                              <p:spTgt spid="125"/>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wipe(left)">
                                          <p:cBhvr>
                                            <p:cTn id="164" dur="500"/>
                                            <p:tgtEl>
                                              <p:spTgt spid="102"/>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03"/>
                                            </p:tgtEl>
                                            <p:attrNameLst>
                                              <p:attrName>style.visibility</p:attrName>
                                            </p:attrNameLst>
                                          </p:cBhvr>
                                          <p:to>
                                            <p:strVal val="visible"/>
                                          </p:to>
                                        </p:set>
                                        <p:animEffect transition="in" filter="wipe(left)">
                                          <p:cBhvr>
                                            <p:cTn id="169" dur="500"/>
                                            <p:tgtEl>
                                              <p:spTgt spid="103"/>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wipe(left)">
                                          <p:cBhvr>
                                            <p:cTn id="173" dur="500"/>
                                            <p:tgtEl>
                                              <p:spTgt spid="104"/>
                                            </p:tgtEl>
                                          </p:cBhvr>
                                        </p:animEffect>
                                      </p:childTnLst>
                                    </p:cTn>
                                  </p:par>
                                </p:childTnLst>
                              </p:cTn>
                            </p:par>
                            <p:par>
                              <p:cTn id="174" fill="hold">
                                <p:stCondLst>
                                  <p:cond delay="1000"/>
                                </p:stCondLst>
                                <p:childTnLst>
                                  <p:par>
                                    <p:cTn id="175" presetID="22" presetClass="entr" presetSubtype="8" fill="hold" grpId="0" nodeType="afterEffect">
                                      <p:stCondLst>
                                        <p:cond delay="0"/>
                                      </p:stCondLst>
                                      <p:childTnLst>
                                        <p:set>
                                          <p:cBhvr>
                                            <p:cTn id="176" dur="1" fill="hold">
                                              <p:stCondLst>
                                                <p:cond delay="0"/>
                                              </p:stCondLst>
                                            </p:cTn>
                                            <p:tgtEl>
                                              <p:spTgt spid="105"/>
                                            </p:tgtEl>
                                            <p:attrNameLst>
                                              <p:attrName>style.visibility</p:attrName>
                                            </p:attrNameLst>
                                          </p:cBhvr>
                                          <p:to>
                                            <p:strVal val="visible"/>
                                          </p:to>
                                        </p:set>
                                        <p:animEffect transition="in" filter="wipe(left)">
                                          <p:cBhvr>
                                            <p:cTn id="177" dur="500"/>
                                            <p:tgtEl>
                                              <p:spTgt spid="10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14"/>
                                            </p:tgtEl>
                                            <p:attrNameLst>
                                              <p:attrName>style.visibility</p:attrName>
                                            </p:attrNameLst>
                                          </p:cBhvr>
                                          <p:to>
                                            <p:strVal val="visible"/>
                                          </p:to>
                                        </p:set>
                                        <p:animEffect transition="in" filter="wipe(left)">
                                          <p:cBhvr>
                                            <p:cTn id="182" dur="500"/>
                                            <p:tgtEl>
                                              <p:spTgt spid="114"/>
                                            </p:tgtEl>
                                          </p:cBhvr>
                                        </p:animEffect>
                                      </p:childTnLst>
                                    </p:cTn>
                                  </p:par>
                                </p:childTnLst>
                              </p:cTn>
                            </p:par>
                          </p:childTnLst>
                        </p:cTn>
                      </p:par>
                      <p:par>
                        <p:cTn id="183" fill="hold">
                          <p:stCondLst>
                            <p:cond delay="indefinite"/>
                          </p:stCondLst>
                          <p:childTnLst>
                            <p:par>
                              <p:cTn id="184" fill="hold">
                                <p:stCondLst>
                                  <p:cond delay="0"/>
                                </p:stCondLst>
                                <p:childTnLst>
                                  <p:par>
                                    <p:cTn id="185" presetID="53" presetClass="entr" presetSubtype="16" fill="hold" grpId="0" nodeType="clickEffect">
                                      <p:stCondLst>
                                        <p:cond delay="0"/>
                                      </p:stCondLst>
                                      <p:childTnLst>
                                        <p:set>
                                          <p:cBhvr>
                                            <p:cTn id="186" dur="1" fill="hold">
                                              <p:stCondLst>
                                                <p:cond delay="0"/>
                                              </p:stCondLst>
                                            </p:cTn>
                                            <p:tgtEl>
                                              <p:spTgt spid="126"/>
                                            </p:tgtEl>
                                            <p:attrNameLst>
                                              <p:attrName>style.visibility</p:attrName>
                                            </p:attrNameLst>
                                          </p:cBhvr>
                                          <p:to>
                                            <p:strVal val="visible"/>
                                          </p:to>
                                        </p:set>
                                        <p:anim calcmode="lin" valueType="num">
                                          <p:cBhvr>
                                            <p:cTn id="187" dur="500" fill="hold"/>
                                            <p:tgtEl>
                                              <p:spTgt spid="126"/>
                                            </p:tgtEl>
                                            <p:attrNameLst>
                                              <p:attrName>ppt_w</p:attrName>
                                            </p:attrNameLst>
                                          </p:cBhvr>
                                          <p:tavLst>
                                            <p:tav tm="0">
                                              <p:val>
                                                <p:fltVal val="0"/>
                                              </p:val>
                                            </p:tav>
                                            <p:tav tm="100000">
                                              <p:val>
                                                <p:strVal val="#ppt_w"/>
                                              </p:val>
                                            </p:tav>
                                          </p:tavLst>
                                        </p:anim>
                                        <p:anim calcmode="lin" valueType="num">
                                          <p:cBhvr>
                                            <p:cTn id="188" dur="500" fill="hold"/>
                                            <p:tgtEl>
                                              <p:spTgt spid="126"/>
                                            </p:tgtEl>
                                            <p:attrNameLst>
                                              <p:attrName>ppt_h</p:attrName>
                                            </p:attrNameLst>
                                          </p:cBhvr>
                                          <p:tavLst>
                                            <p:tav tm="0">
                                              <p:val>
                                                <p:fltVal val="0"/>
                                              </p:val>
                                            </p:tav>
                                            <p:tav tm="100000">
                                              <p:val>
                                                <p:strVal val="#ppt_h"/>
                                              </p:val>
                                            </p:tav>
                                          </p:tavLst>
                                        </p:anim>
                                        <p:animEffect transition="in" filter="fade">
                                          <p:cBhvr>
                                            <p:cTn id="189" dur="500"/>
                                            <p:tgtEl>
                                              <p:spTgt spid="126"/>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06"/>
                                            </p:tgtEl>
                                            <p:attrNameLst>
                                              <p:attrName>style.visibility</p:attrName>
                                            </p:attrNameLst>
                                          </p:cBhvr>
                                          <p:to>
                                            <p:strVal val="visible"/>
                                          </p:to>
                                        </p:set>
                                        <p:animEffect transition="in" filter="wipe(left)">
                                          <p:cBhvr>
                                            <p:cTn id="194" dur="500"/>
                                            <p:tgtEl>
                                              <p:spTgt spid="106"/>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7"/>
                                            </p:tgtEl>
                                            <p:attrNameLst>
                                              <p:attrName>style.visibility</p:attrName>
                                            </p:attrNameLst>
                                          </p:cBhvr>
                                          <p:to>
                                            <p:strVal val="visible"/>
                                          </p:to>
                                        </p:set>
                                        <p:animEffect transition="in" filter="wipe(left)">
                                          <p:cBhvr>
                                            <p:cTn id="199" dur="500"/>
                                            <p:tgtEl>
                                              <p:spTgt spid="107"/>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08"/>
                                            </p:tgtEl>
                                            <p:attrNameLst>
                                              <p:attrName>style.visibility</p:attrName>
                                            </p:attrNameLst>
                                          </p:cBhvr>
                                          <p:to>
                                            <p:strVal val="visible"/>
                                          </p:to>
                                        </p:set>
                                        <p:animEffect transition="in" filter="wipe(left)">
                                          <p:cBhvr>
                                            <p:cTn id="204" dur="500"/>
                                            <p:tgtEl>
                                              <p:spTgt spid="10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127"/>
                                            </p:tgtEl>
                                            <p:attrNameLst>
                                              <p:attrName>style.visibility</p:attrName>
                                            </p:attrNameLst>
                                          </p:cBhvr>
                                          <p:to>
                                            <p:strVal val="visible"/>
                                          </p:to>
                                        </p:set>
                                        <p:anim calcmode="lin" valueType="num">
                                          <p:cBhvr>
                                            <p:cTn id="207" dur="500" fill="hold"/>
                                            <p:tgtEl>
                                              <p:spTgt spid="127"/>
                                            </p:tgtEl>
                                            <p:attrNameLst>
                                              <p:attrName>ppt_w</p:attrName>
                                            </p:attrNameLst>
                                          </p:cBhvr>
                                          <p:tavLst>
                                            <p:tav tm="0">
                                              <p:val>
                                                <p:fltVal val="0"/>
                                              </p:val>
                                            </p:tav>
                                            <p:tav tm="100000">
                                              <p:val>
                                                <p:strVal val="#ppt_w"/>
                                              </p:val>
                                            </p:tav>
                                          </p:tavLst>
                                        </p:anim>
                                        <p:anim calcmode="lin" valueType="num">
                                          <p:cBhvr>
                                            <p:cTn id="208" dur="500" fill="hold"/>
                                            <p:tgtEl>
                                              <p:spTgt spid="127"/>
                                            </p:tgtEl>
                                            <p:attrNameLst>
                                              <p:attrName>ppt_h</p:attrName>
                                            </p:attrNameLst>
                                          </p:cBhvr>
                                          <p:tavLst>
                                            <p:tav tm="0">
                                              <p:val>
                                                <p:fltVal val="0"/>
                                              </p:val>
                                            </p:tav>
                                            <p:tav tm="100000">
                                              <p:val>
                                                <p:strVal val="#ppt_h"/>
                                              </p:val>
                                            </p:tav>
                                          </p:tavLst>
                                        </p:anim>
                                        <p:animEffect transition="in" filter="fade">
                                          <p:cBhvr>
                                            <p:cTn id="209" dur="500"/>
                                            <p:tgtEl>
                                              <p:spTgt spid="127"/>
                                            </p:tgtEl>
                                          </p:cBhvr>
                                        </p:animEffect>
                                      </p:childTnLst>
                                    </p:cTn>
                                  </p:par>
                                  <p:par>
                                    <p:cTn id="210" presetID="10" presetClass="exit" presetSubtype="0" fill="hold" grpId="1" nodeType="withEffect">
                                      <p:stCondLst>
                                        <p:cond delay="0"/>
                                      </p:stCondLst>
                                      <p:childTnLst>
                                        <p:animEffect transition="out" filter="fade">
                                          <p:cBhvr>
                                            <p:cTn id="211" dur="500"/>
                                            <p:tgtEl>
                                              <p:spTgt spid="126"/>
                                            </p:tgtEl>
                                          </p:cBhvr>
                                        </p:animEffect>
                                        <p:set>
                                          <p:cBhvr>
                                            <p:cTn id="212" dur="1" fill="hold">
                                              <p:stCondLst>
                                                <p:cond delay="499"/>
                                              </p:stCondLst>
                                            </p:cTn>
                                            <p:tgtEl>
                                              <p:spTgt spid="12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09"/>
                                            </p:tgtEl>
                                            <p:attrNameLst>
                                              <p:attrName>style.visibility</p:attrName>
                                            </p:attrNameLst>
                                          </p:cBhvr>
                                          <p:to>
                                            <p:strVal val="visible"/>
                                          </p:to>
                                        </p:set>
                                        <p:animEffect transition="in" filter="wipe(left)">
                                          <p:cBhvr>
                                            <p:cTn id="217" dur="500"/>
                                            <p:tgtEl>
                                              <p:spTgt spid="109"/>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wipe(left)">
                                          <p:cBhvr>
                                            <p:cTn id="222" dur="500"/>
                                            <p:tgtEl>
                                              <p:spTgt spid="110"/>
                                            </p:tgtEl>
                                          </p:cBhvr>
                                        </p:animEffect>
                                      </p:childTnLst>
                                    </p:cTn>
                                  </p:par>
                                  <p:par>
                                    <p:cTn id="223" presetID="53" presetClass="entr" presetSubtype="16" fill="hold" grpId="0" nodeType="withEffect">
                                      <p:stCondLst>
                                        <p:cond delay="0"/>
                                      </p:stCondLst>
                                      <p:childTnLst>
                                        <p:set>
                                          <p:cBhvr>
                                            <p:cTn id="224" dur="1" fill="hold">
                                              <p:stCondLst>
                                                <p:cond delay="0"/>
                                              </p:stCondLst>
                                            </p:cTn>
                                            <p:tgtEl>
                                              <p:spTgt spid="130"/>
                                            </p:tgtEl>
                                            <p:attrNameLst>
                                              <p:attrName>style.visibility</p:attrName>
                                            </p:attrNameLst>
                                          </p:cBhvr>
                                          <p:to>
                                            <p:strVal val="visible"/>
                                          </p:to>
                                        </p:set>
                                        <p:anim calcmode="lin" valueType="num">
                                          <p:cBhvr>
                                            <p:cTn id="225" dur="500" fill="hold"/>
                                            <p:tgtEl>
                                              <p:spTgt spid="130"/>
                                            </p:tgtEl>
                                            <p:attrNameLst>
                                              <p:attrName>ppt_w</p:attrName>
                                            </p:attrNameLst>
                                          </p:cBhvr>
                                          <p:tavLst>
                                            <p:tav tm="0">
                                              <p:val>
                                                <p:fltVal val="0"/>
                                              </p:val>
                                            </p:tav>
                                            <p:tav tm="100000">
                                              <p:val>
                                                <p:strVal val="#ppt_w"/>
                                              </p:val>
                                            </p:tav>
                                          </p:tavLst>
                                        </p:anim>
                                        <p:anim calcmode="lin" valueType="num">
                                          <p:cBhvr>
                                            <p:cTn id="226" dur="500" fill="hold"/>
                                            <p:tgtEl>
                                              <p:spTgt spid="130"/>
                                            </p:tgtEl>
                                            <p:attrNameLst>
                                              <p:attrName>ppt_h</p:attrName>
                                            </p:attrNameLst>
                                          </p:cBhvr>
                                          <p:tavLst>
                                            <p:tav tm="0">
                                              <p:val>
                                                <p:fltVal val="0"/>
                                              </p:val>
                                            </p:tav>
                                            <p:tav tm="100000">
                                              <p:val>
                                                <p:strVal val="#ppt_h"/>
                                              </p:val>
                                            </p:tav>
                                          </p:tavLst>
                                        </p:anim>
                                        <p:animEffect transition="in" filter="fade">
                                          <p:cBhvr>
                                            <p:cTn id="227" dur="500"/>
                                            <p:tgtEl>
                                              <p:spTgt spid="130"/>
                                            </p:tgtEl>
                                          </p:cBhvr>
                                        </p:animEffect>
                                      </p:childTnLst>
                                    </p:cTn>
                                  </p:par>
                                  <p:par>
                                    <p:cTn id="228" presetID="10" presetClass="exit" presetSubtype="0" fill="hold" grpId="1" nodeType="withEffect">
                                      <p:stCondLst>
                                        <p:cond delay="0"/>
                                      </p:stCondLst>
                                      <p:childTnLst>
                                        <p:animEffect transition="out" filter="fade">
                                          <p:cBhvr>
                                            <p:cTn id="229" dur="500"/>
                                            <p:tgtEl>
                                              <p:spTgt spid="127"/>
                                            </p:tgtEl>
                                          </p:cBhvr>
                                        </p:animEffect>
                                        <p:set>
                                          <p:cBhvr>
                                            <p:cTn id="230" dur="1" fill="hold">
                                              <p:stCondLst>
                                                <p:cond delay="499"/>
                                              </p:stCondLst>
                                            </p:cTn>
                                            <p:tgtEl>
                                              <p:spTgt spid="127"/>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111"/>
                                            </p:tgtEl>
                                            <p:attrNameLst>
                                              <p:attrName>style.visibility</p:attrName>
                                            </p:attrNameLst>
                                          </p:cBhvr>
                                          <p:to>
                                            <p:strVal val="visible"/>
                                          </p:to>
                                        </p:set>
                                        <p:animEffect transition="in" filter="wipe(left)">
                                          <p:cBhvr>
                                            <p:cTn id="235" dur="500"/>
                                            <p:tgtEl>
                                              <p:spTgt spid="111"/>
                                            </p:tgtEl>
                                          </p:cBhvr>
                                        </p:animEffect>
                                      </p:childTnLst>
                                    </p:cTn>
                                  </p:par>
                                  <p:par>
                                    <p:cTn id="236" presetID="10" presetClass="exit" presetSubtype="0" fill="hold" grpId="1" nodeType="withEffect">
                                      <p:stCondLst>
                                        <p:cond delay="0"/>
                                      </p:stCondLst>
                                      <p:childTnLst>
                                        <p:animEffect transition="out" filter="fade">
                                          <p:cBhvr>
                                            <p:cTn id="237" dur="500"/>
                                            <p:tgtEl>
                                              <p:spTgt spid="130"/>
                                            </p:tgtEl>
                                          </p:cBhvr>
                                        </p:animEffect>
                                        <p:set>
                                          <p:cBhvr>
                                            <p:cTn id="238" dur="1" fill="hold">
                                              <p:stCondLst>
                                                <p:cond delay="499"/>
                                              </p:stCondLst>
                                            </p:cTn>
                                            <p:tgtEl>
                                              <p:spTgt spid="130"/>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12"/>
                                            </p:tgtEl>
                                            <p:attrNameLst>
                                              <p:attrName>style.visibility</p:attrName>
                                            </p:attrNameLst>
                                          </p:cBhvr>
                                          <p:to>
                                            <p:strVal val="visible"/>
                                          </p:to>
                                        </p:set>
                                        <p:animEffect transition="in" filter="wipe(left)">
                                          <p:cBhvr>
                                            <p:cTn id="243" dur="500"/>
                                            <p:tgtEl>
                                              <p:spTgt spid="112"/>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13"/>
                                            </p:tgtEl>
                                            <p:attrNameLst>
                                              <p:attrName>style.visibility</p:attrName>
                                            </p:attrNameLst>
                                          </p:cBhvr>
                                          <p:to>
                                            <p:strVal val="visible"/>
                                          </p:to>
                                        </p:set>
                                        <p:animEffect transition="in" filter="wipe(left)">
                                          <p:cBhvr>
                                            <p:cTn id="248"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4" grpId="0" animBg="1"/>
          <p:bldP spid="128" grpId="0"/>
          <p:bldP spid="79" grpId="0"/>
          <p:bldP spid="80" grpId="0"/>
          <p:bldP spid="82" grpId="0"/>
          <p:bldP spid="83" grpId="0"/>
          <p:bldP spid="84" grpId="0"/>
          <p:bldP spid="85" grpId="0"/>
          <p:bldP spid="87" grpId="0"/>
          <p:bldP spid="88" grpId="0"/>
          <p:bldP spid="89" grpId="0"/>
          <p:bldP spid="90"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6" grpId="0" animBg="1"/>
          <p:bldP spid="116" grpId="1" animBg="1"/>
          <p:bldP spid="117" grpId="0" animBg="1"/>
          <p:bldP spid="117" grpId="1" animBg="1"/>
          <p:bldP spid="125" grpId="0" animBg="1"/>
          <p:bldP spid="125" grpId="1" animBg="1"/>
          <p:bldP spid="126" grpId="0" animBg="1"/>
          <p:bldP spid="126" grpId="1" animBg="1"/>
          <p:bldP spid="127" grpId="0" animBg="1"/>
          <p:bldP spid="127" grpId="1" animBg="1"/>
          <p:bldP spid="130" grpId="0" animBg="1"/>
          <p:bldP spid="130" grpId="1" animBg="1"/>
          <p:bldP spid="81" grpId="0"/>
          <p:bldP spid="86" grpId="0"/>
          <p:bldP spid="9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052" y="1950424"/>
            <a:ext cx="3635896" cy="12426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MODULE_</a:t>
            </a:r>
            <a:r>
              <a:rPr lang="en-US" sz="7200" b="1" dirty="0"/>
              <a:t>22</a:t>
            </a:r>
            <a:endParaRPr lang="en-US" b="1" dirty="0"/>
          </a:p>
        </p:txBody>
      </p:sp>
    </p:spTree>
    <p:extLst>
      <p:ext uri="{BB962C8B-B14F-4D97-AF65-F5344CB8AC3E}">
        <p14:creationId xmlns:p14="http://schemas.microsoft.com/office/powerpoint/2010/main" val="326998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300531"/>
            <a:ext cx="8541769" cy="3431459"/>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294691"/>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65207" y="463946"/>
            <a:ext cx="8427273" cy="428956"/>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257468" y="398206"/>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755576" y="421892"/>
            <a:ext cx="7488832" cy="523242"/>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the LCM and HCF of the following integers by applying the prime </a:t>
            </a:r>
            <a:r>
              <a:rPr lang="en-US" sz="1400" b="1" dirty="0" err="1">
                <a:solidFill>
                  <a:srgbClr val="C00000"/>
                </a:solidFill>
                <a:latin typeface="Bookman Old Style" pitchFamily="18" charset="0"/>
              </a:rPr>
              <a:t>factorisation</a:t>
            </a:r>
            <a:r>
              <a:rPr lang="en-US" sz="1400" b="1" dirty="0">
                <a:solidFill>
                  <a:srgbClr val="C00000"/>
                </a:solidFill>
                <a:latin typeface="Bookman Old Style" pitchFamily="18" charset="0"/>
              </a:rPr>
              <a:t> method.</a:t>
            </a:r>
          </a:p>
        </p:txBody>
      </p:sp>
      <p:sp>
        <p:nvSpPr>
          <p:cNvPr id="124" name="TextBox 123"/>
          <p:cNvSpPr txBox="1"/>
          <p:nvPr/>
        </p:nvSpPr>
        <p:spPr>
          <a:xfrm>
            <a:off x="243092" y="484586"/>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Q.3</a:t>
            </a:r>
            <a:endParaRPr lang="en-US" b="1" baseline="30000" dirty="0">
              <a:solidFill>
                <a:srgbClr val="FFFF00"/>
              </a:solidFill>
              <a:latin typeface="Arial Rounded MT Bold" pitchFamily="34" charset="0"/>
            </a:endParaRPr>
          </a:p>
        </p:txBody>
      </p:sp>
      <p:sp>
        <p:nvSpPr>
          <p:cNvPr id="154" name="Rounded Rectangle 153"/>
          <p:cNvSpPr/>
          <p:nvPr/>
        </p:nvSpPr>
        <p:spPr>
          <a:xfrm>
            <a:off x="350712" y="955169"/>
            <a:ext cx="8541768"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37194"/>
            <a:ext cx="1949573" cy="338554"/>
          </a:xfrm>
          <a:prstGeom prst="rect">
            <a:avLst/>
          </a:prstGeom>
        </p:spPr>
        <p:txBody>
          <a:bodyPr wrap="none">
            <a:spAutoFit/>
          </a:bodyPr>
          <a:lstStyle/>
          <a:p>
            <a:pPr defTabSz="914608"/>
            <a:r>
              <a:rPr lang="en-US" sz="1600" b="1" dirty="0">
                <a:solidFill>
                  <a:srgbClr val="0000FF"/>
                </a:solidFill>
                <a:latin typeface="Bookman Old Style" pitchFamily="18" charset="0"/>
              </a:rPr>
              <a:t>(i) 12, 15 and 21</a:t>
            </a:r>
          </a:p>
        </p:txBody>
      </p:sp>
      <p:sp>
        <p:nvSpPr>
          <p:cNvPr id="54" name="TextBox 53"/>
          <p:cNvSpPr txBox="1"/>
          <p:nvPr/>
        </p:nvSpPr>
        <p:spPr>
          <a:xfrm>
            <a:off x="1303700" y="1311279"/>
            <a:ext cx="421953"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12</a:t>
            </a:r>
          </a:p>
        </p:txBody>
      </p:sp>
      <p:pic>
        <p:nvPicPr>
          <p:cNvPr id="55" name="Picture 12" descr="Related image"/>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550454" y="1530513"/>
            <a:ext cx="1242045" cy="1333703"/>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p:cNvGrpSpPr/>
          <p:nvPr/>
        </p:nvGrpSpPr>
        <p:grpSpPr>
          <a:xfrm>
            <a:off x="6765799" y="1668211"/>
            <a:ext cx="990606" cy="1097280"/>
            <a:chOff x="5888126" y="1829596"/>
            <a:chExt cx="1600199" cy="1097280"/>
          </a:xfrm>
        </p:grpSpPr>
        <p:cxnSp>
          <p:nvCxnSpPr>
            <p:cNvPr id="57" name="Straight Connector 56"/>
            <p:cNvCxnSpPr/>
            <p:nvPr/>
          </p:nvCxnSpPr>
          <p:spPr>
            <a:xfrm rot="5400000" flipH="1" flipV="1">
              <a:off x="6082175" y="2377594"/>
              <a:ext cx="109728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59" name="Rectangle 58"/>
          <p:cNvSpPr/>
          <p:nvPr/>
        </p:nvSpPr>
        <p:spPr>
          <a:xfrm>
            <a:off x="7294114" y="1623661"/>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12</a:t>
            </a:r>
          </a:p>
        </p:txBody>
      </p:sp>
      <p:sp>
        <p:nvSpPr>
          <p:cNvPr id="60" name="Rectangle 59"/>
          <p:cNvSpPr/>
          <p:nvPr/>
        </p:nvSpPr>
        <p:spPr>
          <a:xfrm>
            <a:off x="7404863" y="1885603"/>
            <a:ext cx="330967"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6</a:t>
            </a:r>
          </a:p>
        </p:txBody>
      </p:sp>
      <p:sp>
        <p:nvSpPr>
          <p:cNvPr id="61" name="Rectangle 60"/>
          <p:cNvSpPr/>
          <p:nvPr/>
        </p:nvSpPr>
        <p:spPr>
          <a:xfrm>
            <a:off x="7401690" y="2164204"/>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62" name="Rectangle 61"/>
          <p:cNvSpPr/>
          <p:nvPr/>
        </p:nvSpPr>
        <p:spPr>
          <a:xfrm>
            <a:off x="6810019" y="1636361"/>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63" name="Rectangle 62"/>
          <p:cNvSpPr/>
          <p:nvPr/>
        </p:nvSpPr>
        <p:spPr>
          <a:xfrm>
            <a:off x="6810019" y="1898303"/>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64" name="Straight Connector 63"/>
          <p:cNvCxnSpPr/>
          <p:nvPr/>
        </p:nvCxnSpPr>
        <p:spPr>
          <a:xfrm>
            <a:off x="6765805" y="2206993"/>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5" name="Rectangle 64"/>
          <p:cNvSpPr/>
          <p:nvPr/>
        </p:nvSpPr>
        <p:spPr>
          <a:xfrm>
            <a:off x="6810019" y="2176904"/>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66" name="Straight Connector 65"/>
          <p:cNvCxnSpPr/>
          <p:nvPr/>
        </p:nvCxnSpPr>
        <p:spPr>
          <a:xfrm>
            <a:off x="6765805" y="2474561"/>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7401690" y="2477578"/>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71" name="Rectangle 70"/>
          <p:cNvSpPr/>
          <p:nvPr/>
        </p:nvSpPr>
        <p:spPr>
          <a:xfrm>
            <a:off x="1660648" y="131127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73" name="Rectangle 72"/>
          <p:cNvSpPr/>
          <p:nvPr/>
        </p:nvSpPr>
        <p:spPr>
          <a:xfrm>
            <a:off x="2175858" y="1311279"/>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31" name="TextBox 130"/>
          <p:cNvSpPr txBox="1"/>
          <p:nvPr/>
        </p:nvSpPr>
        <p:spPr>
          <a:xfrm>
            <a:off x="1316077" y="1643638"/>
            <a:ext cx="421953"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15</a:t>
            </a:r>
          </a:p>
        </p:txBody>
      </p:sp>
      <p:pic>
        <p:nvPicPr>
          <p:cNvPr id="132" name="Picture 12" descr="Related image"/>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6562883" y="3227446"/>
            <a:ext cx="1352723" cy="1226894"/>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p:cNvGrpSpPr/>
          <p:nvPr/>
        </p:nvGrpSpPr>
        <p:grpSpPr>
          <a:xfrm>
            <a:off x="6833567" y="3478041"/>
            <a:ext cx="990606" cy="822960"/>
            <a:chOff x="5888126" y="1829596"/>
            <a:chExt cx="1600199" cy="822960"/>
          </a:xfrm>
        </p:grpSpPr>
        <p:cxnSp>
          <p:nvCxnSpPr>
            <p:cNvPr id="134" name="Straight Connector 133"/>
            <p:cNvCxnSpPr/>
            <p:nvPr/>
          </p:nvCxnSpPr>
          <p:spPr>
            <a:xfrm rot="5400000" flipH="1" flipV="1">
              <a:off x="6219335" y="2240434"/>
              <a:ext cx="82296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36" name="Rectangle 135"/>
          <p:cNvSpPr/>
          <p:nvPr/>
        </p:nvSpPr>
        <p:spPr>
          <a:xfrm>
            <a:off x="7361882" y="3433491"/>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15</a:t>
            </a:r>
          </a:p>
        </p:txBody>
      </p:sp>
      <p:sp>
        <p:nvSpPr>
          <p:cNvPr id="137" name="Rectangle 136"/>
          <p:cNvSpPr/>
          <p:nvPr/>
        </p:nvSpPr>
        <p:spPr>
          <a:xfrm>
            <a:off x="7474659" y="3695433"/>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sp>
        <p:nvSpPr>
          <p:cNvPr id="138" name="Rectangle 137"/>
          <p:cNvSpPr/>
          <p:nvPr/>
        </p:nvSpPr>
        <p:spPr>
          <a:xfrm>
            <a:off x="7465767" y="3974034"/>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39" name="Rectangle 138"/>
          <p:cNvSpPr/>
          <p:nvPr/>
        </p:nvSpPr>
        <p:spPr>
          <a:xfrm>
            <a:off x="6877787" y="3446191"/>
            <a:ext cx="4151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140" name="Rectangle 139"/>
          <p:cNvSpPr/>
          <p:nvPr/>
        </p:nvSpPr>
        <p:spPr>
          <a:xfrm>
            <a:off x="6877787" y="3708133"/>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cxnSp>
        <p:nvCxnSpPr>
          <p:cNvPr id="141" name="Straight Connector 140"/>
          <p:cNvCxnSpPr/>
          <p:nvPr/>
        </p:nvCxnSpPr>
        <p:spPr>
          <a:xfrm>
            <a:off x="6833573" y="4016823"/>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8" name="Rectangle 147"/>
          <p:cNvSpPr/>
          <p:nvPr/>
        </p:nvSpPr>
        <p:spPr>
          <a:xfrm>
            <a:off x="1648450" y="164363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0" name="Rectangle 149"/>
          <p:cNvSpPr/>
          <p:nvPr/>
        </p:nvSpPr>
        <p:spPr>
          <a:xfrm>
            <a:off x="2167075" y="164363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1" name="Rectangle 150"/>
          <p:cNvSpPr/>
          <p:nvPr/>
        </p:nvSpPr>
        <p:spPr>
          <a:xfrm>
            <a:off x="2418817" y="1643638"/>
            <a:ext cx="303288" cy="307777"/>
          </a:xfrm>
          <a:prstGeom prst="rect">
            <a:avLst/>
          </a:prstGeom>
        </p:spPr>
        <p:txBody>
          <a:bodyPr wrap="none">
            <a:spAutoFit/>
          </a:bodyPr>
          <a:lstStyle/>
          <a:p>
            <a:r>
              <a:rPr lang="en-US" sz="1400" b="1" dirty="0">
                <a:solidFill>
                  <a:prstClr val="black"/>
                </a:solidFill>
                <a:latin typeface="Bookman Old Style" pitchFamily="18" charset="0"/>
              </a:rPr>
              <a:t>5</a:t>
            </a:r>
          </a:p>
        </p:txBody>
      </p:sp>
      <p:sp>
        <p:nvSpPr>
          <p:cNvPr id="161" name="Flowchart: Connector 160"/>
          <p:cNvSpPr/>
          <p:nvPr/>
        </p:nvSpPr>
        <p:spPr>
          <a:xfrm>
            <a:off x="2433021" y="1323336"/>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cxnSp>
        <p:nvCxnSpPr>
          <p:cNvPr id="212" name="Straight Connector 211"/>
          <p:cNvCxnSpPr/>
          <p:nvPr/>
        </p:nvCxnSpPr>
        <p:spPr bwMode="auto">
          <a:xfrm>
            <a:off x="2453624" y="1581133"/>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cxnSp>
        <p:nvCxnSpPr>
          <p:cNvPr id="213" name="Straight Connector 212"/>
          <p:cNvCxnSpPr/>
          <p:nvPr/>
        </p:nvCxnSpPr>
        <p:spPr bwMode="auto">
          <a:xfrm>
            <a:off x="1924639" y="1898750"/>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sp>
        <p:nvSpPr>
          <p:cNvPr id="72" name="Rectangle 71"/>
          <p:cNvSpPr/>
          <p:nvPr/>
        </p:nvSpPr>
        <p:spPr>
          <a:xfrm>
            <a:off x="1884438" y="1311279"/>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102" name="TextBox 101"/>
          <p:cNvSpPr txBox="1"/>
          <p:nvPr/>
        </p:nvSpPr>
        <p:spPr>
          <a:xfrm>
            <a:off x="1293764" y="1975607"/>
            <a:ext cx="421953" cy="307799"/>
          </a:xfrm>
          <a:prstGeom prst="rect">
            <a:avLst/>
          </a:prstGeom>
          <a:noFill/>
        </p:spPr>
        <p:txBody>
          <a:bodyPr wrap="none" lIns="91461" tIns="45731" rIns="91461" bIns="45731" rtlCol="0">
            <a:spAutoFit/>
          </a:bodyPr>
          <a:lstStyle/>
          <a:p>
            <a:pPr defTabSz="914608"/>
            <a:r>
              <a:rPr lang="en-US" sz="1400" b="1" dirty="0">
                <a:solidFill>
                  <a:prstClr val="black"/>
                </a:solidFill>
                <a:latin typeface="Bookman Old Style" pitchFamily="18" charset="0"/>
              </a:rPr>
              <a:t>21</a:t>
            </a:r>
          </a:p>
        </p:txBody>
      </p:sp>
      <p:pic>
        <p:nvPicPr>
          <p:cNvPr id="103" name="Picture 12" descr="Related image"/>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14" r="16668" b="6696"/>
          <a:stretch/>
        </p:blipFill>
        <p:spPr bwMode="auto">
          <a:xfrm>
            <a:off x="4063364" y="3363838"/>
            <a:ext cx="1352723" cy="1226894"/>
          </a:xfrm>
          <a:prstGeom prst="rect">
            <a:avLst/>
          </a:prstGeom>
          <a:noFill/>
          <a:extLst>
            <a:ext uri="{909E8E84-426E-40DD-AFC4-6F175D3DCCD1}">
              <a14:hiddenFill xmlns:a14="http://schemas.microsoft.com/office/drawing/2010/main">
                <a:solidFill>
                  <a:srgbClr val="FFFFFF"/>
                </a:solidFill>
              </a14:hiddenFill>
            </a:ext>
          </a:extLst>
        </p:spPr>
      </p:pic>
      <p:grpSp>
        <p:nvGrpSpPr>
          <p:cNvPr id="104" name="Group 103"/>
          <p:cNvGrpSpPr/>
          <p:nvPr/>
        </p:nvGrpSpPr>
        <p:grpSpPr>
          <a:xfrm>
            <a:off x="4334048" y="3614433"/>
            <a:ext cx="990606" cy="822960"/>
            <a:chOff x="5888126" y="1829596"/>
            <a:chExt cx="1600199" cy="822960"/>
          </a:xfrm>
        </p:grpSpPr>
        <p:cxnSp>
          <p:nvCxnSpPr>
            <p:cNvPr id="105" name="Straight Connector 104"/>
            <p:cNvCxnSpPr/>
            <p:nvPr/>
          </p:nvCxnSpPr>
          <p:spPr>
            <a:xfrm rot="5400000" flipH="1" flipV="1">
              <a:off x="6219335" y="2240434"/>
              <a:ext cx="82296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07" name="Rectangle 106"/>
          <p:cNvSpPr/>
          <p:nvPr/>
        </p:nvSpPr>
        <p:spPr>
          <a:xfrm>
            <a:off x="4862363" y="3569883"/>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21</a:t>
            </a:r>
          </a:p>
        </p:txBody>
      </p:sp>
      <p:sp>
        <p:nvSpPr>
          <p:cNvPr id="108" name="Rectangle 107"/>
          <p:cNvSpPr/>
          <p:nvPr/>
        </p:nvSpPr>
        <p:spPr>
          <a:xfrm>
            <a:off x="4943045" y="3831825"/>
            <a:ext cx="553725"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sp>
        <p:nvSpPr>
          <p:cNvPr id="109" name="Rectangle 108"/>
          <p:cNvSpPr/>
          <p:nvPr/>
        </p:nvSpPr>
        <p:spPr>
          <a:xfrm>
            <a:off x="4943045" y="4110426"/>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10" name="Rectangle 109"/>
          <p:cNvSpPr/>
          <p:nvPr/>
        </p:nvSpPr>
        <p:spPr>
          <a:xfrm>
            <a:off x="4378268" y="3582583"/>
            <a:ext cx="4151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111" name="Rectangle 110"/>
          <p:cNvSpPr/>
          <p:nvPr/>
        </p:nvSpPr>
        <p:spPr>
          <a:xfrm>
            <a:off x="4378268" y="3844525"/>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cxnSp>
        <p:nvCxnSpPr>
          <p:cNvPr id="112" name="Straight Connector 111"/>
          <p:cNvCxnSpPr/>
          <p:nvPr/>
        </p:nvCxnSpPr>
        <p:spPr>
          <a:xfrm>
            <a:off x="4334054" y="4153215"/>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13" name="Rectangle 112"/>
          <p:cNvSpPr/>
          <p:nvPr/>
        </p:nvSpPr>
        <p:spPr>
          <a:xfrm>
            <a:off x="1626137" y="1975607"/>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15" name="Rectangle 114"/>
          <p:cNvSpPr/>
          <p:nvPr/>
        </p:nvSpPr>
        <p:spPr>
          <a:xfrm>
            <a:off x="2144762" y="1975607"/>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16" name="Rectangle 115"/>
          <p:cNvSpPr/>
          <p:nvPr/>
        </p:nvSpPr>
        <p:spPr>
          <a:xfrm>
            <a:off x="2396504" y="1975607"/>
            <a:ext cx="303288" cy="307777"/>
          </a:xfrm>
          <a:prstGeom prst="rect">
            <a:avLst/>
          </a:prstGeom>
        </p:spPr>
        <p:txBody>
          <a:bodyPr wrap="none">
            <a:spAutoFit/>
          </a:bodyPr>
          <a:lstStyle/>
          <a:p>
            <a:r>
              <a:rPr lang="en-US" sz="1400" b="1" dirty="0">
                <a:solidFill>
                  <a:prstClr val="black"/>
                </a:solidFill>
                <a:latin typeface="Bookman Old Style" pitchFamily="18" charset="0"/>
              </a:rPr>
              <a:t>7</a:t>
            </a:r>
          </a:p>
        </p:txBody>
      </p:sp>
      <p:cxnSp>
        <p:nvCxnSpPr>
          <p:cNvPr id="125" name="Straight Connector 124"/>
          <p:cNvCxnSpPr/>
          <p:nvPr/>
        </p:nvCxnSpPr>
        <p:spPr bwMode="auto">
          <a:xfrm>
            <a:off x="1902326" y="2230719"/>
            <a:ext cx="241279" cy="0"/>
          </a:xfrm>
          <a:prstGeom prst="line">
            <a:avLst/>
          </a:prstGeom>
          <a:ln>
            <a:solidFill>
              <a:srgbClr val="FF3300"/>
            </a:solidFill>
          </a:ln>
        </p:spPr>
        <p:style>
          <a:lnRef idx="2">
            <a:schemeClr val="accent2"/>
          </a:lnRef>
          <a:fillRef idx="0">
            <a:schemeClr val="accent2"/>
          </a:fillRef>
          <a:effectRef idx="1">
            <a:schemeClr val="accent2"/>
          </a:effectRef>
          <a:fontRef idx="minor">
            <a:schemeClr val="tx1"/>
          </a:fontRef>
        </p:style>
      </p:cxnSp>
      <p:sp>
        <p:nvSpPr>
          <p:cNvPr id="126" name="Rectangle 125"/>
          <p:cNvSpPr/>
          <p:nvPr/>
        </p:nvSpPr>
        <p:spPr>
          <a:xfrm>
            <a:off x="323528" y="2354752"/>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127" name="Rectangle 126"/>
          <p:cNvSpPr/>
          <p:nvPr/>
        </p:nvSpPr>
        <p:spPr>
          <a:xfrm>
            <a:off x="856929" y="2354752"/>
            <a:ext cx="899605" cy="307777"/>
          </a:xfrm>
          <a:prstGeom prst="rect">
            <a:avLst/>
          </a:prstGeom>
        </p:spPr>
        <p:txBody>
          <a:bodyPr wrap="none">
            <a:spAutoFit/>
          </a:bodyPr>
          <a:lstStyle/>
          <a:p>
            <a:r>
              <a:rPr lang="en-US" sz="1400" b="1" dirty="0">
                <a:solidFill>
                  <a:prstClr val="black"/>
                </a:solidFill>
                <a:latin typeface="Bookman Old Style" pitchFamily="18" charset="0"/>
              </a:rPr>
              <a:t>(12, 15,</a:t>
            </a:r>
          </a:p>
        </p:txBody>
      </p:sp>
      <p:sp>
        <p:nvSpPr>
          <p:cNvPr id="130" name="Rectangle 129"/>
          <p:cNvSpPr/>
          <p:nvPr/>
        </p:nvSpPr>
        <p:spPr>
          <a:xfrm>
            <a:off x="1574105" y="2354752"/>
            <a:ext cx="479618" cy="307777"/>
          </a:xfrm>
          <a:prstGeom prst="rect">
            <a:avLst/>
          </a:prstGeom>
        </p:spPr>
        <p:txBody>
          <a:bodyPr wrap="none">
            <a:spAutoFit/>
          </a:bodyPr>
          <a:lstStyle/>
          <a:p>
            <a:r>
              <a:rPr lang="en-US" sz="1400" b="1" dirty="0">
                <a:solidFill>
                  <a:prstClr val="black"/>
                </a:solidFill>
                <a:latin typeface="Bookman Old Style" pitchFamily="18" charset="0"/>
              </a:rPr>
              <a:t>21)</a:t>
            </a:r>
          </a:p>
        </p:txBody>
      </p:sp>
      <p:sp>
        <p:nvSpPr>
          <p:cNvPr id="145" name="Rectangle 144"/>
          <p:cNvSpPr/>
          <p:nvPr/>
        </p:nvSpPr>
        <p:spPr>
          <a:xfrm>
            <a:off x="1906004" y="23635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46" name="Rectangle 145"/>
          <p:cNvSpPr/>
          <p:nvPr/>
        </p:nvSpPr>
        <p:spPr>
          <a:xfrm>
            <a:off x="2129794" y="2363503"/>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147" name="Rectangle 146"/>
          <p:cNvSpPr/>
          <p:nvPr/>
        </p:nvSpPr>
        <p:spPr>
          <a:xfrm>
            <a:off x="3059832" y="2363503"/>
            <a:ext cx="4882266" cy="307777"/>
          </a:xfrm>
          <a:prstGeom prst="rect">
            <a:avLst/>
          </a:prstGeom>
        </p:spPr>
        <p:txBody>
          <a:bodyPr wrap="square">
            <a:spAutoFit/>
          </a:bodyPr>
          <a:lstStyle/>
          <a:p>
            <a:r>
              <a:rPr lang="en-US" sz="1400" b="1" dirty="0">
                <a:solidFill>
                  <a:srgbClr val="CC0066"/>
                </a:solidFill>
                <a:latin typeface="Bookman Old Style" pitchFamily="18" charset="0"/>
              </a:rPr>
              <a:t>(Product of common factors raised to least power)</a:t>
            </a:r>
          </a:p>
        </p:txBody>
      </p:sp>
      <p:sp>
        <p:nvSpPr>
          <p:cNvPr id="152" name="Rectangle 151"/>
          <p:cNvSpPr/>
          <p:nvPr/>
        </p:nvSpPr>
        <p:spPr>
          <a:xfrm>
            <a:off x="323528" y="2706403"/>
            <a:ext cx="662361" cy="307777"/>
          </a:xfrm>
          <a:prstGeom prst="rect">
            <a:avLst/>
          </a:prstGeom>
        </p:spPr>
        <p:txBody>
          <a:bodyPr wrap="none">
            <a:spAutoFit/>
          </a:bodyPr>
          <a:lstStyle/>
          <a:p>
            <a:r>
              <a:rPr lang="en-US" sz="1400" b="1" dirty="0">
                <a:solidFill>
                  <a:prstClr val="black"/>
                </a:solidFill>
                <a:latin typeface="Bookman Old Style" pitchFamily="18" charset="0"/>
              </a:rPr>
              <a:t>LCM </a:t>
            </a:r>
          </a:p>
        </p:txBody>
      </p:sp>
      <p:sp>
        <p:nvSpPr>
          <p:cNvPr id="153" name="Rectangle 152"/>
          <p:cNvSpPr/>
          <p:nvPr/>
        </p:nvSpPr>
        <p:spPr>
          <a:xfrm>
            <a:off x="856929" y="2706403"/>
            <a:ext cx="899605" cy="307777"/>
          </a:xfrm>
          <a:prstGeom prst="rect">
            <a:avLst/>
          </a:prstGeom>
        </p:spPr>
        <p:txBody>
          <a:bodyPr wrap="none">
            <a:spAutoFit/>
          </a:bodyPr>
          <a:lstStyle/>
          <a:p>
            <a:r>
              <a:rPr lang="en-US" sz="1400" b="1" dirty="0">
                <a:solidFill>
                  <a:prstClr val="black"/>
                </a:solidFill>
                <a:latin typeface="Bookman Old Style" pitchFamily="18" charset="0"/>
              </a:rPr>
              <a:t>(12, 15,</a:t>
            </a:r>
          </a:p>
        </p:txBody>
      </p:sp>
      <p:sp>
        <p:nvSpPr>
          <p:cNvPr id="155" name="Rectangle 154"/>
          <p:cNvSpPr/>
          <p:nvPr/>
        </p:nvSpPr>
        <p:spPr>
          <a:xfrm>
            <a:off x="1574105" y="2706403"/>
            <a:ext cx="479618" cy="307777"/>
          </a:xfrm>
          <a:prstGeom prst="rect">
            <a:avLst/>
          </a:prstGeom>
        </p:spPr>
        <p:txBody>
          <a:bodyPr wrap="none">
            <a:spAutoFit/>
          </a:bodyPr>
          <a:lstStyle/>
          <a:p>
            <a:r>
              <a:rPr lang="en-US" sz="1400" b="1" dirty="0">
                <a:solidFill>
                  <a:prstClr val="black"/>
                </a:solidFill>
                <a:latin typeface="Bookman Old Style" pitchFamily="18" charset="0"/>
              </a:rPr>
              <a:t>21)</a:t>
            </a:r>
          </a:p>
        </p:txBody>
      </p:sp>
      <p:sp>
        <p:nvSpPr>
          <p:cNvPr id="156" name="Rectangle 155"/>
          <p:cNvSpPr/>
          <p:nvPr/>
        </p:nvSpPr>
        <p:spPr>
          <a:xfrm>
            <a:off x="1895347" y="27064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58" name="Rectangle 157"/>
          <p:cNvSpPr/>
          <p:nvPr/>
        </p:nvSpPr>
        <p:spPr>
          <a:xfrm>
            <a:off x="2119137" y="2706403"/>
            <a:ext cx="303288" cy="307777"/>
          </a:xfrm>
          <a:prstGeom prst="rect">
            <a:avLst/>
          </a:prstGeom>
        </p:spPr>
        <p:txBody>
          <a:bodyPr wrap="none">
            <a:spAutoFit/>
          </a:bodyPr>
          <a:lstStyle/>
          <a:p>
            <a:r>
              <a:rPr lang="en-US" sz="1400" b="1" dirty="0">
                <a:solidFill>
                  <a:prstClr val="black"/>
                </a:solidFill>
                <a:latin typeface="Bookman Old Style" pitchFamily="18" charset="0"/>
              </a:rPr>
              <a:t>3</a:t>
            </a:r>
            <a:endParaRPr lang="en-US" sz="1400" b="1" baseline="30000" dirty="0">
              <a:solidFill>
                <a:prstClr val="black"/>
              </a:solidFill>
              <a:latin typeface="Bookman Old Style" pitchFamily="18" charset="0"/>
            </a:endParaRPr>
          </a:p>
        </p:txBody>
      </p:sp>
      <p:sp>
        <p:nvSpPr>
          <p:cNvPr id="159" name="Rectangle 158"/>
          <p:cNvSpPr/>
          <p:nvPr/>
        </p:nvSpPr>
        <p:spPr>
          <a:xfrm>
            <a:off x="2352109" y="27064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60" name="Rectangle 159"/>
          <p:cNvSpPr/>
          <p:nvPr/>
        </p:nvSpPr>
        <p:spPr>
          <a:xfrm>
            <a:off x="2603851" y="2706403"/>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205" name="Rectangle 204"/>
          <p:cNvSpPr/>
          <p:nvPr/>
        </p:nvSpPr>
        <p:spPr>
          <a:xfrm>
            <a:off x="2949347" y="27064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206" name="Rectangle 205"/>
          <p:cNvSpPr/>
          <p:nvPr/>
        </p:nvSpPr>
        <p:spPr>
          <a:xfrm>
            <a:off x="3186235" y="2706403"/>
            <a:ext cx="303288" cy="307777"/>
          </a:xfrm>
          <a:prstGeom prst="rect">
            <a:avLst/>
          </a:prstGeom>
        </p:spPr>
        <p:txBody>
          <a:bodyPr wrap="none">
            <a:spAutoFit/>
          </a:bodyPr>
          <a:lstStyle/>
          <a:p>
            <a:r>
              <a:rPr lang="en-US" sz="1400" b="1" dirty="0">
                <a:solidFill>
                  <a:prstClr val="black"/>
                </a:solidFill>
                <a:latin typeface="Bookman Old Style" pitchFamily="18" charset="0"/>
              </a:rPr>
              <a:t>5</a:t>
            </a:r>
          </a:p>
        </p:txBody>
      </p:sp>
      <p:sp>
        <p:nvSpPr>
          <p:cNvPr id="207" name="Rectangle 206"/>
          <p:cNvSpPr/>
          <p:nvPr/>
        </p:nvSpPr>
        <p:spPr>
          <a:xfrm>
            <a:off x="3427095" y="27064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208" name="Rectangle 207"/>
          <p:cNvSpPr/>
          <p:nvPr/>
        </p:nvSpPr>
        <p:spPr>
          <a:xfrm>
            <a:off x="3652871" y="2706403"/>
            <a:ext cx="303288" cy="307777"/>
          </a:xfrm>
          <a:prstGeom prst="rect">
            <a:avLst/>
          </a:prstGeom>
        </p:spPr>
        <p:txBody>
          <a:bodyPr wrap="none">
            <a:spAutoFit/>
          </a:bodyPr>
          <a:lstStyle/>
          <a:p>
            <a:r>
              <a:rPr lang="en-US" sz="1400" b="1" dirty="0">
                <a:solidFill>
                  <a:prstClr val="black"/>
                </a:solidFill>
                <a:latin typeface="Bookman Old Style" pitchFamily="18" charset="0"/>
              </a:rPr>
              <a:t>7</a:t>
            </a:r>
          </a:p>
        </p:txBody>
      </p:sp>
      <p:sp>
        <p:nvSpPr>
          <p:cNvPr id="209" name="Rectangle 208"/>
          <p:cNvSpPr/>
          <p:nvPr/>
        </p:nvSpPr>
        <p:spPr>
          <a:xfrm>
            <a:off x="4051615" y="2706403"/>
            <a:ext cx="601447" cy="307777"/>
          </a:xfrm>
          <a:prstGeom prst="rect">
            <a:avLst/>
          </a:prstGeom>
        </p:spPr>
        <p:txBody>
          <a:bodyPr wrap="none">
            <a:spAutoFit/>
          </a:bodyPr>
          <a:lstStyle/>
          <a:p>
            <a:r>
              <a:rPr lang="en-US" sz="1400" b="1" dirty="0">
                <a:solidFill>
                  <a:prstClr val="black"/>
                </a:solidFill>
                <a:latin typeface="Bookman Old Style" pitchFamily="18" charset="0"/>
              </a:rPr>
              <a:t> 420</a:t>
            </a:r>
          </a:p>
        </p:txBody>
      </p:sp>
      <p:sp>
        <p:nvSpPr>
          <p:cNvPr id="210" name="Rectangle 209"/>
          <p:cNvSpPr/>
          <p:nvPr/>
        </p:nvSpPr>
        <p:spPr>
          <a:xfrm>
            <a:off x="3899214" y="2706403"/>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211" name="Rectangle 210"/>
          <p:cNvSpPr/>
          <p:nvPr/>
        </p:nvSpPr>
        <p:spPr>
          <a:xfrm>
            <a:off x="4788024" y="2634976"/>
            <a:ext cx="3406192" cy="523220"/>
          </a:xfrm>
          <a:prstGeom prst="rect">
            <a:avLst/>
          </a:prstGeom>
        </p:spPr>
        <p:txBody>
          <a:bodyPr wrap="square">
            <a:spAutoFit/>
          </a:bodyPr>
          <a:lstStyle/>
          <a:p>
            <a:r>
              <a:rPr lang="en-US" sz="1400" b="1" dirty="0">
                <a:solidFill>
                  <a:srgbClr val="CC0066"/>
                </a:solidFill>
                <a:latin typeface="Bookman Old Style" pitchFamily="18" charset="0"/>
              </a:rPr>
              <a:t>(Product of all the prime factors raised to highest powers)</a:t>
            </a:r>
          </a:p>
        </p:txBody>
      </p:sp>
      <p:sp>
        <p:nvSpPr>
          <p:cNvPr id="214" name="Flowchart: Connector 213"/>
          <p:cNvSpPr/>
          <p:nvPr/>
        </p:nvSpPr>
        <p:spPr>
          <a:xfrm>
            <a:off x="1904805" y="1658791"/>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sp>
        <p:nvSpPr>
          <p:cNvPr id="215" name="Flowchart: Connector 214"/>
          <p:cNvSpPr/>
          <p:nvPr/>
        </p:nvSpPr>
        <p:spPr>
          <a:xfrm>
            <a:off x="1887545" y="1987226"/>
            <a:ext cx="288313" cy="288313"/>
          </a:xfrm>
          <a:prstGeom prst="flowChartConnector">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608"/>
            <a:endParaRPr lang="en-US" sz="1400" b="1" dirty="0">
              <a:solidFill>
                <a:prstClr val="white"/>
              </a:solidFill>
            </a:endParaRPr>
          </a:p>
        </p:txBody>
      </p:sp>
      <p:sp>
        <p:nvSpPr>
          <p:cNvPr id="74" name="Rectangle 73"/>
          <p:cNvSpPr/>
          <p:nvPr/>
        </p:nvSpPr>
        <p:spPr>
          <a:xfrm>
            <a:off x="2427600" y="1311279"/>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149" name="Rectangle 148"/>
          <p:cNvSpPr/>
          <p:nvPr/>
        </p:nvSpPr>
        <p:spPr>
          <a:xfrm>
            <a:off x="1904805" y="1643638"/>
            <a:ext cx="303288" cy="307777"/>
          </a:xfrm>
          <a:prstGeom prst="rect">
            <a:avLst/>
          </a:prstGeom>
        </p:spPr>
        <p:txBody>
          <a:bodyPr wrap="none">
            <a:spAutoFit/>
          </a:bodyPr>
          <a:lstStyle/>
          <a:p>
            <a:r>
              <a:rPr lang="en-US" sz="1400" b="1" dirty="0">
                <a:solidFill>
                  <a:prstClr val="black"/>
                </a:solidFill>
                <a:latin typeface="Bookman Old Style" pitchFamily="18" charset="0"/>
              </a:rPr>
              <a:t>3</a:t>
            </a:r>
            <a:endParaRPr lang="en-US" sz="1400" b="1" baseline="30000" dirty="0">
              <a:solidFill>
                <a:prstClr val="black"/>
              </a:solidFill>
              <a:latin typeface="Bookman Old Style" pitchFamily="18" charset="0"/>
            </a:endParaRPr>
          </a:p>
        </p:txBody>
      </p:sp>
      <p:sp>
        <p:nvSpPr>
          <p:cNvPr id="114" name="Rectangle 113"/>
          <p:cNvSpPr/>
          <p:nvPr/>
        </p:nvSpPr>
        <p:spPr>
          <a:xfrm>
            <a:off x="1882492" y="1975607"/>
            <a:ext cx="303288" cy="307777"/>
          </a:xfrm>
          <a:prstGeom prst="rect">
            <a:avLst/>
          </a:prstGeom>
        </p:spPr>
        <p:txBody>
          <a:bodyPr wrap="none">
            <a:spAutoFit/>
          </a:bodyPr>
          <a:lstStyle/>
          <a:p>
            <a:r>
              <a:rPr lang="en-US" sz="1400" b="1" dirty="0">
                <a:solidFill>
                  <a:prstClr val="black"/>
                </a:solidFill>
                <a:latin typeface="Bookman Old Style" pitchFamily="18" charset="0"/>
              </a:rPr>
              <a:t>3</a:t>
            </a:r>
            <a:endParaRPr lang="en-US" sz="1400" b="1" baseline="30000" dirty="0">
              <a:solidFill>
                <a:prstClr val="black"/>
              </a:solidFill>
              <a:latin typeface="Bookman Old Style" pitchFamily="18" charset="0"/>
            </a:endParaRPr>
          </a:p>
        </p:txBody>
      </p:sp>
      <p:sp>
        <p:nvSpPr>
          <p:cNvPr id="90"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8972999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wipe(left)">
                                          <p:cBhvr>
                                            <p:cTn id="28" dur="500"/>
                                            <p:tgtEl>
                                              <p:spTgt spid="1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wipe(left)">
                                          <p:cBhvr>
                                            <p:cTn id="31" dur="500"/>
                                            <p:tgtEl>
                                              <p:spTgt spid="15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14:presetBounceEnd="52000">
                                      <p:stCondLst>
                                        <p:cond delay="0"/>
                                      </p:stCondLst>
                                      <p:childTnLst>
                                        <p:set>
                                          <p:cBhvr>
                                            <p:cTn id="35" dur="1" fill="hold">
                                              <p:stCondLst>
                                                <p:cond delay="0"/>
                                              </p:stCondLst>
                                            </p:cTn>
                                            <p:tgtEl>
                                              <p:spTgt spid="120"/>
                                            </p:tgtEl>
                                            <p:attrNameLst>
                                              <p:attrName>style.visibility</p:attrName>
                                            </p:attrNameLst>
                                          </p:cBhvr>
                                          <p:to>
                                            <p:strVal val="visible"/>
                                          </p:to>
                                        </p:set>
                                        <p:anim calcmode="lin" valueType="num" p14:bounceEnd="52000">
                                          <p:cBhvr additive="base">
                                            <p:cTn id="36"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37" dur="500" fill="hold"/>
                                            <p:tgtEl>
                                              <p:spTgt spid="120"/>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14:presetBounceEnd="54000">
                                      <p:stCondLst>
                                        <p:cond delay="0"/>
                                      </p:stCondLst>
                                      <p:childTnLst>
                                        <p:set>
                                          <p:cBhvr>
                                            <p:cTn id="39" dur="1" fill="hold">
                                              <p:stCondLst>
                                                <p:cond delay="0"/>
                                              </p:stCondLst>
                                            </p:cTn>
                                            <p:tgtEl>
                                              <p:spTgt spid="119"/>
                                            </p:tgtEl>
                                            <p:attrNameLst>
                                              <p:attrName>style.visibility</p:attrName>
                                            </p:attrNameLst>
                                          </p:cBhvr>
                                          <p:to>
                                            <p:strVal val="visible"/>
                                          </p:to>
                                        </p:set>
                                        <p:anim calcmode="lin" valueType="num" p14:bounceEnd="54000">
                                          <p:cBhvr additive="base">
                                            <p:cTn id="40"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41"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anim calcmode="lin" valueType="num">
                                          <p:cBhvr>
                                            <p:cTn id="52" dur="500" fill="hold"/>
                                            <p:tgtEl>
                                              <p:spTgt spid="55"/>
                                            </p:tgtEl>
                                            <p:attrNameLst>
                                              <p:attrName>ppt_x</p:attrName>
                                            </p:attrNameLst>
                                          </p:cBhvr>
                                          <p:tavLst>
                                            <p:tav tm="0">
                                              <p:val>
                                                <p:strVal val="#ppt_x"/>
                                              </p:val>
                                            </p:tav>
                                            <p:tav tm="100000">
                                              <p:val>
                                                <p:strVal val="#ppt_x"/>
                                              </p:val>
                                            </p:tav>
                                          </p:tavLst>
                                        </p:anim>
                                        <p:anim calcmode="lin" valueType="num">
                                          <p:cBhvr>
                                            <p:cTn id="53" dur="500" fill="hold"/>
                                            <p:tgtEl>
                                              <p:spTgt spid="55"/>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wipe(left)">
                                          <p:cBhvr>
                                            <p:cTn id="99" dur="500"/>
                                            <p:tgtEl>
                                              <p:spTgt spid="7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wipe(left)">
                                          <p:cBhvr>
                                            <p:cTn id="104" dur="500"/>
                                            <p:tgtEl>
                                              <p:spTgt spid="7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wipe(left)">
                                          <p:cBhvr>
                                            <p:cTn id="109" dur="500"/>
                                            <p:tgtEl>
                                              <p:spTgt spid="7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5"/>
                                            </p:tgtEl>
                                          </p:cBhvr>
                                        </p:animEffect>
                                        <p:set>
                                          <p:cBhvr>
                                            <p:cTn id="114" dur="1" fill="hold">
                                              <p:stCondLst>
                                                <p:cond delay="499"/>
                                              </p:stCondLst>
                                            </p:cTn>
                                            <p:tgtEl>
                                              <p:spTgt spid="5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56"/>
                                            </p:tgtEl>
                                          </p:cBhvr>
                                        </p:animEffect>
                                        <p:set>
                                          <p:cBhvr>
                                            <p:cTn id="117" dur="1" fill="hold">
                                              <p:stCondLst>
                                                <p:cond delay="499"/>
                                              </p:stCondLst>
                                            </p:cTn>
                                            <p:tgtEl>
                                              <p:spTgt spid="56"/>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59"/>
                                            </p:tgtEl>
                                          </p:cBhvr>
                                        </p:animEffect>
                                        <p:set>
                                          <p:cBhvr>
                                            <p:cTn id="120" dur="1" fill="hold">
                                              <p:stCondLst>
                                                <p:cond delay="499"/>
                                              </p:stCondLst>
                                            </p:cTn>
                                            <p:tgtEl>
                                              <p:spTgt spid="59"/>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62"/>
                                            </p:tgtEl>
                                          </p:cBhvr>
                                        </p:animEffect>
                                        <p:set>
                                          <p:cBhvr>
                                            <p:cTn id="123" dur="1" fill="hold">
                                              <p:stCondLst>
                                                <p:cond delay="499"/>
                                              </p:stCondLst>
                                            </p:cTn>
                                            <p:tgtEl>
                                              <p:spTgt spid="6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60"/>
                                            </p:tgtEl>
                                          </p:cBhvr>
                                        </p:animEffect>
                                        <p:set>
                                          <p:cBhvr>
                                            <p:cTn id="126" dur="1" fill="hold">
                                              <p:stCondLst>
                                                <p:cond delay="499"/>
                                              </p:stCondLst>
                                            </p:cTn>
                                            <p:tgtEl>
                                              <p:spTgt spid="60"/>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64"/>
                                            </p:tgtEl>
                                          </p:cBhvr>
                                        </p:animEffect>
                                        <p:set>
                                          <p:cBhvr>
                                            <p:cTn id="129" dur="1" fill="hold">
                                              <p:stCondLst>
                                                <p:cond delay="499"/>
                                              </p:stCondLst>
                                            </p:cTn>
                                            <p:tgtEl>
                                              <p:spTgt spid="6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63"/>
                                            </p:tgtEl>
                                          </p:cBhvr>
                                        </p:animEffect>
                                        <p:set>
                                          <p:cBhvr>
                                            <p:cTn id="132" dur="1" fill="hold">
                                              <p:stCondLst>
                                                <p:cond delay="499"/>
                                              </p:stCondLst>
                                            </p:cTn>
                                            <p:tgtEl>
                                              <p:spTgt spid="63"/>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61"/>
                                            </p:tgtEl>
                                          </p:cBhvr>
                                        </p:animEffect>
                                        <p:set>
                                          <p:cBhvr>
                                            <p:cTn id="135" dur="1" fill="hold">
                                              <p:stCondLst>
                                                <p:cond delay="499"/>
                                              </p:stCondLst>
                                            </p:cTn>
                                            <p:tgtEl>
                                              <p:spTgt spid="61"/>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66"/>
                                            </p:tgtEl>
                                          </p:cBhvr>
                                        </p:animEffect>
                                        <p:set>
                                          <p:cBhvr>
                                            <p:cTn id="138" dur="1" fill="hold">
                                              <p:stCondLst>
                                                <p:cond delay="499"/>
                                              </p:stCondLst>
                                            </p:cTn>
                                            <p:tgtEl>
                                              <p:spTgt spid="66"/>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65"/>
                                            </p:tgtEl>
                                          </p:cBhvr>
                                        </p:animEffect>
                                        <p:set>
                                          <p:cBhvr>
                                            <p:cTn id="141" dur="1" fill="hold">
                                              <p:stCondLst>
                                                <p:cond delay="499"/>
                                              </p:stCondLst>
                                            </p:cTn>
                                            <p:tgtEl>
                                              <p:spTgt spid="65"/>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67"/>
                                            </p:tgtEl>
                                          </p:cBhvr>
                                        </p:animEffect>
                                        <p:set>
                                          <p:cBhvr>
                                            <p:cTn id="144" dur="1" fill="hold">
                                              <p:stCondLst>
                                                <p:cond delay="499"/>
                                              </p:stCondLst>
                                            </p:cTn>
                                            <p:tgtEl>
                                              <p:spTgt spid="67"/>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31"/>
                                            </p:tgtEl>
                                            <p:attrNameLst>
                                              <p:attrName>style.visibility</p:attrName>
                                            </p:attrNameLst>
                                          </p:cBhvr>
                                          <p:to>
                                            <p:strVal val="visible"/>
                                          </p:to>
                                        </p:set>
                                        <p:animEffect transition="in" filter="wipe(left)">
                                          <p:cBhvr>
                                            <p:cTn id="149" dur="500"/>
                                            <p:tgtEl>
                                              <p:spTgt spid="131"/>
                                            </p:tgtEl>
                                          </p:cBhvr>
                                        </p:animEffect>
                                      </p:childTnLst>
                                    </p:cTn>
                                  </p:par>
                                </p:childTnLst>
                              </p:cTn>
                            </p:par>
                          </p:childTnLst>
                        </p:cTn>
                      </p:par>
                      <p:par>
                        <p:cTn id="150" fill="hold">
                          <p:stCondLst>
                            <p:cond delay="indefinite"/>
                          </p:stCondLst>
                          <p:childTnLst>
                            <p:par>
                              <p:cTn id="151" fill="hold">
                                <p:stCondLst>
                                  <p:cond delay="0"/>
                                </p:stCondLst>
                                <p:childTnLst>
                                  <p:par>
                                    <p:cTn id="152" presetID="47" presetClass="entr" presetSubtype="0" fill="hold" nodeType="clickEffect">
                                      <p:stCondLst>
                                        <p:cond delay="0"/>
                                      </p:stCondLst>
                                      <p:childTnLst>
                                        <p:set>
                                          <p:cBhvr>
                                            <p:cTn id="153" dur="1" fill="hold">
                                              <p:stCondLst>
                                                <p:cond delay="0"/>
                                              </p:stCondLst>
                                            </p:cTn>
                                            <p:tgtEl>
                                              <p:spTgt spid="132"/>
                                            </p:tgtEl>
                                            <p:attrNameLst>
                                              <p:attrName>style.visibility</p:attrName>
                                            </p:attrNameLst>
                                          </p:cBhvr>
                                          <p:to>
                                            <p:strVal val="visible"/>
                                          </p:to>
                                        </p:set>
                                        <p:animEffect transition="in" filter="fade">
                                          <p:cBhvr>
                                            <p:cTn id="154" dur="500"/>
                                            <p:tgtEl>
                                              <p:spTgt spid="132"/>
                                            </p:tgtEl>
                                          </p:cBhvr>
                                        </p:animEffect>
                                        <p:anim calcmode="lin" valueType="num">
                                          <p:cBhvr>
                                            <p:cTn id="155" dur="500" fill="hold"/>
                                            <p:tgtEl>
                                              <p:spTgt spid="132"/>
                                            </p:tgtEl>
                                            <p:attrNameLst>
                                              <p:attrName>ppt_x</p:attrName>
                                            </p:attrNameLst>
                                          </p:cBhvr>
                                          <p:tavLst>
                                            <p:tav tm="0">
                                              <p:val>
                                                <p:strVal val="#ppt_x"/>
                                              </p:val>
                                            </p:tav>
                                            <p:tav tm="100000">
                                              <p:val>
                                                <p:strVal val="#ppt_x"/>
                                              </p:val>
                                            </p:tav>
                                          </p:tavLst>
                                        </p:anim>
                                        <p:anim calcmode="lin" valueType="num">
                                          <p:cBhvr>
                                            <p:cTn id="156" dur="500" fill="hold"/>
                                            <p:tgtEl>
                                              <p:spTgt spid="132"/>
                                            </p:tgtEl>
                                            <p:attrNameLst>
                                              <p:attrName>ppt_y</p:attrName>
                                            </p:attrNameLst>
                                          </p:cBhvr>
                                          <p:tavLst>
                                            <p:tav tm="0">
                                              <p:val>
                                                <p:strVal val="#ppt_y-.1"/>
                                              </p:val>
                                            </p:tav>
                                            <p:tav tm="100000">
                                              <p:val>
                                                <p:strVal val="#ppt_y"/>
                                              </p:val>
                                            </p:tav>
                                          </p:tavLst>
                                        </p:anim>
                                      </p:childTnLst>
                                    </p:cTn>
                                  </p:par>
                                </p:childTnLst>
                              </p:cTn>
                            </p:par>
                            <p:par>
                              <p:cTn id="157" fill="hold">
                                <p:stCondLst>
                                  <p:cond delay="500"/>
                                </p:stCondLst>
                                <p:childTnLst>
                                  <p:par>
                                    <p:cTn id="158" presetID="1" presetClass="entr" presetSubtype="0" fill="hold"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3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37"/>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nodeType="afterEffect">
                                      <p:stCondLst>
                                        <p:cond delay="0"/>
                                      </p:stCondLst>
                                      <p:childTnLst>
                                        <p:set>
                                          <p:cBhvr>
                                            <p:cTn id="173" dur="1" fill="hold">
                                              <p:stCondLst>
                                                <p:cond delay="0"/>
                                              </p:stCondLst>
                                            </p:cTn>
                                            <p:tgtEl>
                                              <p:spTgt spid="14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40"/>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38"/>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48"/>
                                            </p:tgtEl>
                                            <p:attrNameLst>
                                              <p:attrName>style.visibility</p:attrName>
                                            </p:attrNameLst>
                                          </p:cBhvr>
                                          <p:to>
                                            <p:strVal val="visible"/>
                                          </p:to>
                                        </p:set>
                                        <p:animEffect transition="in" filter="wipe(left)">
                                          <p:cBhvr>
                                            <p:cTn id="186" dur="500"/>
                                            <p:tgtEl>
                                              <p:spTgt spid="148"/>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49"/>
                                            </p:tgtEl>
                                            <p:attrNameLst>
                                              <p:attrName>style.visibility</p:attrName>
                                            </p:attrNameLst>
                                          </p:cBhvr>
                                          <p:to>
                                            <p:strVal val="visible"/>
                                          </p:to>
                                        </p:set>
                                        <p:animEffect transition="in" filter="wipe(left)">
                                          <p:cBhvr>
                                            <p:cTn id="191" dur="500"/>
                                            <p:tgtEl>
                                              <p:spTgt spid="149"/>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50"/>
                                            </p:tgtEl>
                                            <p:attrNameLst>
                                              <p:attrName>style.visibility</p:attrName>
                                            </p:attrNameLst>
                                          </p:cBhvr>
                                          <p:to>
                                            <p:strVal val="visible"/>
                                          </p:to>
                                        </p:set>
                                        <p:animEffect transition="in" filter="wipe(left)">
                                          <p:cBhvr>
                                            <p:cTn id="196" dur="500"/>
                                            <p:tgtEl>
                                              <p:spTgt spid="150"/>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51"/>
                                            </p:tgtEl>
                                            <p:attrNameLst>
                                              <p:attrName>style.visibility</p:attrName>
                                            </p:attrNameLst>
                                          </p:cBhvr>
                                          <p:to>
                                            <p:strVal val="visible"/>
                                          </p:to>
                                        </p:set>
                                        <p:animEffect transition="in" filter="wipe(left)">
                                          <p:cBhvr>
                                            <p:cTn id="201" dur="500"/>
                                            <p:tgtEl>
                                              <p:spTgt spid="151"/>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nodeType="clickEffect">
                                      <p:stCondLst>
                                        <p:cond delay="0"/>
                                      </p:stCondLst>
                                      <p:childTnLst>
                                        <p:animEffect transition="out" filter="fade">
                                          <p:cBhvr>
                                            <p:cTn id="205" dur="500"/>
                                            <p:tgtEl>
                                              <p:spTgt spid="132"/>
                                            </p:tgtEl>
                                          </p:cBhvr>
                                        </p:animEffect>
                                        <p:set>
                                          <p:cBhvr>
                                            <p:cTn id="206" dur="1" fill="hold">
                                              <p:stCondLst>
                                                <p:cond delay="499"/>
                                              </p:stCondLst>
                                            </p:cTn>
                                            <p:tgtEl>
                                              <p:spTgt spid="132"/>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33"/>
                                            </p:tgtEl>
                                          </p:cBhvr>
                                        </p:animEffect>
                                        <p:set>
                                          <p:cBhvr>
                                            <p:cTn id="209" dur="1" fill="hold">
                                              <p:stCondLst>
                                                <p:cond delay="499"/>
                                              </p:stCondLst>
                                            </p:cTn>
                                            <p:tgtEl>
                                              <p:spTgt spid="133"/>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500"/>
                                            <p:tgtEl>
                                              <p:spTgt spid="136"/>
                                            </p:tgtEl>
                                          </p:cBhvr>
                                        </p:animEffect>
                                        <p:set>
                                          <p:cBhvr>
                                            <p:cTn id="212" dur="1" fill="hold">
                                              <p:stCondLst>
                                                <p:cond delay="499"/>
                                              </p:stCondLst>
                                            </p:cTn>
                                            <p:tgtEl>
                                              <p:spTgt spid="136"/>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139"/>
                                            </p:tgtEl>
                                          </p:cBhvr>
                                        </p:animEffect>
                                        <p:set>
                                          <p:cBhvr>
                                            <p:cTn id="215" dur="1" fill="hold">
                                              <p:stCondLst>
                                                <p:cond delay="499"/>
                                              </p:stCondLst>
                                            </p:cTn>
                                            <p:tgtEl>
                                              <p:spTgt spid="13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37"/>
                                            </p:tgtEl>
                                          </p:cBhvr>
                                        </p:animEffect>
                                        <p:set>
                                          <p:cBhvr>
                                            <p:cTn id="218" dur="1" fill="hold">
                                              <p:stCondLst>
                                                <p:cond delay="499"/>
                                              </p:stCondLst>
                                            </p:cTn>
                                            <p:tgtEl>
                                              <p:spTgt spid="137"/>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140"/>
                                            </p:tgtEl>
                                          </p:cBhvr>
                                        </p:animEffect>
                                        <p:set>
                                          <p:cBhvr>
                                            <p:cTn id="224" dur="1" fill="hold">
                                              <p:stCondLst>
                                                <p:cond delay="499"/>
                                              </p:stCondLst>
                                            </p:cTn>
                                            <p:tgtEl>
                                              <p:spTgt spid="140"/>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38"/>
                                            </p:tgtEl>
                                          </p:cBhvr>
                                        </p:animEffect>
                                        <p:set>
                                          <p:cBhvr>
                                            <p:cTn id="227" dur="1" fill="hold">
                                              <p:stCondLst>
                                                <p:cond delay="499"/>
                                              </p:stCondLst>
                                            </p:cTn>
                                            <p:tgtEl>
                                              <p:spTgt spid="138"/>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102"/>
                                            </p:tgtEl>
                                            <p:attrNameLst>
                                              <p:attrName>style.visibility</p:attrName>
                                            </p:attrNameLst>
                                          </p:cBhvr>
                                          <p:to>
                                            <p:strVal val="visible"/>
                                          </p:to>
                                        </p:set>
                                        <p:animEffect transition="in" filter="wipe(left)">
                                          <p:cBhvr>
                                            <p:cTn id="232" dur="500"/>
                                            <p:tgtEl>
                                              <p:spTgt spid="102"/>
                                            </p:tgtEl>
                                          </p:cBhvr>
                                        </p:animEffect>
                                      </p:childTnLst>
                                    </p:cTn>
                                  </p:par>
                                </p:childTnLst>
                              </p:cTn>
                            </p:par>
                          </p:childTnLst>
                        </p:cTn>
                      </p:par>
                      <p:par>
                        <p:cTn id="233" fill="hold">
                          <p:stCondLst>
                            <p:cond delay="indefinite"/>
                          </p:stCondLst>
                          <p:childTnLst>
                            <p:par>
                              <p:cTn id="234" fill="hold">
                                <p:stCondLst>
                                  <p:cond delay="0"/>
                                </p:stCondLst>
                                <p:childTnLst>
                                  <p:par>
                                    <p:cTn id="235" presetID="47" presetClass="entr" presetSubtype="0" fill="hold" nodeType="clickEffect">
                                      <p:stCondLst>
                                        <p:cond delay="0"/>
                                      </p:stCondLst>
                                      <p:childTnLst>
                                        <p:set>
                                          <p:cBhvr>
                                            <p:cTn id="236" dur="1" fill="hold">
                                              <p:stCondLst>
                                                <p:cond delay="0"/>
                                              </p:stCondLst>
                                            </p:cTn>
                                            <p:tgtEl>
                                              <p:spTgt spid="103"/>
                                            </p:tgtEl>
                                            <p:attrNameLst>
                                              <p:attrName>style.visibility</p:attrName>
                                            </p:attrNameLst>
                                          </p:cBhvr>
                                          <p:to>
                                            <p:strVal val="visible"/>
                                          </p:to>
                                        </p:set>
                                        <p:animEffect transition="in" filter="fade">
                                          <p:cBhvr>
                                            <p:cTn id="237" dur="500"/>
                                            <p:tgtEl>
                                              <p:spTgt spid="103"/>
                                            </p:tgtEl>
                                          </p:cBhvr>
                                        </p:animEffect>
                                        <p:anim calcmode="lin" valueType="num">
                                          <p:cBhvr>
                                            <p:cTn id="238" dur="500" fill="hold"/>
                                            <p:tgtEl>
                                              <p:spTgt spid="103"/>
                                            </p:tgtEl>
                                            <p:attrNameLst>
                                              <p:attrName>ppt_x</p:attrName>
                                            </p:attrNameLst>
                                          </p:cBhvr>
                                          <p:tavLst>
                                            <p:tav tm="0">
                                              <p:val>
                                                <p:strVal val="#ppt_x"/>
                                              </p:val>
                                            </p:tav>
                                            <p:tav tm="100000">
                                              <p:val>
                                                <p:strVal val="#ppt_x"/>
                                              </p:val>
                                            </p:tav>
                                          </p:tavLst>
                                        </p:anim>
                                        <p:anim calcmode="lin" valueType="num">
                                          <p:cBhvr>
                                            <p:cTn id="239" dur="500" fill="hold"/>
                                            <p:tgtEl>
                                              <p:spTgt spid="103"/>
                                            </p:tgtEl>
                                            <p:attrNameLst>
                                              <p:attrName>ppt_y</p:attrName>
                                            </p:attrNameLst>
                                          </p:cBhvr>
                                          <p:tavLst>
                                            <p:tav tm="0">
                                              <p:val>
                                                <p:strVal val="#ppt_y-.1"/>
                                              </p:val>
                                            </p:tav>
                                            <p:tav tm="100000">
                                              <p:val>
                                                <p:strVal val="#ppt_y"/>
                                              </p:val>
                                            </p:tav>
                                          </p:tavLst>
                                        </p:anim>
                                      </p:childTnLst>
                                    </p:cTn>
                                  </p:par>
                                </p:childTnLst>
                              </p:cTn>
                            </p:par>
                            <p:par>
                              <p:cTn id="240" fill="hold">
                                <p:stCondLst>
                                  <p:cond delay="500"/>
                                </p:stCondLst>
                                <p:childTnLst>
                                  <p:par>
                                    <p:cTn id="241" presetID="1" presetClass="entr" presetSubtype="0" fill="hold" nodeType="afterEffect">
                                      <p:stCondLst>
                                        <p:cond delay="0"/>
                                      </p:stCondLst>
                                      <p:childTnLst>
                                        <p:set>
                                          <p:cBhvr>
                                            <p:cTn id="242" dur="1" fill="hold">
                                              <p:stCondLst>
                                                <p:cond delay="0"/>
                                              </p:stCondLst>
                                            </p:cTn>
                                            <p:tgtEl>
                                              <p:spTgt spid="104"/>
                                            </p:tgtEl>
                                            <p:attrNameLst>
                                              <p:attrName>style.visibility</p:attrName>
                                            </p:attrNameLst>
                                          </p:cBhvr>
                                          <p:to>
                                            <p:strVal val="visible"/>
                                          </p:to>
                                        </p:se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107"/>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10"/>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08"/>
                                            </p:tgtEl>
                                            <p:attrNameLst>
                                              <p:attrName>style.visibility</p:attrName>
                                            </p:attrNameLst>
                                          </p:cBhvr>
                                          <p:to>
                                            <p:strVal val="visible"/>
                                          </p:to>
                                        </p:set>
                                      </p:childTnLst>
                                    </p:cTn>
                                  </p:par>
                                </p:childTnLst>
                              </p:cTn>
                            </p:par>
                            <p:par>
                              <p:cTn id="254" fill="hold">
                                <p:stCondLst>
                                  <p:cond delay="0"/>
                                </p:stCondLst>
                                <p:childTnLst>
                                  <p:par>
                                    <p:cTn id="255" presetID="1" presetClass="entr" presetSubtype="0" fill="hold" nodeType="afterEffect">
                                      <p:stCondLst>
                                        <p:cond delay="0"/>
                                      </p:stCondLst>
                                      <p:childTnLst>
                                        <p:set>
                                          <p:cBhvr>
                                            <p:cTn id="256" dur="1" fill="hold">
                                              <p:stCondLst>
                                                <p:cond delay="0"/>
                                              </p:stCondLst>
                                            </p:cTn>
                                            <p:tgtEl>
                                              <p:spTgt spid="112"/>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1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09"/>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wipe(left)">
                                          <p:cBhvr>
                                            <p:cTn id="269" dur="500"/>
                                            <p:tgtEl>
                                              <p:spTgt spid="113"/>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114"/>
                                            </p:tgtEl>
                                            <p:attrNameLst>
                                              <p:attrName>style.visibility</p:attrName>
                                            </p:attrNameLst>
                                          </p:cBhvr>
                                          <p:to>
                                            <p:strVal val="visible"/>
                                          </p:to>
                                        </p:set>
                                        <p:animEffect transition="in" filter="wipe(left)">
                                          <p:cBhvr>
                                            <p:cTn id="274" dur="500"/>
                                            <p:tgtEl>
                                              <p:spTgt spid="114"/>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115"/>
                                            </p:tgtEl>
                                            <p:attrNameLst>
                                              <p:attrName>style.visibility</p:attrName>
                                            </p:attrNameLst>
                                          </p:cBhvr>
                                          <p:to>
                                            <p:strVal val="visible"/>
                                          </p:to>
                                        </p:set>
                                        <p:animEffect transition="in" filter="wipe(left)">
                                          <p:cBhvr>
                                            <p:cTn id="279" dur="500"/>
                                            <p:tgtEl>
                                              <p:spTgt spid="115"/>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8" fill="hold" grpId="0" nodeType="clickEffect">
                                      <p:stCondLst>
                                        <p:cond delay="0"/>
                                      </p:stCondLst>
                                      <p:childTnLst>
                                        <p:set>
                                          <p:cBhvr>
                                            <p:cTn id="283" dur="1" fill="hold">
                                              <p:stCondLst>
                                                <p:cond delay="0"/>
                                              </p:stCondLst>
                                            </p:cTn>
                                            <p:tgtEl>
                                              <p:spTgt spid="116"/>
                                            </p:tgtEl>
                                            <p:attrNameLst>
                                              <p:attrName>style.visibility</p:attrName>
                                            </p:attrNameLst>
                                          </p:cBhvr>
                                          <p:to>
                                            <p:strVal val="visible"/>
                                          </p:to>
                                        </p:set>
                                        <p:animEffect transition="in" filter="wipe(left)">
                                          <p:cBhvr>
                                            <p:cTn id="284" dur="500"/>
                                            <p:tgtEl>
                                              <p:spTgt spid="116"/>
                                            </p:tgtEl>
                                          </p:cBhvr>
                                        </p:animEffect>
                                      </p:childTnLst>
                                    </p:cTn>
                                  </p:par>
                                </p:childTnLst>
                              </p:cTn>
                            </p:par>
                          </p:childTnLst>
                        </p:cTn>
                      </p:par>
                      <p:par>
                        <p:cTn id="285" fill="hold">
                          <p:stCondLst>
                            <p:cond delay="indefinite"/>
                          </p:stCondLst>
                          <p:childTnLst>
                            <p:par>
                              <p:cTn id="286" fill="hold">
                                <p:stCondLst>
                                  <p:cond delay="0"/>
                                </p:stCondLst>
                                <p:childTnLst>
                                  <p:par>
                                    <p:cTn id="287" presetID="10" presetClass="exit" presetSubtype="0" fill="hold" nodeType="clickEffect">
                                      <p:stCondLst>
                                        <p:cond delay="0"/>
                                      </p:stCondLst>
                                      <p:childTnLst>
                                        <p:animEffect transition="out" filter="fade">
                                          <p:cBhvr>
                                            <p:cTn id="288" dur="500"/>
                                            <p:tgtEl>
                                              <p:spTgt spid="103"/>
                                            </p:tgtEl>
                                          </p:cBhvr>
                                        </p:animEffect>
                                        <p:set>
                                          <p:cBhvr>
                                            <p:cTn id="289" dur="1" fill="hold">
                                              <p:stCondLst>
                                                <p:cond delay="499"/>
                                              </p:stCondLst>
                                            </p:cTn>
                                            <p:tgtEl>
                                              <p:spTgt spid="103"/>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04"/>
                                            </p:tgtEl>
                                          </p:cBhvr>
                                        </p:animEffect>
                                        <p:set>
                                          <p:cBhvr>
                                            <p:cTn id="292" dur="1" fill="hold">
                                              <p:stCondLst>
                                                <p:cond delay="499"/>
                                              </p:stCondLst>
                                            </p:cTn>
                                            <p:tgtEl>
                                              <p:spTgt spid="104"/>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500"/>
                                            <p:tgtEl>
                                              <p:spTgt spid="107"/>
                                            </p:tgtEl>
                                          </p:cBhvr>
                                        </p:animEffect>
                                        <p:set>
                                          <p:cBhvr>
                                            <p:cTn id="295" dur="1" fill="hold">
                                              <p:stCondLst>
                                                <p:cond delay="499"/>
                                              </p:stCondLst>
                                            </p:cTn>
                                            <p:tgtEl>
                                              <p:spTgt spid="107"/>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110"/>
                                            </p:tgtEl>
                                          </p:cBhvr>
                                        </p:animEffect>
                                        <p:set>
                                          <p:cBhvr>
                                            <p:cTn id="298" dur="1" fill="hold">
                                              <p:stCondLst>
                                                <p:cond delay="499"/>
                                              </p:stCondLst>
                                            </p:cTn>
                                            <p:tgtEl>
                                              <p:spTgt spid="110"/>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108"/>
                                            </p:tgtEl>
                                          </p:cBhvr>
                                        </p:animEffect>
                                        <p:set>
                                          <p:cBhvr>
                                            <p:cTn id="301" dur="1" fill="hold">
                                              <p:stCondLst>
                                                <p:cond delay="499"/>
                                              </p:stCondLst>
                                            </p:cTn>
                                            <p:tgtEl>
                                              <p:spTgt spid="10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12"/>
                                            </p:tgtEl>
                                          </p:cBhvr>
                                        </p:animEffect>
                                        <p:set>
                                          <p:cBhvr>
                                            <p:cTn id="304" dur="1" fill="hold">
                                              <p:stCondLst>
                                                <p:cond delay="499"/>
                                              </p:stCondLst>
                                            </p:cTn>
                                            <p:tgtEl>
                                              <p:spTgt spid="112"/>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11"/>
                                            </p:tgtEl>
                                          </p:cBhvr>
                                        </p:animEffect>
                                        <p:set>
                                          <p:cBhvr>
                                            <p:cTn id="307" dur="1" fill="hold">
                                              <p:stCondLst>
                                                <p:cond delay="499"/>
                                              </p:stCondLst>
                                            </p:cTn>
                                            <p:tgtEl>
                                              <p:spTgt spid="111"/>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109"/>
                                            </p:tgtEl>
                                          </p:cBhvr>
                                        </p:animEffect>
                                        <p:set>
                                          <p:cBhvr>
                                            <p:cTn id="310" dur="1" fill="hold">
                                              <p:stCondLst>
                                                <p:cond delay="499"/>
                                              </p:stCondLst>
                                            </p:cTn>
                                            <p:tgtEl>
                                              <p:spTgt spid="109"/>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126"/>
                                            </p:tgtEl>
                                            <p:attrNameLst>
                                              <p:attrName>style.visibility</p:attrName>
                                            </p:attrNameLst>
                                          </p:cBhvr>
                                          <p:to>
                                            <p:strVal val="visible"/>
                                          </p:to>
                                        </p:set>
                                        <p:animEffect transition="in" filter="wipe(left)">
                                          <p:cBhvr>
                                            <p:cTn id="315" dur="500"/>
                                            <p:tgtEl>
                                              <p:spTgt spid="126"/>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127"/>
                                            </p:tgtEl>
                                            <p:attrNameLst>
                                              <p:attrName>style.visibility</p:attrName>
                                            </p:attrNameLst>
                                          </p:cBhvr>
                                          <p:to>
                                            <p:strVal val="visible"/>
                                          </p:to>
                                        </p:set>
                                        <p:animEffect transition="in" filter="wipe(left)">
                                          <p:cBhvr>
                                            <p:cTn id="320" dur="500"/>
                                            <p:tgtEl>
                                              <p:spTgt spid="127"/>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130"/>
                                            </p:tgtEl>
                                            <p:attrNameLst>
                                              <p:attrName>style.visibility</p:attrName>
                                            </p:attrNameLst>
                                          </p:cBhvr>
                                          <p:to>
                                            <p:strVal val="visible"/>
                                          </p:to>
                                        </p:set>
                                        <p:animEffect transition="in" filter="wipe(left)">
                                          <p:cBhvr>
                                            <p:cTn id="325" dur="500"/>
                                            <p:tgtEl>
                                              <p:spTgt spid="130"/>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145"/>
                                            </p:tgtEl>
                                            <p:attrNameLst>
                                              <p:attrName>style.visibility</p:attrName>
                                            </p:attrNameLst>
                                          </p:cBhvr>
                                          <p:to>
                                            <p:strVal val="visible"/>
                                          </p:to>
                                        </p:set>
                                        <p:animEffect transition="in" filter="wipe(left)">
                                          <p:cBhvr>
                                            <p:cTn id="330" dur="500"/>
                                            <p:tgtEl>
                                              <p:spTgt spid="145"/>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nodeType="clickEffect">
                                      <p:stCondLst>
                                        <p:cond delay="0"/>
                                      </p:stCondLst>
                                      <p:childTnLst>
                                        <p:set>
                                          <p:cBhvr>
                                            <p:cTn id="334" dur="1" fill="hold">
                                              <p:stCondLst>
                                                <p:cond delay="0"/>
                                              </p:stCondLst>
                                            </p:cTn>
                                            <p:tgtEl>
                                              <p:spTgt spid="212"/>
                                            </p:tgtEl>
                                            <p:attrNameLst>
                                              <p:attrName>style.visibility</p:attrName>
                                            </p:attrNameLst>
                                          </p:cBhvr>
                                          <p:to>
                                            <p:strVal val="visible"/>
                                          </p:to>
                                        </p:set>
                                        <p:animEffect transition="in" filter="wipe(left)">
                                          <p:cBhvr>
                                            <p:cTn id="335" dur="500"/>
                                            <p:tgtEl>
                                              <p:spTgt spid="212"/>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nodeType="clickEffect">
                                      <p:stCondLst>
                                        <p:cond delay="0"/>
                                      </p:stCondLst>
                                      <p:childTnLst>
                                        <p:set>
                                          <p:cBhvr>
                                            <p:cTn id="339" dur="1" fill="hold">
                                              <p:stCondLst>
                                                <p:cond delay="0"/>
                                              </p:stCondLst>
                                            </p:cTn>
                                            <p:tgtEl>
                                              <p:spTgt spid="213"/>
                                            </p:tgtEl>
                                            <p:attrNameLst>
                                              <p:attrName>style.visibility</p:attrName>
                                            </p:attrNameLst>
                                          </p:cBhvr>
                                          <p:to>
                                            <p:strVal val="visible"/>
                                          </p:to>
                                        </p:set>
                                        <p:animEffect transition="in" filter="wipe(left)">
                                          <p:cBhvr>
                                            <p:cTn id="340" dur="500"/>
                                            <p:tgtEl>
                                              <p:spTgt spid="213"/>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nodeType="clickEffect">
                                      <p:stCondLst>
                                        <p:cond delay="0"/>
                                      </p:stCondLst>
                                      <p:childTnLst>
                                        <p:set>
                                          <p:cBhvr>
                                            <p:cTn id="344" dur="1" fill="hold">
                                              <p:stCondLst>
                                                <p:cond delay="0"/>
                                              </p:stCondLst>
                                            </p:cTn>
                                            <p:tgtEl>
                                              <p:spTgt spid="125"/>
                                            </p:tgtEl>
                                            <p:attrNameLst>
                                              <p:attrName>style.visibility</p:attrName>
                                            </p:attrNameLst>
                                          </p:cBhvr>
                                          <p:to>
                                            <p:strVal val="visible"/>
                                          </p:to>
                                        </p:set>
                                        <p:animEffect transition="in" filter="wipe(left)">
                                          <p:cBhvr>
                                            <p:cTn id="345" dur="500"/>
                                            <p:tgtEl>
                                              <p:spTgt spid="125"/>
                                            </p:tgtEl>
                                          </p:cBhvr>
                                        </p:animEffect>
                                      </p:childTnLst>
                                    </p:cTn>
                                  </p:par>
                                </p:childTnLst>
                              </p:cTn>
                            </p:par>
                          </p:childTnLst>
                        </p:cTn>
                      </p:par>
                      <p:par>
                        <p:cTn id="346" fill="hold">
                          <p:stCondLst>
                            <p:cond delay="indefinite"/>
                          </p:stCondLst>
                          <p:childTnLst>
                            <p:par>
                              <p:cTn id="347" fill="hold">
                                <p:stCondLst>
                                  <p:cond delay="0"/>
                                </p:stCondLst>
                                <p:childTnLst>
                                  <p:par>
                                    <p:cTn id="348" presetID="23" presetClass="entr" presetSubtype="16" fill="hold" grpId="0" nodeType="clickEffect">
                                      <p:stCondLst>
                                        <p:cond delay="0"/>
                                      </p:stCondLst>
                                      <p:childTnLst>
                                        <p:set>
                                          <p:cBhvr>
                                            <p:cTn id="349" dur="1" fill="hold">
                                              <p:stCondLst>
                                                <p:cond delay="0"/>
                                              </p:stCondLst>
                                            </p:cTn>
                                            <p:tgtEl>
                                              <p:spTgt spid="161"/>
                                            </p:tgtEl>
                                            <p:attrNameLst>
                                              <p:attrName>style.visibility</p:attrName>
                                            </p:attrNameLst>
                                          </p:cBhvr>
                                          <p:to>
                                            <p:strVal val="visible"/>
                                          </p:to>
                                        </p:set>
                                        <p:anim calcmode="lin" valueType="num">
                                          <p:cBhvr>
                                            <p:cTn id="350" dur="500" fill="hold"/>
                                            <p:tgtEl>
                                              <p:spTgt spid="161"/>
                                            </p:tgtEl>
                                            <p:attrNameLst>
                                              <p:attrName>ppt_w</p:attrName>
                                            </p:attrNameLst>
                                          </p:cBhvr>
                                          <p:tavLst>
                                            <p:tav tm="0">
                                              <p:val>
                                                <p:fltVal val="0"/>
                                              </p:val>
                                            </p:tav>
                                            <p:tav tm="100000">
                                              <p:val>
                                                <p:strVal val="#ppt_w"/>
                                              </p:val>
                                            </p:tav>
                                          </p:tavLst>
                                        </p:anim>
                                        <p:anim calcmode="lin" valueType="num">
                                          <p:cBhvr>
                                            <p:cTn id="351"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52" fill="hold">
                          <p:stCondLst>
                            <p:cond delay="indefinite"/>
                          </p:stCondLst>
                          <p:childTnLst>
                            <p:par>
                              <p:cTn id="353" fill="hold">
                                <p:stCondLst>
                                  <p:cond delay="0"/>
                                </p:stCondLst>
                                <p:childTnLst>
                                  <p:par>
                                    <p:cTn id="354" presetID="23" presetClass="entr" presetSubtype="16" fill="hold" grpId="0" nodeType="clickEffect">
                                      <p:stCondLst>
                                        <p:cond delay="0"/>
                                      </p:stCondLst>
                                      <p:childTnLst>
                                        <p:set>
                                          <p:cBhvr>
                                            <p:cTn id="355" dur="1" fill="hold">
                                              <p:stCondLst>
                                                <p:cond delay="0"/>
                                              </p:stCondLst>
                                            </p:cTn>
                                            <p:tgtEl>
                                              <p:spTgt spid="214"/>
                                            </p:tgtEl>
                                            <p:attrNameLst>
                                              <p:attrName>style.visibility</p:attrName>
                                            </p:attrNameLst>
                                          </p:cBhvr>
                                          <p:to>
                                            <p:strVal val="visible"/>
                                          </p:to>
                                        </p:set>
                                        <p:anim calcmode="lin" valueType="num">
                                          <p:cBhvr>
                                            <p:cTn id="356" dur="500" fill="hold"/>
                                            <p:tgtEl>
                                              <p:spTgt spid="214"/>
                                            </p:tgtEl>
                                            <p:attrNameLst>
                                              <p:attrName>ppt_w</p:attrName>
                                            </p:attrNameLst>
                                          </p:cBhvr>
                                          <p:tavLst>
                                            <p:tav tm="0">
                                              <p:val>
                                                <p:fltVal val="0"/>
                                              </p:val>
                                            </p:tav>
                                            <p:tav tm="100000">
                                              <p:val>
                                                <p:strVal val="#ppt_w"/>
                                              </p:val>
                                            </p:tav>
                                          </p:tavLst>
                                        </p:anim>
                                        <p:anim calcmode="lin" valueType="num">
                                          <p:cBhvr>
                                            <p:cTn id="357" dur="500" fill="hold"/>
                                            <p:tgtEl>
                                              <p:spTgt spid="214"/>
                                            </p:tgtEl>
                                            <p:attrNameLst>
                                              <p:attrName>ppt_h</p:attrName>
                                            </p:attrNameLst>
                                          </p:cBhvr>
                                          <p:tavLst>
                                            <p:tav tm="0">
                                              <p:val>
                                                <p:fltVal val="0"/>
                                              </p:val>
                                            </p:tav>
                                            <p:tav tm="100000">
                                              <p:val>
                                                <p:strVal val="#ppt_h"/>
                                              </p:val>
                                            </p:tav>
                                          </p:tavLst>
                                        </p:anim>
                                      </p:childTnLst>
                                    </p:cTn>
                                  </p:par>
                                </p:childTnLst>
                              </p:cTn>
                            </p:par>
                          </p:childTnLst>
                        </p:cTn>
                      </p:par>
                      <p:par>
                        <p:cTn id="358" fill="hold">
                          <p:stCondLst>
                            <p:cond delay="indefinite"/>
                          </p:stCondLst>
                          <p:childTnLst>
                            <p:par>
                              <p:cTn id="359" fill="hold">
                                <p:stCondLst>
                                  <p:cond delay="0"/>
                                </p:stCondLst>
                                <p:childTnLst>
                                  <p:par>
                                    <p:cTn id="360" presetID="23" presetClass="entr" presetSubtype="16" fill="hold" grpId="0" nodeType="clickEffect">
                                      <p:stCondLst>
                                        <p:cond delay="0"/>
                                      </p:stCondLst>
                                      <p:childTnLst>
                                        <p:set>
                                          <p:cBhvr>
                                            <p:cTn id="361" dur="1" fill="hold">
                                              <p:stCondLst>
                                                <p:cond delay="0"/>
                                              </p:stCondLst>
                                            </p:cTn>
                                            <p:tgtEl>
                                              <p:spTgt spid="215"/>
                                            </p:tgtEl>
                                            <p:attrNameLst>
                                              <p:attrName>style.visibility</p:attrName>
                                            </p:attrNameLst>
                                          </p:cBhvr>
                                          <p:to>
                                            <p:strVal val="visible"/>
                                          </p:to>
                                        </p:set>
                                        <p:anim calcmode="lin" valueType="num">
                                          <p:cBhvr>
                                            <p:cTn id="362" dur="500" fill="hold"/>
                                            <p:tgtEl>
                                              <p:spTgt spid="215"/>
                                            </p:tgtEl>
                                            <p:attrNameLst>
                                              <p:attrName>ppt_w</p:attrName>
                                            </p:attrNameLst>
                                          </p:cBhvr>
                                          <p:tavLst>
                                            <p:tav tm="0">
                                              <p:val>
                                                <p:fltVal val="0"/>
                                              </p:val>
                                            </p:tav>
                                            <p:tav tm="100000">
                                              <p:val>
                                                <p:strVal val="#ppt_w"/>
                                              </p:val>
                                            </p:tav>
                                          </p:tavLst>
                                        </p:anim>
                                        <p:anim calcmode="lin" valueType="num">
                                          <p:cBhvr>
                                            <p:cTn id="363" dur="500" fill="hold"/>
                                            <p:tgtEl>
                                              <p:spTgt spid="215"/>
                                            </p:tgtEl>
                                            <p:attrNameLst>
                                              <p:attrName>ppt_h</p:attrName>
                                            </p:attrNameLst>
                                          </p:cBhvr>
                                          <p:tavLst>
                                            <p:tav tm="0">
                                              <p:val>
                                                <p:fltVal val="0"/>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46"/>
                                            </p:tgtEl>
                                            <p:attrNameLst>
                                              <p:attrName>style.visibility</p:attrName>
                                            </p:attrNameLst>
                                          </p:cBhvr>
                                          <p:to>
                                            <p:strVal val="visible"/>
                                          </p:to>
                                        </p:set>
                                        <p:animEffect transition="in" filter="wipe(left)">
                                          <p:cBhvr>
                                            <p:cTn id="368" dur="500"/>
                                            <p:tgtEl>
                                              <p:spTgt spid="14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47"/>
                                            </p:tgtEl>
                                            <p:attrNameLst>
                                              <p:attrName>style.visibility</p:attrName>
                                            </p:attrNameLst>
                                          </p:cBhvr>
                                          <p:to>
                                            <p:strVal val="visible"/>
                                          </p:to>
                                        </p:set>
                                        <p:animEffect transition="in" filter="wipe(left)">
                                          <p:cBhvr>
                                            <p:cTn id="373" dur="500"/>
                                            <p:tgtEl>
                                              <p:spTgt spid="147"/>
                                            </p:tgtEl>
                                          </p:cBhvr>
                                        </p:animEffect>
                                      </p:childTnLst>
                                    </p:cTn>
                                  </p:par>
                                  <p:par>
                                    <p:cTn id="374" presetID="10" presetClass="exit" presetSubtype="0" fill="hold" nodeType="withEffect">
                                      <p:stCondLst>
                                        <p:cond delay="0"/>
                                      </p:stCondLst>
                                      <p:childTnLst>
                                        <p:animEffect transition="out" filter="fade">
                                          <p:cBhvr>
                                            <p:cTn id="375" dur="500"/>
                                            <p:tgtEl>
                                              <p:spTgt spid="212"/>
                                            </p:tgtEl>
                                          </p:cBhvr>
                                        </p:animEffect>
                                        <p:set>
                                          <p:cBhvr>
                                            <p:cTn id="376" dur="1" fill="hold">
                                              <p:stCondLst>
                                                <p:cond delay="499"/>
                                              </p:stCondLst>
                                            </p:cTn>
                                            <p:tgtEl>
                                              <p:spTgt spid="212"/>
                                            </p:tgtEl>
                                            <p:attrNameLst>
                                              <p:attrName>style.visibility</p:attrName>
                                            </p:attrNameLst>
                                          </p:cBhvr>
                                          <p:to>
                                            <p:strVal val="hidden"/>
                                          </p:to>
                                        </p:set>
                                      </p:childTnLst>
                                    </p:cTn>
                                  </p:par>
                                  <p:par>
                                    <p:cTn id="377" presetID="10" presetClass="exit" presetSubtype="0" fill="hold" nodeType="withEffect">
                                      <p:stCondLst>
                                        <p:cond delay="0"/>
                                      </p:stCondLst>
                                      <p:childTnLst>
                                        <p:animEffect transition="out" filter="fade">
                                          <p:cBhvr>
                                            <p:cTn id="378" dur="500"/>
                                            <p:tgtEl>
                                              <p:spTgt spid="213"/>
                                            </p:tgtEl>
                                          </p:cBhvr>
                                        </p:animEffect>
                                        <p:set>
                                          <p:cBhvr>
                                            <p:cTn id="379" dur="1" fill="hold">
                                              <p:stCondLst>
                                                <p:cond delay="499"/>
                                              </p:stCondLst>
                                            </p:cTn>
                                            <p:tgtEl>
                                              <p:spTgt spid="213"/>
                                            </p:tgtEl>
                                            <p:attrNameLst>
                                              <p:attrName>style.visibility</p:attrName>
                                            </p:attrNameLst>
                                          </p:cBhvr>
                                          <p:to>
                                            <p:strVal val="hidden"/>
                                          </p:to>
                                        </p:set>
                                      </p:childTnLst>
                                    </p:cTn>
                                  </p:par>
                                  <p:par>
                                    <p:cTn id="380" presetID="10" presetClass="exit" presetSubtype="0" fill="hold" nodeType="withEffect">
                                      <p:stCondLst>
                                        <p:cond delay="0"/>
                                      </p:stCondLst>
                                      <p:childTnLst>
                                        <p:animEffect transition="out" filter="fade">
                                          <p:cBhvr>
                                            <p:cTn id="381" dur="500"/>
                                            <p:tgtEl>
                                              <p:spTgt spid="125"/>
                                            </p:tgtEl>
                                          </p:cBhvr>
                                        </p:animEffect>
                                        <p:set>
                                          <p:cBhvr>
                                            <p:cTn id="382" dur="1" fill="hold">
                                              <p:stCondLst>
                                                <p:cond delay="499"/>
                                              </p:stCondLst>
                                            </p:cTn>
                                            <p:tgtEl>
                                              <p:spTgt spid="125"/>
                                            </p:tgtEl>
                                            <p:attrNameLst>
                                              <p:attrName>style.visibility</p:attrName>
                                            </p:attrNameLst>
                                          </p:cBhvr>
                                          <p:to>
                                            <p:strVal val="hidden"/>
                                          </p:to>
                                        </p:set>
                                      </p:childTnLst>
                                    </p:cTn>
                                  </p:par>
                                  <p:par>
                                    <p:cTn id="383" presetID="10" presetClass="exit" presetSubtype="0" fill="hold" grpId="1" nodeType="withEffect">
                                      <p:stCondLst>
                                        <p:cond delay="0"/>
                                      </p:stCondLst>
                                      <p:childTnLst>
                                        <p:animEffect transition="out" filter="fade">
                                          <p:cBhvr>
                                            <p:cTn id="384" dur="500"/>
                                            <p:tgtEl>
                                              <p:spTgt spid="214"/>
                                            </p:tgtEl>
                                          </p:cBhvr>
                                        </p:animEffect>
                                        <p:set>
                                          <p:cBhvr>
                                            <p:cTn id="385" dur="1" fill="hold">
                                              <p:stCondLst>
                                                <p:cond delay="499"/>
                                              </p:stCondLst>
                                            </p:cTn>
                                            <p:tgtEl>
                                              <p:spTgt spid="214"/>
                                            </p:tgtEl>
                                            <p:attrNameLst>
                                              <p:attrName>style.visibility</p:attrName>
                                            </p:attrNameLst>
                                          </p:cBhvr>
                                          <p:to>
                                            <p:strVal val="hidden"/>
                                          </p:to>
                                        </p:set>
                                      </p:childTnLst>
                                    </p:cTn>
                                  </p:par>
                                  <p:par>
                                    <p:cTn id="386" presetID="10" presetClass="exit" presetSubtype="0" fill="hold" grpId="1" nodeType="withEffect">
                                      <p:stCondLst>
                                        <p:cond delay="0"/>
                                      </p:stCondLst>
                                      <p:childTnLst>
                                        <p:animEffect transition="out" filter="fade">
                                          <p:cBhvr>
                                            <p:cTn id="387" dur="500"/>
                                            <p:tgtEl>
                                              <p:spTgt spid="215"/>
                                            </p:tgtEl>
                                          </p:cBhvr>
                                        </p:animEffect>
                                        <p:set>
                                          <p:cBhvr>
                                            <p:cTn id="388" dur="1" fill="hold">
                                              <p:stCondLst>
                                                <p:cond delay="499"/>
                                              </p:stCondLst>
                                            </p:cTn>
                                            <p:tgtEl>
                                              <p:spTgt spid="215"/>
                                            </p:tgtEl>
                                            <p:attrNameLst>
                                              <p:attrName>style.visibility</p:attrName>
                                            </p:attrNameLst>
                                          </p:cBhvr>
                                          <p:to>
                                            <p:strVal val="hidden"/>
                                          </p:to>
                                        </p:set>
                                      </p:childTnLst>
                                    </p:cTn>
                                  </p:par>
                                  <p:par>
                                    <p:cTn id="389" presetID="10" presetClass="exit" presetSubtype="0" fill="hold" grpId="1" nodeType="withEffect">
                                      <p:stCondLst>
                                        <p:cond delay="0"/>
                                      </p:stCondLst>
                                      <p:childTnLst>
                                        <p:animEffect transition="out" filter="fade">
                                          <p:cBhvr>
                                            <p:cTn id="390" dur="500"/>
                                            <p:tgtEl>
                                              <p:spTgt spid="161"/>
                                            </p:tgtEl>
                                          </p:cBhvr>
                                        </p:animEffect>
                                        <p:set>
                                          <p:cBhvr>
                                            <p:cTn id="391" dur="1" fill="hold">
                                              <p:stCondLst>
                                                <p:cond delay="499"/>
                                              </p:stCondLst>
                                            </p:cTn>
                                            <p:tgtEl>
                                              <p:spTgt spid="161"/>
                                            </p:tgtEl>
                                            <p:attrNameLst>
                                              <p:attrName>style.visibility</p:attrName>
                                            </p:attrNameLst>
                                          </p:cBhvr>
                                          <p:to>
                                            <p:strVal val="hidden"/>
                                          </p:to>
                                        </p:se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152"/>
                                            </p:tgtEl>
                                            <p:attrNameLst>
                                              <p:attrName>style.visibility</p:attrName>
                                            </p:attrNameLst>
                                          </p:cBhvr>
                                          <p:to>
                                            <p:strVal val="visible"/>
                                          </p:to>
                                        </p:set>
                                        <p:animEffect transition="in" filter="wipe(left)">
                                          <p:cBhvr>
                                            <p:cTn id="396" dur="500"/>
                                            <p:tgtEl>
                                              <p:spTgt spid="152"/>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153"/>
                                            </p:tgtEl>
                                            <p:attrNameLst>
                                              <p:attrName>style.visibility</p:attrName>
                                            </p:attrNameLst>
                                          </p:cBhvr>
                                          <p:to>
                                            <p:strVal val="visible"/>
                                          </p:to>
                                        </p:set>
                                        <p:animEffect transition="in" filter="wipe(left)">
                                          <p:cBhvr>
                                            <p:cTn id="401" dur="500"/>
                                            <p:tgtEl>
                                              <p:spTgt spid="153"/>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155"/>
                                            </p:tgtEl>
                                            <p:attrNameLst>
                                              <p:attrName>style.visibility</p:attrName>
                                            </p:attrNameLst>
                                          </p:cBhvr>
                                          <p:to>
                                            <p:strVal val="visible"/>
                                          </p:to>
                                        </p:set>
                                        <p:animEffect transition="in" filter="wipe(left)">
                                          <p:cBhvr>
                                            <p:cTn id="406" dur="500"/>
                                            <p:tgtEl>
                                              <p:spTgt spid="155"/>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156"/>
                                            </p:tgtEl>
                                            <p:attrNameLst>
                                              <p:attrName>style.visibility</p:attrName>
                                            </p:attrNameLst>
                                          </p:cBhvr>
                                          <p:to>
                                            <p:strVal val="visible"/>
                                          </p:to>
                                        </p:set>
                                        <p:animEffect transition="in" filter="wipe(left)">
                                          <p:cBhvr>
                                            <p:cTn id="411" dur="500"/>
                                            <p:tgtEl>
                                              <p:spTgt spid="156"/>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158"/>
                                            </p:tgtEl>
                                            <p:attrNameLst>
                                              <p:attrName>style.visibility</p:attrName>
                                            </p:attrNameLst>
                                          </p:cBhvr>
                                          <p:to>
                                            <p:strVal val="visible"/>
                                          </p:to>
                                        </p:set>
                                        <p:animEffect transition="in" filter="wipe(left)">
                                          <p:cBhvr>
                                            <p:cTn id="416" dur="500"/>
                                            <p:tgtEl>
                                              <p:spTgt spid="158"/>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159"/>
                                            </p:tgtEl>
                                            <p:attrNameLst>
                                              <p:attrName>style.visibility</p:attrName>
                                            </p:attrNameLst>
                                          </p:cBhvr>
                                          <p:to>
                                            <p:strVal val="visible"/>
                                          </p:to>
                                        </p:set>
                                        <p:animEffect transition="in" filter="wipe(left)">
                                          <p:cBhvr>
                                            <p:cTn id="421" dur="500"/>
                                            <p:tgtEl>
                                              <p:spTgt spid="159"/>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160"/>
                                            </p:tgtEl>
                                            <p:attrNameLst>
                                              <p:attrName>style.visibility</p:attrName>
                                            </p:attrNameLst>
                                          </p:cBhvr>
                                          <p:to>
                                            <p:strVal val="visible"/>
                                          </p:to>
                                        </p:set>
                                        <p:animEffect transition="in" filter="wipe(left)">
                                          <p:cBhvr>
                                            <p:cTn id="426" dur="500"/>
                                            <p:tgtEl>
                                              <p:spTgt spid="160"/>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205"/>
                                            </p:tgtEl>
                                            <p:attrNameLst>
                                              <p:attrName>style.visibility</p:attrName>
                                            </p:attrNameLst>
                                          </p:cBhvr>
                                          <p:to>
                                            <p:strVal val="visible"/>
                                          </p:to>
                                        </p:set>
                                        <p:animEffect transition="in" filter="wipe(left)">
                                          <p:cBhvr>
                                            <p:cTn id="431" dur="500"/>
                                            <p:tgtEl>
                                              <p:spTgt spid="205"/>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206"/>
                                            </p:tgtEl>
                                            <p:attrNameLst>
                                              <p:attrName>style.visibility</p:attrName>
                                            </p:attrNameLst>
                                          </p:cBhvr>
                                          <p:to>
                                            <p:strVal val="visible"/>
                                          </p:to>
                                        </p:set>
                                        <p:animEffect transition="in" filter="wipe(left)">
                                          <p:cBhvr>
                                            <p:cTn id="436" dur="500"/>
                                            <p:tgtEl>
                                              <p:spTgt spid="206"/>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207"/>
                                            </p:tgtEl>
                                            <p:attrNameLst>
                                              <p:attrName>style.visibility</p:attrName>
                                            </p:attrNameLst>
                                          </p:cBhvr>
                                          <p:to>
                                            <p:strVal val="visible"/>
                                          </p:to>
                                        </p:set>
                                        <p:animEffect transition="in" filter="wipe(left)">
                                          <p:cBhvr>
                                            <p:cTn id="441" dur="500"/>
                                            <p:tgtEl>
                                              <p:spTgt spid="207"/>
                                            </p:tgtEl>
                                          </p:cBhvr>
                                        </p:animEffect>
                                      </p:childTnLst>
                                    </p:cTn>
                                  </p:par>
                                </p:childTnLst>
                              </p:cTn>
                            </p:par>
                          </p:childTnLst>
                        </p:cTn>
                      </p:par>
                      <p:par>
                        <p:cTn id="442" fill="hold">
                          <p:stCondLst>
                            <p:cond delay="indefinite"/>
                          </p:stCondLst>
                          <p:childTnLst>
                            <p:par>
                              <p:cTn id="443" fill="hold">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208"/>
                                            </p:tgtEl>
                                            <p:attrNameLst>
                                              <p:attrName>style.visibility</p:attrName>
                                            </p:attrNameLst>
                                          </p:cBhvr>
                                          <p:to>
                                            <p:strVal val="visible"/>
                                          </p:to>
                                        </p:set>
                                        <p:animEffect transition="in" filter="wipe(left)">
                                          <p:cBhvr>
                                            <p:cTn id="446" dur="500"/>
                                            <p:tgtEl>
                                              <p:spTgt spid="208"/>
                                            </p:tgtEl>
                                          </p:cBhvr>
                                        </p:animEffect>
                                      </p:childTnLst>
                                    </p:cTn>
                                  </p:par>
                                </p:childTnLst>
                              </p:cTn>
                            </p:par>
                          </p:childTnLst>
                        </p:cTn>
                      </p:par>
                      <p:par>
                        <p:cTn id="447" fill="hold">
                          <p:stCondLst>
                            <p:cond delay="indefinite"/>
                          </p:stCondLst>
                          <p:childTnLst>
                            <p:par>
                              <p:cTn id="448" fill="hold">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210"/>
                                            </p:tgtEl>
                                            <p:attrNameLst>
                                              <p:attrName>style.visibility</p:attrName>
                                            </p:attrNameLst>
                                          </p:cBhvr>
                                          <p:to>
                                            <p:strVal val="visible"/>
                                          </p:to>
                                        </p:set>
                                        <p:animEffect transition="in" filter="wipe(left)">
                                          <p:cBhvr>
                                            <p:cTn id="451" dur="500"/>
                                            <p:tgtEl>
                                              <p:spTgt spid="210"/>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209"/>
                                            </p:tgtEl>
                                            <p:attrNameLst>
                                              <p:attrName>style.visibility</p:attrName>
                                            </p:attrNameLst>
                                          </p:cBhvr>
                                          <p:to>
                                            <p:strVal val="visible"/>
                                          </p:to>
                                        </p:set>
                                        <p:animEffect transition="in" filter="wipe(left)">
                                          <p:cBhvr>
                                            <p:cTn id="456" dur="500"/>
                                            <p:tgtEl>
                                              <p:spTgt spid="209"/>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211"/>
                                            </p:tgtEl>
                                            <p:attrNameLst>
                                              <p:attrName>style.visibility</p:attrName>
                                            </p:attrNameLst>
                                          </p:cBhvr>
                                          <p:to>
                                            <p:strVal val="visible"/>
                                          </p:to>
                                        </p:set>
                                        <p:animEffect transition="in" filter="wipe(left)">
                                          <p:cBhvr>
                                            <p:cTn id="461"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71" grpId="0"/>
          <p:bldP spid="73" grpId="0"/>
          <p:bldP spid="131" grpId="0"/>
          <p:bldP spid="136" grpId="0"/>
          <p:bldP spid="136" grpId="1"/>
          <p:bldP spid="137" grpId="0"/>
          <p:bldP spid="137" grpId="1"/>
          <p:bldP spid="138" grpId="0"/>
          <p:bldP spid="138" grpId="1"/>
          <p:bldP spid="139" grpId="0"/>
          <p:bldP spid="139" grpId="1"/>
          <p:bldP spid="140" grpId="0"/>
          <p:bldP spid="140" grpId="1"/>
          <p:bldP spid="148" grpId="0"/>
          <p:bldP spid="150" grpId="0"/>
          <p:bldP spid="151" grpId="0"/>
          <p:bldP spid="161" grpId="0" animBg="1"/>
          <p:bldP spid="161" grpId="1" animBg="1"/>
          <p:bldP spid="72" grpId="0"/>
          <p:bldP spid="102" grpId="0"/>
          <p:bldP spid="107" grpId="0"/>
          <p:bldP spid="107" grpId="1"/>
          <p:bldP spid="108" grpId="0"/>
          <p:bldP spid="108" grpId="1"/>
          <p:bldP spid="109" grpId="0"/>
          <p:bldP spid="109" grpId="1"/>
          <p:bldP spid="110" grpId="0"/>
          <p:bldP spid="110" grpId="1"/>
          <p:bldP spid="111" grpId="0"/>
          <p:bldP spid="111" grpId="1"/>
          <p:bldP spid="113" grpId="0"/>
          <p:bldP spid="115" grpId="0"/>
          <p:bldP spid="116" grpId="0"/>
          <p:bldP spid="126" grpId="0"/>
          <p:bldP spid="127" grpId="0"/>
          <p:bldP spid="130" grpId="0"/>
          <p:bldP spid="145" grpId="0"/>
          <p:bldP spid="146" grpId="0"/>
          <p:bldP spid="147" grpId="0"/>
          <p:bldP spid="152" grpId="0"/>
          <p:bldP spid="153" grpId="0"/>
          <p:bldP spid="155" grpId="0"/>
          <p:bldP spid="156" grpId="0"/>
          <p:bldP spid="158" grpId="0"/>
          <p:bldP spid="159" grpId="0"/>
          <p:bldP spid="160" grpId="0"/>
          <p:bldP spid="205" grpId="0"/>
          <p:bldP spid="206" grpId="0"/>
          <p:bldP spid="207" grpId="0"/>
          <p:bldP spid="208" grpId="0"/>
          <p:bldP spid="209" grpId="0"/>
          <p:bldP spid="210" grpId="0"/>
          <p:bldP spid="211" grpId="0"/>
          <p:bldP spid="214" grpId="0" animBg="1"/>
          <p:bldP spid="214" grpId="1" animBg="1"/>
          <p:bldP spid="215" grpId="0" animBg="1"/>
          <p:bldP spid="215" grpId="1" animBg="1"/>
          <p:bldP spid="74" grpId="0"/>
          <p:bldP spid="149" grpId="0"/>
          <p:bldP spid="11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wipe(left)">
                                          <p:cBhvr>
                                            <p:cTn id="28" dur="500"/>
                                            <p:tgtEl>
                                              <p:spTgt spid="1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wipe(left)">
                                          <p:cBhvr>
                                            <p:cTn id="31" dur="500"/>
                                            <p:tgtEl>
                                              <p:spTgt spid="15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0"/>
                                            </p:tgtEl>
                                            <p:attrNameLst>
                                              <p:attrName>style.visibility</p:attrName>
                                            </p:attrNameLst>
                                          </p:cBhvr>
                                          <p:to>
                                            <p:strVal val="visible"/>
                                          </p:to>
                                        </p:set>
                                        <p:anim calcmode="lin" valueType="num">
                                          <p:cBhvr additive="base">
                                            <p:cTn id="36" dur="500" fill="hold"/>
                                            <p:tgtEl>
                                              <p:spTgt spid="120"/>
                                            </p:tgtEl>
                                            <p:attrNameLst>
                                              <p:attrName>ppt_x</p:attrName>
                                            </p:attrNameLst>
                                          </p:cBhvr>
                                          <p:tavLst>
                                            <p:tav tm="0">
                                              <p:val>
                                                <p:strVal val="0-#ppt_w/2"/>
                                              </p:val>
                                            </p:tav>
                                            <p:tav tm="100000">
                                              <p:val>
                                                <p:strVal val="#ppt_x"/>
                                              </p:val>
                                            </p:tav>
                                          </p:tavLst>
                                        </p:anim>
                                        <p:anim calcmode="lin" valueType="num">
                                          <p:cBhvr additive="base">
                                            <p:cTn id="37" dur="500" fill="hold"/>
                                            <p:tgtEl>
                                              <p:spTgt spid="120"/>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 calcmode="lin" valueType="num">
                                          <p:cBhvr additive="base">
                                            <p:cTn id="40" dur="500" fill="hold"/>
                                            <p:tgtEl>
                                              <p:spTgt spid="119"/>
                                            </p:tgtEl>
                                            <p:attrNameLst>
                                              <p:attrName>ppt_x</p:attrName>
                                            </p:attrNameLst>
                                          </p:cBhvr>
                                          <p:tavLst>
                                            <p:tav tm="0">
                                              <p:val>
                                                <p:strVal val="#ppt_x"/>
                                              </p:val>
                                            </p:tav>
                                            <p:tav tm="100000">
                                              <p:val>
                                                <p:strVal val="#ppt_x"/>
                                              </p:val>
                                            </p:tav>
                                          </p:tavLst>
                                        </p:anim>
                                        <p:anim calcmode="lin" valueType="num">
                                          <p:cBhvr additive="base">
                                            <p:cTn id="41"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anim calcmode="lin" valueType="num">
                                          <p:cBhvr>
                                            <p:cTn id="52" dur="500" fill="hold"/>
                                            <p:tgtEl>
                                              <p:spTgt spid="55"/>
                                            </p:tgtEl>
                                            <p:attrNameLst>
                                              <p:attrName>ppt_x</p:attrName>
                                            </p:attrNameLst>
                                          </p:cBhvr>
                                          <p:tavLst>
                                            <p:tav tm="0">
                                              <p:val>
                                                <p:strVal val="#ppt_x"/>
                                              </p:val>
                                            </p:tav>
                                            <p:tav tm="100000">
                                              <p:val>
                                                <p:strVal val="#ppt_x"/>
                                              </p:val>
                                            </p:tav>
                                          </p:tavLst>
                                        </p:anim>
                                        <p:anim calcmode="lin" valueType="num">
                                          <p:cBhvr>
                                            <p:cTn id="53" dur="500" fill="hold"/>
                                            <p:tgtEl>
                                              <p:spTgt spid="55"/>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wipe(left)">
                                          <p:cBhvr>
                                            <p:cTn id="99" dur="500"/>
                                            <p:tgtEl>
                                              <p:spTgt spid="7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wipe(left)">
                                          <p:cBhvr>
                                            <p:cTn id="104" dur="500"/>
                                            <p:tgtEl>
                                              <p:spTgt spid="7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wipe(left)">
                                          <p:cBhvr>
                                            <p:cTn id="109" dur="500"/>
                                            <p:tgtEl>
                                              <p:spTgt spid="7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5"/>
                                            </p:tgtEl>
                                          </p:cBhvr>
                                        </p:animEffect>
                                        <p:set>
                                          <p:cBhvr>
                                            <p:cTn id="114" dur="1" fill="hold">
                                              <p:stCondLst>
                                                <p:cond delay="499"/>
                                              </p:stCondLst>
                                            </p:cTn>
                                            <p:tgtEl>
                                              <p:spTgt spid="5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56"/>
                                            </p:tgtEl>
                                          </p:cBhvr>
                                        </p:animEffect>
                                        <p:set>
                                          <p:cBhvr>
                                            <p:cTn id="117" dur="1" fill="hold">
                                              <p:stCondLst>
                                                <p:cond delay="499"/>
                                              </p:stCondLst>
                                            </p:cTn>
                                            <p:tgtEl>
                                              <p:spTgt spid="56"/>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59"/>
                                            </p:tgtEl>
                                          </p:cBhvr>
                                        </p:animEffect>
                                        <p:set>
                                          <p:cBhvr>
                                            <p:cTn id="120" dur="1" fill="hold">
                                              <p:stCondLst>
                                                <p:cond delay="499"/>
                                              </p:stCondLst>
                                            </p:cTn>
                                            <p:tgtEl>
                                              <p:spTgt spid="59"/>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62"/>
                                            </p:tgtEl>
                                          </p:cBhvr>
                                        </p:animEffect>
                                        <p:set>
                                          <p:cBhvr>
                                            <p:cTn id="123" dur="1" fill="hold">
                                              <p:stCondLst>
                                                <p:cond delay="499"/>
                                              </p:stCondLst>
                                            </p:cTn>
                                            <p:tgtEl>
                                              <p:spTgt spid="6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60"/>
                                            </p:tgtEl>
                                          </p:cBhvr>
                                        </p:animEffect>
                                        <p:set>
                                          <p:cBhvr>
                                            <p:cTn id="126" dur="1" fill="hold">
                                              <p:stCondLst>
                                                <p:cond delay="499"/>
                                              </p:stCondLst>
                                            </p:cTn>
                                            <p:tgtEl>
                                              <p:spTgt spid="60"/>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64"/>
                                            </p:tgtEl>
                                          </p:cBhvr>
                                        </p:animEffect>
                                        <p:set>
                                          <p:cBhvr>
                                            <p:cTn id="129" dur="1" fill="hold">
                                              <p:stCondLst>
                                                <p:cond delay="499"/>
                                              </p:stCondLst>
                                            </p:cTn>
                                            <p:tgtEl>
                                              <p:spTgt spid="6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63"/>
                                            </p:tgtEl>
                                          </p:cBhvr>
                                        </p:animEffect>
                                        <p:set>
                                          <p:cBhvr>
                                            <p:cTn id="132" dur="1" fill="hold">
                                              <p:stCondLst>
                                                <p:cond delay="499"/>
                                              </p:stCondLst>
                                            </p:cTn>
                                            <p:tgtEl>
                                              <p:spTgt spid="63"/>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61"/>
                                            </p:tgtEl>
                                          </p:cBhvr>
                                        </p:animEffect>
                                        <p:set>
                                          <p:cBhvr>
                                            <p:cTn id="135" dur="1" fill="hold">
                                              <p:stCondLst>
                                                <p:cond delay="499"/>
                                              </p:stCondLst>
                                            </p:cTn>
                                            <p:tgtEl>
                                              <p:spTgt spid="61"/>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66"/>
                                            </p:tgtEl>
                                          </p:cBhvr>
                                        </p:animEffect>
                                        <p:set>
                                          <p:cBhvr>
                                            <p:cTn id="138" dur="1" fill="hold">
                                              <p:stCondLst>
                                                <p:cond delay="499"/>
                                              </p:stCondLst>
                                            </p:cTn>
                                            <p:tgtEl>
                                              <p:spTgt spid="66"/>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65"/>
                                            </p:tgtEl>
                                          </p:cBhvr>
                                        </p:animEffect>
                                        <p:set>
                                          <p:cBhvr>
                                            <p:cTn id="141" dur="1" fill="hold">
                                              <p:stCondLst>
                                                <p:cond delay="499"/>
                                              </p:stCondLst>
                                            </p:cTn>
                                            <p:tgtEl>
                                              <p:spTgt spid="65"/>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67"/>
                                            </p:tgtEl>
                                          </p:cBhvr>
                                        </p:animEffect>
                                        <p:set>
                                          <p:cBhvr>
                                            <p:cTn id="144" dur="1" fill="hold">
                                              <p:stCondLst>
                                                <p:cond delay="499"/>
                                              </p:stCondLst>
                                            </p:cTn>
                                            <p:tgtEl>
                                              <p:spTgt spid="67"/>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31"/>
                                            </p:tgtEl>
                                            <p:attrNameLst>
                                              <p:attrName>style.visibility</p:attrName>
                                            </p:attrNameLst>
                                          </p:cBhvr>
                                          <p:to>
                                            <p:strVal val="visible"/>
                                          </p:to>
                                        </p:set>
                                        <p:animEffect transition="in" filter="wipe(left)">
                                          <p:cBhvr>
                                            <p:cTn id="149" dur="500"/>
                                            <p:tgtEl>
                                              <p:spTgt spid="131"/>
                                            </p:tgtEl>
                                          </p:cBhvr>
                                        </p:animEffect>
                                      </p:childTnLst>
                                    </p:cTn>
                                  </p:par>
                                </p:childTnLst>
                              </p:cTn>
                            </p:par>
                          </p:childTnLst>
                        </p:cTn>
                      </p:par>
                      <p:par>
                        <p:cTn id="150" fill="hold">
                          <p:stCondLst>
                            <p:cond delay="indefinite"/>
                          </p:stCondLst>
                          <p:childTnLst>
                            <p:par>
                              <p:cTn id="151" fill="hold">
                                <p:stCondLst>
                                  <p:cond delay="0"/>
                                </p:stCondLst>
                                <p:childTnLst>
                                  <p:par>
                                    <p:cTn id="152" presetID="47" presetClass="entr" presetSubtype="0" fill="hold" nodeType="clickEffect">
                                      <p:stCondLst>
                                        <p:cond delay="0"/>
                                      </p:stCondLst>
                                      <p:childTnLst>
                                        <p:set>
                                          <p:cBhvr>
                                            <p:cTn id="153" dur="1" fill="hold">
                                              <p:stCondLst>
                                                <p:cond delay="0"/>
                                              </p:stCondLst>
                                            </p:cTn>
                                            <p:tgtEl>
                                              <p:spTgt spid="132"/>
                                            </p:tgtEl>
                                            <p:attrNameLst>
                                              <p:attrName>style.visibility</p:attrName>
                                            </p:attrNameLst>
                                          </p:cBhvr>
                                          <p:to>
                                            <p:strVal val="visible"/>
                                          </p:to>
                                        </p:set>
                                        <p:animEffect transition="in" filter="fade">
                                          <p:cBhvr>
                                            <p:cTn id="154" dur="500"/>
                                            <p:tgtEl>
                                              <p:spTgt spid="132"/>
                                            </p:tgtEl>
                                          </p:cBhvr>
                                        </p:animEffect>
                                        <p:anim calcmode="lin" valueType="num">
                                          <p:cBhvr>
                                            <p:cTn id="155" dur="500" fill="hold"/>
                                            <p:tgtEl>
                                              <p:spTgt spid="132"/>
                                            </p:tgtEl>
                                            <p:attrNameLst>
                                              <p:attrName>ppt_x</p:attrName>
                                            </p:attrNameLst>
                                          </p:cBhvr>
                                          <p:tavLst>
                                            <p:tav tm="0">
                                              <p:val>
                                                <p:strVal val="#ppt_x"/>
                                              </p:val>
                                            </p:tav>
                                            <p:tav tm="100000">
                                              <p:val>
                                                <p:strVal val="#ppt_x"/>
                                              </p:val>
                                            </p:tav>
                                          </p:tavLst>
                                        </p:anim>
                                        <p:anim calcmode="lin" valueType="num">
                                          <p:cBhvr>
                                            <p:cTn id="156" dur="500" fill="hold"/>
                                            <p:tgtEl>
                                              <p:spTgt spid="132"/>
                                            </p:tgtEl>
                                            <p:attrNameLst>
                                              <p:attrName>ppt_y</p:attrName>
                                            </p:attrNameLst>
                                          </p:cBhvr>
                                          <p:tavLst>
                                            <p:tav tm="0">
                                              <p:val>
                                                <p:strVal val="#ppt_y-.1"/>
                                              </p:val>
                                            </p:tav>
                                            <p:tav tm="100000">
                                              <p:val>
                                                <p:strVal val="#ppt_y"/>
                                              </p:val>
                                            </p:tav>
                                          </p:tavLst>
                                        </p:anim>
                                      </p:childTnLst>
                                    </p:cTn>
                                  </p:par>
                                </p:childTnLst>
                              </p:cTn>
                            </p:par>
                            <p:par>
                              <p:cTn id="157" fill="hold">
                                <p:stCondLst>
                                  <p:cond delay="500"/>
                                </p:stCondLst>
                                <p:childTnLst>
                                  <p:par>
                                    <p:cTn id="158" presetID="1" presetClass="entr" presetSubtype="0" fill="hold"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3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37"/>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nodeType="afterEffect">
                                      <p:stCondLst>
                                        <p:cond delay="0"/>
                                      </p:stCondLst>
                                      <p:childTnLst>
                                        <p:set>
                                          <p:cBhvr>
                                            <p:cTn id="173" dur="1" fill="hold">
                                              <p:stCondLst>
                                                <p:cond delay="0"/>
                                              </p:stCondLst>
                                            </p:cTn>
                                            <p:tgtEl>
                                              <p:spTgt spid="14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40"/>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38"/>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48"/>
                                            </p:tgtEl>
                                            <p:attrNameLst>
                                              <p:attrName>style.visibility</p:attrName>
                                            </p:attrNameLst>
                                          </p:cBhvr>
                                          <p:to>
                                            <p:strVal val="visible"/>
                                          </p:to>
                                        </p:set>
                                        <p:animEffect transition="in" filter="wipe(left)">
                                          <p:cBhvr>
                                            <p:cTn id="186" dur="500"/>
                                            <p:tgtEl>
                                              <p:spTgt spid="148"/>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49"/>
                                            </p:tgtEl>
                                            <p:attrNameLst>
                                              <p:attrName>style.visibility</p:attrName>
                                            </p:attrNameLst>
                                          </p:cBhvr>
                                          <p:to>
                                            <p:strVal val="visible"/>
                                          </p:to>
                                        </p:set>
                                        <p:animEffect transition="in" filter="wipe(left)">
                                          <p:cBhvr>
                                            <p:cTn id="191" dur="500"/>
                                            <p:tgtEl>
                                              <p:spTgt spid="149"/>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50"/>
                                            </p:tgtEl>
                                            <p:attrNameLst>
                                              <p:attrName>style.visibility</p:attrName>
                                            </p:attrNameLst>
                                          </p:cBhvr>
                                          <p:to>
                                            <p:strVal val="visible"/>
                                          </p:to>
                                        </p:set>
                                        <p:animEffect transition="in" filter="wipe(left)">
                                          <p:cBhvr>
                                            <p:cTn id="196" dur="500"/>
                                            <p:tgtEl>
                                              <p:spTgt spid="150"/>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51"/>
                                            </p:tgtEl>
                                            <p:attrNameLst>
                                              <p:attrName>style.visibility</p:attrName>
                                            </p:attrNameLst>
                                          </p:cBhvr>
                                          <p:to>
                                            <p:strVal val="visible"/>
                                          </p:to>
                                        </p:set>
                                        <p:animEffect transition="in" filter="wipe(left)">
                                          <p:cBhvr>
                                            <p:cTn id="201" dur="500"/>
                                            <p:tgtEl>
                                              <p:spTgt spid="151"/>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nodeType="clickEffect">
                                      <p:stCondLst>
                                        <p:cond delay="0"/>
                                      </p:stCondLst>
                                      <p:childTnLst>
                                        <p:animEffect transition="out" filter="fade">
                                          <p:cBhvr>
                                            <p:cTn id="205" dur="500"/>
                                            <p:tgtEl>
                                              <p:spTgt spid="132"/>
                                            </p:tgtEl>
                                          </p:cBhvr>
                                        </p:animEffect>
                                        <p:set>
                                          <p:cBhvr>
                                            <p:cTn id="206" dur="1" fill="hold">
                                              <p:stCondLst>
                                                <p:cond delay="499"/>
                                              </p:stCondLst>
                                            </p:cTn>
                                            <p:tgtEl>
                                              <p:spTgt spid="132"/>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33"/>
                                            </p:tgtEl>
                                          </p:cBhvr>
                                        </p:animEffect>
                                        <p:set>
                                          <p:cBhvr>
                                            <p:cTn id="209" dur="1" fill="hold">
                                              <p:stCondLst>
                                                <p:cond delay="499"/>
                                              </p:stCondLst>
                                            </p:cTn>
                                            <p:tgtEl>
                                              <p:spTgt spid="133"/>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500"/>
                                            <p:tgtEl>
                                              <p:spTgt spid="136"/>
                                            </p:tgtEl>
                                          </p:cBhvr>
                                        </p:animEffect>
                                        <p:set>
                                          <p:cBhvr>
                                            <p:cTn id="212" dur="1" fill="hold">
                                              <p:stCondLst>
                                                <p:cond delay="499"/>
                                              </p:stCondLst>
                                            </p:cTn>
                                            <p:tgtEl>
                                              <p:spTgt spid="136"/>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139"/>
                                            </p:tgtEl>
                                          </p:cBhvr>
                                        </p:animEffect>
                                        <p:set>
                                          <p:cBhvr>
                                            <p:cTn id="215" dur="1" fill="hold">
                                              <p:stCondLst>
                                                <p:cond delay="499"/>
                                              </p:stCondLst>
                                            </p:cTn>
                                            <p:tgtEl>
                                              <p:spTgt spid="13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37"/>
                                            </p:tgtEl>
                                          </p:cBhvr>
                                        </p:animEffect>
                                        <p:set>
                                          <p:cBhvr>
                                            <p:cTn id="218" dur="1" fill="hold">
                                              <p:stCondLst>
                                                <p:cond delay="499"/>
                                              </p:stCondLst>
                                            </p:cTn>
                                            <p:tgtEl>
                                              <p:spTgt spid="137"/>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140"/>
                                            </p:tgtEl>
                                          </p:cBhvr>
                                        </p:animEffect>
                                        <p:set>
                                          <p:cBhvr>
                                            <p:cTn id="224" dur="1" fill="hold">
                                              <p:stCondLst>
                                                <p:cond delay="499"/>
                                              </p:stCondLst>
                                            </p:cTn>
                                            <p:tgtEl>
                                              <p:spTgt spid="140"/>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38"/>
                                            </p:tgtEl>
                                          </p:cBhvr>
                                        </p:animEffect>
                                        <p:set>
                                          <p:cBhvr>
                                            <p:cTn id="227" dur="1" fill="hold">
                                              <p:stCondLst>
                                                <p:cond delay="499"/>
                                              </p:stCondLst>
                                            </p:cTn>
                                            <p:tgtEl>
                                              <p:spTgt spid="138"/>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102"/>
                                            </p:tgtEl>
                                            <p:attrNameLst>
                                              <p:attrName>style.visibility</p:attrName>
                                            </p:attrNameLst>
                                          </p:cBhvr>
                                          <p:to>
                                            <p:strVal val="visible"/>
                                          </p:to>
                                        </p:set>
                                        <p:animEffect transition="in" filter="wipe(left)">
                                          <p:cBhvr>
                                            <p:cTn id="232" dur="500"/>
                                            <p:tgtEl>
                                              <p:spTgt spid="102"/>
                                            </p:tgtEl>
                                          </p:cBhvr>
                                        </p:animEffect>
                                      </p:childTnLst>
                                    </p:cTn>
                                  </p:par>
                                </p:childTnLst>
                              </p:cTn>
                            </p:par>
                          </p:childTnLst>
                        </p:cTn>
                      </p:par>
                      <p:par>
                        <p:cTn id="233" fill="hold">
                          <p:stCondLst>
                            <p:cond delay="indefinite"/>
                          </p:stCondLst>
                          <p:childTnLst>
                            <p:par>
                              <p:cTn id="234" fill="hold">
                                <p:stCondLst>
                                  <p:cond delay="0"/>
                                </p:stCondLst>
                                <p:childTnLst>
                                  <p:par>
                                    <p:cTn id="235" presetID="47" presetClass="entr" presetSubtype="0" fill="hold" nodeType="clickEffect">
                                      <p:stCondLst>
                                        <p:cond delay="0"/>
                                      </p:stCondLst>
                                      <p:childTnLst>
                                        <p:set>
                                          <p:cBhvr>
                                            <p:cTn id="236" dur="1" fill="hold">
                                              <p:stCondLst>
                                                <p:cond delay="0"/>
                                              </p:stCondLst>
                                            </p:cTn>
                                            <p:tgtEl>
                                              <p:spTgt spid="103"/>
                                            </p:tgtEl>
                                            <p:attrNameLst>
                                              <p:attrName>style.visibility</p:attrName>
                                            </p:attrNameLst>
                                          </p:cBhvr>
                                          <p:to>
                                            <p:strVal val="visible"/>
                                          </p:to>
                                        </p:set>
                                        <p:animEffect transition="in" filter="fade">
                                          <p:cBhvr>
                                            <p:cTn id="237" dur="500"/>
                                            <p:tgtEl>
                                              <p:spTgt spid="103"/>
                                            </p:tgtEl>
                                          </p:cBhvr>
                                        </p:animEffect>
                                        <p:anim calcmode="lin" valueType="num">
                                          <p:cBhvr>
                                            <p:cTn id="238" dur="500" fill="hold"/>
                                            <p:tgtEl>
                                              <p:spTgt spid="103"/>
                                            </p:tgtEl>
                                            <p:attrNameLst>
                                              <p:attrName>ppt_x</p:attrName>
                                            </p:attrNameLst>
                                          </p:cBhvr>
                                          <p:tavLst>
                                            <p:tav tm="0">
                                              <p:val>
                                                <p:strVal val="#ppt_x"/>
                                              </p:val>
                                            </p:tav>
                                            <p:tav tm="100000">
                                              <p:val>
                                                <p:strVal val="#ppt_x"/>
                                              </p:val>
                                            </p:tav>
                                          </p:tavLst>
                                        </p:anim>
                                        <p:anim calcmode="lin" valueType="num">
                                          <p:cBhvr>
                                            <p:cTn id="239" dur="500" fill="hold"/>
                                            <p:tgtEl>
                                              <p:spTgt spid="103"/>
                                            </p:tgtEl>
                                            <p:attrNameLst>
                                              <p:attrName>ppt_y</p:attrName>
                                            </p:attrNameLst>
                                          </p:cBhvr>
                                          <p:tavLst>
                                            <p:tav tm="0">
                                              <p:val>
                                                <p:strVal val="#ppt_y-.1"/>
                                              </p:val>
                                            </p:tav>
                                            <p:tav tm="100000">
                                              <p:val>
                                                <p:strVal val="#ppt_y"/>
                                              </p:val>
                                            </p:tav>
                                          </p:tavLst>
                                        </p:anim>
                                      </p:childTnLst>
                                    </p:cTn>
                                  </p:par>
                                </p:childTnLst>
                              </p:cTn>
                            </p:par>
                            <p:par>
                              <p:cTn id="240" fill="hold">
                                <p:stCondLst>
                                  <p:cond delay="500"/>
                                </p:stCondLst>
                                <p:childTnLst>
                                  <p:par>
                                    <p:cTn id="241" presetID="1" presetClass="entr" presetSubtype="0" fill="hold" nodeType="afterEffect">
                                      <p:stCondLst>
                                        <p:cond delay="0"/>
                                      </p:stCondLst>
                                      <p:childTnLst>
                                        <p:set>
                                          <p:cBhvr>
                                            <p:cTn id="242" dur="1" fill="hold">
                                              <p:stCondLst>
                                                <p:cond delay="0"/>
                                              </p:stCondLst>
                                            </p:cTn>
                                            <p:tgtEl>
                                              <p:spTgt spid="104"/>
                                            </p:tgtEl>
                                            <p:attrNameLst>
                                              <p:attrName>style.visibility</p:attrName>
                                            </p:attrNameLst>
                                          </p:cBhvr>
                                          <p:to>
                                            <p:strVal val="visible"/>
                                          </p:to>
                                        </p:se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107"/>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10"/>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08"/>
                                            </p:tgtEl>
                                            <p:attrNameLst>
                                              <p:attrName>style.visibility</p:attrName>
                                            </p:attrNameLst>
                                          </p:cBhvr>
                                          <p:to>
                                            <p:strVal val="visible"/>
                                          </p:to>
                                        </p:set>
                                      </p:childTnLst>
                                    </p:cTn>
                                  </p:par>
                                </p:childTnLst>
                              </p:cTn>
                            </p:par>
                            <p:par>
                              <p:cTn id="254" fill="hold">
                                <p:stCondLst>
                                  <p:cond delay="0"/>
                                </p:stCondLst>
                                <p:childTnLst>
                                  <p:par>
                                    <p:cTn id="255" presetID="1" presetClass="entr" presetSubtype="0" fill="hold" nodeType="afterEffect">
                                      <p:stCondLst>
                                        <p:cond delay="0"/>
                                      </p:stCondLst>
                                      <p:childTnLst>
                                        <p:set>
                                          <p:cBhvr>
                                            <p:cTn id="256" dur="1" fill="hold">
                                              <p:stCondLst>
                                                <p:cond delay="0"/>
                                              </p:stCondLst>
                                            </p:cTn>
                                            <p:tgtEl>
                                              <p:spTgt spid="112"/>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1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09"/>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13"/>
                                            </p:tgtEl>
                                            <p:attrNameLst>
                                              <p:attrName>style.visibility</p:attrName>
                                            </p:attrNameLst>
                                          </p:cBhvr>
                                          <p:to>
                                            <p:strVal val="visible"/>
                                          </p:to>
                                        </p:set>
                                        <p:animEffect transition="in" filter="wipe(left)">
                                          <p:cBhvr>
                                            <p:cTn id="269" dur="500"/>
                                            <p:tgtEl>
                                              <p:spTgt spid="113"/>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114"/>
                                            </p:tgtEl>
                                            <p:attrNameLst>
                                              <p:attrName>style.visibility</p:attrName>
                                            </p:attrNameLst>
                                          </p:cBhvr>
                                          <p:to>
                                            <p:strVal val="visible"/>
                                          </p:to>
                                        </p:set>
                                        <p:animEffect transition="in" filter="wipe(left)">
                                          <p:cBhvr>
                                            <p:cTn id="274" dur="500"/>
                                            <p:tgtEl>
                                              <p:spTgt spid="114"/>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115"/>
                                            </p:tgtEl>
                                            <p:attrNameLst>
                                              <p:attrName>style.visibility</p:attrName>
                                            </p:attrNameLst>
                                          </p:cBhvr>
                                          <p:to>
                                            <p:strVal val="visible"/>
                                          </p:to>
                                        </p:set>
                                        <p:animEffect transition="in" filter="wipe(left)">
                                          <p:cBhvr>
                                            <p:cTn id="279" dur="500"/>
                                            <p:tgtEl>
                                              <p:spTgt spid="115"/>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8" fill="hold" grpId="0" nodeType="clickEffect">
                                      <p:stCondLst>
                                        <p:cond delay="0"/>
                                      </p:stCondLst>
                                      <p:childTnLst>
                                        <p:set>
                                          <p:cBhvr>
                                            <p:cTn id="283" dur="1" fill="hold">
                                              <p:stCondLst>
                                                <p:cond delay="0"/>
                                              </p:stCondLst>
                                            </p:cTn>
                                            <p:tgtEl>
                                              <p:spTgt spid="116"/>
                                            </p:tgtEl>
                                            <p:attrNameLst>
                                              <p:attrName>style.visibility</p:attrName>
                                            </p:attrNameLst>
                                          </p:cBhvr>
                                          <p:to>
                                            <p:strVal val="visible"/>
                                          </p:to>
                                        </p:set>
                                        <p:animEffect transition="in" filter="wipe(left)">
                                          <p:cBhvr>
                                            <p:cTn id="284" dur="500"/>
                                            <p:tgtEl>
                                              <p:spTgt spid="116"/>
                                            </p:tgtEl>
                                          </p:cBhvr>
                                        </p:animEffect>
                                      </p:childTnLst>
                                    </p:cTn>
                                  </p:par>
                                </p:childTnLst>
                              </p:cTn>
                            </p:par>
                          </p:childTnLst>
                        </p:cTn>
                      </p:par>
                      <p:par>
                        <p:cTn id="285" fill="hold">
                          <p:stCondLst>
                            <p:cond delay="indefinite"/>
                          </p:stCondLst>
                          <p:childTnLst>
                            <p:par>
                              <p:cTn id="286" fill="hold">
                                <p:stCondLst>
                                  <p:cond delay="0"/>
                                </p:stCondLst>
                                <p:childTnLst>
                                  <p:par>
                                    <p:cTn id="287" presetID="10" presetClass="exit" presetSubtype="0" fill="hold" nodeType="clickEffect">
                                      <p:stCondLst>
                                        <p:cond delay="0"/>
                                      </p:stCondLst>
                                      <p:childTnLst>
                                        <p:animEffect transition="out" filter="fade">
                                          <p:cBhvr>
                                            <p:cTn id="288" dur="500"/>
                                            <p:tgtEl>
                                              <p:spTgt spid="103"/>
                                            </p:tgtEl>
                                          </p:cBhvr>
                                        </p:animEffect>
                                        <p:set>
                                          <p:cBhvr>
                                            <p:cTn id="289" dur="1" fill="hold">
                                              <p:stCondLst>
                                                <p:cond delay="499"/>
                                              </p:stCondLst>
                                            </p:cTn>
                                            <p:tgtEl>
                                              <p:spTgt spid="103"/>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04"/>
                                            </p:tgtEl>
                                          </p:cBhvr>
                                        </p:animEffect>
                                        <p:set>
                                          <p:cBhvr>
                                            <p:cTn id="292" dur="1" fill="hold">
                                              <p:stCondLst>
                                                <p:cond delay="499"/>
                                              </p:stCondLst>
                                            </p:cTn>
                                            <p:tgtEl>
                                              <p:spTgt spid="104"/>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500"/>
                                            <p:tgtEl>
                                              <p:spTgt spid="107"/>
                                            </p:tgtEl>
                                          </p:cBhvr>
                                        </p:animEffect>
                                        <p:set>
                                          <p:cBhvr>
                                            <p:cTn id="295" dur="1" fill="hold">
                                              <p:stCondLst>
                                                <p:cond delay="499"/>
                                              </p:stCondLst>
                                            </p:cTn>
                                            <p:tgtEl>
                                              <p:spTgt spid="107"/>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110"/>
                                            </p:tgtEl>
                                          </p:cBhvr>
                                        </p:animEffect>
                                        <p:set>
                                          <p:cBhvr>
                                            <p:cTn id="298" dur="1" fill="hold">
                                              <p:stCondLst>
                                                <p:cond delay="499"/>
                                              </p:stCondLst>
                                            </p:cTn>
                                            <p:tgtEl>
                                              <p:spTgt spid="110"/>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108"/>
                                            </p:tgtEl>
                                          </p:cBhvr>
                                        </p:animEffect>
                                        <p:set>
                                          <p:cBhvr>
                                            <p:cTn id="301" dur="1" fill="hold">
                                              <p:stCondLst>
                                                <p:cond delay="499"/>
                                              </p:stCondLst>
                                            </p:cTn>
                                            <p:tgtEl>
                                              <p:spTgt spid="10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12"/>
                                            </p:tgtEl>
                                          </p:cBhvr>
                                        </p:animEffect>
                                        <p:set>
                                          <p:cBhvr>
                                            <p:cTn id="304" dur="1" fill="hold">
                                              <p:stCondLst>
                                                <p:cond delay="499"/>
                                              </p:stCondLst>
                                            </p:cTn>
                                            <p:tgtEl>
                                              <p:spTgt spid="112"/>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11"/>
                                            </p:tgtEl>
                                          </p:cBhvr>
                                        </p:animEffect>
                                        <p:set>
                                          <p:cBhvr>
                                            <p:cTn id="307" dur="1" fill="hold">
                                              <p:stCondLst>
                                                <p:cond delay="499"/>
                                              </p:stCondLst>
                                            </p:cTn>
                                            <p:tgtEl>
                                              <p:spTgt spid="111"/>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109"/>
                                            </p:tgtEl>
                                          </p:cBhvr>
                                        </p:animEffect>
                                        <p:set>
                                          <p:cBhvr>
                                            <p:cTn id="310" dur="1" fill="hold">
                                              <p:stCondLst>
                                                <p:cond delay="499"/>
                                              </p:stCondLst>
                                            </p:cTn>
                                            <p:tgtEl>
                                              <p:spTgt spid="109"/>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126"/>
                                            </p:tgtEl>
                                            <p:attrNameLst>
                                              <p:attrName>style.visibility</p:attrName>
                                            </p:attrNameLst>
                                          </p:cBhvr>
                                          <p:to>
                                            <p:strVal val="visible"/>
                                          </p:to>
                                        </p:set>
                                        <p:animEffect transition="in" filter="wipe(left)">
                                          <p:cBhvr>
                                            <p:cTn id="315" dur="500"/>
                                            <p:tgtEl>
                                              <p:spTgt spid="126"/>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127"/>
                                            </p:tgtEl>
                                            <p:attrNameLst>
                                              <p:attrName>style.visibility</p:attrName>
                                            </p:attrNameLst>
                                          </p:cBhvr>
                                          <p:to>
                                            <p:strVal val="visible"/>
                                          </p:to>
                                        </p:set>
                                        <p:animEffect transition="in" filter="wipe(left)">
                                          <p:cBhvr>
                                            <p:cTn id="320" dur="500"/>
                                            <p:tgtEl>
                                              <p:spTgt spid="127"/>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130"/>
                                            </p:tgtEl>
                                            <p:attrNameLst>
                                              <p:attrName>style.visibility</p:attrName>
                                            </p:attrNameLst>
                                          </p:cBhvr>
                                          <p:to>
                                            <p:strVal val="visible"/>
                                          </p:to>
                                        </p:set>
                                        <p:animEffect transition="in" filter="wipe(left)">
                                          <p:cBhvr>
                                            <p:cTn id="325" dur="500"/>
                                            <p:tgtEl>
                                              <p:spTgt spid="130"/>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145"/>
                                            </p:tgtEl>
                                            <p:attrNameLst>
                                              <p:attrName>style.visibility</p:attrName>
                                            </p:attrNameLst>
                                          </p:cBhvr>
                                          <p:to>
                                            <p:strVal val="visible"/>
                                          </p:to>
                                        </p:set>
                                        <p:animEffect transition="in" filter="wipe(left)">
                                          <p:cBhvr>
                                            <p:cTn id="330" dur="500"/>
                                            <p:tgtEl>
                                              <p:spTgt spid="145"/>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nodeType="clickEffect">
                                      <p:stCondLst>
                                        <p:cond delay="0"/>
                                      </p:stCondLst>
                                      <p:childTnLst>
                                        <p:set>
                                          <p:cBhvr>
                                            <p:cTn id="334" dur="1" fill="hold">
                                              <p:stCondLst>
                                                <p:cond delay="0"/>
                                              </p:stCondLst>
                                            </p:cTn>
                                            <p:tgtEl>
                                              <p:spTgt spid="212"/>
                                            </p:tgtEl>
                                            <p:attrNameLst>
                                              <p:attrName>style.visibility</p:attrName>
                                            </p:attrNameLst>
                                          </p:cBhvr>
                                          <p:to>
                                            <p:strVal val="visible"/>
                                          </p:to>
                                        </p:set>
                                        <p:animEffect transition="in" filter="wipe(left)">
                                          <p:cBhvr>
                                            <p:cTn id="335" dur="500"/>
                                            <p:tgtEl>
                                              <p:spTgt spid="212"/>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nodeType="clickEffect">
                                      <p:stCondLst>
                                        <p:cond delay="0"/>
                                      </p:stCondLst>
                                      <p:childTnLst>
                                        <p:set>
                                          <p:cBhvr>
                                            <p:cTn id="339" dur="1" fill="hold">
                                              <p:stCondLst>
                                                <p:cond delay="0"/>
                                              </p:stCondLst>
                                            </p:cTn>
                                            <p:tgtEl>
                                              <p:spTgt spid="213"/>
                                            </p:tgtEl>
                                            <p:attrNameLst>
                                              <p:attrName>style.visibility</p:attrName>
                                            </p:attrNameLst>
                                          </p:cBhvr>
                                          <p:to>
                                            <p:strVal val="visible"/>
                                          </p:to>
                                        </p:set>
                                        <p:animEffect transition="in" filter="wipe(left)">
                                          <p:cBhvr>
                                            <p:cTn id="340" dur="500"/>
                                            <p:tgtEl>
                                              <p:spTgt spid="213"/>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nodeType="clickEffect">
                                      <p:stCondLst>
                                        <p:cond delay="0"/>
                                      </p:stCondLst>
                                      <p:childTnLst>
                                        <p:set>
                                          <p:cBhvr>
                                            <p:cTn id="344" dur="1" fill="hold">
                                              <p:stCondLst>
                                                <p:cond delay="0"/>
                                              </p:stCondLst>
                                            </p:cTn>
                                            <p:tgtEl>
                                              <p:spTgt spid="125"/>
                                            </p:tgtEl>
                                            <p:attrNameLst>
                                              <p:attrName>style.visibility</p:attrName>
                                            </p:attrNameLst>
                                          </p:cBhvr>
                                          <p:to>
                                            <p:strVal val="visible"/>
                                          </p:to>
                                        </p:set>
                                        <p:animEffect transition="in" filter="wipe(left)">
                                          <p:cBhvr>
                                            <p:cTn id="345" dur="500"/>
                                            <p:tgtEl>
                                              <p:spTgt spid="125"/>
                                            </p:tgtEl>
                                          </p:cBhvr>
                                        </p:animEffect>
                                      </p:childTnLst>
                                    </p:cTn>
                                  </p:par>
                                </p:childTnLst>
                              </p:cTn>
                            </p:par>
                          </p:childTnLst>
                        </p:cTn>
                      </p:par>
                      <p:par>
                        <p:cTn id="346" fill="hold">
                          <p:stCondLst>
                            <p:cond delay="indefinite"/>
                          </p:stCondLst>
                          <p:childTnLst>
                            <p:par>
                              <p:cTn id="347" fill="hold">
                                <p:stCondLst>
                                  <p:cond delay="0"/>
                                </p:stCondLst>
                                <p:childTnLst>
                                  <p:par>
                                    <p:cTn id="348" presetID="23" presetClass="entr" presetSubtype="16" fill="hold" grpId="0" nodeType="clickEffect">
                                      <p:stCondLst>
                                        <p:cond delay="0"/>
                                      </p:stCondLst>
                                      <p:childTnLst>
                                        <p:set>
                                          <p:cBhvr>
                                            <p:cTn id="349" dur="1" fill="hold">
                                              <p:stCondLst>
                                                <p:cond delay="0"/>
                                              </p:stCondLst>
                                            </p:cTn>
                                            <p:tgtEl>
                                              <p:spTgt spid="161"/>
                                            </p:tgtEl>
                                            <p:attrNameLst>
                                              <p:attrName>style.visibility</p:attrName>
                                            </p:attrNameLst>
                                          </p:cBhvr>
                                          <p:to>
                                            <p:strVal val="visible"/>
                                          </p:to>
                                        </p:set>
                                        <p:anim calcmode="lin" valueType="num">
                                          <p:cBhvr>
                                            <p:cTn id="350" dur="500" fill="hold"/>
                                            <p:tgtEl>
                                              <p:spTgt spid="161"/>
                                            </p:tgtEl>
                                            <p:attrNameLst>
                                              <p:attrName>ppt_w</p:attrName>
                                            </p:attrNameLst>
                                          </p:cBhvr>
                                          <p:tavLst>
                                            <p:tav tm="0">
                                              <p:val>
                                                <p:fltVal val="0"/>
                                              </p:val>
                                            </p:tav>
                                            <p:tav tm="100000">
                                              <p:val>
                                                <p:strVal val="#ppt_w"/>
                                              </p:val>
                                            </p:tav>
                                          </p:tavLst>
                                        </p:anim>
                                        <p:anim calcmode="lin" valueType="num">
                                          <p:cBhvr>
                                            <p:cTn id="351"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52" fill="hold">
                          <p:stCondLst>
                            <p:cond delay="indefinite"/>
                          </p:stCondLst>
                          <p:childTnLst>
                            <p:par>
                              <p:cTn id="353" fill="hold">
                                <p:stCondLst>
                                  <p:cond delay="0"/>
                                </p:stCondLst>
                                <p:childTnLst>
                                  <p:par>
                                    <p:cTn id="354" presetID="23" presetClass="entr" presetSubtype="16" fill="hold" grpId="0" nodeType="clickEffect">
                                      <p:stCondLst>
                                        <p:cond delay="0"/>
                                      </p:stCondLst>
                                      <p:childTnLst>
                                        <p:set>
                                          <p:cBhvr>
                                            <p:cTn id="355" dur="1" fill="hold">
                                              <p:stCondLst>
                                                <p:cond delay="0"/>
                                              </p:stCondLst>
                                            </p:cTn>
                                            <p:tgtEl>
                                              <p:spTgt spid="214"/>
                                            </p:tgtEl>
                                            <p:attrNameLst>
                                              <p:attrName>style.visibility</p:attrName>
                                            </p:attrNameLst>
                                          </p:cBhvr>
                                          <p:to>
                                            <p:strVal val="visible"/>
                                          </p:to>
                                        </p:set>
                                        <p:anim calcmode="lin" valueType="num">
                                          <p:cBhvr>
                                            <p:cTn id="356" dur="500" fill="hold"/>
                                            <p:tgtEl>
                                              <p:spTgt spid="214"/>
                                            </p:tgtEl>
                                            <p:attrNameLst>
                                              <p:attrName>ppt_w</p:attrName>
                                            </p:attrNameLst>
                                          </p:cBhvr>
                                          <p:tavLst>
                                            <p:tav tm="0">
                                              <p:val>
                                                <p:fltVal val="0"/>
                                              </p:val>
                                            </p:tav>
                                            <p:tav tm="100000">
                                              <p:val>
                                                <p:strVal val="#ppt_w"/>
                                              </p:val>
                                            </p:tav>
                                          </p:tavLst>
                                        </p:anim>
                                        <p:anim calcmode="lin" valueType="num">
                                          <p:cBhvr>
                                            <p:cTn id="357" dur="500" fill="hold"/>
                                            <p:tgtEl>
                                              <p:spTgt spid="214"/>
                                            </p:tgtEl>
                                            <p:attrNameLst>
                                              <p:attrName>ppt_h</p:attrName>
                                            </p:attrNameLst>
                                          </p:cBhvr>
                                          <p:tavLst>
                                            <p:tav tm="0">
                                              <p:val>
                                                <p:fltVal val="0"/>
                                              </p:val>
                                            </p:tav>
                                            <p:tav tm="100000">
                                              <p:val>
                                                <p:strVal val="#ppt_h"/>
                                              </p:val>
                                            </p:tav>
                                          </p:tavLst>
                                        </p:anim>
                                      </p:childTnLst>
                                    </p:cTn>
                                  </p:par>
                                </p:childTnLst>
                              </p:cTn>
                            </p:par>
                          </p:childTnLst>
                        </p:cTn>
                      </p:par>
                      <p:par>
                        <p:cTn id="358" fill="hold">
                          <p:stCondLst>
                            <p:cond delay="indefinite"/>
                          </p:stCondLst>
                          <p:childTnLst>
                            <p:par>
                              <p:cTn id="359" fill="hold">
                                <p:stCondLst>
                                  <p:cond delay="0"/>
                                </p:stCondLst>
                                <p:childTnLst>
                                  <p:par>
                                    <p:cTn id="360" presetID="23" presetClass="entr" presetSubtype="16" fill="hold" grpId="0" nodeType="clickEffect">
                                      <p:stCondLst>
                                        <p:cond delay="0"/>
                                      </p:stCondLst>
                                      <p:childTnLst>
                                        <p:set>
                                          <p:cBhvr>
                                            <p:cTn id="361" dur="1" fill="hold">
                                              <p:stCondLst>
                                                <p:cond delay="0"/>
                                              </p:stCondLst>
                                            </p:cTn>
                                            <p:tgtEl>
                                              <p:spTgt spid="215"/>
                                            </p:tgtEl>
                                            <p:attrNameLst>
                                              <p:attrName>style.visibility</p:attrName>
                                            </p:attrNameLst>
                                          </p:cBhvr>
                                          <p:to>
                                            <p:strVal val="visible"/>
                                          </p:to>
                                        </p:set>
                                        <p:anim calcmode="lin" valueType="num">
                                          <p:cBhvr>
                                            <p:cTn id="362" dur="500" fill="hold"/>
                                            <p:tgtEl>
                                              <p:spTgt spid="215"/>
                                            </p:tgtEl>
                                            <p:attrNameLst>
                                              <p:attrName>ppt_w</p:attrName>
                                            </p:attrNameLst>
                                          </p:cBhvr>
                                          <p:tavLst>
                                            <p:tav tm="0">
                                              <p:val>
                                                <p:fltVal val="0"/>
                                              </p:val>
                                            </p:tav>
                                            <p:tav tm="100000">
                                              <p:val>
                                                <p:strVal val="#ppt_w"/>
                                              </p:val>
                                            </p:tav>
                                          </p:tavLst>
                                        </p:anim>
                                        <p:anim calcmode="lin" valueType="num">
                                          <p:cBhvr>
                                            <p:cTn id="363" dur="500" fill="hold"/>
                                            <p:tgtEl>
                                              <p:spTgt spid="215"/>
                                            </p:tgtEl>
                                            <p:attrNameLst>
                                              <p:attrName>ppt_h</p:attrName>
                                            </p:attrNameLst>
                                          </p:cBhvr>
                                          <p:tavLst>
                                            <p:tav tm="0">
                                              <p:val>
                                                <p:fltVal val="0"/>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46"/>
                                            </p:tgtEl>
                                            <p:attrNameLst>
                                              <p:attrName>style.visibility</p:attrName>
                                            </p:attrNameLst>
                                          </p:cBhvr>
                                          <p:to>
                                            <p:strVal val="visible"/>
                                          </p:to>
                                        </p:set>
                                        <p:animEffect transition="in" filter="wipe(left)">
                                          <p:cBhvr>
                                            <p:cTn id="368" dur="500"/>
                                            <p:tgtEl>
                                              <p:spTgt spid="146"/>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47"/>
                                            </p:tgtEl>
                                            <p:attrNameLst>
                                              <p:attrName>style.visibility</p:attrName>
                                            </p:attrNameLst>
                                          </p:cBhvr>
                                          <p:to>
                                            <p:strVal val="visible"/>
                                          </p:to>
                                        </p:set>
                                        <p:animEffect transition="in" filter="wipe(left)">
                                          <p:cBhvr>
                                            <p:cTn id="373" dur="500"/>
                                            <p:tgtEl>
                                              <p:spTgt spid="147"/>
                                            </p:tgtEl>
                                          </p:cBhvr>
                                        </p:animEffect>
                                      </p:childTnLst>
                                    </p:cTn>
                                  </p:par>
                                  <p:par>
                                    <p:cTn id="374" presetID="10" presetClass="exit" presetSubtype="0" fill="hold" nodeType="withEffect">
                                      <p:stCondLst>
                                        <p:cond delay="0"/>
                                      </p:stCondLst>
                                      <p:childTnLst>
                                        <p:animEffect transition="out" filter="fade">
                                          <p:cBhvr>
                                            <p:cTn id="375" dur="500"/>
                                            <p:tgtEl>
                                              <p:spTgt spid="212"/>
                                            </p:tgtEl>
                                          </p:cBhvr>
                                        </p:animEffect>
                                        <p:set>
                                          <p:cBhvr>
                                            <p:cTn id="376" dur="1" fill="hold">
                                              <p:stCondLst>
                                                <p:cond delay="499"/>
                                              </p:stCondLst>
                                            </p:cTn>
                                            <p:tgtEl>
                                              <p:spTgt spid="212"/>
                                            </p:tgtEl>
                                            <p:attrNameLst>
                                              <p:attrName>style.visibility</p:attrName>
                                            </p:attrNameLst>
                                          </p:cBhvr>
                                          <p:to>
                                            <p:strVal val="hidden"/>
                                          </p:to>
                                        </p:set>
                                      </p:childTnLst>
                                    </p:cTn>
                                  </p:par>
                                  <p:par>
                                    <p:cTn id="377" presetID="10" presetClass="exit" presetSubtype="0" fill="hold" nodeType="withEffect">
                                      <p:stCondLst>
                                        <p:cond delay="0"/>
                                      </p:stCondLst>
                                      <p:childTnLst>
                                        <p:animEffect transition="out" filter="fade">
                                          <p:cBhvr>
                                            <p:cTn id="378" dur="500"/>
                                            <p:tgtEl>
                                              <p:spTgt spid="213"/>
                                            </p:tgtEl>
                                          </p:cBhvr>
                                        </p:animEffect>
                                        <p:set>
                                          <p:cBhvr>
                                            <p:cTn id="379" dur="1" fill="hold">
                                              <p:stCondLst>
                                                <p:cond delay="499"/>
                                              </p:stCondLst>
                                            </p:cTn>
                                            <p:tgtEl>
                                              <p:spTgt spid="213"/>
                                            </p:tgtEl>
                                            <p:attrNameLst>
                                              <p:attrName>style.visibility</p:attrName>
                                            </p:attrNameLst>
                                          </p:cBhvr>
                                          <p:to>
                                            <p:strVal val="hidden"/>
                                          </p:to>
                                        </p:set>
                                      </p:childTnLst>
                                    </p:cTn>
                                  </p:par>
                                  <p:par>
                                    <p:cTn id="380" presetID="10" presetClass="exit" presetSubtype="0" fill="hold" nodeType="withEffect">
                                      <p:stCondLst>
                                        <p:cond delay="0"/>
                                      </p:stCondLst>
                                      <p:childTnLst>
                                        <p:animEffect transition="out" filter="fade">
                                          <p:cBhvr>
                                            <p:cTn id="381" dur="500"/>
                                            <p:tgtEl>
                                              <p:spTgt spid="125"/>
                                            </p:tgtEl>
                                          </p:cBhvr>
                                        </p:animEffect>
                                        <p:set>
                                          <p:cBhvr>
                                            <p:cTn id="382" dur="1" fill="hold">
                                              <p:stCondLst>
                                                <p:cond delay="499"/>
                                              </p:stCondLst>
                                            </p:cTn>
                                            <p:tgtEl>
                                              <p:spTgt spid="125"/>
                                            </p:tgtEl>
                                            <p:attrNameLst>
                                              <p:attrName>style.visibility</p:attrName>
                                            </p:attrNameLst>
                                          </p:cBhvr>
                                          <p:to>
                                            <p:strVal val="hidden"/>
                                          </p:to>
                                        </p:set>
                                      </p:childTnLst>
                                    </p:cTn>
                                  </p:par>
                                  <p:par>
                                    <p:cTn id="383" presetID="10" presetClass="exit" presetSubtype="0" fill="hold" grpId="1" nodeType="withEffect">
                                      <p:stCondLst>
                                        <p:cond delay="0"/>
                                      </p:stCondLst>
                                      <p:childTnLst>
                                        <p:animEffect transition="out" filter="fade">
                                          <p:cBhvr>
                                            <p:cTn id="384" dur="500"/>
                                            <p:tgtEl>
                                              <p:spTgt spid="214"/>
                                            </p:tgtEl>
                                          </p:cBhvr>
                                        </p:animEffect>
                                        <p:set>
                                          <p:cBhvr>
                                            <p:cTn id="385" dur="1" fill="hold">
                                              <p:stCondLst>
                                                <p:cond delay="499"/>
                                              </p:stCondLst>
                                            </p:cTn>
                                            <p:tgtEl>
                                              <p:spTgt spid="214"/>
                                            </p:tgtEl>
                                            <p:attrNameLst>
                                              <p:attrName>style.visibility</p:attrName>
                                            </p:attrNameLst>
                                          </p:cBhvr>
                                          <p:to>
                                            <p:strVal val="hidden"/>
                                          </p:to>
                                        </p:set>
                                      </p:childTnLst>
                                    </p:cTn>
                                  </p:par>
                                  <p:par>
                                    <p:cTn id="386" presetID="10" presetClass="exit" presetSubtype="0" fill="hold" grpId="1" nodeType="withEffect">
                                      <p:stCondLst>
                                        <p:cond delay="0"/>
                                      </p:stCondLst>
                                      <p:childTnLst>
                                        <p:animEffect transition="out" filter="fade">
                                          <p:cBhvr>
                                            <p:cTn id="387" dur="500"/>
                                            <p:tgtEl>
                                              <p:spTgt spid="215"/>
                                            </p:tgtEl>
                                          </p:cBhvr>
                                        </p:animEffect>
                                        <p:set>
                                          <p:cBhvr>
                                            <p:cTn id="388" dur="1" fill="hold">
                                              <p:stCondLst>
                                                <p:cond delay="499"/>
                                              </p:stCondLst>
                                            </p:cTn>
                                            <p:tgtEl>
                                              <p:spTgt spid="215"/>
                                            </p:tgtEl>
                                            <p:attrNameLst>
                                              <p:attrName>style.visibility</p:attrName>
                                            </p:attrNameLst>
                                          </p:cBhvr>
                                          <p:to>
                                            <p:strVal val="hidden"/>
                                          </p:to>
                                        </p:set>
                                      </p:childTnLst>
                                    </p:cTn>
                                  </p:par>
                                  <p:par>
                                    <p:cTn id="389" presetID="10" presetClass="exit" presetSubtype="0" fill="hold" grpId="1" nodeType="withEffect">
                                      <p:stCondLst>
                                        <p:cond delay="0"/>
                                      </p:stCondLst>
                                      <p:childTnLst>
                                        <p:animEffect transition="out" filter="fade">
                                          <p:cBhvr>
                                            <p:cTn id="390" dur="500"/>
                                            <p:tgtEl>
                                              <p:spTgt spid="161"/>
                                            </p:tgtEl>
                                          </p:cBhvr>
                                        </p:animEffect>
                                        <p:set>
                                          <p:cBhvr>
                                            <p:cTn id="391" dur="1" fill="hold">
                                              <p:stCondLst>
                                                <p:cond delay="499"/>
                                              </p:stCondLst>
                                            </p:cTn>
                                            <p:tgtEl>
                                              <p:spTgt spid="161"/>
                                            </p:tgtEl>
                                            <p:attrNameLst>
                                              <p:attrName>style.visibility</p:attrName>
                                            </p:attrNameLst>
                                          </p:cBhvr>
                                          <p:to>
                                            <p:strVal val="hidden"/>
                                          </p:to>
                                        </p:se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152"/>
                                            </p:tgtEl>
                                            <p:attrNameLst>
                                              <p:attrName>style.visibility</p:attrName>
                                            </p:attrNameLst>
                                          </p:cBhvr>
                                          <p:to>
                                            <p:strVal val="visible"/>
                                          </p:to>
                                        </p:set>
                                        <p:animEffect transition="in" filter="wipe(left)">
                                          <p:cBhvr>
                                            <p:cTn id="396" dur="500"/>
                                            <p:tgtEl>
                                              <p:spTgt spid="152"/>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153"/>
                                            </p:tgtEl>
                                            <p:attrNameLst>
                                              <p:attrName>style.visibility</p:attrName>
                                            </p:attrNameLst>
                                          </p:cBhvr>
                                          <p:to>
                                            <p:strVal val="visible"/>
                                          </p:to>
                                        </p:set>
                                        <p:animEffect transition="in" filter="wipe(left)">
                                          <p:cBhvr>
                                            <p:cTn id="401" dur="500"/>
                                            <p:tgtEl>
                                              <p:spTgt spid="153"/>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155"/>
                                            </p:tgtEl>
                                            <p:attrNameLst>
                                              <p:attrName>style.visibility</p:attrName>
                                            </p:attrNameLst>
                                          </p:cBhvr>
                                          <p:to>
                                            <p:strVal val="visible"/>
                                          </p:to>
                                        </p:set>
                                        <p:animEffect transition="in" filter="wipe(left)">
                                          <p:cBhvr>
                                            <p:cTn id="406" dur="500"/>
                                            <p:tgtEl>
                                              <p:spTgt spid="155"/>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156"/>
                                            </p:tgtEl>
                                            <p:attrNameLst>
                                              <p:attrName>style.visibility</p:attrName>
                                            </p:attrNameLst>
                                          </p:cBhvr>
                                          <p:to>
                                            <p:strVal val="visible"/>
                                          </p:to>
                                        </p:set>
                                        <p:animEffect transition="in" filter="wipe(left)">
                                          <p:cBhvr>
                                            <p:cTn id="411" dur="500"/>
                                            <p:tgtEl>
                                              <p:spTgt spid="156"/>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158"/>
                                            </p:tgtEl>
                                            <p:attrNameLst>
                                              <p:attrName>style.visibility</p:attrName>
                                            </p:attrNameLst>
                                          </p:cBhvr>
                                          <p:to>
                                            <p:strVal val="visible"/>
                                          </p:to>
                                        </p:set>
                                        <p:animEffect transition="in" filter="wipe(left)">
                                          <p:cBhvr>
                                            <p:cTn id="416" dur="500"/>
                                            <p:tgtEl>
                                              <p:spTgt spid="158"/>
                                            </p:tgtEl>
                                          </p:cBhvr>
                                        </p:animEffect>
                                      </p:childTnLst>
                                    </p:cTn>
                                  </p:par>
                                </p:childTnLst>
                              </p:cTn>
                            </p:par>
                          </p:childTnLst>
                        </p:cTn>
                      </p:par>
                      <p:par>
                        <p:cTn id="417" fill="hold">
                          <p:stCondLst>
                            <p:cond delay="indefinite"/>
                          </p:stCondLst>
                          <p:childTnLst>
                            <p:par>
                              <p:cTn id="418" fill="hold">
                                <p:stCondLst>
                                  <p:cond delay="0"/>
                                </p:stCondLst>
                                <p:childTnLst>
                                  <p:par>
                                    <p:cTn id="419" presetID="22" presetClass="entr" presetSubtype="8" fill="hold" grpId="0" nodeType="clickEffect">
                                      <p:stCondLst>
                                        <p:cond delay="0"/>
                                      </p:stCondLst>
                                      <p:childTnLst>
                                        <p:set>
                                          <p:cBhvr>
                                            <p:cTn id="420" dur="1" fill="hold">
                                              <p:stCondLst>
                                                <p:cond delay="0"/>
                                              </p:stCondLst>
                                            </p:cTn>
                                            <p:tgtEl>
                                              <p:spTgt spid="159"/>
                                            </p:tgtEl>
                                            <p:attrNameLst>
                                              <p:attrName>style.visibility</p:attrName>
                                            </p:attrNameLst>
                                          </p:cBhvr>
                                          <p:to>
                                            <p:strVal val="visible"/>
                                          </p:to>
                                        </p:set>
                                        <p:animEffect transition="in" filter="wipe(left)">
                                          <p:cBhvr>
                                            <p:cTn id="421" dur="500"/>
                                            <p:tgtEl>
                                              <p:spTgt spid="159"/>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8" fill="hold" grpId="0" nodeType="clickEffect">
                                      <p:stCondLst>
                                        <p:cond delay="0"/>
                                      </p:stCondLst>
                                      <p:childTnLst>
                                        <p:set>
                                          <p:cBhvr>
                                            <p:cTn id="425" dur="1" fill="hold">
                                              <p:stCondLst>
                                                <p:cond delay="0"/>
                                              </p:stCondLst>
                                            </p:cTn>
                                            <p:tgtEl>
                                              <p:spTgt spid="160"/>
                                            </p:tgtEl>
                                            <p:attrNameLst>
                                              <p:attrName>style.visibility</p:attrName>
                                            </p:attrNameLst>
                                          </p:cBhvr>
                                          <p:to>
                                            <p:strVal val="visible"/>
                                          </p:to>
                                        </p:set>
                                        <p:animEffect transition="in" filter="wipe(left)">
                                          <p:cBhvr>
                                            <p:cTn id="426" dur="500"/>
                                            <p:tgtEl>
                                              <p:spTgt spid="160"/>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205"/>
                                            </p:tgtEl>
                                            <p:attrNameLst>
                                              <p:attrName>style.visibility</p:attrName>
                                            </p:attrNameLst>
                                          </p:cBhvr>
                                          <p:to>
                                            <p:strVal val="visible"/>
                                          </p:to>
                                        </p:set>
                                        <p:animEffect transition="in" filter="wipe(left)">
                                          <p:cBhvr>
                                            <p:cTn id="431" dur="500"/>
                                            <p:tgtEl>
                                              <p:spTgt spid="205"/>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ntr" presetSubtype="8" fill="hold" grpId="0" nodeType="clickEffect">
                                      <p:stCondLst>
                                        <p:cond delay="0"/>
                                      </p:stCondLst>
                                      <p:childTnLst>
                                        <p:set>
                                          <p:cBhvr>
                                            <p:cTn id="435" dur="1" fill="hold">
                                              <p:stCondLst>
                                                <p:cond delay="0"/>
                                              </p:stCondLst>
                                            </p:cTn>
                                            <p:tgtEl>
                                              <p:spTgt spid="206"/>
                                            </p:tgtEl>
                                            <p:attrNameLst>
                                              <p:attrName>style.visibility</p:attrName>
                                            </p:attrNameLst>
                                          </p:cBhvr>
                                          <p:to>
                                            <p:strVal val="visible"/>
                                          </p:to>
                                        </p:set>
                                        <p:animEffect transition="in" filter="wipe(left)">
                                          <p:cBhvr>
                                            <p:cTn id="436" dur="500"/>
                                            <p:tgtEl>
                                              <p:spTgt spid="206"/>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grpId="0" nodeType="clickEffect">
                                      <p:stCondLst>
                                        <p:cond delay="0"/>
                                      </p:stCondLst>
                                      <p:childTnLst>
                                        <p:set>
                                          <p:cBhvr>
                                            <p:cTn id="440" dur="1" fill="hold">
                                              <p:stCondLst>
                                                <p:cond delay="0"/>
                                              </p:stCondLst>
                                            </p:cTn>
                                            <p:tgtEl>
                                              <p:spTgt spid="207"/>
                                            </p:tgtEl>
                                            <p:attrNameLst>
                                              <p:attrName>style.visibility</p:attrName>
                                            </p:attrNameLst>
                                          </p:cBhvr>
                                          <p:to>
                                            <p:strVal val="visible"/>
                                          </p:to>
                                        </p:set>
                                        <p:animEffect transition="in" filter="wipe(left)">
                                          <p:cBhvr>
                                            <p:cTn id="441" dur="500"/>
                                            <p:tgtEl>
                                              <p:spTgt spid="207"/>
                                            </p:tgtEl>
                                          </p:cBhvr>
                                        </p:animEffect>
                                      </p:childTnLst>
                                    </p:cTn>
                                  </p:par>
                                </p:childTnLst>
                              </p:cTn>
                            </p:par>
                          </p:childTnLst>
                        </p:cTn>
                      </p:par>
                      <p:par>
                        <p:cTn id="442" fill="hold">
                          <p:stCondLst>
                            <p:cond delay="indefinite"/>
                          </p:stCondLst>
                          <p:childTnLst>
                            <p:par>
                              <p:cTn id="443" fill="hold">
                                <p:stCondLst>
                                  <p:cond delay="0"/>
                                </p:stCondLst>
                                <p:childTnLst>
                                  <p:par>
                                    <p:cTn id="444" presetID="22" presetClass="entr" presetSubtype="8" fill="hold" grpId="0" nodeType="clickEffect">
                                      <p:stCondLst>
                                        <p:cond delay="0"/>
                                      </p:stCondLst>
                                      <p:childTnLst>
                                        <p:set>
                                          <p:cBhvr>
                                            <p:cTn id="445" dur="1" fill="hold">
                                              <p:stCondLst>
                                                <p:cond delay="0"/>
                                              </p:stCondLst>
                                            </p:cTn>
                                            <p:tgtEl>
                                              <p:spTgt spid="208"/>
                                            </p:tgtEl>
                                            <p:attrNameLst>
                                              <p:attrName>style.visibility</p:attrName>
                                            </p:attrNameLst>
                                          </p:cBhvr>
                                          <p:to>
                                            <p:strVal val="visible"/>
                                          </p:to>
                                        </p:set>
                                        <p:animEffect transition="in" filter="wipe(left)">
                                          <p:cBhvr>
                                            <p:cTn id="446" dur="500"/>
                                            <p:tgtEl>
                                              <p:spTgt spid="208"/>
                                            </p:tgtEl>
                                          </p:cBhvr>
                                        </p:animEffect>
                                      </p:childTnLst>
                                    </p:cTn>
                                  </p:par>
                                </p:childTnLst>
                              </p:cTn>
                            </p:par>
                          </p:childTnLst>
                        </p:cTn>
                      </p:par>
                      <p:par>
                        <p:cTn id="447" fill="hold">
                          <p:stCondLst>
                            <p:cond delay="indefinite"/>
                          </p:stCondLst>
                          <p:childTnLst>
                            <p:par>
                              <p:cTn id="448" fill="hold">
                                <p:stCondLst>
                                  <p:cond delay="0"/>
                                </p:stCondLst>
                                <p:childTnLst>
                                  <p:par>
                                    <p:cTn id="449" presetID="22" presetClass="entr" presetSubtype="8" fill="hold" grpId="0" nodeType="clickEffect">
                                      <p:stCondLst>
                                        <p:cond delay="0"/>
                                      </p:stCondLst>
                                      <p:childTnLst>
                                        <p:set>
                                          <p:cBhvr>
                                            <p:cTn id="450" dur="1" fill="hold">
                                              <p:stCondLst>
                                                <p:cond delay="0"/>
                                              </p:stCondLst>
                                            </p:cTn>
                                            <p:tgtEl>
                                              <p:spTgt spid="210"/>
                                            </p:tgtEl>
                                            <p:attrNameLst>
                                              <p:attrName>style.visibility</p:attrName>
                                            </p:attrNameLst>
                                          </p:cBhvr>
                                          <p:to>
                                            <p:strVal val="visible"/>
                                          </p:to>
                                        </p:set>
                                        <p:animEffect transition="in" filter="wipe(left)">
                                          <p:cBhvr>
                                            <p:cTn id="451" dur="500"/>
                                            <p:tgtEl>
                                              <p:spTgt spid="210"/>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grpId="0" nodeType="clickEffect">
                                      <p:stCondLst>
                                        <p:cond delay="0"/>
                                      </p:stCondLst>
                                      <p:childTnLst>
                                        <p:set>
                                          <p:cBhvr>
                                            <p:cTn id="455" dur="1" fill="hold">
                                              <p:stCondLst>
                                                <p:cond delay="0"/>
                                              </p:stCondLst>
                                            </p:cTn>
                                            <p:tgtEl>
                                              <p:spTgt spid="209"/>
                                            </p:tgtEl>
                                            <p:attrNameLst>
                                              <p:attrName>style.visibility</p:attrName>
                                            </p:attrNameLst>
                                          </p:cBhvr>
                                          <p:to>
                                            <p:strVal val="visible"/>
                                          </p:to>
                                        </p:set>
                                        <p:animEffect transition="in" filter="wipe(left)">
                                          <p:cBhvr>
                                            <p:cTn id="456" dur="500"/>
                                            <p:tgtEl>
                                              <p:spTgt spid="209"/>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211"/>
                                            </p:tgtEl>
                                            <p:attrNameLst>
                                              <p:attrName>style.visibility</p:attrName>
                                            </p:attrNameLst>
                                          </p:cBhvr>
                                          <p:to>
                                            <p:strVal val="visible"/>
                                          </p:to>
                                        </p:set>
                                        <p:animEffect transition="in" filter="wipe(left)">
                                          <p:cBhvr>
                                            <p:cTn id="461"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4" grpId="0" animBg="1"/>
          <p:bldP spid="128" grpId="0"/>
          <p:bldP spid="54" grpId="0"/>
          <p:bldP spid="59" grpId="0"/>
          <p:bldP spid="59" grpId="1"/>
          <p:bldP spid="60" grpId="0"/>
          <p:bldP spid="60" grpId="1"/>
          <p:bldP spid="61" grpId="0"/>
          <p:bldP spid="61" grpId="1"/>
          <p:bldP spid="62" grpId="0"/>
          <p:bldP spid="62" grpId="1"/>
          <p:bldP spid="63" grpId="0"/>
          <p:bldP spid="63" grpId="1"/>
          <p:bldP spid="65" grpId="0"/>
          <p:bldP spid="65" grpId="1"/>
          <p:bldP spid="67" grpId="0"/>
          <p:bldP spid="67" grpId="1"/>
          <p:bldP spid="71" grpId="0"/>
          <p:bldP spid="73" grpId="0"/>
          <p:bldP spid="131" grpId="0"/>
          <p:bldP spid="136" grpId="0"/>
          <p:bldP spid="136" grpId="1"/>
          <p:bldP spid="137" grpId="0"/>
          <p:bldP spid="137" grpId="1"/>
          <p:bldP spid="138" grpId="0"/>
          <p:bldP spid="138" grpId="1"/>
          <p:bldP spid="139" grpId="0"/>
          <p:bldP spid="139" grpId="1"/>
          <p:bldP spid="140" grpId="0"/>
          <p:bldP spid="140" grpId="1"/>
          <p:bldP spid="148" grpId="0"/>
          <p:bldP spid="150" grpId="0"/>
          <p:bldP spid="151" grpId="0"/>
          <p:bldP spid="161" grpId="0" animBg="1"/>
          <p:bldP spid="161" grpId="1" animBg="1"/>
          <p:bldP spid="72" grpId="0"/>
          <p:bldP spid="102" grpId="0"/>
          <p:bldP spid="107" grpId="0"/>
          <p:bldP spid="107" grpId="1"/>
          <p:bldP spid="108" grpId="0"/>
          <p:bldP spid="108" grpId="1"/>
          <p:bldP spid="109" grpId="0"/>
          <p:bldP spid="109" grpId="1"/>
          <p:bldP spid="110" grpId="0"/>
          <p:bldP spid="110" grpId="1"/>
          <p:bldP spid="111" grpId="0"/>
          <p:bldP spid="111" grpId="1"/>
          <p:bldP spid="113" grpId="0"/>
          <p:bldP spid="115" grpId="0"/>
          <p:bldP spid="116" grpId="0"/>
          <p:bldP spid="126" grpId="0"/>
          <p:bldP spid="127" grpId="0"/>
          <p:bldP spid="130" grpId="0"/>
          <p:bldP spid="145" grpId="0"/>
          <p:bldP spid="146" grpId="0"/>
          <p:bldP spid="147" grpId="0"/>
          <p:bldP spid="152" grpId="0"/>
          <p:bldP spid="153" grpId="0"/>
          <p:bldP spid="155" grpId="0"/>
          <p:bldP spid="156" grpId="0"/>
          <p:bldP spid="158" grpId="0"/>
          <p:bldP spid="159" grpId="0"/>
          <p:bldP spid="160" grpId="0"/>
          <p:bldP spid="205" grpId="0"/>
          <p:bldP spid="206" grpId="0"/>
          <p:bldP spid="207" grpId="0"/>
          <p:bldP spid="208" grpId="0"/>
          <p:bldP spid="209" grpId="0"/>
          <p:bldP spid="210" grpId="0"/>
          <p:bldP spid="211" grpId="0"/>
          <p:bldP spid="214" grpId="0" animBg="1"/>
          <p:bldP spid="214" grpId="1" animBg="1"/>
          <p:bldP spid="215" grpId="0" animBg="1"/>
          <p:bldP spid="215" grpId="1" animBg="1"/>
          <p:bldP spid="74" grpId="0"/>
          <p:bldP spid="149" grpId="0"/>
          <p:bldP spid="11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016198"/>
            <a:ext cx="6813577" cy="3624734"/>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010358"/>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65207" y="563841"/>
            <a:ext cx="6699081" cy="302290"/>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185163" y="450307"/>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755577" y="561315"/>
            <a:ext cx="3168352" cy="307799"/>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Given that HCF (306, 657) = 9,</a:t>
            </a:r>
          </a:p>
        </p:txBody>
      </p:sp>
      <p:sp>
        <p:nvSpPr>
          <p:cNvPr id="124" name="TextBox 123"/>
          <p:cNvSpPr txBox="1"/>
          <p:nvPr/>
        </p:nvSpPr>
        <p:spPr>
          <a:xfrm>
            <a:off x="179512" y="521670"/>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Q.4</a:t>
            </a:r>
            <a:endParaRPr lang="en-US" b="1" baseline="30000" dirty="0">
              <a:solidFill>
                <a:srgbClr val="FFFF00"/>
              </a:solidFill>
              <a:latin typeface="Arial Rounded MT Bold" pitchFamily="34" charset="0"/>
            </a:endParaRPr>
          </a:p>
        </p:txBody>
      </p:sp>
      <p:sp>
        <p:nvSpPr>
          <p:cNvPr id="79" name="Rectangle 78"/>
          <p:cNvSpPr/>
          <p:nvPr/>
        </p:nvSpPr>
        <p:spPr>
          <a:xfrm>
            <a:off x="3707904" y="561337"/>
            <a:ext cx="2042547" cy="307777"/>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find LCM (306, 657)</a:t>
            </a:r>
          </a:p>
        </p:txBody>
      </p:sp>
      <p:sp>
        <p:nvSpPr>
          <p:cNvPr id="81" name="Rectangle 80"/>
          <p:cNvSpPr/>
          <p:nvPr/>
        </p:nvSpPr>
        <p:spPr>
          <a:xfrm>
            <a:off x="1787266" y="1023510"/>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82" name="Rectangle 81"/>
          <p:cNvSpPr/>
          <p:nvPr/>
        </p:nvSpPr>
        <p:spPr>
          <a:xfrm>
            <a:off x="2320667" y="1023510"/>
            <a:ext cx="659155"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83" name="Rectangle 82"/>
          <p:cNvSpPr/>
          <p:nvPr/>
        </p:nvSpPr>
        <p:spPr>
          <a:xfrm>
            <a:off x="2930266" y="1023510"/>
            <a:ext cx="598241"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84" name="Rectangle 83"/>
          <p:cNvSpPr/>
          <p:nvPr/>
        </p:nvSpPr>
        <p:spPr>
          <a:xfrm>
            <a:off x="3539866" y="1023510"/>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85" name="Rectangle 84"/>
          <p:cNvSpPr/>
          <p:nvPr/>
        </p:nvSpPr>
        <p:spPr>
          <a:xfrm>
            <a:off x="3768466" y="1023510"/>
            <a:ext cx="303288" cy="307777"/>
          </a:xfrm>
          <a:prstGeom prst="rect">
            <a:avLst/>
          </a:prstGeom>
        </p:spPr>
        <p:txBody>
          <a:bodyPr wrap="none">
            <a:spAutoFit/>
          </a:bodyPr>
          <a:lstStyle/>
          <a:p>
            <a:r>
              <a:rPr lang="en-US" sz="1400" b="1" dirty="0">
                <a:solidFill>
                  <a:prstClr val="black"/>
                </a:solidFill>
                <a:latin typeface="Bookman Old Style" pitchFamily="18" charset="0"/>
              </a:rPr>
              <a:t>9</a:t>
            </a:r>
          </a:p>
        </p:txBody>
      </p:sp>
      <p:sp>
        <p:nvSpPr>
          <p:cNvPr id="86" name="Rectangle 85"/>
          <p:cNvSpPr/>
          <p:nvPr/>
        </p:nvSpPr>
        <p:spPr>
          <a:xfrm>
            <a:off x="971601" y="1304885"/>
            <a:ext cx="633507" cy="307777"/>
          </a:xfrm>
          <a:prstGeom prst="rect">
            <a:avLst/>
          </a:prstGeom>
        </p:spPr>
        <p:txBody>
          <a:bodyPr wrap="none">
            <a:spAutoFit/>
          </a:bodyPr>
          <a:lstStyle/>
          <a:p>
            <a:r>
              <a:rPr lang="en-US" sz="1400" b="1" dirty="0">
                <a:solidFill>
                  <a:prstClr val="black"/>
                </a:solidFill>
                <a:latin typeface="Bookman Old Style" pitchFamily="18" charset="0"/>
              </a:rPr>
              <a:t>Now,</a:t>
            </a:r>
          </a:p>
        </p:txBody>
      </p:sp>
      <p:sp>
        <p:nvSpPr>
          <p:cNvPr id="87" name="Rectangle 86"/>
          <p:cNvSpPr/>
          <p:nvPr/>
        </p:nvSpPr>
        <p:spPr>
          <a:xfrm>
            <a:off x="1581200" y="1304885"/>
            <a:ext cx="587020" cy="307777"/>
          </a:xfrm>
          <a:prstGeom prst="rect">
            <a:avLst/>
          </a:prstGeom>
        </p:spPr>
        <p:txBody>
          <a:bodyPr wrap="none">
            <a:spAutoFit/>
          </a:bodyPr>
          <a:lstStyle/>
          <a:p>
            <a:r>
              <a:rPr lang="en-US" sz="1400" b="1" dirty="0">
                <a:solidFill>
                  <a:prstClr val="black"/>
                </a:solidFill>
                <a:latin typeface="Bookman Old Style" pitchFamily="18" charset="0"/>
              </a:rPr>
              <a:t>HCF</a:t>
            </a:r>
          </a:p>
        </p:txBody>
      </p:sp>
      <p:sp>
        <p:nvSpPr>
          <p:cNvPr id="88" name="Rectangle 87"/>
          <p:cNvSpPr/>
          <p:nvPr/>
        </p:nvSpPr>
        <p:spPr>
          <a:xfrm>
            <a:off x="2114601" y="1304885"/>
            <a:ext cx="659155"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89" name="Rectangle 88"/>
          <p:cNvSpPr/>
          <p:nvPr/>
        </p:nvSpPr>
        <p:spPr>
          <a:xfrm>
            <a:off x="2724200" y="1304885"/>
            <a:ext cx="598241"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90" name="Rectangle 89"/>
          <p:cNvSpPr/>
          <p:nvPr/>
        </p:nvSpPr>
        <p:spPr>
          <a:xfrm>
            <a:off x="3333800" y="1304885"/>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91" name="Rectangle 90"/>
          <p:cNvSpPr/>
          <p:nvPr/>
        </p:nvSpPr>
        <p:spPr>
          <a:xfrm>
            <a:off x="3566604" y="1304885"/>
            <a:ext cx="601447" cy="307777"/>
          </a:xfrm>
          <a:prstGeom prst="rect">
            <a:avLst/>
          </a:prstGeom>
        </p:spPr>
        <p:txBody>
          <a:bodyPr wrap="none">
            <a:spAutoFit/>
          </a:bodyPr>
          <a:lstStyle/>
          <a:p>
            <a:r>
              <a:rPr lang="en-US" sz="1400" b="1" dirty="0">
                <a:solidFill>
                  <a:prstClr val="black"/>
                </a:solidFill>
                <a:latin typeface="Bookman Old Style" pitchFamily="18" charset="0"/>
              </a:rPr>
              <a:t>LCM</a:t>
            </a:r>
          </a:p>
        </p:txBody>
      </p:sp>
      <p:sp>
        <p:nvSpPr>
          <p:cNvPr id="92" name="Rectangle 91"/>
          <p:cNvSpPr/>
          <p:nvPr/>
        </p:nvSpPr>
        <p:spPr>
          <a:xfrm>
            <a:off x="4100004" y="1304885"/>
            <a:ext cx="659155"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93" name="Rectangle 92"/>
          <p:cNvSpPr/>
          <p:nvPr/>
        </p:nvSpPr>
        <p:spPr>
          <a:xfrm>
            <a:off x="4709603" y="1304885"/>
            <a:ext cx="598241"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94" name="Rectangle 93"/>
          <p:cNvSpPr/>
          <p:nvPr/>
        </p:nvSpPr>
        <p:spPr>
          <a:xfrm>
            <a:off x="5533261" y="1304885"/>
            <a:ext cx="540533"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95" name="Rectangle 94"/>
          <p:cNvSpPr/>
          <p:nvPr/>
        </p:nvSpPr>
        <p:spPr>
          <a:xfrm>
            <a:off x="5297276" y="1304885"/>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96" name="Rectangle 95"/>
          <p:cNvSpPr/>
          <p:nvPr/>
        </p:nvSpPr>
        <p:spPr>
          <a:xfrm>
            <a:off x="6069729" y="1304885"/>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97" name="Rectangle 96"/>
          <p:cNvSpPr/>
          <p:nvPr/>
        </p:nvSpPr>
        <p:spPr>
          <a:xfrm>
            <a:off x="6302532" y="1304885"/>
            <a:ext cx="540533"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98" name="Rectangle 97"/>
          <p:cNvSpPr/>
          <p:nvPr/>
        </p:nvSpPr>
        <p:spPr>
          <a:xfrm>
            <a:off x="971600" y="1766460"/>
            <a:ext cx="340158" cy="307777"/>
          </a:xfrm>
          <a:prstGeom prst="rect">
            <a:avLst/>
          </a:prstGeom>
        </p:spPr>
        <p:txBody>
          <a:bodyPr wrap="none">
            <a:spAutoFit/>
          </a:bodyPr>
          <a:lstStyle/>
          <a:p>
            <a:r>
              <a:rPr lang="en-US" sz="1400" b="1" dirty="0">
                <a:solidFill>
                  <a:srgbClr val="000000"/>
                </a:solidFill>
                <a:latin typeface="Symbol"/>
              </a:rPr>
              <a:t>\</a:t>
            </a:r>
            <a:endParaRPr lang="en-US" sz="1400" b="1" dirty="0">
              <a:solidFill>
                <a:prstClr val="black"/>
              </a:solidFill>
            </a:endParaRPr>
          </a:p>
        </p:txBody>
      </p:sp>
      <p:sp>
        <p:nvSpPr>
          <p:cNvPr id="99" name="Rectangle 98"/>
          <p:cNvSpPr/>
          <p:nvPr/>
        </p:nvSpPr>
        <p:spPr>
          <a:xfrm>
            <a:off x="1428801" y="1766460"/>
            <a:ext cx="601447" cy="307777"/>
          </a:xfrm>
          <a:prstGeom prst="rect">
            <a:avLst/>
          </a:prstGeom>
        </p:spPr>
        <p:txBody>
          <a:bodyPr wrap="none">
            <a:spAutoFit/>
          </a:bodyPr>
          <a:lstStyle/>
          <a:p>
            <a:r>
              <a:rPr lang="en-US" sz="1400" b="1" dirty="0">
                <a:solidFill>
                  <a:prstClr val="black"/>
                </a:solidFill>
                <a:latin typeface="Bookman Old Style" pitchFamily="18" charset="0"/>
              </a:rPr>
              <a:t>LCM</a:t>
            </a:r>
          </a:p>
        </p:txBody>
      </p:sp>
      <p:sp>
        <p:nvSpPr>
          <p:cNvPr id="100" name="Rectangle 99"/>
          <p:cNvSpPr/>
          <p:nvPr/>
        </p:nvSpPr>
        <p:spPr>
          <a:xfrm>
            <a:off x="1962201" y="1766460"/>
            <a:ext cx="659155"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101" name="Rectangle 100"/>
          <p:cNvSpPr/>
          <p:nvPr/>
        </p:nvSpPr>
        <p:spPr>
          <a:xfrm>
            <a:off x="2571800" y="1766460"/>
            <a:ext cx="598241"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102" name="Rectangle 101"/>
          <p:cNvSpPr/>
          <p:nvPr/>
        </p:nvSpPr>
        <p:spPr>
          <a:xfrm>
            <a:off x="3146296" y="1766460"/>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03" name="Rectangle 102"/>
          <p:cNvSpPr/>
          <p:nvPr/>
        </p:nvSpPr>
        <p:spPr>
          <a:xfrm>
            <a:off x="3475861" y="1647785"/>
            <a:ext cx="540533" cy="307777"/>
          </a:xfrm>
          <a:prstGeom prst="rect">
            <a:avLst/>
          </a:prstGeom>
        </p:spPr>
        <p:txBody>
          <a:bodyPr wrap="none">
            <a:spAutoFit/>
          </a:bodyPr>
          <a:lstStyle/>
          <a:p>
            <a:r>
              <a:rPr lang="en-US" sz="1400" b="1" dirty="0">
                <a:solidFill>
                  <a:prstClr val="black"/>
                </a:solidFill>
                <a:latin typeface="Bookman Old Style" pitchFamily="18" charset="0"/>
              </a:rPr>
              <a:t>306</a:t>
            </a:r>
          </a:p>
        </p:txBody>
      </p:sp>
      <p:sp>
        <p:nvSpPr>
          <p:cNvPr id="104" name="Rectangle 103"/>
          <p:cNvSpPr/>
          <p:nvPr/>
        </p:nvSpPr>
        <p:spPr>
          <a:xfrm>
            <a:off x="3923928" y="1647785"/>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05" name="Rectangle 104"/>
          <p:cNvSpPr/>
          <p:nvPr/>
        </p:nvSpPr>
        <p:spPr>
          <a:xfrm>
            <a:off x="4156731" y="1647785"/>
            <a:ext cx="540533" cy="307777"/>
          </a:xfrm>
          <a:prstGeom prst="rect">
            <a:avLst/>
          </a:prstGeom>
        </p:spPr>
        <p:txBody>
          <a:bodyPr wrap="none">
            <a:spAutoFit/>
          </a:bodyPr>
          <a:lstStyle/>
          <a:p>
            <a:r>
              <a:rPr lang="en-US" sz="1400" b="1" dirty="0">
                <a:solidFill>
                  <a:prstClr val="black"/>
                </a:solidFill>
                <a:latin typeface="Bookman Old Style" pitchFamily="18" charset="0"/>
              </a:rPr>
              <a:t>657</a:t>
            </a:r>
          </a:p>
        </p:txBody>
      </p:sp>
      <p:cxnSp>
        <p:nvCxnSpPr>
          <p:cNvPr id="106" name="Straight Connector 105"/>
          <p:cNvCxnSpPr/>
          <p:nvPr/>
        </p:nvCxnSpPr>
        <p:spPr>
          <a:xfrm>
            <a:off x="3573936" y="1923046"/>
            <a:ext cx="1030504" cy="1191"/>
          </a:xfrm>
          <a:prstGeom prst="line">
            <a:avLst/>
          </a:prstGeom>
          <a:ln w="12700">
            <a:solidFill>
              <a:schemeClr val="tx1"/>
            </a:solidFill>
          </a:ln>
        </p:spPr>
        <p:style>
          <a:lnRef idx="3">
            <a:schemeClr val="accent5"/>
          </a:lnRef>
          <a:fillRef idx="0">
            <a:schemeClr val="accent5"/>
          </a:fillRef>
          <a:effectRef idx="2">
            <a:schemeClr val="accent5"/>
          </a:effectRef>
          <a:fontRef idx="minor">
            <a:schemeClr val="tx1"/>
          </a:fontRef>
        </p:style>
      </p:cxnSp>
      <p:sp>
        <p:nvSpPr>
          <p:cNvPr id="107" name="Rectangle 106"/>
          <p:cNvSpPr/>
          <p:nvPr/>
        </p:nvSpPr>
        <p:spPr>
          <a:xfrm>
            <a:off x="3997066" y="1887243"/>
            <a:ext cx="303288" cy="307777"/>
          </a:xfrm>
          <a:prstGeom prst="rect">
            <a:avLst/>
          </a:prstGeom>
        </p:spPr>
        <p:txBody>
          <a:bodyPr wrap="none">
            <a:spAutoFit/>
          </a:bodyPr>
          <a:lstStyle/>
          <a:p>
            <a:r>
              <a:rPr lang="en-US" sz="1400" b="1" dirty="0">
                <a:solidFill>
                  <a:prstClr val="black"/>
                </a:solidFill>
                <a:latin typeface="Bookman Old Style" pitchFamily="18" charset="0"/>
              </a:rPr>
              <a:t>9</a:t>
            </a:r>
          </a:p>
        </p:txBody>
      </p:sp>
      <p:sp>
        <p:nvSpPr>
          <p:cNvPr id="108" name="Rectangle 107"/>
          <p:cNvSpPr/>
          <p:nvPr/>
        </p:nvSpPr>
        <p:spPr>
          <a:xfrm>
            <a:off x="3146296" y="2173818"/>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112" name="Rectangle 111"/>
          <p:cNvSpPr/>
          <p:nvPr/>
        </p:nvSpPr>
        <p:spPr>
          <a:xfrm>
            <a:off x="3143905" y="2484639"/>
            <a:ext cx="292068" cy="307777"/>
          </a:xfrm>
          <a:prstGeom prst="rect">
            <a:avLst/>
          </a:prstGeom>
        </p:spPr>
        <p:txBody>
          <a:bodyPr wrap="none">
            <a:spAutoFit/>
          </a:bodyPr>
          <a:lstStyle/>
          <a:p>
            <a:r>
              <a:rPr lang="en-US" sz="1400" b="1" dirty="0">
                <a:solidFill>
                  <a:srgbClr val="CC0066"/>
                </a:solidFill>
                <a:latin typeface="Bookman Old Style" pitchFamily="18" charset="0"/>
              </a:rPr>
              <a:t>=</a:t>
            </a:r>
          </a:p>
        </p:txBody>
      </p:sp>
      <p:sp>
        <p:nvSpPr>
          <p:cNvPr id="113" name="Rectangle 112"/>
          <p:cNvSpPr/>
          <p:nvPr/>
        </p:nvSpPr>
        <p:spPr>
          <a:xfrm>
            <a:off x="3462391" y="2484639"/>
            <a:ext cx="777777" cy="307777"/>
          </a:xfrm>
          <a:prstGeom prst="rect">
            <a:avLst/>
          </a:prstGeom>
        </p:spPr>
        <p:txBody>
          <a:bodyPr wrap="none">
            <a:spAutoFit/>
          </a:bodyPr>
          <a:lstStyle/>
          <a:p>
            <a:r>
              <a:rPr lang="en-US" sz="1400" b="1" dirty="0">
                <a:solidFill>
                  <a:srgbClr val="CC0066"/>
                </a:solidFill>
                <a:latin typeface="Bookman Old Style" pitchFamily="18" charset="0"/>
              </a:rPr>
              <a:t>22338</a:t>
            </a:r>
          </a:p>
        </p:txBody>
      </p:sp>
      <p:sp>
        <p:nvSpPr>
          <p:cNvPr id="155" name="Rounded Rectangle 154"/>
          <p:cNvSpPr/>
          <p:nvPr/>
        </p:nvSpPr>
        <p:spPr>
          <a:xfrm>
            <a:off x="855154" y="1651781"/>
            <a:ext cx="2195619" cy="283886"/>
          </a:xfrm>
          <a:prstGeom prst="roundRect">
            <a:avLst/>
          </a:prstGeom>
          <a:solidFill>
            <a:srgbClr val="0066FF">
              <a:alpha val="45098"/>
            </a:srgbClr>
          </a:solid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Bookman Old Style" pitchFamily="18" charset="0"/>
              </a:rPr>
              <a:t>We know the relation</a:t>
            </a:r>
          </a:p>
        </p:txBody>
      </p:sp>
      <p:sp>
        <p:nvSpPr>
          <p:cNvPr id="156" name="Rounded Rectangle 155"/>
          <p:cNvSpPr/>
          <p:nvPr/>
        </p:nvSpPr>
        <p:spPr>
          <a:xfrm>
            <a:off x="680868" y="2036237"/>
            <a:ext cx="2698760" cy="283886"/>
          </a:xfrm>
          <a:prstGeom prst="roundRect">
            <a:avLst/>
          </a:prstGeom>
          <a:solidFill>
            <a:srgbClr val="CC0066">
              <a:alpha val="45098"/>
            </a:srgbClr>
          </a:solidFill>
          <a:ln w="127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Bookman Old Style" pitchFamily="18" charset="0"/>
              </a:rPr>
              <a:t>HCF(</a:t>
            </a:r>
            <a:r>
              <a:rPr lang="en-US" sz="1400" b="1" dirty="0" err="1">
                <a:solidFill>
                  <a:prstClr val="white"/>
                </a:solidFill>
                <a:latin typeface="Bookman Old Style" pitchFamily="18" charset="0"/>
              </a:rPr>
              <a:t>a,b</a:t>
            </a:r>
            <a:r>
              <a:rPr lang="en-US" sz="1400" b="1" dirty="0">
                <a:solidFill>
                  <a:prstClr val="white"/>
                </a:solidFill>
                <a:latin typeface="Bookman Old Style" pitchFamily="18" charset="0"/>
              </a:rPr>
              <a:t>) × LCM(</a:t>
            </a:r>
            <a:r>
              <a:rPr lang="en-US" sz="1400" b="1" dirty="0" err="1">
                <a:solidFill>
                  <a:prstClr val="white"/>
                </a:solidFill>
                <a:latin typeface="Bookman Old Style" pitchFamily="18" charset="0"/>
              </a:rPr>
              <a:t>a,b</a:t>
            </a:r>
            <a:r>
              <a:rPr lang="en-US" sz="1400" b="1" dirty="0">
                <a:solidFill>
                  <a:prstClr val="white"/>
                </a:solidFill>
                <a:latin typeface="Bookman Old Style" pitchFamily="18" charset="0"/>
              </a:rPr>
              <a:t>) = a × b</a:t>
            </a:r>
          </a:p>
        </p:txBody>
      </p:sp>
      <p:sp>
        <p:nvSpPr>
          <p:cNvPr id="52" name="Rectangle 51"/>
          <p:cNvSpPr/>
          <p:nvPr/>
        </p:nvSpPr>
        <p:spPr>
          <a:xfrm>
            <a:off x="3512437" y="2173817"/>
            <a:ext cx="421910" cy="307777"/>
          </a:xfrm>
          <a:prstGeom prst="rect">
            <a:avLst/>
          </a:prstGeom>
        </p:spPr>
        <p:txBody>
          <a:bodyPr wrap="none">
            <a:spAutoFit/>
          </a:bodyPr>
          <a:lstStyle/>
          <a:p>
            <a:r>
              <a:rPr lang="en-US" sz="1400" b="1" dirty="0">
                <a:solidFill>
                  <a:prstClr val="black"/>
                </a:solidFill>
                <a:latin typeface="Bookman Old Style" pitchFamily="18" charset="0"/>
              </a:rPr>
              <a:t>34</a:t>
            </a:r>
          </a:p>
        </p:txBody>
      </p:sp>
      <p:sp>
        <p:nvSpPr>
          <p:cNvPr id="53" name="Rectangle 52"/>
          <p:cNvSpPr/>
          <p:nvPr/>
        </p:nvSpPr>
        <p:spPr>
          <a:xfrm>
            <a:off x="3923928" y="2173817"/>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54" name="Rectangle 53"/>
          <p:cNvSpPr/>
          <p:nvPr/>
        </p:nvSpPr>
        <p:spPr>
          <a:xfrm>
            <a:off x="4156731" y="2173817"/>
            <a:ext cx="540533" cy="307777"/>
          </a:xfrm>
          <a:prstGeom prst="rect">
            <a:avLst/>
          </a:prstGeom>
        </p:spPr>
        <p:txBody>
          <a:bodyPr wrap="none">
            <a:spAutoFit/>
          </a:bodyPr>
          <a:lstStyle/>
          <a:p>
            <a:r>
              <a:rPr lang="en-US" sz="1400" b="1" dirty="0">
                <a:solidFill>
                  <a:prstClr val="black"/>
                </a:solidFill>
                <a:latin typeface="Bookman Old Style" pitchFamily="18" charset="0"/>
              </a:rPr>
              <a:t>657</a:t>
            </a:r>
          </a:p>
        </p:txBody>
      </p:sp>
      <p:sp>
        <p:nvSpPr>
          <p:cNvPr id="45"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cxnSp>
        <p:nvCxnSpPr>
          <p:cNvPr id="3" name="Straight Connector 2"/>
          <p:cNvCxnSpPr/>
          <p:nvPr/>
        </p:nvCxnSpPr>
        <p:spPr>
          <a:xfrm flipH="1">
            <a:off x="4029340" y="1942781"/>
            <a:ext cx="218930" cy="1538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27290" y="1995686"/>
            <a:ext cx="270267" cy="276999"/>
          </a:xfrm>
          <a:prstGeom prst="rect">
            <a:avLst/>
          </a:prstGeom>
          <a:noFill/>
        </p:spPr>
        <p:txBody>
          <a:bodyPr wrap="square" rtlCol="0">
            <a:spAutoFit/>
          </a:bodyPr>
          <a:lstStyle/>
          <a:p>
            <a:r>
              <a:rPr lang="en-US" sz="1200" b="1" dirty="0">
                <a:solidFill>
                  <a:srgbClr val="0000FF"/>
                </a:solidFill>
              </a:rPr>
              <a:t>3</a:t>
            </a:r>
          </a:p>
        </p:txBody>
      </p:sp>
      <p:cxnSp>
        <p:nvCxnSpPr>
          <p:cNvPr id="50" name="Straight Connector 49"/>
          <p:cNvCxnSpPr/>
          <p:nvPr/>
        </p:nvCxnSpPr>
        <p:spPr>
          <a:xfrm flipH="1">
            <a:off x="3569223" y="1727452"/>
            <a:ext cx="344158" cy="160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44840" y="1505044"/>
            <a:ext cx="430901" cy="276999"/>
          </a:xfrm>
          <a:prstGeom prst="rect">
            <a:avLst/>
          </a:prstGeom>
          <a:noFill/>
        </p:spPr>
        <p:txBody>
          <a:bodyPr wrap="square" rtlCol="0">
            <a:spAutoFit/>
          </a:bodyPr>
          <a:lstStyle/>
          <a:p>
            <a:r>
              <a:rPr lang="en-US" sz="1200" b="1" dirty="0">
                <a:solidFill>
                  <a:srgbClr val="0000FF"/>
                </a:solidFill>
              </a:rPr>
              <a:t>102</a:t>
            </a:r>
          </a:p>
        </p:txBody>
      </p:sp>
      <p:cxnSp>
        <p:nvCxnSpPr>
          <p:cNvPr id="57" name="Straight Connector 56"/>
          <p:cNvCxnSpPr/>
          <p:nvPr/>
        </p:nvCxnSpPr>
        <p:spPr>
          <a:xfrm flipH="1">
            <a:off x="4168693" y="2073844"/>
            <a:ext cx="154546" cy="1075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02820" y="1598957"/>
            <a:ext cx="271046" cy="88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391935" y="1424384"/>
            <a:ext cx="342758" cy="243387"/>
          </a:xfrm>
          <a:prstGeom prst="rect">
            <a:avLst/>
          </a:prstGeom>
          <a:noFill/>
        </p:spPr>
        <p:txBody>
          <a:bodyPr wrap="square" rtlCol="0">
            <a:spAutoFit/>
          </a:bodyPr>
          <a:lstStyle/>
          <a:p>
            <a:r>
              <a:rPr lang="en-US" sz="1200" b="1" dirty="0">
                <a:solidFill>
                  <a:srgbClr val="0000FF"/>
                </a:solidFill>
              </a:rPr>
              <a:t>34</a:t>
            </a:r>
          </a:p>
        </p:txBody>
      </p:sp>
    </p:spTree>
    <p:extLst>
      <p:ext uri="{BB962C8B-B14F-4D97-AF65-F5344CB8AC3E}">
        <p14:creationId xmlns:p14="http://schemas.microsoft.com/office/powerpoint/2010/main" val="1701878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left)">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14:presetBounceEnd="52000">
                                      <p:stCondLst>
                                        <p:cond delay="0"/>
                                      </p:stCondLst>
                                      <p:childTnLst>
                                        <p:set>
                                          <p:cBhvr>
                                            <p:cTn id="32" dur="1" fill="hold">
                                              <p:stCondLst>
                                                <p:cond delay="0"/>
                                              </p:stCondLst>
                                            </p:cTn>
                                            <p:tgtEl>
                                              <p:spTgt spid="120"/>
                                            </p:tgtEl>
                                            <p:attrNameLst>
                                              <p:attrName>style.visibility</p:attrName>
                                            </p:attrNameLst>
                                          </p:cBhvr>
                                          <p:to>
                                            <p:strVal val="visible"/>
                                          </p:to>
                                        </p:set>
                                        <p:anim calcmode="lin" valueType="num" p14:bounceEnd="52000">
                                          <p:cBhvr additive="base">
                                            <p:cTn id="33"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34" dur="500" fill="hold"/>
                                            <p:tgtEl>
                                              <p:spTgt spid="120"/>
                                            </p:tgtEl>
                                            <p:attrNameLst>
                                              <p:attrName>ppt_y</p:attrName>
                                            </p:attrNameLst>
                                          </p:cBhvr>
                                          <p:tavLst>
                                            <p:tav tm="0">
                                              <p:val>
                                                <p:strVal val="#ppt_y"/>
                                              </p:val>
                                            </p:tav>
                                            <p:tav tm="100000">
                                              <p:val>
                                                <p:strVal val="#ppt_y"/>
                                              </p:val>
                                            </p:tav>
                                          </p:tavLst>
                                        </p:anim>
                                      </p:childTnLst>
                                    </p:cTn>
                                  </p:par>
                                  <p:par>
                                    <p:cTn id="35" presetID="2" presetClass="entr" presetSubtype="4" fill="hold" grpId="0" nodeType="withEffect" p14:presetBounceEnd="54000">
                                      <p:stCondLst>
                                        <p:cond delay="0"/>
                                      </p:stCondLst>
                                      <p:childTnLst>
                                        <p:set>
                                          <p:cBhvr>
                                            <p:cTn id="36" dur="1" fill="hold">
                                              <p:stCondLst>
                                                <p:cond delay="0"/>
                                              </p:stCondLst>
                                            </p:cTn>
                                            <p:tgtEl>
                                              <p:spTgt spid="119"/>
                                            </p:tgtEl>
                                            <p:attrNameLst>
                                              <p:attrName>style.visibility</p:attrName>
                                            </p:attrNameLst>
                                          </p:cBhvr>
                                          <p:to>
                                            <p:strVal val="visible"/>
                                          </p:to>
                                        </p:set>
                                        <p:anim calcmode="lin" valueType="num" p14:bounceEnd="54000">
                                          <p:cBhvr additive="base">
                                            <p:cTn id="37"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3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left)">
                                          <p:cBhvr>
                                            <p:cTn id="43" dur="500"/>
                                            <p:tgtEl>
                                              <p:spTgt spid="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wipe(left)">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wipe(left)">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wipe(left)">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wipe(left)">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wipe(left)">
                                          <p:cBhvr>
                                            <p:cTn id="73" dur="500"/>
                                            <p:tgtEl>
                                              <p:spTgt spid="15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left)">
                                          <p:cBhvr>
                                            <p:cTn id="77" dur="500"/>
                                            <p:tgtEl>
                                              <p:spTgt spid="8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left)">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left)">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wipe(left)">
                                          <p:cBhvr>
                                            <p:cTn id="92" dur="500"/>
                                            <p:tgtEl>
                                              <p:spTgt spid="8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left)">
                                          <p:cBhvr>
                                            <p:cTn id="97" dur="500"/>
                                            <p:tgtEl>
                                              <p:spTgt spid="9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left)">
                                          <p:cBhvr>
                                            <p:cTn id="102" dur="500"/>
                                            <p:tgtEl>
                                              <p:spTgt spid="9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wipe(left)">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wipe(left)">
                                          <p:cBhvr>
                                            <p:cTn id="112" dur="500"/>
                                            <p:tgtEl>
                                              <p:spTgt spid="9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wipe(left)">
                                          <p:cBhvr>
                                            <p:cTn id="117" dur="500"/>
                                            <p:tgtEl>
                                              <p:spTgt spid="9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94"/>
                                            </p:tgtEl>
                                            <p:attrNameLst>
                                              <p:attrName>style.visibility</p:attrName>
                                            </p:attrNameLst>
                                          </p:cBhvr>
                                          <p:to>
                                            <p:strVal val="visible"/>
                                          </p:to>
                                        </p:set>
                                        <p:animEffect transition="in" filter="wipe(left)">
                                          <p:cBhvr>
                                            <p:cTn id="122" dur="500"/>
                                            <p:tgtEl>
                                              <p:spTgt spid="9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left)">
                                          <p:cBhvr>
                                            <p:cTn id="127" dur="500"/>
                                            <p:tgtEl>
                                              <p:spTgt spid="9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97"/>
                                            </p:tgtEl>
                                            <p:attrNameLst>
                                              <p:attrName>style.visibility</p:attrName>
                                            </p:attrNameLst>
                                          </p:cBhvr>
                                          <p:to>
                                            <p:strVal val="visible"/>
                                          </p:to>
                                        </p:set>
                                        <p:animEffect transition="in" filter="wipe(left)">
                                          <p:cBhvr>
                                            <p:cTn id="132" dur="500"/>
                                            <p:tgtEl>
                                              <p:spTgt spid="97"/>
                                            </p:tgtEl>
                                          </p:cBhvr>
                                        </p:animEffect>
                                      </p:childTnLst>
                                    </p:cTn>
                                  </p:par>
                                  <p:par>
                                    <p:cTn id="133" presetID="10" presetClass="exit" presetSubtype="0" fill="hold" grpId="1" nodeType="withEffect">
                                      <p:stCondLst>
                                        <p:cond delay="0"/>
                                      </p:stCondLst>
                                      <p:childTnLst>
                                        <p:animEffect transition="out" filter="fade">
                                          <p:cBhvr>
                                            <p:cTn id="134" dur="500"/>
                                            <p:tgtEl>
                                              <p:spTgt spid="155"/>
                                            </p:tgtEl>
                                          </p:cBhvr>
                                        </p:animEffect>
                                        <p:set>
                                          <p:cBhvr>
                                            <p:cTn id="135" dur="1" fill="hold">
                                              <p:stCondLst>
                                                <p:cond delay="499"/>
                                              </p:stCondLst>
                                            </p:cTn>
                                            <p:tgtEl>
                                              <p:spTgt spid="155"/>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6"/>
                                            </p:tgtEl>
                                          </p:cBhvr>
                                        </p:animEffect>
                                        <p:set>
                                          <p:cBhvr>
                                            <p:cTn id="138" dur="1" fill="hold">
                                              <p:stCondLst>
                                                <p:cond delay="499"/>
                                              </p:stCondLst>
                                            </p:cTn>
                                            <p:tgtEl>
                                              <p:spTgt spid="15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wipe(left)">
                                          <p:cBhvr>
                                            <p:cTn id="143" dur="500"/>
                                            <p:tgtEl>
                                              <p:spTgt spid="98"/>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99"/>
                                            </p:tgtEl>
                                            <p:attrNameLst>
                                              <p:attrName>style.visibility</p:attrName>
                                            </p:attrNameLst>
                                          </p:cBhvr>
                                          <p:to>
                                            <p:strVal val="visible"/>
                                          </p:to>
                                        </p:set>
                                        <p:animEffect transition="in" filter="wipe(left)">
                                          <p:cBhvr>
                                            <p:cTn id="148" dur="500"/>
                                            <p:tgtEl>
                                              <p:spTgt spid="9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00"/>
                                            </p:tgtEl>
                                            <p:attrNameLst>
                                              <p:attrName>style.visibility</p:attrName>
                                            </p:attrNameLst>
                                          </p:cBhvr>
                                          <p:to>
                                            <p:strVal val="visible"/>
                                          </p:to>
                                        </p:set>
                                        <p:animEffect transition="in" filter="wipe(left)">
                                          <p:cBhvr>
                                            <p:cTn id="153" dur="500"/>
                                            <p:tgtEl>
                                              <p:spTgt spid="10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01"/>
                                            </p:tgtEl>
                                            <p:attrNameLst>
                                              <p:attrName>style.visibility</p:attrName>
                                            </p:attrNameLst>
                                          </p:cBhvr>
                                          <p:to>
                                            <p:strVal val="visible"/>
                                          </p:to>
                                        </p:set>
                                        <p:animEffect transition="in" filter="wipe(left)">
                                          <p:cBhvr>
                                            <p:cTn id="158" dur="500"/>
                                            <p:tgtEl>
                                              <p:spTgt spid="10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left)">
                                          <p:cBhvr>
                                            <p:cTn id="163" dur="500"/>
                                            <p:tgtEl>
                                              <p:spTgt spid="10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wipe(left)">
                                          <p:cBhvr>
                                            <p:cTn id="168" dur="500"/>
                                            <p:tgtEl>
                                              <p:spTgt spid="10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wipe(left)">
                                          <p:cBhvr>
                                            <p:cTn id="173" dur="500"/>
                                            <p:tgtEl>
                                              <p:spTgt spid="10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wipe(left)">
                                          <p:cBhvr>
                                            <p:cTn id="178" dur="500"/>
                                            <p:tgtEl>
                                              <p:spTgt spid="105"/>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animEffect transition="in" filter="wipe(left)">
                                          <p:cBhvr>
                                            <p:cTn id="183" dur="500"/>
                                            <p:tgtEl>
                                              <p:spTgt spid="106"/>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07"/>
                                            </p:tgtEl>
                                            <p:attrNameLst>
                                              <p:attrName>style.visibility</p:attrName>
                                            </p:attrNameLst>
                                          </p:cBhvr>
                                          <p:to>
                                            <p:strVal val="visible"/>
                                          </p:to>
                                        </p:set>
                                        <p:animEffect transition="in" filter="wipe(left)">
                                          <p:cBhvr>
                                            <p:cTn id="188" dur="500"/>
                                            <p:tgtEl>
                                              <p:spTgt spid="107"/>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08"/>
                                            </p:tgtEl>
                                            <p:attrNameLst>
                                              <p:attrName>style.visibility</p:attrName>
                                            </p:attrNameLst>
                                          </p:cBhvr>
                                          <p:to>
                                            <p:strVal val="visible"/>
                                          </p:to>
                                        </p:set>
                                        <p:animEffect transition="in" filter="wipe(left)">
                                          <p:cBhvr>
                                            <p:cTn id="193" dur="500"/>
                                            <p:tgtEl>
                                              <p:spTgt spid="108"/>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3"/>
                                            </p:tgtEl>
                                            <p:attrNameLst>
                                              <p:attrName>style.visibility</p:attrName>
                                            </p:attrNameLst>
                                          </p:cBhvr>
                                          <p:to>
                                            <p:strVal val="visible"/>
                                          </p:to>
                                        </p:set>
                                        <p:animEffect transition="in" filter="wipe(up)">
                                          <p:cBhvr>
                                            <p:cTn id="198" dur="500"/>
                                            <p:tgtEl>
                                              <p:spTgt spid="3"/>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5"/>
                                            </p:tgtEl>
                                            <p:attrNameLst>
                                              <p:attrName>style.visibility</p:attrName>
                                            </p:attrNameLst>
                                          </p:cBhvr>
                                          <p:to>
                                            <p:strVal val="visible"/>
                                          </p:to>
                                        </p:set>
                                        <p:animEffect transition="in" filter="fade">
                                          <p:cBhvr>
                                            <p:cTn id="203" dur="500"/>
                                            <p:tgtEl>
                                              <p:spTgt spid="5"/>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50"/>
                                            </p:tgtEl>
                                            <p:attrNameLst>
                                              <p:attrName>style.visibility</p:attrName>
                                            </p:attrNameLst>
                                          </p:cBhvr>
                                          <p:to>
                                            <p:strVal val="visible"/>
                                          </p:to>
                                        </p:set>
                                        <p:animEffect transition="in" filter="wipe(up)">
                                          <p:cBhvr>
                                            <p:cTn id="208" dur="500"/>
                                            <p:tgtEl>
                                              <p:spTgt spid="50"/>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51"/>
                                            </p:tgtEl>
                                            <p:attrNameLst>
                                              <p:attrName>style.visibility</p:attrName>
                                            </p:attrNameLst>
                                          </p:cBhvr>
                                          <p:to>
                                            <p:strVal val="visible"/>
                                          </p:to>
                                        </p:set>
                                        <p:animEffect transition="in" filter="fade">
                                          <p:cBhvr>
                                            <p:cTn id="213" dur="500"/>
                                            <p:tgtEl>
                                              <p:spTgt spid="51"/>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wipe(up)">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nodeType="clickEffect">
                                      <p:stCondLst>
                                        <p:cond delay="0"/>
                                      </p:stCondLst>
                                      <p:childTnLst>
                                        <p:set>
                                          <p:cBhvr>
                                            <p:cTn id="222" dur="1" fill="hold">
                                              <p:stCondLst>
                                                <p:cond delay="0"/>
                                              </p:stCondLst>
                                            </p:cTn>
                                            <p:tgtEl>
                                              <p:spTgt spid="58"/>
                                            </p:tgtEl>
                                            <p:attrNameLst>
                                              <p:attrName>style.visibility</p:attrName>
                                            </p:attrNameLst>
                                          </p:cBhvr>
                                          <p:to>
                                            <p:strVal val="visible"/>
                                          </p:to>
                                        </p:set>
                                        <p:animEffect transition="in" filter="wipe(up)">
                                          <p:cBhvr>
                                            <p:cTn id="223" dur="500"/>
                                            <p:tgtEl>
                                              <p:spTgt spid="58"/>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59"/>
                                            </p:tgtEl>
                                            <p:attrNameLst>
                                              <p:attrName>style.visibility</p:attrName>
                                            </p:attrNameLst>
                                          </p:cBhvr>
                                          <p:to>
                                            <p:strVal val="visible"/>
                                          </p:to>
                                        </p:set>
                                        <p:animEffect transition="in" filter="fade">
                                          <p:cBhvr>
                                            <p:cTn id="228" dur="500"/>
                                            <p:tgtEl>
                                              <p:spTgt spid="5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52"/>
                                            </p:tgtEl>
                                            <p:attrNameLst>
                                              <p:attrName>style.visibility</p:attrName>
                                            </p:attrNameLst>
                                          </p:cBhvr>
                                          <p:to>
                                            <p:strVal val="visible"/>
                                          </p:to>
                                        </p:set>
                                        <p:animEffect transition="in" filter="wipe(left)">
                                          <p:cBhvr>
                                            <p:cTn id="233" dur="500"/>
                                            <p:tgtEl>
                                              <p:spTgt spid="52"/>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53"/>
                                            </p:tgtEl>
                                            <p:attrNameLst>
                                              <p:attrName>style.visibility</p:attrName>
                                            </p:attrNameLst>
                                          </p:cBhvr>
                                          <p:to>
                                            <p:strVal val="visible"/>
                                          </p:to>
                                        </p:set>
                                        <p:animEffect transition="in" filter="wipe(left)">
                                          <p:cBhvr>
                                            <p:cTn id="238" dur="500"/>
                                            <p:tgtEl>
                                              <p:spTgt spid="5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54"/>
                                            </p:tgtEl>
                                            <p:attrNameLst>
                                              <p:attrName>style.visibility</p:attrName>
                                            </p:attrNameLst>
                                          </p:cBhvr>
                                          <p:to>
                                            <p:strVal val="visible"/>
                                          </p:to>
                                        </p:set>
                                        <p:animEffect transition="in" filter="wipe(left)">
                                          <p:cBhvr>
                                            <p:cTn id="243" dur="500"/>
                                            <p:tgtEl>
                                              <p:spTgt spid="54"/>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12"/>
                                            </p:tgtEl>
                                            <p:attrNameLst>
                                              <p:attrName>style.visibility</p:attrName>
                                            </p:attrNameLst>
                                          </p:cBhvr>
                                          <p:to>
                                            <p:strVal val="visible"/>
                                          </p:to>
                                        </p:set>
                                        <p:animEffect transition="in" filter="wipe(left)">
                                          <p:cBhvr>
                                            <p:cTn id="248" dur="500"/>
                                            <p:tgtEl>
                                              <p:spTgt spid="11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13"/>
                                            </p:tgtEl>
                                            <p:attrNameLst>
                                              <p:attrName>style.visibility</p:attrName>
                                            </p:attrNameLst>
                                          </p:cBhvr>
                                          <p:to>
                                            <p:strVal val="visible"/>
                                          </p:to>
                                        </p:set>
                                        <p:animEffect transition="in" filter="wipe(left)">
                                          <p:cBhvr>
                                            <p:cTn id="253"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79"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7" grpId="0"/>
          <p:bldP spid="108" grpId="0"/>
          <p:bldP spid="112" grpId="0"/>
          <p:bldP spid="113" grpId="0"/>
          <p:bldP spid="155" grpId="0" animBg="1"/>
          <p:bldP spid="155" grpId="1" animBg="1"/>
          <p:bldP spid="156" grpId="0" animBg="1"/>
          <p:bldP spid="156" grpId="1" animBg="1"/>
          <p:bldP spid="52" grpId="0"/>
          <p:bldP spid="53" grpId="0"/>
          <p:bldP spid="54" grpId="0"/>
          <p:bldP spid="5" grpId="0"/>
          <p:bldP spid="51" grpId="0"/>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left)">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0"/>
                                            </p:tgtEl>
                                            <p:attrNameLst>
                                              <p:attrName>style.visibility</p:attrName>
                                            </p:attrNameLst>
                                          </p:cBhvr>
                                          <p:to>
                                            <p:strVal val="visible"/>
                                          </p:to>
                                        </p:set>
                                        <p:anim calcmode="lin" valueType="num">
                                          <p:cBhvr additive="base">
                                            <p:cTn id="33" dur="500" fill="hold"/>
                                            <p:tgtEl>
                                              <p:spTgt spid="120"/>
                                            </p:tgtEl>
                                            <p:attrNameLst>
                                              <p:attrName>ppt_x</p:attrName>
                                            </p:attrNameLst>
                                          </p:cBhvr>
                                          <p:tavLst>
                                            <p:tav tm="0">
                                              <p:val>
                                                <p:strVal val="0-#ppt_w/2"/>
                                              </p:val>
                                            </p:tav>
                                            <p:tav tm="100000">
                                              <p:val>
                                                <p:strVal val="#ppt_x"/>
                                              </p:val>
                                            </p:tav>
                                          </p:tavLst>
                                        </p:anim>
                                        <p:anim calcmode="lin" valueType="num">
                                          <p:cBhvr additive="base">
                                            <p:cTn id="34" dur="500" fill="hold"/>
                                            <p:tgtEl>
                                              <p:spTgt spid="120"/>
                                            </p:tgtEl>
                                            <p:attrNameLst>
                                              <p:attrName>ppt_y</p:attrName>
                                            </p:attrNameLst>
                                          </p:cBhvr>
                                          <p:tavLst>
                                            <p:tav tm="0">
                                              <p:val>
                                                <p:strVal val="#ppt_y"/>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anim calcmode="lin" valueType="num">
                                          <p:cBhvr additive="base">
                                            <p:cTn id="37" dur="500" fill="hold"/>
                                            <p:tgtEl>
                                              <p:spTgt spid="119"/>
                                            </p:tgtEl>
                                            <p:attrNameLst>
                                              <p:attrName>ppt_x</p:attrName>
                                            </p:attrNameLst>
                                          </p:cBhvr>
                                          <p:tavLst>
                                            <p:tav tm="0">
                                              <p:val>
                                                <p:strVal val="#ppt_x"/>
                                              </p:val>
                                            </p:tav>
                                            <p:tav tm="100000">
                                              <p:val>
                                                <p:strVal val="#ppt_x"/>
                                              </p:val>
                                            </p:tav>
                                          </p:tavLst>
                                        </p:anim>
                                        <p:anim calcmode="lin" valueType="num">
                                          <p:cBhvr additive="base">
                                            <p:cTn id="3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left)">
                                          <p:cBhvr>
                                            <p:cTn id="43" dur="500"/>
                                            <p:tgtEl>
                                              <p:spTgt spid="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wipe(left)">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wipe(left)">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wipe(left)">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wipe(left)">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wipe(left)">
                                          <p:cBhvr>
                                            <p:cTn id="73" dur="500"/>
                                            <p:tgtEl>
                                              <p:spTgt spid="15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left)">
                                          <p:cBhvr>
                                            <p:cTn id="77" dur="500"/>
                                            <p:tgtEl>
                                              <p:spTgt spid="8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left)">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left)">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wipe(left)">
                                          <p:cBhvr>
                                            <p:cTn id="92" dur="500"/>
                                            <p:tgtEl>
                                              <p:spTgt spid="8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left)">
                                          <p:cBhvr>
                                            <p:cTn id="97" dur="500"/>
                                            <p:tgtEl>
                                              <p:spTgt spid="9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left)">
                                          <p:cBhvr>
                                            <p:cTn id="102" dur="500"/>
                                            <p:tgtEl>
                                              <p:spTgt spid="9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wipe(left)">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wipe(left)">
                                          <p:cBhvr>
                                            <p:cTn id="112" dur="500"/>
                                            <p:tgtEl>
                                              <p:spTgt spid="9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wipe(left)">
                                          <p:cBhvr>
                                            <p:cTn id="117" dur="500"/>
                                            <p:tgtEl>
                                              <p:spTgt spid="9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94"/>
                                            </p:tgtEl>
                                            <p:attrNameLst>
                                              <p:attrName>style.visibility</p:attrName>
                                            </p:attrNameLst>
                                          </p:cBhvr>
                                          <p:to>
                                            <p:strVal val="visible"/>
                                          </p:to>
                                        </p:set>
                                        <p:animEffect transition="in" filter="wipe(left)">
                                          <p:cBhvr>
                                            <p:cTn id="122" dur="500"/>
                                            <p:tgtEl>
                                              <p:spTgt spid="9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left)">
                                          <p:cBhvr>
                                            <p:cTn id="127" dur="500"/>
                                            <p:tgtEl>
                                              <p:spTgt spid="9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97"/>
                                            </p:tgtEl>
                                            <p:attrNameLst>
                                              <p:attrName>style.visibility</p:attrName>
                                            </p:attrNameLst>
                                          </p:cBhvr>
                                          <p:to>
                                            <p:strVal val="visible"/>
                                          </p:to>
                                        </p:set>
                                        <p:animEffect transition="in" filter="wipe(left)">
                                          <p:cBhvr>
                                            <p:cTn id="132" dur="500"/>
                                            <p:tgtEl>
                                              <p:spTgt spid="97"/>
                                            </p:tgtEl>
                                          </p:cBhvr>
                                        </p:animEffect>
                                      </p:childTnLst>
                                    </p:cTn>
                                  </p:par>
                                  <p:par>
                                    <p:cTn id="133" presetID="10" presetClass="exit" presetSubtype="0" fill="hold" grpId="1" nodeType="withEffect">
                                      <p:stCondLst>
                                        <p:cond delay="0"/>
                                      </p:stCondLst>
                                      <p:childTnLst>
                                        <p:animEffect transition="out" filter="fade">
                                          <p:cBhvr>
                                            <p:cTn id="134" dur="500"/>
                                            <p:tgtEl>
                                              <p:spTgt spid="155"/>
                                            </p:tgtEl>
                                          </p:cBhvr>
                                        </p:animEffect>
                                        <p:set>
                                          <p:cBhvr>
                                            <p:cTn id="135" dur="1" fill="hold">
                                              <p:stCondLst>
                                                <p:cond delay="499"/>
                                              </p:stCondLst>
                                            </p:cTn>
                                            <p:tgtEl>
                                              <p:spTgt spid="155"/>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6"/>
                                            </p:tgtEl>
                                          </p:cBhvr>
                                        </p:animEffect>
                                        <p:set>
                                          <p:cBhvr>
                                            <p:cTn id="138" dur="1" fill="hold">
                                              <p:stCondLst>
                                                <p:cond delay="499"/>
                                              </p:stCondLst>
                                            </p:cTn>
                                            <p:tgtEl>
                                              <p:spTgt spid="15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wipe(left)">
                                          <p:cBhvr>
                                            <p:cTn id="143" dur="500"/>
                                            <p:tgtEl>
                                              <p:spTgt spid="98"/>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99"/>
                                            </p:tgtEl>
                                            <p:attrNameLst>
                                              <p:attrName>style.visibility</p:attrName>
                                            </p:attrNameLst>
                                          </p:cBhvr>
                                          <p:to>
                                            <p:strVal val="visible"/>
                                          </p:to>
                                        </p:set>
                                        <p:animEffect transition="in" filter="wipe(left)">
                                          <p:cBhvr>
                                            <p:cTn id="148" dur="500"/>
                                            <p:tgtEl>
                                              <p:spTgt spid="9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00"/>
                                            </p:tgtEl>
                                            <p:attrNameLst>
                                              <p:attrName>style.visibility</p:attrName>
                                            </p:attrNameLst>
                                          </p:cBhvr>
                                          <p:to>
                                            <p:strVal val="visible"/>
                                          </p:to>
                                        </p:set>
                                        <p:animEffect transition="in" filter="wipe(left)">
                                          <p:cBhvr>
                                            <p:cTn id="153" dur="500"/>
                                            <p:tgtEl>
                                              <p:spTgt spid="10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01"/>
                                            </p:tgtEl>
                                            <p:attrNameLst>
                                              <p:attrName>style.visibility</p:attrName>
                                            </p:attrNameLst>
                                          </p:cBhvr>
                                          <p:to>
                                            <p:strVal val="visible"/>
                                          </p:to>
                                        </p:set>
                                        <p:animEffect transition="in" filter="wipe(left)">
                                          <p:cBhvr>
                                            <p:cTn id="158" dur="500"/>
                                            <p:tgtEl>
                                              <p:spTgt spid="10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left)">
                                          <p:cBhvr>
                                            <p:cTn id="163" dur="500"/>
                                            <p:tgtEl>
                                              <p:spTgt spid="10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wipe(left)">
                                          <p:cBhvr>
                                            <p:cTn id="168" dur="500"/>
                                            <p:tgtEl>
                                              <p:spTgt spid="10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wipe(left)">
                                          <p:cBhvr>
                                            <p:cTn id="173" dur="500"/>
                                            <p:tgtEl>
                                              <p:spTgt spid="10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wipe(left)">
                                          <p:cBhvr>
                                            <p:cTn id="178" dur="500"/>
                                            <p:tgtEl>
                                              <p:spTgt spid="105"/>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animEffect transition="in" filter="wipe(left)">
                                          <p:cBhvr>
                                            <p:cTn id="183" dur="500"/>
                                            <p:tgtEl>
                                              <p:spTgt spid="106"/>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07"/>
                                            </p:tgtEl>
                                            <p:attrNameLst>
                                              <p:attrName>style.visibility</p:attrName>
                                            </p:attrNameLst>
                                          </p:cBhvr>
                                          <p:to>
                                            <p:strVal val="visible"/>
                                          </p:to>
                                        </p:set>
                                        <p:animEffect transition="in" filter="wipe(left)">
                                          <p:cBhvr>
                                            <p:cTn id="188" dur="500"/>
                                            <p:tgtEl>
                                              <p:spTgt spid="107"/>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08"/>
                                            </p:tgtEl>
                                            <p:attrNameLst>
                                              <p:attrName>style.visibility</p:attrName>
                                            </p:attrNameLst>
                                          </p:cBhvr>
                                          <p:to>
                                            <p:strVal val="visible"/>
                                          </p:to>
                                        </p:set>
                                        <p:animEffect transition="in" filter="wipe(left)">
                                          <p:cBhvr>
                                            <p:cTn id="193" dur="500"/>
                                            <p:tgtEl>
                                              <p:spTgt spid="108"/>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3"/>
                                            </p:tgtEl>
                                            <p:attrNameLst>
                                              <p:attrName>style.visibility</p:attrName>
                                            </p:attrNameLst>
                                          </p:cBhvr>
                                          <p:to>
                                            <p:strVal val="visible"/>
                                          </p:to>
                                        </p:set>
                                        <p:animEffect transition="in" filter="wipe(up)">
                                          <p:cBhvr>
                                            <p:cTn id="198" dur="500"/>
                                            <p:tgtEl>
                                              <p:spTgt spid="3"/>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5"/>
                                            </p:tgtEl>
                                            <p:attrNameLst>
                                              <p:attrName>style.visibility</p:attrName>
                                            </p:attrNameLst>
                                          </p:cBhvr>
                                          <p:to>
                                            <p:strVal val="visible"/>
                                          </p:to>
                                        </p:set>
                                        <p:animEffect transition="in" filter="fade">
                                          <p:cBhvr>
                                            <p:cTn id="203" dur="500"/>
                                            <p:tgtEl>
                                              <p:spTgt spid="5"/>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50"/>
                                            </p:tgtEl>
                                            <p:attrNameLst>
                                              <p:attrName>style.visibility</p:attrName>
                                            </p:attrNameLst>
                                          </p:cBhvr>
                                          <p:to>
                                            <p:strVal val="visible"/>
                                          </p:to>
                                        </p:set>
                                        <p:animEffect transition="in" filter="wipe(up)">
                                          <p:cBhvr>
                                            <p:cTn id="208" dur="500"/>
                                            <p:tgtEl>
                                              <p:spTgt spid="50"/>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51"/>
                                            </p:tgtEl>
                                            <p:attrNameLst>
                                              <p:attrName>style.visibility</p:attrName>
                                            </p:attrNameLst>
                                          </p:cBhvr>
                                          <p:to>
                                            <p:strVal val="visible"/>
                                          </p:to>
                                        </p:set>
                                        <p:animEffect transition="in" filter="fade">
                                          <p:cBhvr>
                                            <p:cTn id="213" dur="500"/>
                                            <p:tgtEl>
                                              <p:spTgt spid="51"/>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wipe(up)">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nodeType="clickEffect">
                                      <p:stCondLst>
                                        <p:cond delay="0"/>
                                      </p:stCondLst>
                                      <p:childTnLst>
                                        <p:set>
                                          <p:cBhvr>
                                            <p:cTn id="222" dur="1" fill="hold">
                                              <p:stCondLst>
                                                <p:cond delay="0"/>
                                              </p:stCondLst>
                                            </p:cTn>
                                            <p:tgtEl>
                                              <p:spTgt spid="58"/>
                                            </p:tgtEl>
                                            <p:attrNameLst>
                                              <p:attrName>style.visibility</p:attrName>
                                            </p:attrNameLst>
                                          </p:cBhvr>
                                          <p:to>
                                            <p:strVal val="visible"/>
                                          </p:to>
                                        </p:set>
                                        <p:animEffect transition="in" filter="wipe(up)">
                                          <p:cBhvr>
                                            <p:cTn id="223" dur="500"/>
                                            <p:tgtEl>
                                              <p:spTgt spid="58"/>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59"/>
                                            </p:tgtEl>
                                            <p:attrNameLst>
                                              <p:attrName>style.visibility</p:attrName>
                                            </p:attrNameLst>
                                          </p:cBhvr>
                                          <p:to>
                                            <p:strVal val="visible"/>
                                          </p:to>
                                        </p:set>
                                        <p:animEffect transition="in" filter="fade">
                                          <p:cBhvr>
                                            <p:cTn id="228" dur="500"/>
                                            <p:tgtEl>
                                              <p:spTgt spid="5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52"/>
                                            </p:tgtEl>
                                            <p:attrNameLst>
                                              <p:attrName>style.visibility</p:attrName>
                                            </p:attrNameLst>
                                          </p:cBhvr>
                                          <p:to>
                                            <p:strVal val="visible"/>
                                          </p:to>
                                        </p:set>
                                        <p:animEffect transition="in" filter="wipe(left)">
                                          <p:cBhvr>
                                            <p:cTn id="233" dur="500"/>
                                            <p:tgtEl>
                                              <p:spTgt spid="52"/>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53"/>
                                            </p:tgtEl>
                                            <p:attrNameLst>
                                              <p:attrName>style.visibility</p:attrName>
                                            </p:attrNameLst>
                                          </p:cBhvr>
                                          <p:to>
                                            <p:strVal val="visible"/>
                                          </p:to>
                                        </p:set>
                                        <p:animEffect transition="in" filter="wipe(left)">
                                          <p:cBhvr>
                                            <p:cTn id="238" dur="500"/>
                                            <p:tgtEl>
                                              <p:spTgt spid="5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54"/>
                                            </p:tgtEl>
                                            <p:attrNameLst>
                                              <p:attrName>style.visibility</p:attrName>
                                            </p:attrNameLst>
                                          </p:cBhvr>
                                          <p:to>
                                            <p:strVal val="visible"/>
                                          </p:to>
                                        </p:set>
                                        <p:animEffect transition="in" filter="wipe(left)">
                                          <p:cBhvr>
                                            <p:cTn id="243" dur="500"/>
                                            <p:tgtEl>
                                              <p:spTgt spid="54"/>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12"/>
                                            </p:tgtEl>
                                            <p:attrNameLst>
                                              <p:attrName>style.visibility</p:attrName>
                                            </p:attrNameLst>
                                          </p:cBhvr>
                                          <p:to>
                                            <p:strVal val="visible"/>
                                          </p:to>
                                        </p:set>
                                        <p:animEffect transition="in" filter="wipe(left)">
                                          <p:cBhvr>
                                            <p:cTn id="248" dur="500"/>
                                            <p:tgtEl>
                                              <p:spTgt spid="11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13"/>
                                            </p:tgtEl>
                                            <p:attrNameLst>
                                              <p:attrName>style.visibility</p:attrName>
                                            </p:attrNameLst>
                                          </p:cBhvr>
                                          <p:to>
                                            <p:strVal val="visible"/>
                                          </p:to>
                                        </p:set>
                                        <p:animEffect transition="in" filter="wipe(left)">
                                          <p:cBhvr>
                                            <p:cTn id="253"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79"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7" grpId="0"/>
          <p:bldP spid="108" grpId="0"/>
          <p:bldP spid="112" grpId="0"/>
          <p:bldP spid="113" grpId="0"/>
          <p:bldP spid="155" grpId="0" animBg="1"/>
          <p:bldP spid="155" grpId="1" animBg="1"/>
          <p:bldP spid="156" grpId="0" animBg="1"/>
          <p:bldP spid="156" grpId="1" animBg="1"/>
          <p:bldP spid="52" grpId="0"/>
          <p:bldP spid="53" grpId="0"/>
          <p:bldP spid="54" grpId="0"/>
          <p:bldP spid="5" grpId="0"/>
          <p:bldP spid="51" grpId="0"/>
          <p:bldP spid="5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376238"/>
            <a:ext cx="8077330" cy="3427760"/>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70398"/>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25591" y="440857"/>
            <a:ext cx="8002449" cy="870591"/>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54313" y="426812"/>
            <a:ext cx="916307" cy="915407"/>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TextBox 123"/>
          <p:cNvSpPr txBox="1"/>
          <p:nvPr/>
        </p:nvSpPr>
        <p:spPr>
          <a:xfrm>
            <a:off x="88454" y="661753"/>
            <a:ext cx="664007" cy="430909"/>
          </a:xfrm>
          <a:prstGeom prst="rect">
            <a:avLst/>
          </a:prstGeom>
          <a:noFill/>
        </p:spPr>
        <p:txBody>
          <a:bodyPr wrap="none" lIns="91461" tIns="45731" rIns="91461" bIns="45731" rtlCol="0">
            <a:spAutoFit/>
          </a:bodyPr>
          <a:lstStyle/>
          <a:p>
            <a:pPr defTabSz="914608"/>
            <a:r>
              <a:rPr lang="en-US" sz="2200" b="1" dirty="0">
                <a:solidFill>
                  <a:srgbClr val="FFFF00"/>
                </a:solidFill>
                <a:latin typeface="Arial Rounded MT Bold" pitchFamily="34" charset="0"/>
              </a:rPr>
              <a:t>Q.7</a:t>
            </a:r>
            <a:endParaRPr lang="en-US" sz="2200" b="1" baseline="30000" dirty="0">
              <a:solidFill>
                <a:srgbClr val="FFFF00"/>
              </a:solidFill>
              <a:latin typeface="Arial Rounded MT Bold" pitchFamily="34" charset="0"/>
            </a:endParaRPr>
          </a:p>
        </p:txBody>
      </p:sp>
      <p:sp>
        <p:nvSpPr>
          <p:cNvPr id="52" name="Rounded Rectangle 51"/>
          <p:cNvSpPr/>
          <p:nvPr/>
        </p:nvSpPr>
        <p:spPr>
          <a:xfrm>
            <a:off x="4257751" y="443887"/>
            <a:ext cx="1174785" cy="237744"/>
          </a:xfrm>
          <a:prstGeom prst="roundRect">
            <a:avLst/>
          </a:prstGeom>
          <a:noFill/>
          <a:ln>
            <a:solidFill>
              <a:srgbClr val="0000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ounded Rectangle 52"/>
          <p:cNvSpPr/>
          <p:nvPr/>
        </p:nvSpPr>
        <p:spPr>
          <a:xfrm>
            <a:off x="2066028" y="451122"/>
            <a:ext cx="1334495" cy="234666"/>
          </a:xfrm>
          <a:prstGeom prst="roundRect">
            <a:avLst/>
          </a:prstGeom>
          <a:noFill/>
          <a:ln>
            <a:solidFill>
              <a:srgbClr val="0000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Oval 53"/>
          <p:cNvSpPr/>
          <p:nvPr/>
        </p:nvSpPr>
        <p:spPr>
          <a:xfrm>
            <a:off x="7366552" y="1507557"/>
            <a:ext cx="1476500" cy="1360048"/>
          </a:xfrm>
          <a:prstGeom prst="ellipse">
            <a:avLst/>
          </a:prstGeom>
          <a:solidFill>
            <a:schemeClr val="accent3">
              <a:lumMod val="75000"/>
            </a:schemeClr>
          </a:solidFill>
          <a:ln w="1682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1241537" y="1386519"/>
            <a:ext cx="784189" cy="307777"/>
          </a:xfrm>
          <a:prstGeom prst="rect">
            <a:avLst/>
          </a:prstGeom>
        </p:spPr>
        <p:txBody>
          <a:bodyPr wrap="none">
            <a:spAutoFit/>
          </a:bodyPr>
          <a:lstStyle/>
          <a:p>
            <a:r>
              <a:rPr lang="en-US" sz="1400" b="1" dirty="0">
                <a:solidFill>
                  <a:prstClr val="black"/>
                </a:solidFill>
                <a:latin typeface="Bookman Old Style" pitchFamily="18" charset="0"/>
              </a:rPr>
              <a:t>L.C.M </a:t>
            </a:r>
          </a:p>
        </p:txBody>
      </p:sp>
      <p:sp>
        <p:nvSpPr>
          <p:cNvPr id="57" name="Rectangle 56"/>
          <p:cNvSpPr/>
          <p:nvPr/>
        </p:nvSpPr>
        <p:spPr>
          <a:xfrm>
            <a:off x="2003536" y="1386519"/>
            <a:ext cx="1362874" cy="307777"/>
          </a:xfrm>
          <a:prstGeom prst="rect">
            <a:avLst/>
          </a:prstGeom>
        </p:spPr>
        <p:txBody>
          <a:bodyPr wrap="none">
            <a:spAutoFit/>
          </a:bodyPr>
          <a:lstStyle/>
          <a:p>
            <a:r>
              <a:rPr lang="en-US" sz="1400" b="1" dirty="0">
                <a:solidFill>
                  <a:prstClr val="black"/>
                </a:solidFill>
                <a:latin typeface="Bookman Old Style" pitchFamily="18" charset="0"/>
              </a:rPr>
              <a:t>of 18 and 12</a:t>
            </a:r>
          </a:p>
        </p:txBody>
      </p:sp>
      <p:sp>
        <p:nvSpPr>
          <p:cNvPr id="58" name="Rectangle 57"/>
          <p:cNvSpPr/>
          <p:nvPr/>
        </p:nvSpPr>
        <p:spPr>
          <a:xfrm>
            <a:off x="1218704" y="1724144"/>
            <a:ext cx="421910" cy="307777"/>
          </a:xfrm>
          <a:prstGeom prst="rect">
            <a:avLst/>
          </a:prstGeom>
        </p:spPr>
        <p:txBody>
          <a:bodyPr wrap="none">
            <a:spAutoFit/>
          </a:bodyPr>
          <a:lstStyle/>
          <a:p>
            <a:r>
              <a:rPr lang="en-US" sz="1400" b="1" dirty="0">
                <a:solidFill>
                  <a:prstClr val="black"/>
                </a:solidFill>
                <a:latin typeface="Bookman Old Style" pitchFamily="18" charset="0"/>
              </a:rPr>
              <a:t>18</a:t>
            </a:r>
          </a:p>
        </p:txBody>
      </p:sp>
      <p:sp>
        <p:nvSpPr>
          <p:cNvPr id="59" name="Rectangle 58"/>
          <p:cNvSpPr/>
          <p:nvPr/>
        </p:nvSpPr>
        <p:spPr>
          <a:xfrm>
            <a:off x="1599704" y="1724144"/>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60" name="Rectangle 59"/>
          <p:cNvSpPr/>
          <p:nvPr/>
        </p:nvSpPr>
        <p:spPr>
          <a:xfrm>
            <a:off x="1856256" y="1724144"/>
            <a:ext cx="303288" cy="307777"/>
          </a:xfrm>
          <a:prstGeom prst="rect">
            <a:avLst/>
          </a:prstGeom>
        </p:spPr>
        <p:txBody>
          <a:bodyPr wrap="none">
            <a:spAutoFit/>
          </a:bodyPr>
          <a:lstStyle/>
          <a:p>
            <a:r>
              <a:rPr lang="en-US" sz="1400" b="1" dirty="0">
                <a:solidFill>
                  <a:prstClr val="black"/>
                </a:solidFill>
                <a:latin typeface="Bookman Old Style" pitchFamily="18" charset="0"/>
              </a:rPr>
              <a:t>2</a:t>
            </a:r>
          </a:p>
        </p:txBody>
      </p:sp>
      <p:sp>
        <p:nvSpPr>
          <p:cNvPr id="61" name="Rectangle 60"/>
          <p:cNvSpPr/>
          <p:nvPr/>
        </p:nvSpPr>
        <p:spPr>
          <a:xfrm>
            <a:off x="2138212" y="1724144"/>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62" name="Rectangle 61"/>
          <p:cNvSpPr/>
          <p:nvPr/>
        </p:nvSpPr>
        <p:spPr>
          <a:xfrm>
            <a:off x="2362002" y="1724144"/>
            <a:ext cx="381836" cy="307777"/>
          </a:xfrm>
          <a:prstGeom prst="rect">
            <a:avLst/>
          </a:prstGeom>
        </p:spPr>
        <p:txBody>
          <a:bodyPr wrap="none">
            <a:spAutoFit/>
          </a:bodyPr>
          <a:lstStyle/>
          <a:p>
            <a:r>
              <a:rPr lang="en-US" sz="1400" b="1" dirty="0">
                <a:solidFill>
                  <a:prstClr val="black"/>
                </a:solidFill>
                <a:latin typeface="Bookman Old Style" pitchFamily="18" charset="0"/>
              </a:rPr>
              <a:t>3</a:t>
            </a:r>
            <a:r>
              <a:rPr lang="en-US" sz="1400" b="1" baseline="30000" dirty="0">
                <a:solidFill>
                  <a:prstClr val="black"/>
                </a:solidFill>
                <a:latin typeface="Bookman Old Style" pitchFamily="18" charset="0"/>
              </a:rPr>
              <a:t>2</a:t>
            </a:r>
          </a:p>
        </p:txBody>
      </p:sp>
      <p:sp>
        <p:nvSpPr>
          <p:cNvPr id="63" name="Rectangle 62"/>
          <p:cNvSpPr/>
          <p:nvPr/>
        </p:nvSpPr>
        <p:spPr>
          <a:xfrm>
            <a:off x="1218704" y="2009894"/>
            <a:ext cx="421910" cy="307777"/>
          </a:xfrm>
          <a:prstGeom prst="rect">
            <a:avLst/>
          </a:prstGeom>
        </p:spPr>
        <p:txBody>
          <a:bodyPr wrap="none">
            <a:spAutoFit/>
          </a:bodyPr>
          <a:lstStyle/>
          <a:p>
            <a:r>
              <a:rPr lang="en-US" sz="1400" b="1" dirty="0">
                <a:solidFill>
                  <a:prstClr val="black"/>
                </a:solidFill>
                <a:latin typeface="Bookman Old Style" pitchFamily="18" charset="0"/>
              </a:rPr>
              <a:t>12</a:t>
            </a:r>
          </a:p>
        </p:txBody>
      </p:sp>
      <p:sp>
        <p:nvSpPr>
          <p:cNvPr id="64" name="Rectangle 63"/>
          <p:cNvSpPr/>
          <p:nvPr/>
        </p:nvSpPr>
        <p:spPr>
          <a:xfrm>
            <a:off x="1599704" y="2009894"/>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65" name="Rectangle 64"/>
          <p:cNvSpPr/>
          <p:nvPr/>
        </p:nvSpPr>
        <p:spPr>
          <a:xfrm>
            <a:off x="1828304" y="2009894"/>
            <a:ext cx="381836" cy="307777"/>
          </a:xfrm>
          <a:prstGeom prst="rect">
            <a:avLst/>
          </a:prstGeom>
        </p:spPr>
        <p:txBody>
          <a:bodyPr wrap="none">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66" name="Rectangle 65"/>
          <p:cNvSpPr/>
          <p:nvPr/>
        </p:nvSpPr>
        <p:spPr>
          <a:xfrm>
            <a:off x="2186460" y="2009894"/>
            <a:ext cx="292068" cy="307777"/>
          </a:xfrm>
          <a:prstGeom prst="rect">
            <a:avLst/>
          </a:prstGeom>
        </p:spPr>
        <p:txBody>
          <a:bodyPr wrap="none">
            <a:spAutoFit/>
          </a:bodyPr>
          <a:lstStyle/>
          <a:p>
            <a:r>
              <a:rPr lang="en-US" sz="1400" b="1" dirty="0">
                <a:solidFill>
                  <a:prstClr val="black"/>
                </a:solidFill>
                <a:latin typeface="Bookman Old Style" pitchFamily="18" charset="0"/>
              </a:rPr>
              <a:t>×</a:t>
            </a:r>
          </a:p>
        </p:txBody>
      </p:sp>
      <p:sp>
        <p:nvSpPr>
          <p:cNvPr id="67" name="Rectangle 66"/>
          <p:cNvSpPr/>
          <p:nvPr/>
        </p:nvSpPr>
        <p:spPr>
          <a:xfrm>
            <a:off x="2438202" y="2009894"/>
            <a:ext cx="303288" cy="307777"/>
          </a:xfrm>
          <a:prstGeom prst="rect">
            <a:avLst/>
          </a:prstGeom>
        </p:spPr>
        <p:txBody>
          <a:bodyPr wrap="none">
            <a:spAutoFit/>
          </a:bodyPr>
          <a:lstStyle/>
          <a:p>
            <a:r>
              <a:rPr lang="en-US" sz="1400" b="1" dirty="0">
                <a:solidFill>
                  <a:prstClr val="black"/>
                </a:solidFill>
                <a:latin typeface="Bookman Old Style" pitchFamily="18" charset="0"/>
              </a:rPr>
              <a:t>3</a:t>
            </a:r>
          </a:p>
        </p:txBody>
      </p:sp>
      <p:sp>
        <p:nvSpPr>
          <p:cNvPr id="68" name="Rectangle 67"/>
          <p:cNvSpPr/>
          <p:nvPr/>
        </p:nvSpPr>
        <p:spPr>
          <a:xfrm>
            <a:off x="850263" y="2352794"/>
            <a:ext cx="784189" cy="307777"/>
          </a:xfrm>
          <a:prstGeom prst="rect">
            <a:avLst/>
          </a:prstGeom>
        </p:spPr>
        <p:txBody>
          <a:bodyPr wrap="none">
            <a:spAutoFit/>
          </a:bodyPr>
          <a:lstStyle/>
          <a:p>
            <a:r>
              <a:rPr lang="en-US" sz="1400" b="1" dirty="0">
                <a:solidFill>
                  <a:srgbClr val="0033CC"/>
                </a:solidFill>
                <a:latin typeface="Bookman Old Style" pitchFamily="18" charset="0"/>
              </a:rPr>
              <a:t>L.C.M </a:t>
            </a:r>
          </a:p>
        </p:txBody>
      </p:sp>
      <p:sp>
        <p:nvSpPr>
          <p:cNvPr id="69" name="Rectangle 68"/>
          <p:cNvSpPr/>
          <p:nvPr/>
        </p:nvSpPr>
        <p:spPr>
          <a:xfrm>
            <a:off x="1591714" y="2352794"/>
            <a:ext cx="292068" cy="307777"/>
          </a:xfrm>
          <a:prstGeom prst="rect">
            <a:avLst/>
          </a:prstGeom>
        </p:spPr>
        <p:txBody>
          <a:bodyPr wrap="none">
            <a:spAutoFit/>
          </a:bodyPr>
          <a:lstStyle/>
          <a:p>
            <a:r>
              <a:rPr lang="en-US" sz="1400" b="1" dirty="0">
                <a:solidFill>
                  <a:srgbClr val="0033CC"/>
                </a:solidFill>
                <a:latin typeface="Bookman Old Style" pitchFamily="18" charset="0"/>
              </a:rPr>
              <a:t>=</a:t>
            </a:r>
          </a:p>
        </p:txBody>
      </p:sp>
      <p:sp>
        <p:nvSpPr>
          <p:cNvPr id="70" name="Rectangle 69"/>
          <p:cNvSpPr/>
          <p:nvPr/>
        </p:nvSpPr>
        <p:spPr>
          <a:xfrm>
            <a:off x="1840862" y="2352794"/>
            <a:ext cx="381836" cy="307777"/>
          </a:xfrm>
          <a:prstGeom prst="rect">
            <a:avLst/>
          </a:prstGeom>
        </p:spPr>
        <p:txBody>
          <a:bodyPr wrap="none">
            <a:spAutoFit/>
          </a:bodyPr>
          <a:lstStyle/>
          <a:p>
            <a:r>
              <a:rPr lang="en-US" sz="1400" b="1" dirty="0">
                <a:solidFill>
                  <a:srgbClr val="0033CC"/>
                </a:solidFill>
                <a:latin typeface="Bookman Old Style" pitchFamily="18" charset="0"/>
              </a:rPr>
              <a:t>2</a:t>
            </a:r>
            <a:r>
              <a:rPr lang="en-US" sz="1400" b="1" baseline="30000" dirty="0">
                <a:solidFill>
                  <a:srgbClr val="0033CC"/>
                </a:solidFill>
                <a:latin typeface="Bookman Old Style" pitchFamily="18" charset="0"/>
              </a:rPr>
              <a:t>2</a:t>
            </a:r>
          </a:p>
        </p:txBody>
      </p:sp>
      <p:sp>
        <p:nvSpPr>
          <p:cNvPr id="71" name="Rectangle 70"/>
          <p:cNvSpPr/>
          <p:nvPr/>
        </p:nvSpPr>
        <p:spPr>
          <a:xfrm>
            <a:off x="2188744" y="2352794"/>
            <a:ext cx="292068" cy="307777"/>
          </a:xfrm>
          <a:prstGeom prst="rect">
            <a:avLst/>
          </a:prstGeom>
        </p:spPr>
        <p:txBody>
          <a:bodyPr wrap="none">
            <a:spAutoFit/>
          </a:bodyPr>
          <a:lstStyle/>
          <a:p>
            <a:r>
              <a:rPr lang="en-US" sz="1400" b="1" dirty="0">
                <a:solidFill>
                  <a:srgbClr val="0033CC"/>
                </a:solidFill>
                <a:latin typeface="Bookman Old Style" pitchFamily="18" charset="0"/>
              </a:rPr>
              <a:t>×</a:t>
            </a:r>
          </a:p>
        </p:txBody>
      </p:sp>
      <p:sp>
        <p:nvSpPr>
          <p:cNvPr id="72" name="Rectangle 71"/>
          <p:cNvSpPr/>
          <p:nvPr/>
        </p:nvSpPr>
        <p:spPr>
          <a:xfrm>
            <a:off x="2418222" y="2352794"/>
            <a:ext cx="381836" cy="307777"/>
          </a:xfrm>
          <a:prstGeom prst="rect">
            <a:avLst/>
          </a:prstGeom>
        </p:spPr>
        <p:txBody>
          <a:bodyPr wrap="none">
            <a:spAutoFit/>
          </a:bodyPr>
          <a:lstStyle/>
          <a:p>
            <a:r>
              <a:rPr lang="en-US" sz="1400" b="1" dirty="0">
                <a:solidFill>
                  <a:srgbClr val="0033CC"/>
                </a:solidFill>
                <a:latin typeface="Bookman Old Style" pitchFamily="18" charset="0"/>
              </a:rPr>
              <a:t>3</a:t>
            </a:r>
            <a:r>
              <a:rPr lang="en-US" sz="1400" b="1" baseline="30000" dirty="0">
                <a:solidFill>
                  <a:srgbClr val="0033CC"/>
                </a:solidFill>
                <a:latin typeface="Bookman Old Style" pitchFamily="18" charset="0"/>
              </a:rPr>
              <a:t>2</a:t>
            </a:r>
          </a:p>
        </p:txBody>
      </p:sp>
      <p:sp>
        <p:nvSpPr>
          <p:cNvPr id="73" name="Rectangle 72"/>
          <p:cNvSpPr/>
          <p:nvPr/>
        </p:nvSpPr>
        <p:spPr>
          <a:xfrm>
            <a:off x="2814194" y="2264531"/>
            <a:ext cx="4163172" cy="523220"/>
          </a:xfrm>
          <a:prstGeom prst="rect">
            <a:avLst/>
          </a:prstGeom>
        </p:spPr>
        <p:txBody>
          <a:bodyPr wrap="square">
            <a:spAutoFit/>
          </a:bodyPr>
          <a:lstStyle/>
          <a:p>
            <a:r>
              <a:rPr lang="en-US" sz="1400" b="1" dirty="0">
                <a:solidFill>
                  <a:srgbClr val="CC0066"/>
                </a:solidFill>
                <a:latin typeface="Bookman Old Style" pitchFamily="18" charset="0"/>
              </a:rPr>
              <a:t>(Product of all the prime factors raised to</a:t>
            </a:r>
          </a:p>
          <a:p>
            <a:r>
              <a:rPr lang="en-US" sz="1400" b="1" dirty="0">
                <a:solidFill>
                  <a:srgbClr val="CC0066"/>
                </a:solidFill>
                <a:latin typeface="Bookman Old Style" pitchFamily="18" charset="0"/>
              </a:rPr>
              <a:t> highest powers)</a:t>
            </a:r>
          </a:p>
        </p:txBody>
      </p:sp>
      <p:sp>
        <p:nvSpPr>
          <p:cNvPr id="74" name="Rectangle 73"/>
          <p:cNvSpPr/>
          <p:nvPr/>
        </p:nvSpPr>
        <p:spPr>
          <a:xfrm>
            <a:off x="1591714" y="2581394"/>
            <a:ext cx="292068" cy="307777"/>
          </a:xfrm>
          <a:prstGeom prst="rect">
            <a:avLst/>
          </a:prstGeom>
        </p:spPr>
        <p:txBody>
          <a:bodyPr wrap="none">
            <a:spAutoFit/>
          </a:bodyPr>
          <a:lstStyle/>
          <a:p>
            <a:r>
              <a:rPr lang="en-US" sz="1400" b="1" dirty="0">
                <a:solidFill>
                  <a:srgbClr val="0033CC"/>
                </a:solidFill>
                <a:latin typeface="Bookman Old Style" pitchFamily="18" charset="0"/>
              </a:rPr>
              <a:t>=</a:t>
            </a:r>
          </a:p>
        </p:txBody>
      </p:sp>
      <p:sp>
        <p:nvSpPr>
          <p:cNvPr id="75" name="Rectangle 74"/>
          <p:cNvSpPr/>
          <p:nvPr/>
        </p:nvSpPr>
        <p:spPr>
          <a:xfrm>
            <a:off x="1848266" y="2581394"/>
            <a:ext cx="421910" cy="307777"/>
          </a:xfrm>
          <a:prstGeom prst="rect">
            <a:avLst/>
          </a:prstGeom>
        </p:spPr>
        <p:txBody>
          <a:bodyPr wrap="none">
            <a:spAutoFit/>
          </a:bodyPr>
          <a:lstStyle/>
          <a:p>
            <a:r>
              <a:rPr lang="en-US" sz="1400" b="1" dirty="0">
                <a:solidFill>
                  <a:srgbClr val="0033CC"/>
                </a:solidFill>
                <a:latin typeface="Bookman Old Style" pitchFamily="18" charset="0"/>
              </a:rPr>
              <a:t>36</a:t>
            </a:r>
          </a:p>
        </p:txBody>
      </p:sp>
      <p:sp>
        <p:nvSpPr>
          <p:cNvPr id="76" name="Rectangle 75"/>
          <p:cNvSpPr/>
          <p:nvPr/>
        </p:nvSpPr>
        <p:spPr>
          <a:xfrm>
            <a:off x="555736" y="2971120"/>
            <a:ext cx="9144000" cy="307777"/>
          </a:xfrm>
          <a:prstGeom prst="rect">
            <a:avLst/>
          </a:prstGeom>
        </p:spPr>
        <p:txBody>
          <a:bodyPr wrap="square">
            <a:spAutoFit/>
          </a:bodyPr>
          <a:lstStyle/>
          <a:p>
            <a:r>
              <a:rPr lang="en-US" sz="1400" b="1" dirty="0">
                <a:solidFill>
                  <a:prstClr val="black"/>
                </a:solidFill>
                <a:latin typeface="Bookman Old Style" pitchFamily="18" charset="0"/>
              </a:rPr>
              <a:t>In 36 minutes Sonia arrived at the starting point after making 2 rounds, </a:t>
            </a:r>
          </a:p>
        </p:txBody>
      </p:sp>
      <p:sp>
        <p:nvSpPr>
          <p:cNvPr id="77" name="Rectangle 76"/>
          <p:cNvSpPr/>
          <p:nvPr/>
        </p:nvSpPr>
        <p:spPr>
          <a:xfrm>
            <a:off x="555736" y="3247220"/>
            <a:ext cx="9144000" cy="307777"/>
          </a:xfrm>
          <a:prstGeom prst="rect">
            <a:avLst/>
          </a:prstGeom>
        </p:spPr>
        <p:txBody>
          <a:bodyPr wrap="square">
            <a:spAutoFit/>
          </a:bodyPr>
          <a:lstStyle/>
          <a:p>
            <a:r>
              <a:rPr lang="en-US" sz="1400" b="1" dirty="0">
                <a:solidFill>
                  <a:prstClr val="black"/>
                </a:solidFill>
                <a:latin typeface="Bookman Old Style" pitchFamily="18" charset="0"/>
              </a:rPr>
              <a:t>while in 36 minutes, Ravi arrived at the same starting point after making 3 rounds. </a:t>
            </a:r>
          </a:p>
        </p:txBody>
      </p:sp>
      <p:sp>
        <p:nvSpPr>
          <p:cNvPr id="80" name="Rectangle 79"/>
          <p:cNvSpPr/>
          <p:nvPr/>
        </p:nvSpPr>
        <p:spPr>
          <a:xfrm>
            <a:off x="596573" y="3651409"/>
            <a:ext cx="6466678" cy="276139"/>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7430560" y="1540407"/>
            <a:ext cx="1371600" cy="129607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8069622" y="1449451"/>
            <a:ext cx="76200" cy="733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6" name="Straight Arrow Connector 115"/>
          <p:cNvCxnSpPr/>
          <p:nvPr/>
        </p:nvCxnSpPr>
        <p:spPr>
          <a:xfrm flipV="1">
            <a:off x="6917732" y="1496127"/>
            <a:ext cx="1141984" cy="35864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5251195" y="1731018"/>
            <a:ext cx="1691489" cy="338554"/>
          </a:xfrm>
          <a:prstGeom prst="rect">
            <a:avLst/>
          </a:prstGeom>
        </p:spPr>
        <p:txBody>
          <a:bodyPr wrap="none">
            <a:spAutoFit/>
          </a:bodyPr>
          <a:lstStyle/>
          <a:p>
            <a:r>
              <a:rPr lang="en-US" sz="1600" b="1" dirty="0">
                <a:solidFill>
                  <a:prstClr val="black"/>
                </a:solidFill>
                <a:latin typeface="Bookman Old Style" pitchFamily="18" charset="0"/>
              </a:rPr>
              <a:t>Starting point</a:t>
            </a:r>
          </a:p>
        </p:txBody>
      </p:sp>
      <p:graphicFrame>
        <p:nvGraphicFramePr>
          <p:cNvPr id="125" name="Table 124"/>
          <p:cNvGraphicFramePr>
            <a:graphicFrameLocks noGrp="1"/>
          </p:cNvGraphicFramePr>
          <p:nvPr>
            <p:extLst>
              <p:ext uri="{D42A27DB-BD31-4B8C-83A1-F6EECF244321}">
                <p14:modId xmlns:p14="http://schemas.microsoft.com/office/powerpoint/2010/main" val="3621514151"/>
              </p:ext>
            </p:extLst>
          </p:nvPr>
        </p:nvGraphicFramePr>
        <p:xfrm>
          <a:off x="3670969" y="1501619"/>
          <a:ext cx="2450134" cy="1829316"/>
        </p:xfrm>
        <a:graphic>
          <a:graphicData uri="http://schemas.openxmlformats.org/drawingml/2006/table">
            <a:tbl>
              <a:tblPr firstRow="1" bandRow="1">
                <a:tableStyleId>{5C22544A-7EE6-4342-B048-85BDC9FD1C3A}</a:tableStyleId>
              </a:tblPr>
              <a:tblGrid>
                <a:gridCol w="1225067">
                  <a:extLst>
                    <a:ext uri="{9D8B030D-6E8A-4147-A177-3AD203B41FA5}">
                      <a16:colId xmlns:a16="http://schemas.microsoft.com/office/drawing/2014/main" val="20000"/>
                    </a:ext>
                  </a:extLst>
                </a:gridCol>
                <a:gridCol w="1225067">
                  <a:extLst>
                    <a:ext uri="{9D8B030D-6E8A-4147-A177-3AD203B41FA5}">
                      <a16:colId xmlns:a16="http://schemas.microsoft.com/office/drawing/2014/main" val="20001"/>
                    </a:ext>
                  </a:extLst>
                </a:gridCol>
              </a:tblGrid>
              <a:tr h="305316">
                <a:tc gridSpan="2">
                  <a:txBody>
                    <a:bodyPr/>
                    <a:lstStyle/>
                    <a:p>
                      <a:r>
                        <a:rPr lang="en-US" sz="1200" dirty="0">
                          <a:solidFill>
                            <a:schemeClr val="tx1">
                              <a:lumMod val="95000"/>
                              <a:lumOff val="5000"/>
                            </a:schemeClr>
                          </a:solidFill>
                          <a:latin typeface="Bookman Old Style" pitchFamily="18" charset="0"/>
                        </a:rPr>
                        <a:t>Time taken to drive 1 round</a:t>
                      </a:r>
                      <a:endParaRPr lang="en-US" dirty="0">
                        <a:solidFill>
                          <a:schemeClr val="tx1">
                            <a:lumMod val="95000"/>
                            <a:lumOff val="5000"/>
                          </a:schemeClr>
                        </a:solidFill>
                        <a:latin typeface="Bookman Old Style"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alpha val="69804"/>
                      </a:srgbClr>
                    </a:solidFill>
                  </a:tcPr>
                </a:tc>
                <a:tc hMerge="1">
                  <a:txBody>
                    <a:bodyPr/>
                    <a:lstStyle/>
                    <a:p>
                      <a:endParaRPr lang="en-US" dirty="0"/>
                    </a:p>
                  </a:txBody>
                  <a:tcPr/>
                </a:tc>
                <a:extLst>
                  <a:ext uri="{0D108BD9-81ED-4DB2-BD59-A6C34878D82A}">
                    <a16:rowId xmlns:a16="http://schemas.microsoft.com/office/drawing/2014/main" val="10000"/>
                  </a:ext>
                </a:extLst>
              </a:tr>
              <a:tr h="305316">
                <a:tc>
                  <a:txBody>
                    <a:bodyPr/>
                    <a:lstStyle/>
                    <a:p>
                      <a:pPr algn="ctr"/>
                      <a:endParaRPr lang="en-US" dirty="0">
                        <a:latin typeface="Bookman Old Style"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solidFill>
                  </a:tcPr>
                </a:tc>
                <a:tc>
                  <a:txBody>
                    <a:bodyPr/>
                    <a:lstStyle/>
                    <a:p>
                      <a:pPr algn="ctr"/>
                      <a:endParaRPr lang="en-US" dirty="0">
                        <a:latin typeface="Bookman Old Style"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solidFill>
                  </a:tcPr>
                </a:tc>
                <a:extLst>
                  <a:ext uri="{0D108BD9-81ED-4DB2-BD59-A6C34878D82A}">
                    <a16:rowId xmlns:a16="http://schemas.microsoft.com/office/drawing/2014/main" val="10001"/>
                  </a:ext>
                </a:extLst>
              </a:tr>
              <a:tr h="30531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69804"/>
                      </a:srgbClr>
                    </a:solidFill>
                  </a:tcPr>
                </a:tc>
                <a:tc>
                  <a:txBody>
                    <a:bodyPr/>
                    <a:lstStyle/>
                    <a:p>
                      <a:pPr marL="0" algn="l" defTabSz="914608" rtl="0" eaLnBrk="1" latinLnBrk="0" hangingPunct="1"/>
                      <a:endParaRPr lang="en-US" sz="19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69804"/>
                      </a:srgbClr>
                    </a:solidFill>
                  </a:tcPr>
                </a:tc>
                <a:extLst>
                  <a:ext uri="{0D108BD9-81ED-4DB2-BD59-A6C34878D82A}">
                    <a16:rowId xmlns:a16="http://schemas.microsoft.com/office/drawing/2014/main" val="10002"/>
                  </a:ext>
                </a:extLst>
              </a:tr>
              <a:tr h="30531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50196"/>
                      </a:srgb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50196"/>
                      </a:srgbClr>
                    </a:solidFill>
                  </a:tcPr>
                </a:tc>
                <a:extLst>
                  <a:ext uri="{0D108BD9-81ED-4DB2-BD59-A6C34878D82A}">
                    <a16:rowId xmlns:a16="http://schemas.microsoft.com/office/drawing/2014/main" val="10003"/>
                  </a:ext>
                </a:extLst>
              </a:tr>
              <a:tr h="30531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69804"/>
                      </a:srgb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0ECEC">
                        <a:alpha val="69804"/>
                      </a:srgbClr>
                    </a:solidFill>
                  </a:tcPr>
                </a:tc>
                <a:extLst>
                  <a:ext uri="{0D108BD9-81ED-4DB2-BD59-A6C34878D82A}">
                    <a16:rowId xmlns:a16="http://schemas.microsoft.com/office/drawing/2014/main" val="10004"/>
                  </a:ext>
                </a:extLst>
              </a:tr>
            </a:tbl>
          </a:graphicData>
        </a:graphic>
      </p:graphicFrame>
      <p:sp>
        <p:nvSpPr>
          <p:cNvPr id="129" name="Rectangle 128"/>
          <p:cNvSpPr/>
          <p:nvPr/>
        </p:nvSpPr>
        <p:spPr>
          <a:xfrm>
            <a:off x="3878051" y="1797920"/>
            <a:ext cx="779381" cy="338554"/>
          </a:xfrm>
          <a:prstGeom prst="rect">
            <a:avLst/>
          </a:prstGeom>
        </p:spPr>
        <p:txBody>
          <a:bodyPr wrap="none">
            <a:spAutoFit/>
          </a:bodyPr>
          <a:lstStyle/>
          <a:p>
            <a:r>
              <a:rPr lang="en-US" sz="1600" b="1" dirty="0">
                <a:solidFill>
                  <a:srgbClr val="F79646">
                    <a:lumMod val="50000"/>
                  </a:srgbClr>
                </a:solidFill>
                <a:latin typeface="Bookman Old Style" pitchFamily="18" charset="0"/>
              </a:rPr>
              <a:t>Sonia</a:t>
            </a:r>
          </a:p>
        </p:txBody>
      </p:sp>
      <p:sp>
        <p:nvSpPr>
          <p:cNvPr id="130" name="Rectangle 129"/>
          <p:cNvSpPr/>
          <p:nvPr/>
        </p:nvSpPr>
        <p:spPr>
          <a:xfrm>
            <a:off x="5107411" y="1788455"/>
            <a:ext cx="660758" cy="338554"/>
          </a:xfrm>
          <a:prstGeom prst="rect">
            <a:avLst/>
          </a:prstGeom>
        </p:spPr>
        <p:txBody>
          <a:bodyPr wrap="none">
            <a:spAutoFit/>
          </a:bodyPr>
          <a:lstStyle/>
          <a:p>
            <a:r>
              <a:rPr lang="en-US" sz="1600" b="1" dirty="0">
                <a:solidFill>
                  <a:srgbClr val="F79646">
                    <a:lumMod val="50000"/>
                  </a:srgbClr>
                </a:solidFill>
                <a:latin typeface="Bookman Old Style" pitchFamily="18" charset="0"/>
              </a:rPr>
              <a:t>Ravi</a:t>
            </a:r>
          </a:p>
        </p:txBody>
      </p:sp>
      <p:sp>
        <p:nvSpPr>
          <p:cNvPr id="131" name="Rectangle 130"/>
          <p:cNvSpPr/>
          <p:nvPr/>
        </p:nvSpPr>
        <p:spPr>
          <a:xfrm>
            <a:off x="3826562" y="2164375"/>
            <a:ext cx="946093" cy="338554"/>
          </a:xfrm>
          <a:prstGeom prst="rect">
            <a:avLst/>
          </a:prstGeom>
        </p:spPr>
        <p:txBody>
          <a:bodyPr wrap="none">
            <a:spAutoFit/>
          </a:bodyPr>
          <a:lstStyle/>
          <a:p>
            <a:r>
              <a:rPr lang="en-US" sz="1600" b="1" dirty="0">
                <a:solidFill>
                  <a:prstClr val="black"/>
                </a:solidFill>
                <a:latin typeface="Bookman Old Style" pitchFamily="18" charset="0"/>
              </a:rPr>
              <a:t>18 min</a:t>
            </a:r>
          </a:p>
        </p:txBody>
      </p:sp>
      <p:sp>
        <p:nvSpPr>
          <p:cNvPr id="135" name="Rectangle 134"/>
          <p:cNvSpPr/>
          <p:nvPr/>
        </p:nvSpPr>
        <p:spPr>
          <a:xfrm>
            <a:off x="3826562" y="2530830"/>
            <a:ext cx="946093" cy="338554"/>
          </a:xfrm>
          <a:prstGeom prst="rect">
            <a:avLst/>
          </a:prstGeom>
        </p:spPr>
        <p:txBody>
          <a:bodyPr wrap="none">
            <a:spAutoFit/>
          </a:bodyPr>
          <a:lstStyle/>
          <a:p>
            <a:r>
              <a:rPr lang="en-US" sz="1600" b="1" dirty="0">
                <a:solidFill>
                  <a:prstClr val="black"/>
                </a:solidFill>
                <a:latin typeface="Bookman Old Style" pitchFamily="18" charset="0"/>
              </a:rPr>
              <a:t>36 min</a:t>
            </a:r>
          </a:p>
        </p:txBody>
      </p:sp>
      <p:sp>
        <p:nvSpPr>
          <p:cNvPr id="136" name="Rectangle 135"/>
          <p:cNvSpPr/>
          <p:nvPr/>
        </p:nvSpPr>
        <p:spPr>
          <a:xfrm>
            <a:off x="3826562" y="2897285"/>
            <a:ext cx="946093" cy="338554"/>
          </a:xfrm>
          <a:prstGeom prst="rect">
            <a:avLst/>
          </a:prstGeom>
        </p:spPr>
        <p:txBody>
          <a:bodyPr wrap="none">
            <a:spAutoFit/>
          </a:bodyPr>
          <a:lstStyle/>
          <a:p>
            <a:r>
              <a:rPr lang="en-US" sz="1600" b="1" dirty="0">
                <a:solidFill>
                  <a:prstClr val="black"/>
                </a:solidFill>
                <a:latin typeface="Bookman Old Style" pitchFamily="18" charset="0"/>
              </a:rPr>
              <a:t>54 min</a:t>
            </a:r>
          </a:p>
        </p:txBody>
      </p:sp>
      <p:sp>
        <p:nvSpPr>
          <p:cNvPr id="143" name="Rectangle 142"/>
          <p:cNvSpPr/>
          <p:nvPr/>
        </p:nvSpPr>
        <p:spPr>
          <a:xfrm>
            <a:off x="5037295" y="2160029"/>
            <a:ext cx="946093" cy="338554"/>
          </a:xfrm>
          <a:prstGeom prst="rect">
            <a:avLst/>
          </a:prstGeom>
        </p:spPr>
        <p:txBody>
          <a:bodyPr wrap="none">
            <a:spAutoFit/>
          </a:bodyPr>
          <a:lstStyle/>
          <a:p>
            <a:r>
              <a:rPr lang="en-US" sz="1600" b="1" dirty="0">
                <a:solidFill>
                  <a:prstClr val="black"/>
                </a:solidFill>
                <a:latin typeface="Bookman Old Style" pitchFamily="18" charset="0"/>
              </a:rPr>
              <a:t>12 min</a:t>
            </a:r>
          </a:p>
        </p:txBody>
      </p:sp>
      <p:sp>
        <p:nvSpPr>
          <p:cNvPr id="144" name="Rectangle 143"/>
          <p:cNvSpPr/>
          <p:nvPr/>
        </p:nvSpPr>
        <p:spPr>
          <a:xfrm>
            <a:off x="5037295" y="2502929"/>
            <a:ext cx="946093" cy="338554"/>
          </a:xfrm>
          <a:prstGeom prst="rect">
            <a:avLst/>
          </a:prstGeom>
        </p:spPr>
        <p:txBody>
          <a:bodyPr wrap="none">
            <a:spAutoFit/>
          </a:bodyPr>
          <a:lstStyle/>
          <a:p>
            <a:r>
              <a:rPr lang="en-US" sz="1600" b="1" dirty="0">
                <a:solidFill>
                  <a:prstClr val="black"/>
                </a:solidFill>
                <a:latin typeface="Bookman Old Style" pitchFamily="18" charset="0"/>
              </a:rPr>
              <a:t>24 min</a:t>
            </a:r>
          </a:p>
        </p:txBody>
      </p:sp>
      <p:sp>
        <p:nvSpPr>
          <p:cNvPr id="145" name="Rectangle 144"/>
          <p:cNvSpPr/>
          <p:nvPr/>
        </p:nvSpPr>
        <p:spPr>
          <a:xfrm>
            <a:off x="5037295" y="2897285"/>
            <a:ext cx="946093" cy="338554"/>
          </a:xfrm>
          <a:prstGeom prst="rect">
            <a:avLst/>
          </a:prstGeom>
        </p:spPr>
        <p:txBody>
          <a:bodyPr wrap="none">
            <a:spAutoFit/>
          </a:bodyPr>
          <a:lstStyle/>
          <a:p>
            <a:r>
              <a:rPr lang="en-US" sz="1600" b="1" dirty="0">
                <a:solidFill>
                  <a:prstClr val="black"/>
                </a:solidFill>
                <a:latin typeface="Bookman Old Style" pitchFamily="18" charset="0"/>
              </a:rPr>
              <a:t>36 min</a:t>
            </a:r>
          </a:p>
        </p:txBody>
      </p:sp>
      <p:sp>
        <p:nvSpPr>
          <p:cNvPr id="123" name="TextBox 122"/>
          <p:cNvSpPr txBox="1"/>
          <p:nvPr/>
        </p:nvSpPr>
        <p:spPr>
          <a:xfrm>
            <a:off x="850262" y="402188"/>
            <a:ext cx="7773641" cy="968210"/>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There  is  a  circular  path around a sports field. Sonia takes 18 minutes to drive one round of the field, while Ravi takes 12 minutes for the same. Suppose they both start at the same point and at the same time, and go in the same direction. </a:t>
            </a:r>
          </a:p>
          <a:p>
            <a:pPr defTabSz="914608"/>
            <a:r>
              <a:rPr lang="en-US" sz="1400" b="1" dirty="0">
                <a:solidFill>
                  <a:srgbClr val="C00000"/>
                </a:solidFill>
                <a:latin typeface="Bookman Old Style" pitchFamily="18" charset="0"/>
              </a:rPr>
              <a:t>After how many minutes will they meet again at the starting point.</a:t>
            </a:r>
          </a:p>
        </p:txBody>
      </p:sp>
      <p:sp>
        <p:nvSpPr>
          <p:cNvPr id="158" name="Rounded Rectangle 157"/>
          <p:cNvSpPr/>
          <p:nvPr/>
        </p:nvSpPr>
        <p:spPr>
          <a:xfrm>
            <a:off x="1261496" y="3275116"/>
            <a:ext cx="2656699" cy="652432"/>
          </a:xfrm>
          <a:prstGeom prst="roundRect">
            <a:avLst/>
          </a:prstGeom>
          <a:solidFill>
            <a:srgbClr val="0066FF">
              <a:alpha val="45098"/>
            </a:srgbClr>
          </a:solid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Bookman Old Style" pitchFamily="18" charset="0"/>
              </a:rPr>
              <a:t>That means she will come</a:t>
            </a:r>
          </a:p>
          <a:p>
            <a:pPr algn="ctr"/>
            <a:r>
              <a:rPr lang="en-US" sz="1400" b="1" dirty="0">
                <a:solidFill>
                  <a:srgbClr val="FFFF00"/>
                </a:solidFill>
                <a:latin typeface="Bookman Old Style" pitchFamily="18" charset="0"/>
              </a:rPr>
              <a:t> to starting point </a:t>
            </a:r>
          </a:p>
          <a:p>
            <a:pPr algn="ctr"/>
            <a:r>
              <a:rPr lang="en-US" sz="1400" b="1" dirty="0">
                <a:solidFill>
                  <a:srgbClr val="FFFF00"/>
                </a:solidFill>
                <a:latin typeface="Bookman Old Style" pitchFamily="18" charset="0"/>
              </a:rPr>
              <a:t>after every 18 min</a:t>
            </a:r>
          </a:p>
        </p:txBody>
      </p:sp>
      <p:sp>
        <p:nvSpPr>
          <p:cNvPr id="159" name="Rounded Rectangle 158"/>
          <p:cNvSpPr/>
          <p:nvPr/>
        </p:nvSpPr>
        <p:spPr>
          <a:xfrm>
            <a:off x="3543878" y="3978792"/>
            <a:ext cx="2881330" cy="682844"/>
          </a:xfrm>
          <a:prstGeom prst="roundRect">
            <a:avLst/>
          </a:prstGeom>
          <a:solidFill>
            <a:srgbClr val="CC0066">
              <a:alpha val="45098"/>
            </a:srgbClr>
          </a:solidFill>
          <a:ln w="127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Bookman Old Style" pitchFamily="18" charset="0"/>
              </a:rPr>
              <a:t>Therefore LCM of 18 &amp; 12</a:t>
            </a:r>
          </a:p>
          <a:p>
            <a:pPr algn="ctr"/>
            <a:r>
              <a:rPr lang="en-US" sz="1400" b="1" dirty="0">
                <a:solidFill>
                  <a:prstClr val="white"/>
                </a:solidFill>
                <a:latin typeface="Bookman Old Style" pitchFamily="18" charset="0"/>
              </a:rPr>
              <a:t>will give us the time they</a:t>
            </a:r>
          </a:p>
          <a:p>
            <a:pPr algn="ctr"/>
            <a:r>
              <a:rPr lang="en-US" sz="1400" b="1" dirty="0">
                <a:solidFill>
                  <a:prstClr val="white"/>
                </a:solidFill>
                <a:latin typeface="Bookman Old Style" pitchFamily="18" charset="0"/>
              </a:rPr>
              <a:t>meet again at starting point</a:t>
            </a:r>
          </a:p>
        </p:txBody>
      </p:sp>
      <p:sp>
        <p:nvSpPr>
          <p:cNvPr id="160" name="Rounded Rectangle 159"/>
          <p:cNvSpPr/>
          <p:nvPr/>
        </p:nvSpPr>
        <p:spPr>
          <a:xfrm>
            <a:off x="5955035" y="3246943"/>
            <a:ext cx="2582601" cy="693654"/>
          </a:xfrm>
          <a:prstGeom prst="roundRect">
            <a:avLst/>
          </a:prstGeom>
          <a:solidFill>
            <a:srgbClr val="0000FF">
              <a:alpha val="45098"/>
            </a:srgbClr>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Bookman Old Style" pitchFamily="18" charset="0"/>
              </a:rPr>
              <a:t>That means he will come</a:t>
            </a:r>
          </a:p>
          <a:p>
            <a:pPr algn="ctr"/>
            <a:r>
              <a:rPr lang="en-US" sz="1400" b="1" dirty="0">
                <a:solidFill>
                  <a:srgbClr val="FFFF00"/>
                </a:solidFill>
                <a:latin typeface="Bookman Old Style" pitchFamily="18" charset="0"/>
              </a:rPr>
              <a:t> to starting point </a:t>
            </a:r>
          </a:p>
          <a:p>
            <a:pPr algn="ctr"/>
            <a:r>
              <a:rPr lang="en-US" sz="1400" b="1" dirty="0">
                <a:solidFill>
                  <a:srgbClr val="FFFF00"/>
                </a:solidFill>
                <a:latin typeface="Bookman Old Style" pitchFamily="18" charset="0"/>
              </a:rPr>
              <a:t>after every 12 min</a:t>
            </a:r>
          </a:p>
        </p:txBody>
      </p:sp>
      <p:sp>
        <p:nvSpPr>
          <p:cNvPr id="161" name="Rounded Rectangle 160"/>
          <p:cNvSpPr/>
          <p:nvPr/>
        </p:nvSpPr>
        <p:spPr>
          <a:xfrm>
            <a:off x="1513087" y="2958299"/>
            <a:ext cx="2030791" cy="478513"/>
          </a:xfrm>
          <a:prstGeom prst="roundRect">
            <a:avLst/>
          </a:prstGeom>
          <a:solidFill>
            <a:srgbClr val="0000FF">
              <a:alpha val="45098"/>
            </a:srgbClr>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Bookman Old Style" pitchFamily="18" charset="0"/>
              </a:rPr>
              <a:t>Sonia takes 18 min</a:t>
            </a:r>
          </a:p>
          <a:p>
            <a:pPr algn="ctr"/>
            <a:r>
              <a:rPr lang="en-US" sz="1400" b="1" dirty="0">
                <a:solidFill>
                  <a:srgbClr val="FFFF00"/>
                </a:solidFill>
                <a:latin typeface="Bookman Old Style" pitchFamily="18" charset="0"/>
              </a:rPr>
              <a:t> to drive 1 round</a:t>
            </a:r>
          </a:p>
        </p:txBody>
      </p:sp>
      <p:sp>
        <p:nvSpPr>
          <p:cNvPr id="162" name="Rounded Rectangle 161"/>
          <p:cNvSpPr/>
          <p:nvPr/>
        </p:nvSpPr>
        <p:spPr>
          <a:xfrm>
            <a:off x="5997111" y="2885878"/>
            <a:ext cx="2030791" cy="478513"/>
          </a:xfrm>
          <a:prstGeom prst="roundRect">
            <a:avLst/>
          </a:prstGeom>
          <a:solidFill>
            <a:srgbClr val="0000FF">
              <a:alpha val="45098"/>
            </a:srgbClr>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00"/>
                </a:solidFill>
                <a:latin typeface="Bookman Old Style" pitchFamily="18" charset="0"/>
              </a:rPr>
              <a:t>Ravi takes 12 min</a:t>
            </a:r>
          </a:p>
          <a:p>
            <a:pPr algn="ctr"/>
            <a:r>
              <a:rPr lang="en-US" sz="1400" b="1" dirty="0">
                <a:solidFill>
                  <a:srgbClr val="FFFF00"/>
                </a:solidFill>
                <a:latin typeface="Bookman Old Style" pitchFamily="18" charset="0"/>
              </a:rPr>
              <a:t> to drive 1 round</a:t>
            </a:r>
          </a:p>
        </p:txBody>
      </p:sp>
      <p:sp>
        <p:nvSpPr>
          <p:cNvPr id="78" name="Rectangle 77"/>
          <p:cNvSpPr/>
          <p:nvPr/>
        </p:nvSpPr>
        <p:spPr>
          <a:xfrm>
            <a:off x="539552" y="3632820"/>
            <a:ext cx="6523699" cy="307777"/>
          </a:xfrm>
          <a:prstGeom prst="rect">
            <a:avLst/>
          </a:prstGeom>
        </p:spPr>
        <p:txBody>
          <a:bodyPr wrap="square">
            <a:spAutoFit/>
          </a:bodyPr>
          <a:lstStyle/>
          <a:p>
            <a:r>
              <a:rPr lang="en-US" sz="1400" b="1" dirty="0">
                <a:solidFill>
                  <a:srgbClr val="CC0066"/>
                </a:solidFill>
                <a:latin typeface="Bookman Old Style" pitchFamily="18" charset="0"/>
              </a:rPr>
              <a:t> Hence they meet each other at the starting point after 36 minutes.</a:t>
            </a:r>
            <a:endParaRPr lang="en-US" sz="1400" dirty="0">
              <a:solidFill>
                <a:srgbClr val="CC0066"/>
              </a:solidFill>
              <a:latin typeface="Bookman Old Style" pitchFamily="18" charset="0"/>
            </a:endParaRPr>
          </a:p>
        </p:txBody>
      </p:sp>
      <p:sp>
        <p:nvSpPr>
          <p:cNvPr id="79"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207305470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14:presetBounceEnd="52000">
                                      <p:stCondLst>
                                        <p:cond delay="0"/>
                                      </p:stCondLst>
                                      <p:childTnLst>
                                        <p:set>
                                          <p:cBhvr>
                                            <p:cTn id="27" dur="1" fill="hold">
                                              <p:stCondLst>
                                                <p:cond delay="0"/>
                                              </p:stCondLst>
                                            </p:cTn>
                                            <p:tgtEl>
                                              <p:spTgt spid="120"/>
                                            </p:tgtEl>
                                            <p:attrNameLst>
                                              <p:attrName>style.visibility</p:attrName>
                                            </p:attrNameLst>
                                          </p:cBhvr>
                                          <p:to>
                                            <p:strVal val="visible"/>
                                          </p:to>
                                        </p:set>
                                        <p:anim calcmode="lin" valueType="num" p14:bounceEnd="52000">
                                          <p:cBhvr additive="base">
                                            <p:cTn id="28"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29" dur="500" fill="hold"/>
                                            <p:tgtEl>
                                              <p:spTgt spid="120"/>
                                            </p:tgtEl>
                                            <p:attrNameLst>
                                              <p:attrName>ppt_y</p:attrName>
                                            </p:attrNameLst>
                                          </p:cBhvr>
                                          <p:tavLst>
                                            <p:tav tm="0">
                                              <p:val>
                                                <p:strVal val="#ppt_y"/>
                                              </p:val>
                                            </p:tav>
                                            <p:tav tm="100000">
                                              <p:val>
                                                <p:strVal val="#ppt_y"/>
                                              </p:val>
                                            </p:tav>
                                          </p:tavLst>
                                        </p:anim>
                                      </p:childTnLst>
                                    </p:cTn>
                                  </p:par>
                                  <p:par>
                                    <p:cTn id="30" presetID="2" presetClass="entr" presetSubtype="4" fill="hold" grpId="0" nodeType="withEffect" p14:presetBounceEnd="54000">
                                      <p:stCondLst>
                                        <p:cond delay="0"/>
                                      </p:stCondLst>
                                      <p:childTnLst>
                                        <p:set>
                                          <p:cBhvr>
                                            <p:cTn id="31" dur="1" fill="hold">
                                              <p:stCondLst>
                                                <p:cond delay="0"/>
                                              </p:stCondLst>
                                            </p:cTn>
                                            <p:tgtEl>
                                              <p:spTgt spid="119"/>
                                            </p:tgtEl>
                                            <p:attrNameLst>
                                              <p:attrName>style.visibility</p:attrName>
                                            </p:attrNameLst>
                                          </p:cBhvr>
                                          <p:to>
                                            <p:strVal val="visible"/>
                                          </p:to>
                                        </p:set>
                                        <p:anim calcmode="lin" valueType="num" p14:bounceEnd="54000">
                                          <p:cBhvr additive="base">
                                            <p:cTn id="32"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33"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 calcmode="lin" valueType="num">
                                          <p:cBhvr>
                                            <p:cTn id="38" dur="500" fill="hold"/>
                                            <p:tgtEl>
                                              <p:spTgt spid="52"/>
                                            </p:tgtEl>
                                            <p:attrNameLst>
                                              <p:attrName>ppt_w</p:attrName>
                                            </p:attrNameLst>
                                          </p:cBhvr>
                                          <p:tavLst>
                                            <p:tav tm="0">
                                              <p:val>
                                                <p:fltVal val="0"/>
                                              </p:val>
                                            </p:tav>
                                            <p:tav tm="100000">
                                              <p:val>
                                                <p:strVal val="#ppt_w"/>
                                              </p:val>
                                            </p:tav>
                                          </p:tavLst>
                                        </p:anim>
                                        <p:anim calcmode="lin" valueType="num">
                                          <p:cBhvr>
                                            <p:cTn id="39" dur="500" fill="hold"/>
                                            <p:tgtEl>
                                              <p:spTgt spid="52"/>
                                            </p:tgtEl>
                                            <p:attrNameLst>
                                              <p:attrName>ppt_h</p:attrName>
                                            </p:attrNameLst>
                                          </p:cBhvr>
                                          <p:tavLst>
                                            <p:tav tm="0">
                                              <p:val>
                                                <p:fltVal val="0"/>
                                              </p:val>
                                            </p:tav>
                                            <p:tav tm="100000">
                                              <p:val>
                                                <p:strVal val="#ppt_h"/>
                                              </p:val>
                                            </p:tav>
                                          </p:tavLst>
                                        </p:anim>
                                        <p:animEffect transition="in" filter="fade">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wipe(down)">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p:cTn id="50" dur="500" fill="hold"/>
                                            <p:tgtEl>
                                              <p:spTgt spid="53"/>
                                            </p:tgtEl>
                                            <p:attrNameLst>
                                              <p:attrName>ppt_w</p:attrName>
                                            </p:attrNameLst>
                                          </p:cBhvr>
                                          <p:tavLst>
                                            <p:tav tm="0">
                                              <p:val>
                                                <p:fltVal val="0"/>
                                              </p:val>
                                            </p:tav>
                                            <p:tav tm="100000">
                                              <p:val>
                                                <p:strVal val="#ppt_w"/>
                                              </p:val>
                                            </p:tav>
                                          </p:tavLst>
                                        </p:anim>
                                        <p:anim calcmode="lin" valueType="num">
                                          <p:cBhvr>
                                            <p:cTn id="51" dur="500" fill="hold"/>
                                            <p:tgtEl>
                                              <p:spTgt spid="53"/>
                                            </p:tgtEl>
                                            <p:attrNameLst>
                                              <p:attrName>ppt_h</p:attrName>
                                            </p:attrNameLst>
                                          </p:cBhvr>
                                          <p:tavLst>
                                            <p:tav tm="0">
                                              <p:val>
                                                <p:fltVal val="0"/>
                                              </p:val>
                                            </p:tav>
                                            <p:tav tm="100000">
                                              <p:val>
                                                <p:strVal val="#ppt_h"/>
                                              </p:val>
                                            </p:tav>
                                          </p:tavLst>
                                        </p:anim>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down)">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grpId="1" nodeType="clickEffect">
                                      <p:stCondLst>
                                        <p:cond delay="0"/>
                                      </p:stCondLst>
                                      <p:childTnLst>
                                        <p:anim calcmode="lin" valueType="num">
                                          <p:cBhvr>
                                            <p:cTn id="61" dur="500"/>
                                            <p:tgtEl>
                                              <p:spTgt spid="53"/>
                                            </p:tgtEl>
                                            <p:attrNameLst>
                                              <p:attrName>ppt_w</p:attrName>
                                            </p:attrNameLst>
                                          </p:cBhvr>
                                          <p:tavLst>
                                            <p:tav tm="0">
                                              <p:val>
                                                <p:strVal val="ppt_w"/>
                                              </p:val>
                                            </p:tav>
                                            <p:tav tm="100000">
                                              <p:val>
                                                <p:fltVal val="0"/>
                                              </p:val>
                                            </p:tav>
                                          </p:tavLst>
                                        </p:anim>
                                        <p:anim calcmode="lin" valueType="num">
                                          <p:cBhvr>
                                            <p:cTn id="62" dur="500"/>
                                            <p:tgtEl>
                                              <p:spTgt spid="53"/>
                                            </p:tgtEl>
                                            <p:attrNameLst>
                                              <p:attrName>ppt_h</p:attrName>
                                            </p:attrNameLst>
                                          </p:cBhvr>
                                          <p:tavLst>
                                            <p:tav tm="0">
                                              <p:val>
                                                <p:strVal val="ppt_h"/>
                                              </p:val>
                                            </p:tav>
                                            <p:tav tm="100000">
                                              <p:val>
                                                <p:fltVal val="0"/>
                                              </p:val>
                                            </p:tav>
                                          </p:tavLst>
                                        </p:anim>
                                        <p:animEffect transition="out" filter="fade">
                                          <p:cBhvr>
                                            <p:cTn id="63" dur="500"/>
                                            <p:tgtEl>
                                              <p:spTgt spid="53"/>
                                            </p:tgtEl>
                                          </p:cBhvr>
                                        </p:animEffect>
                                        <p:set>
                                          <p:cBhvr>
                                            <p:cTn id="64" dur="1" fill="hold">
                                              <p:stCondLst>
                                                <p:cond delay="499"/>
                                              </p:stCondLst>
                                            </p:cTn>
                                            <p:tgtEl>
                                              <p:spTgt spid="53"/>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52"/>
                                            </p:tgtEl>
                                            <p:attrNameLst>
                                              <p:attrName>ppt_w</p:attrName>
                                            </p:attrNameLst>
                                          </p:cBhvr>
                                          <p:tavLst>
                                            <p:tav tm="0">
                                              <p:val>
                                                <p:strVal val="ppt_w"/>
                                              </p:val>
                                            </p:tav>
                                            <p:tav tm="100000">
                                              <p:val>
                                                <p:fltVal val="0"/>
                                              </p:val>
                                            </p:tav>
                                          </p:tavLst>
                                        </p:anim>
                                        <p:anim calcmode="lin" valueType="num">
                                          <p:cBhvr>
                                            <p:cTn id="67" dur="500"/>
                                            <p:tgtEl>
                                              <p:spTgt spid="52"/>
                                            </p:tgtEl>
                                            <p:attrNameLst>
                                              <p:attrName>ppt_h</p:attrName>
                                            </p:attrNameLst>
                                          </p:cBhvr>
                                          <p:tavLst>
                                            <p:tav tm="0">
                                              <p:val>
                                                <p:strVal val="ppt_h"/>
                                              </p:val>
                                            </p:tav>
                                            <p:tav tm="100000">
                                              <p:val>
                                                <p:fltVal val="0"/>
                                              </p:val>
                                            </p:tav>
                                          </p:tavLst>
                                        </p:anim>
                                        <p:animEffect transition="out" filter="fade">
                                          <p:cBhvr>
                                            <p:cTn id="68" dur="500"/>
                                            <p:tgtEl>
                                              <p:spTgt spid="52"/>
                                            </p:tgtEl>
                                          </p:cBhvr>
                                        </p:animEffect>
                                        <p:set>
                                          <p:cBhvr>
                                            <p:cTn id="69" dur="1" fill="hold">
                                              <p:stCondLst>
                                                <p:cond delay="499"/>
                                              </p:stCondLst>
                                            </p:cTn>
                                            <p:tgtEl>
                                              <p:spTgt spid="5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fade">
                                          <p:cBhvr>
                                            <p:cTn id="74" dur="500"/>
                                            <p:tgtEl>
                                              <p:spTgt spid="1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wipe(left)">
                                          <p:cBhvr>
                                            <p:cTn id="84" dur="500"/>
                                            <p:tgtEl>
                                              <p:spTgt spid="11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25"/>
                                            </p:tgtEl>
                                            <p:attrNameLst>
                                              <p:attrName>style.visibility</p:attrName>
                                            </p:attrNameLst>
                                          </p:cBhvr>
                                          <p:to>
                                            <p:strVal val="visible"/>
                                          </p:to>
                                        </p:set>
                                        <p:animEffect transition="in" filter="wipe(up)">
                                          <p:cBhvr>
                                            <p:cTn id="89" dur="500"/>
                                            <p:tgtEl>
                                              <p:spTgt spid="1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9"/>
                                            </p:tgtEl>
                                            <p:attrNameLst>
                                              <p:attrName>style.visibility</p:attrName>
                                            </p:attrNameLst>
                                          </p:cBhvr>
                                          <p:to>
                                            <p:strVal val="visible"/>
                                          </p:to>
                                        </p:set>
                                        <p:animEffect transition="in" filter="wipe(left)">
                                          <p:cBhvr>
                                            <p:cTn id="94" dur="500"/>
                                            <p:tgtEl>
                                              <p:spTgt spid="12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61"/>
                                            </p:tgtEl>
                                            <p:attrNameLst>
                                              <p:attrName>style.visibility</p:attrName>
                                            </p:attrNameLst>
                                          </p:cBhvr>
                                          <p:to>
                                            <p:strVal val="visible"/>
                                          </p:to>
                                        </p:set>
                                        <p:animEffect transition="in" filter="wipe(left)">
                                          <p:cBhvr>
                                            <p:cTn id="99" dur="500"/>
                                            <p:tgtEl>
                                              <p:spTgt spid="16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wipe(left)">
                                          <p:cBhvr>
                                            <p:cTn id="104" dur="500"/>
                                            <p:tgtEl>
                                              <p:spTgt spid="131"/>
                                            </p:tgtEl>
                                          </p:cBhvr>
                                        </p:animEffect>
                                      </p:childTnLst>
                                    </p:cTn>
                                  </p:par>
                                </p:childTnLst>
                              </p:cTn>
                            </p:par>
                            <p:par>
                              <p:cTn id="105" fill="hold">
                                <p:stCondLst>
                                  <p:cond delay="500"/>
                                </p:stCondLst>
                                <p:childTnLst>
                                  <p:par>
                                    <p:cTn id="106" presetID="10" presetClass="exit" presetSubtype="0" fill="hold" grpId="1" nodeType="afterEffect">
                                      <p:stCondLst>
                                        <p:cond delay="0"/>
                                      </p:stCondLst>
                                      <p:childTnLst>
                                        <p:animEffect transition="out" filter="fade">
                                          <p:cBhvr>
                                            <p:cTn id="107" dur="500"/>
                                            <p:tgtEl>
                                              <p:spTgt spid="161"/>
                                            </p:tgtEl>
                                          </p:cBhvr>
                                        </p:animEffect>
                                        <p:set>
                                          <p:cBhvr>
                                            <p:cTn id="108" dur="1" fill="hold">
                                              <p:stCondLst>
                                                <p:cond delay="499"/>
                                              </p:stCondLst>
                                            </p:cTn>
                                            <p:tgtEl>
                                              <p:spTgt spid="16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35"/>
                                            </p:tgtEl>
                                            <p:attrNameLst>
                                              <p:attrName>style.visibility</p:attrName>
                                            </p:attrNameLst>
                                          </p:cBhvr>
                                          <p:to>
                                            <p:strVal val="visible"/>
                                          </p:to>
                                        </p:set>
                                        <p:animEffect transition="in" filter="wipe(left)">
                                          <p:cBhvr>
                                            <p:cTn id="113" dur="500"/>
                                            <p:tgtEl>
                                              <p:spTgt spid="13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wipe(left)">
                                          <p:cBhvr>
                                            <p:cTn id="118" dur="500"/>
                                            <p:tgtEl>
                                              <p:spTgt spid="13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58"/>
                                            </p:tgtEl>
                                            <p:attrNameLst>
                                              <p:attrName>style.visibility</p:attrName>
                                            </p:attrNameLst>
                                          </p:cBhvr>
                                          <p:to>
                                            <p:strVal val="visible"/>
                                          </p:to>
                                        </p:set>
                                        <p:animEffect transition="in" filter="wipe(left)">
                                          <p:cBhvr>
                                            <p:cTn id="123" dur="500"/>
                                            <p:tgtEl>
                                              <p:spTgt spid="15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wipe(left)">
                                          <p:cBhvr>
                                            <p:cTn id="128" dur="500"/>
                                            <p:tgtEl>
                                              <p:spTgt spid="13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62"/>
                                            </p:tgtEl>
                                            <p:attrNameLst>
                                              <p:attrName>style.visibility</p:attrName>
                                            </p:attrNameLst>
                                          </p:cBhvr>
                                          <p:to>
                                            <p:strVal val="visible"/>
                                          </p:to>
                                        </p:set>
                                        <p:animEffect transition="in" filter="wipe(left)">
                                          <p:cBhvr>
                                            <p:cTn id="133" dur="500"/>
                                            <p:tgtEl>
                                              <p:spTgt spid="16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43"/>
                                            </p:tgtEl>
                                            <p:attrNameLst>
                                              <p:attrName>style.visibility</p:attrName>
                                            </p:attrNameLst>
                                          </p:cBhvr>
                                          <p:to>
                                            <p:strVal val="visible"/>
                                          </p:to>
                                        </p:set>
                                        <p:animEffect transition="in" filter="wipe(left)">
                                          <p:cBhvr>
                                            <p:cTn id="138" dur="500"/>
                                            <p:tgtEl>
                                              <p:spTgt spid="143"/>
                                            </p:tgtEl>
                                          </p:cBhvr>
                                        </p:animEffect>
                                      </p:childTnLst>
                                    </p:cTn>
                                  </p:par>
                                </p:childTnLst>
                              </p:cTn>
                            </p:par>
                            <p:par>
                              <p:cTn id="139" fill="hold">
                                <p:stCondLst>
                                  <p:cond delay="500"/>
                                </p:stCondLst>
                                <p:childTnLst>
                                  <p:par>
                                    <p:cTn id="140" presetID="10" presetClass="exit" presetSubtype="0" fill="hold" grpId="1" nodeType="afterEffect">
                                      <p:stCondLst>
                                        <p:cond delay="0"/>
                                      </p:stCondLst>
                                      <p:childTnLst>
                                        <p:animEffect transition="out" filter="fade">
                                          <p:cBhvr>
                                            <p:cTn id="141" dur="500"/>
                                            <p:tgtEl>
                                              <p:spTgt spid="162"/>
                                            </p:tgtEl>
                                          </p:cBhvr>
                                        </p:animEffect>
                                        <p:set>
                                          <p:cBhvr>
                                            <p:cTn id="142" dur="1" fill="hold">
                                              <p:stCondLst>
                                                <p:cond delay="499"/>
                                              </p:stCondLst>
                                            </p:cTn>
                                            <p:tgtEl>
                                              <p:spTgt spid="16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4"/>
                                            </p:tgtEl>
                                            <p:attrNameLst>
                                              <p:attrName>style.visibility</p:attrName>
                                            </p:attrNameLst>
                                          </p:cBhvr>
                                          <p:to>
                                            <p:strVal val="visible"/>
                                          </p:to>
                                        </p:set>
                                        <p:animEffect transition="in" filter="wipe(left)">
                                          <p:cBhvr>
                                            <p:cTn id="147" dur="500"/>
                                            <p:tgtEl>
                                              <p:spTgt spid="144"/>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45"/>
                                            </p:tgtEl>
                                            <p:attrNameLst>
                                              <p:attrName>style.visibility</p:attrName>
                                            </p:attrNameLst>
                                          </p:cBhvr>
                                          <p:to>
                                            <p:strVal val="visible"/>
                                          </p:to>
                                        </p:set>
                                        <p:animEffect transition="in" filter="wipe(left)">
                                          <p:cBhvr>
                                            <p:cTn id="152" dur="500"/>
                                            <p:tgtEl>
                                              <p:spTgt spid="14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60"/>
                                            </p:tgtEl>
                                            <p:attrNameLst>
                                              <p:attrName>style.visibility</p:attrName>
                                            </p:attrNameLst>
                                          </p:cBhvr>
                                          <p:to>
                                            <p:strVal val="visible"/>
                                          </p:to>
                                        </p:set>
                                        <p:animEffect transition="in" filter="wipe(left)">
                                          <p:cBhvr>
                                            <p:cTn id="157" dur="500"/>
                                            <p:tgtEl>
                                              <p:spTgt spid="160"/>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59"/>
                                            </p:tgtEl>
                                            <p:attrNameLst>
                                              <p:attrName>style.visibility</p:attrName>
                                            </p:attrNameLst>
                                          </p:cBhvr>
                                          <p:to>
                                            <p:strVal val="visible"/>
                                          </p:to>
                                        </p:set>
                                        <p:animEffect transition="in" filter="wipe(left)">
                                          <p:cBhvr>
                                            <p:cTn id="162" dur="500"/>
                                            <p:tgtEl>
                                              <p:spTgt spid="159"/>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159"/>
                                            </p:tgtEl>
                                          </p:cBhvr>
                                        </p:animEffect>
                                        <p:set>
                                          <p:cBhvr>
                                            <p:cTn id="167" dur="1" fill="hold">
                                              <p:stCondLst>
                                                <p:cond delay="499"/>
                                              </p:stCondLst>
                                            </p:cTn>
                                            <p:tgtEl>
                                              <p:spTgt spid="159"/>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125"/>
                                            </p:tgtEl>
                                          </p:cBhvr>
                                        </p:animEffect>
                                        <p:set>
                                          <p:cBhvr>
                                            <p:cTn id="170" dur="1" fill="hold">
                                              <p:stCondLst>
                                                <p:cond delay="499"/>
                                              </p:stCondLst>
                                            </p:cTn>
                                            <p:tgtEl>
                                              <p:spTgt spid="125"/>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160"/>
                                            </p:tgtEl>
                                          </p:cBhvr>
                                        </p:animEffect>
                                        <p:set>
                                          <p:cBhvr>
                                            <p:cTn id="173" dur="1" fill="hold">
                                              <p:stCondLst>
                                                <p:cond delay="499"/>
                                              </p:stCondLst>
                                            </p:cTn>
                                            <p:tgtEl>
                                              <p:spTgt spid="16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129"/>
                                            </p:tgtEl>
                                          </p:cBhvr>
                                        </p:animEffect>
                                        <p:set>
                                          <p:cBhvr>
                                            <p:cTn id="176" dur="1" fill="hold">
                                              <p:stCondLst>
                                                <p:cond delay="499"/>
                                              </p:stCondLst>
                                            </p:cTn>
                                            <p:tgtEl>
                                              <p:spTgt spid="129"/>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131"/>
                                            </p:tgtEl>
                                          </p:cBhvr>
                                        </p:animEffect>
                                        <p:set>
                                          <p:cBhvr>
                                            <p:cTn id="179" dur="1" fill="hold">
                                              <p:stCondLst>
                                                <p:cond delay="499"/>
                                              </p:stCondLst>
                                            </p:cTn>
                                            <p:tgtEl>
                                              <p:spTgt spid="131"/>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135"/>
                                            </p:tgtEl>
                                          </p:cBhvr>
                                        </p:animEffect>
                                        <p:set>
                                          <p:cBhvr>
                                            <p:cTn id="182" dur="1" fill="hold">
                                              <p:stCondLst>
                                                <p:cond delay="499"/>
                                              </p:stCondLst>
                                            </p:cTn>
                                            <p:tgtEl>
                                              <p:spTgt spid="13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136"/>
                                            </p:tgtEl>
                                          </p:cBhvr>
                                        </p:animEffect>
                                        <p:set>
                                          <p:cBhvr>
                                            <p:cTn id="185" dur="1" fill="hold">
                                              <p:stCondLst>
                                                <p:cond delay="499"/>
                                              </p:stCondLst>
                                            </p:cTn>
                                            <p:tgtEl>
                                              <p:spTgt spid="13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130"/>
                                            </p:tgtEl>
                                          </p:cBhvr>
                                        </p:animEffect>
                                        <p:set>
                                          <p:cBhvr>
                                            <p:cTn id="188" dur="1" fill="hold">
                                              <p:stCondLst>
                                                <p:cond delay="499"/>
                                              </p:stCondLst>
                                            </p:cTn>
                                            <p:tgtEl>
                                              <p:spTgt spid="130"/>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143"/>
                                            </p:tgtEl>
                                          </p:cBhvr>
                                        </p:animEffect>
                                        <p:set>
                                          <p:cBhvr>
                                            <p:cTn id="191" dur="1" fill="hold">
                                              <p:stCondLst>
                                                <p:cond delay="499"/>
                                              </p:stCondLst>
                                            </p:cTn>
                                            <p:tgtEl>
                                              <p:spTgt spid="143"/>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158"/>
                                            </p:tgtEl>
                                          </p:cBhvr>
                                        </p:animEffect>
                                        <p:set>
                                          <p:cBhvr>
                                            <p:cTn id="194" dur="1" fill="hold">
                                              <p:stCondLst>
                                                <p:cond delay="499"/>
                                              </p:stCondLst>
                                            </p:cTn>
                                            <p:tgtEl>
                                              <p:spTgt spid="158"/>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144"/>
                                            </p:tgtEl>
                                          </p:cBhvr>
                                        </p:animEffect>
                                        <p:set>
                                          <p:cBhvr>
                                            <p:cTn id="197" dur="1" fill="hold">
                                              <p:stCondLst>
                                                <p:cond delay="499"/>
                                              </p:stCondLst>
                                            </p:cTn>
                                            <p:tgtEl>
                                              <p:spTgt spid="144"/>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145"/>
                                            </p:tgtEl>
                                          </p:cBhvr>
                                        </p:animEffect>
                                        <p:set>
                                          <p:cBhvr>
                                            <p:cTn id="200" dur="1" fill="hold">
                                              <p:stCondLst>
                                                <p:cond delay="499"/>
                                              </p:stCondLst>
                                            </p:cTn>
                                            <p:tgtEl>
                                              <p:spTgt spid="14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wipe(left)">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57"/>
                                            </p:tgtEl>
                                            <p:attrNameLst>
                                              <p:attrName>style.visibility</p:attrName>
                                            </p:attrNameLst>
                                          </p:cBhvr>
                                          <p:to>
                                            <p:strVal val="visible"/>
                                          </p:to>
                                        </p:set>
                                        <p:animEffect transition="in" filter="wipe(left)">
                                          <p:cBhvr>
                                            <p:cTn id="210" dur="500"/>
                                            <p:tgtEl>
                                              <p:spTgt spid="57"/>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58"/>
                                            </p:tgtEl>
                                            <p:attrNameLst>
                                              <p:attrName>style.visibility</p:attrName>
                                            </p:attrNameLst>
                                          </p:cBhvr>
                                          <p:to>
                                            <p:strVal val="visible"/>
                                          </p:to>
                                        </p:set>
                                        <p:animEffect transition="in" filter="wipe(left)">
                                          <p:cBhvr>
                                            <p:cTn id="215" dur="500"/>
                                            <p:tgtEl>
                                              <p:spTgt spid="5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59"/>
                                            </p:tgtEl>
                                            <p:attrNameLst>
                                              <p:attrName>style.visibility</p:attrName>
                                            </p:attrNameLst>
                                          </p:cBhvr>
                                          <p:to>
                                            <p:strVal val="visible"/>
                                          </p:to>
                                        </p:set>
                                        <p:animEffect transition="in" filter="wipe(left)">
                                          <p:cBhvr>
                                            <p:cTn id="220" dur="500"/>
                                            <p:tgtEl>
                                              <p:spTgt spid="59"/>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wipe(left)">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61"/>
                                            </p:tgtEl>
                                            <p:attrNameLst>
                                              <p:attrName>style.visibility</p:attrName>
                                            </p:attrNameLst>
                                          </p:cBhvr>
                                          <p:to>
                                            <p:strVal val="visible"/>
                                          </p:to>
                                        </p:set>
                                        <p:animEffect transition="in" filter="wipe(left)">
                                          <p:cBhvr>
                                            <p:cTn id="230" dur="500"/>
                                            <p:tgtEl>
                                              <p:spTgt spid="6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62"/>
                                            </p:tgtEl>
                                            <p:attrNameLst>
                                              <p:attrName>style.visibility</p:attrName>
                                            </p:attrNameLst>
                                          </p:cBhvr>
                                          <p:to>
                                            <p:strVal val="visible"/>
                                          </p:to>
                                        </p:set>
                                        <p:animEffect transition="in" filter="wipe(left)">
                                          <p:cBhvr>
                                            <p:cTn id="235" dur="500"/>
                                            <p:tgtEl>
                                              <p:spTgt spid="6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63"/>
                                            </p:tgtEl>
                                            <p:attrNameLst>
                                              <p:attrName>style.visibility</p:attrName>
                                            </p:attrNameLst>
                                          </p:cBhvr>
                                          <p:to>
                                            <p:strVal val="visible"/>
                                          </p:to>
                                        </p:set>
                                        <p:animEffect transition="in" filter="wipe(left)">
                                          <p:cBhvr>
                                            <p:cTn id="240" dur="500"/>
                                            <p:tgtEl>
                                              <p:spTgt spid="63"/>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64"/>
                                            </p:tgtEl>
                                            <p:attrNameLst>
                                              <p:attrName>style.visibility</p:attrName>
                                            </p:attrNameLst>
                                          </p:cBhvr>
                                          <p:to>
                                            <p:strVal val="visible"/>
                                          </p:to>
                                        </p:set>
                                        <p:animEffect transition="in" filter="wipe(left)">
                                          <p:cBhvr>
                                            <p:cTn id="245" dur="500"/>
                                            <p:tgtEl>
                                              <p:spTgt spid="64"/>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65"/>
                                            </p:tgtEl>
                                            <p:attrNameLst>
                                              <p:attrName>style.visibility</p:attrName>
                                            </p:attrNameLst>
                                          </p:cBhvr>
                                          <p:to>
                                            <p:strVal val="visible"/>
                                          </p:to>
                                        </p:set>
                                        <p:animEffect transition="in" filter="wipe(left)">
                                          <p:cBhvr>
                                            <p:cTn id="250" dur="500"/>
                                            <p:tgtEl>
                                              <p:spTgt spid="65"/>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66"/>
                                            </p:tgtEl>
                                            <p:attrNameLst>
                                              <p:attrName>style.visibility</p:attrName>
                                            </p:attrNameLst>
                                          </p:cBhvr>
                                          <p:to>
                                            <p:strVal val="visible"/>
                                          </p:to>
                                        </p:set>
                                        <p:animEffect transition="in" filter="wipe(left)">
                                          <p:cBhvr>
                                            <p:cTn id="255" dur="500"/>
                                            <p:tgtEl>
                                              <p:spTgt spid="66"/>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animEffect transition="in" filter="wipe(left)">
                                          <p:cBhvr>
                                            <p:cTn id="260" dur="500"/>
                                            <p:tgtEl>
                                              <p:spTgt spid="67"/>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68"/>
                                            </p:tgtEl>
                                            <p:attrNameLst>
                                              <p:attrName>style.visibility</p:attrName>
                                            </p:attrNameLst>
                                          </p:cBhvr>
                                          <p:to>
                                            <p:strVal val="visible"/>
                                          </p:to>
                                        </p:set>
                                        <p:animEffect transition="in" filter="wipe(left)">
                                          <p:cBhvr>
                                            <p:cTn id="265" dur="500"/>
                                            <p:tgtEl>
                                              <p:spTgt spid="68"/>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69"/>
                                            </p:tgtEl>
                                            <p:attrNameLst>
                                              <p:attrName>style.visibility</p:attrName>
                                            </p:attrNameLst>
                                          </p:cBhvr>
                                          <p:to>
                                            <p:strVal val="visible"/>
                                          </p:to>
                                        </p:set>
                                        <p:animEffect transition="in" filter="wipe(left)">
                                          <p:cBhvr>
                                            <p:cTn id="270" dur="500"/>
                                            <p:tgtEl>
                                              <p:spTgt spid="69"/>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left)">
                                          <p:cBhvr>
                                            <p:cTn id="275" dur="500"/>
                                            <p:tgtEl>
                                              <p:spTgt spid="70"/>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71"/>
                                            </p:tgtEl>
                                            <p:attrNameLst>
                                              <p:attrName>style.visibility</p:attrName>
                                            </p:attrNameLst>
                                          </p:cBhvr>
                                          <p:to>
                                            <p:strVal val="visible"/>
                                          </p:to>
                                        </p:set>
                                        <p:animEffect transition="in" filter="wipe(left)">
                                          <p:cBhvr>
                                            <p:cTn id="280" dur="500"/>
                                            <p:tgtEl>
                                              <p:spTgt spid="71"/>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72"/>
                                            </p:tgtEl>
                                            <p:attrNameLst>
                                              <p:attrName>style.visibility</p:attrName>
                                            </p:attrNameLst>
                                          </p:cBhvr>
                                          <p:to>
                                            <p:strVal val="visible"/>
                                          </p:to>
                                        </p:set>
                                        <p:animEffect transition="in" filter="wipe(left)">
                                          <p:cBhvr>
                                            <p:cTn id="285" dur="500"/>
                                            <p:tgtEl>
                                              <p:spTgt spid="72"/>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73"/>
                                            </p:tgtEl>
                                            <p:attrNameLst>
                                              <p:attrName>style.visibility</p:attrName>
                                            </p:attrNameLst>
                                          </p:cBhvr>
                                          <p:to>
                                            <p:strVal val="visible"/>
                                          </p:to>
                                        </p:set>
                                        <p:animEffect transition="in" filter="wipe(left)">
                                          <p:cBhvr>
                                            <p:cTn id="290" dur="500"/>
                                            <p:tgtEl>
                                              <p:spTgt spid="7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75"/>
                                            </p:tgtEl>
                                            <p:attrNameLst>
                                              <p:attrName>style.visibility</p:attrName>
                                            </p:attrNameLst>
                                          </p:cBhvr>
                                          <p:to>
                                            <p:strVal val="visible"/>
                                          </p:to>
                                        </p:set>
                                        <p:animEffect transition="in" filter="wipe(left)">
                                          <p:cBhvr>
                                            <p:cTn id="300" dur="500"/>
                                            <p:tgtEl>
                                              <p:spTgt spid="75"/>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76"/>
                                            </p:tgtEl>
                                            <p:attrNameLst>
                                              <p:attrName>style.visibility</p:attrName>
                                            </p:attrNameLst>
                                          </p:cBhvr>
                                          <p:to>
                                            <p:strVal val="visible"/>
                                          </p:to>
                                        </p:set>
                                        <p:animEffect transition="in" filter="wipe(left)">
                                          <p:cBhvr>
                                            <p:cTn id="305" dur="500"/>
                                            <p:tgtEl>
                                              <p:spTgt spid="76"/>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77"/>
                                            </p:tgtEl>
                                            <p:attrNameLst>
                                              <p:attrName>style.visibility</p:attrName>
                                            </p:attrNameLst>
                                          </p:cBhvr>
                                          <p:to>
                                            <p:strVal val="visible"/>
                                          </p:to>
                                        </p:set>
                                        <p:animEffect transition="in" filter="wipe(left)">
                                          <p:cBhvr>
                                            <p:cTn id="310" dur="500"/>
                                            <p:tgtEl>
                                              <p:spTgt spid="77"/>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78"/>
                                            </p:tgtEl>
                                            <p:attrNameLst>
                                              <p:attrName>style.visibility</p:attrName>
                                            </p:attrNameLst>
                                          </p:cBhvr>
                                          <p:to>
                                            <p:strVal val="visible"/>
                                          </p:to>
                                        </p:set>
                                        <p:animEffect transition="in" filter="wipe(left)">
                                          <p:cBhvr>
                                            <p:cTn id="315" dur="500"/>
                                            <p:tgtEl>
                                              <p:spTgt spid="78"/>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80"/>
                                            </p:tgtEl>
                                            <p:attrNameLst>
                                              <p:attrName>style.visibility</p:attrName>
                                            </p:attrNameLst>
                                          </p:cBhvr>
                                          <p:to>
                                            <p:strVal val="visible"/>
                                          </p:to>
                                        </p:set>
                                        <p:animEffect transition="in" filter="wipe(left)">
                                          <p:cBhvr>
                                            <p:cTn id="3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4" grpId="0"/>
          <p:bldP spid="52" grpId="0" animBg="1"/>
          <p:bldP spid="52" grpId="1" animBg="1"/>
          <p:bldP spid="53" grpId="0" animBg="1"/>
          <p:bldP spid="53" grpId="1" animBg="1"/>
          <p:bldP spid="54" grpId="0" animBg="1"/>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80" grpId="0" animBg="1"/>
          <p:bldP spid="114" grpId="0" animBg="1"/>
          <p:bldP spid="115" grpId="0" animBg="1"/>
          <p:bldP spid="117" grpId="0"/>
          <p:bldP spid="129" grpId="0"/>
          <p:bldP spid="129" grpId="1"/>
          <p:bldP spid="130" grpId="0"/>
          <p:bldP spid="130" grpId="1"/>
          <p:bldP spid="131" grpId="0"/>
          <p:bldP spid="131" grpId="1"/>
          <p:bldP spid="135" grpId="0"/>
          <p:bldP spid="135" grpId="1"/>
          <p:bldP spid="136" grpId="0"/>
          <p:bldP spid="136" grpId="1"/>
          <p:bldP spid="143" grpId="0"/>
          <p:bldP spid="143" grpId="1"/>
          <p:bldP spid="144" grpId="0"/>
          <p:bldP spid="144" grpId="1"/>
          <p:bldP spid="145" grpId="0"/>
          <p:bldP spid="145" grpId="1"/>
          <p:bldP spid="123" grpId="0"/>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750" fill="hold"/>
                                            <p:tgtEl>
                                              <p:spTgt spid="122"/>
                                            </p:tgtEl>
                                            <p:attrNameLst>
                                              <p:attrName>ppt_w</p:attrName>
                                            </p:attrNameLst>
                                          </p:cBhvr>
                                          <p:tavLst>
                                            <p:tav tm="0">
                                              <p:val>
                                                <p:fltVal val="0"/>
                                              </p:val>
                                            </p:tav>
                                            <p:tav tm="100000">
                                              <p:val>
                                                <p:strVal val="#ppt_w"/>
                                              </p:val>
                                            </p:tav>
                                          </p:tavLst>
                                        </p:anim>
                                        <p:anim calcmode="lin" valueType="num">
                                          <p:cBhvr>
                                            <p:cTn id="8" dur="750" fill="hold"/>
                                            <p:tgtEl>
                                              <p:spTgt spid="122"/>
                                            </p:tgtEl>
                                            <p:attrNameLst>
                                              <p:attrName>ppt_h</p:attrName>
                                            </p:attrNameLst>
                                          </p:cBhvr>
                                          <p:tavLst>
                                            <p:tav tm="0">
                                              <p:val>
                                                <p:fltVal val="0"/>
                                              </p:val>
                                            </p:tav>
                                            <p:tav tm="100000">
                                              <p:val>
                                                <p:strVal val="#ppt_h"/>
                                              </p:val>
                                            </p:tav>
                                          </p:tavLst>
                                        </p:anim>
                                        <p:anim calcmode="lin" valueType="num">
                                          <p:cBhvr>
                                            <p:cTn id="9" dur="750" fill="hold"/>
                                            <p:tgtEl>
                                              <p:spTgt spid="122"/>
                                            </p:tgtEl>
                                            <p:attrNameLst>
                                              <p:attrName>style.rotation</p:attrName>
                                            </p:attrNameLst>
                                          </p:cBhvr>
                                          <p:tavLst>
                                            <p:tav tm="0">
                                              <p:val>
                                                <p:fltVal val="90"/>
                                              </p:val>
                                            </p:tav>
                                            <p:tav tm="100000">
                                              <p:val>
                                                <p:fltVal val="0"/>
                                              </p:val>
                                            </p:tav>
                                          </p:tavLst>
                                        </p:anim>
                                        <p:animEffect transition="in" filter="fade">
                                          <p:cBhvr>
                                            <p:cTn id="10" dur="750"/>
                                            <p:tgtEl>
                                              <p:spTgt spid="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anim calcmode="lin" valueType="num">
                                          <p:cBhvr>
                                            <p:cTn id="15" dur="750" fill="hold"/>
                                            <p:tgtEl>
                                              <p:spTgt spid="124"/>
                                            </p:tgtEl>
                                            <p:attrNameLst>
                                              <p:attrName>style.rotation</p:attrName>
                                            </p:attrNameLst>
                                          </p:cBhvr>
                                          <p:tavLst>
                                            <p:tav tm="0">
                                              <p:val>
                                                <p:fltVal val="90"/>
                                              </p:val>
                                            </p:tav>
                                            <p:tav tm="100000">
                                              <p:val>
                                                <p:fltVal val="0"/>
                                              </p:val>
                                            </p:tav>
                                          </p:tavLst>
                                        </p:anim>
                                        <p:animEffect transition="in" filter="fade">
                                          <p:cBhvr>
                                            <p:cTn id="16" dur="750"/>
                                            <p:tgtEl>
                                              <p:spTgt spid="124"/>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wipe(left)">
                                          <p:cBhvr>
                                            <p:cTn id="20" dur="500"/>
                                            <p:tgtEl>
                                              <p:spTgt spid="1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wipe(left)">
                                          <p:cBhvr>
                                            <p:cTn id="23" dur="500"/>
                                            <p:tgtEl>
                                              <p:spTgt spid="1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0"/>
                                            </p:tgtEl>
                                            <p:attrNameLst>
                                              <p:attrName>style.visibility</p:attrName>
                                            </p:attrNameLst>
                                          </p:cBhvr>
                                          <p:to>
                                            <p:strVal val="visible"/>
                                          </p:to>
                                        </p:set>
                                        <p:anim calcmode="lin" valueType="num">
                                          <p:cBhvr additive="base">
                                            <p:cTn id="28" dur="500" fill="hold"/>
                                            <p:tgtEl>
                                              <p:spTgt spid="120"/>
                                            </p:tgtEl>
                                            <p:attrNameLst>
                                              <p:attrName>ppt_x</p:attrName>
                                            </p:attrNameLst>
                                          </p:cBhvr>
                                          <p:tavLst>
                                            <p:tav tm="0">
                                              <p:val>
                                                <p:strVal val="0-#ppt_w/2"/>
                                              </p:val>
                                            </p:tav>
                                            <p:tav tm="100000">
                                              <p:val>
                                                <p:strVal val="#ppt_x"/>
                                              </p:val>
                                            </p:tav>
                                          </p:tavLst>
                                        </p:anim>
                                        <p:anim calcmode="lin" valueType="num">
                                          <p:cBhvr additive="base">
                                            <p:cTn id="29" dur="500" fill="hold"/>
                                            <p:tgtEl>
                                              <p:spTgt spid="120"/>
                                            </p:tgtEl>
                                            <p:attrNameLst>
                                              <p:attrName>ppt_y</p:attrName>
                                            </p:attrNameLst>
                                          </p:cBhvr>
                                          <p:tavLst>
                                            <p:tav tm="0">
                                              <p:val>
                                                <p:strVal val="#ppt_y"/>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 calcmode="lin" valueType="num">
                                          <p:cBhvr additive="base">
                                            <p:cTn id="32" dur="500" fill="hold"/>
                                            <p:tgtEl>
                                              <p:spTgt spid="119"/>
                                            </p:tgtEl>
                                            <p:attrNameLst>
                                              <p:attrName>ppt_x</p:attrName>
                                            </p:attrNameLst>
                                          </p:cBhvr>
                                          <p:tavLst>
                                            <p:tav tm="0">
                                              <p:val>
                                                <p:strVal val="#ppt_x"/>
                                              </p:val>
                                            </p:tav>
                                            <p:tav tm="100000">
                                              <p:val>
                                                <p:strVal val="#ppt_x"/>
                                              </p:val>
                                            </p:tav>
                                          </p:tavLst>
                                        </p:anim>
                                        <p:anim calcmode="lin" valueType="num">
                                          <p:cBhvr additive="base">
                                            <p:cTn id="33"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 calcmode="lin" valueType="num">
                                          <p:cBhvr>
                                            <p:cTn id="38" dur="500" fill="hold"/>
                                            <p:tgtEl>
                                              <p:spTgt spid="52"/>
                                            </p:tgtEl>
                                            <p:attrNameLst>
                                              <p:attrName>ppt_w</p:attrName>
                                            </p:attrNameLst>
                                          </p:cBhvr>
                                          <p:tavLst>
                                            <p:tav tm="0">
                                              <p:val>
                                                <p:fltVal val="0"/>
                                              </p:val>
                                            </p:tav>
                                            <p:tav tm="100000">
                                              <p:val>
                                                <p:strVal val="#ppt_w"/>
                                              </p:val>
                                            </p:tav>
                                          </p:tavLst>
                                        </p:anim>
                                        <p:anim calcmode="lin" valueType="num">
                                          <p:cBhvr>
                                            <p:cTn id="39" dur="500" fill="hold"/>
                                            <p:tgtEl>
                                              <p:spTgt spid="52"/>
                                            </p:tgtEl>
                                            <p:attrNameLst>
                                              <p:attrName>ppt_h</p:attrName>
                                            </p:attrNameLst>
                                          </p:cBhvr>
                                          <p:tavLst>
                                            <p:tav tm="0">
                                              <p:val>
                                                <p:fltVal val="0"/>
                                              </p:val>
                                            </p:tav>
                                            <p:tav tm="100000">
                                              <p:val>
                                                <p:strVal val="#ppt_h"/>
                                              </p:val>
                                            </p:tav>
                                          </p:tavLst>
                                        </p:anim>
                                        <p:animEffect transition="in" filter="fade">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wipe(down)">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p:cTn id="50" dur="500" fill="hold"/>
                                            <p:tgtEl>
                                              <p:spTgt spid="53"/>
                                            </p:tgtEl>
                                            <p:attrNameLst>
                                              <p:attrName>ppt_w</p:attrName>
                                            </p:attrNameLst>
                                          </p:cBhvr>
                                          <p:tavLst>
                                            <p:tav tm="0">
                                              <p:val>
                                                <p:fltVal val="0"/>
                                              </p:val>
                                            </p:tav>
                                            <p:tav tm="100000">
                                              <p:val>
                                                <p:strVal val="#ppt_w"/>
                                              </p:val>
                                            </p:tav>
                                          </p:tavLst>
                                        </p:anim>
                                        <p:anim calcmode="lin" valueType="num">
                                          <p:cBhvr>
                                            <p:cTn id="51" dur="500" fill="hold"/>
                                            <p:tgtEl>
                                              <p:spTgt spid="53"/>
                                            </p:tgtEl>
                                            <p:attrNameLst>
                                              <p:attrName>ppt_h</p:attrName>
                                            </p:attrNameLst>
                                          </p:cBhvr>
                                          <p:tavLst>
                                            <p:tav tm="0">
                                              <p:val>
                                                <p:fltVal val="0"/>
                                              </p:val>
                                            </p:tav>
                                            <p:tav tm="100000">
                                              <p:val>
                                                <p:strVal val="#ppt_h"/>
                                              </p:val>
                                            </p:tav>
                                          </p:tavLst>
                                        </p:anim>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down)">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grpId="1" nodeType="clickEffect">
                                      <p:stCondLst>
                                        <p:cond delay="0"/>
                                      </p:stCondLst>
                                      <p:childTnLst>
                                        <p:anim calcmode="lin" valueType="num">
                                          <p:cBhvr>
                                            <p:cTn id="61" dur="500"/>
                                            <p:tgtEl>
                                              <p:spTgt spid="53"/>
                                            </p:tgtEl>
                                            <p:attrNameLst>
                                              <p:attrName>ppt_w</p:attrName>
                                            </p:attrNameLst>
                                          </p:cBhvr>
                                          <p:tavLst>
                                            <p:tav tm="0">
                                              <p:val>
                                                <p:strVal val="ppt_w"/>
                                              </p:val>
                                            </p:tav>
                                            <p:tav tm="100000">
                                              <p:val>
                                                <p:fltVal val="0"/>
                                              </p:val>
                                            </p:tav>
                                          </p:tavLst>
                                        </p:anim>
                                        <p:anim calcmode="lin" valueType="num">
                                          <p:cBhvr>
                                            <p:cTn id="62" dur="500"/>
                                            <p:tgtEl>
                                              <p:spTgt spid="53"/>
                                            </p:tgtEl>
                                            <p:attrNameLst>
                                              <p:attrName>ppt_h</p:attrName>
                                            </p:attrNameLst>
                                          </p:cBhvr>
                                          <p:tavLst>
                                            <p:tav tm="0">
                                              <p:val>
                                                <p:strVal val="ppt_h"/>
                                              </p:val>
                                            </p:tav>
                                            <p:tav tm="100000">
                                              <p:val>
                                                <p:fltVal val="0"/>
                                              </p:val>
                                            </p:tav>
                                          </p:tavLst>
                                        </p:anim>
                                        <p:animEffect transition="out" filter="fade">
                                          <p:cBhvr>
                                            <p:cTn id="63" dur="500"/>
                                            <p:tgtEl>
                                              <p:spTgt spid="53"/>
                                            </p:tgtEl>
                                          </p:cBhvr>
                                        </p:animEffect>
                                        <p:set>
                                          <p:cBhvr>
                                            <p:cTn id="64" dur="1" fill="hold">
                                              <p:stCondLst>
                                                <p:cond delay="499"/>
                                              </p:stCondLst>
                                            </p:cTn>
                                            <p:tgtEl>
                                              <p:spTgt spid="53"/>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52"/>
                                            </p:tgtEl>
                                            <p:attrNameLst>
                                              <p:attrName>ppt_w</p:attrName>
                                            </p:attrNameLst>
                                          </p:cBhvr>
                                          <p:tavLst>
                                            <p:tav tm="0">
                                              <p:val>
                                                <p:strVal val="ppt_w"/>
                                              </p:val>
                                            </p:tav>
                                            <p:tav tm="100000">
                                              <p:val>
                                                <p:fltVal val="0"/>
                                              </p:val>
                                            </p:tav>
                                          </p:tavLst>
                                        </p:anim>
                                        <p:anim calcmode="lin" valueType="num">
                                          <p:cBhvr>
                                            <p:cTn id="67" dur="500"/>
                                            <p:tgtEl>
                                              <p:spTgt spid="52"/>
                                            </p:tgtEl>
                                            <p:attrNameLst>
                                              <p:attrName>ppt_h</p:attrName>
                                            </p:attrNameLst>
                                          </p:cBhvr>
                                          <p:tavLst>
                                            <p:tav tm="0">
                                              <p:val>
                                                <p:strVal val="ppt_h"/>
                                              </p:val>
                                            </p:tav>
                                            <p:tav tm="100000">
                                              <p:val>
                                                <p:fltVal val="0"/>
                                              </p:val>
                                            </p:tav>
                                          </p:tavLst>
                                        </p:anim>
                                        <p:animEffect transition="out" filter="fade">
                                          <p:cBhvr>
                                            <p:cTn id="68" dur="500"/>
                                            <p:tgtEl>
                                              <p:spTgt spid="52"/>
                                            </p:tgtEl>
                                          </p:cBhvr>
                                        </p:animEffect>
                                        <p:set>
                                          <p:cBhvr>
                                            <p:cTn id="69" dur="1" fill="hold">
                                              <p:stCondLst>
                                                <p:cond delay="499"/>
                                              </p:stCondLst>
                                            </p:cTn>
                                            <p:tgtEl>
                                              <p:spTgt spid="5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fade">
                                          <p:cBhvr>
                                            <p:cTn id="74" dur="500"/>
                                            <p:tgtEl>
                                              <p:spTgt spid="1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wipe(left)">
                                          <p:cBhvr>
                                            <p:cTn id="84" dur="500"/>
                                            <p:tgtEl>
                                              <p:spTgt spid="11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25"/>
                                            </p:tgtEl>
                                            <p:attrNameLst>
                                              <p:attrName>style.visibility</p:attrName>
                                            </p:attrNameLst>
                                          </p:cBhvr>
                                          <p:to>
                                            <p:strVal val="visible"/>
                                          </p:to>
                                        </p:set>
                                        <p:animEffect transition="in" filter="wipe(up)">
                                          <p:cBhvr>
                                            <p:cTn id="89" dur="500"/>
                                            <p:tgtEl>
                                              <p:spTgt spid="1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9"/>
                                            </p:tgtEl>
                                            <p:attrNameLst>
                                              <p:attrName>style.visibility</p:attrName>
                                            </p:attrNameLst>
                                          </p:cBhvr>
                                          <p:to>
                                            <p:strVal val="visible"/>
                                          </p:to>
                                        </p:set>
                                        <p:animEffect transition="in" filter="wipe(left)">
                                          <p:cBhvr>
                                            <p:cTn id="94" dur="500"/>
                                            <p:tgtEl>
                                              <p:spTgt spid="12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61"/>
                                            </p:tgtEl>
                                            <p:attrNameLst>
                                              <p:attrName>style.visibility</p:attrName>
                                            </p:attrNameLst>
                                          </p:cBhvr>
                                          <p:to>
                                            <p:strVal val="visible"/>
                                          </p:to>
                                        </p:set>
                                        <p:animEffect transition="in" filter="wipe(left)">
                                          <p:cBhvr>
                                            <p:cTn id="99" dur="500"/>
                                            <p:tgtEl>
                                              <p:spTgt spid="16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wipe(left)">
                                          <p:cBhvr>
                                            <p:cTn id="104" dur="500"/>
                                            <p:tgtEl>
                                              <p:spTgt spid="131"/>
                                            </p:tgtEl>
                                          </p:cBhvr>
                                        </p:animEffect>
                                      </p:childTnLst>
                                    </p:cTn>
                                  </p:par>
                                </p:childTnLst>
                              </p:cTn>
                            </p:par>
                            <p:par>
                              <p:cTn id="105" fill="hold">
                                <p:stCondLst>
                                  <p:cond delay="500"/>
                                </p:stCondLst>
                                <p:childTnLst>
                                  <p:par>
                                    <p:cTn id="106" presetID="10" presetClass="exit" presetSubtype="0" fill="hold" grpId="1" nodeType="afterEffect">
                                      <p:stCondLst>
                                        <p:cond delay="0"/>
                                      </p:stCondLst>
                                      <p:childTnLst>
                                        <p:animEffect transition="out" filter="fade">
                                          <p:cBhvr>
                                            <p:cTn id="107" dur="500"/>
                                            <p:tgtEl>
                                              <p:spTgt spid="161"/>
                                            </p:tgtEl>
                                          </p:cBhvr>
                                        </p:animEffect>
                                        <p:set>
                                          <p:cBhvr>
                                            <p:cTn id="108" dur="1" fill="hold">
                                              <p:stCondLst>
                                                <p:cond delay="499"/>
                                              </p:stCondLst>
                                            </p:cTn>
                                            <p:tgtEl>
                                              <p:spTgt spid="16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35"/>
                                            </p:tgtEl>
                                            <p:attrNameLst>
                                              <p:attrName>style.visibility</p:attrName>
                                            </p:attrNameLst>
                                          </p:cBhvr>
                                          <p:to>
                                            <p:strVal val="visible"/>
                                          </p:to>
                                        </p:set>
                                        <p:animEffect transition="in" filter="wipe(left)">
                                          <p:cBhvr>
                                            <p:cTn id="113" dur="500"/>
                                            <p:tgtEl>
                                              <p:spTgt spid="13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wipe(left)">
                                          <p:cBhvr>
                                            <p:cTn id="118" dur="500"/>
                                            <p:tgtEl>
                                              <p:spTgt spid="13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58"/>
                                            </p:tgtEl>
                                            <p:attrNameLst>
                                              <p:attrName>style.visibility</p:attrName>
                                            </p:attrNameLst>
                                          </p:cBhvr>
                                          <p:to>
                                            <p:strVal val="visible"/>
                                          </p:to>
                                        </p:set>
                                        <p:animEffect transition="in" filter="wipe(left)">
                                          <p:cBhvr>
                                            <p:cTn id="123" dur="500"/>
                                            <p:tgtEl>
                                              <p:spTgt spid="15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wipe(left)">
                                          <p:cBhvr>
                                            <p:cTn id="128" dur="500"/>
                                            <p:tgtEl>
                                              <p:spTgt spid="13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62"/>
                                            </p:tgtEl>
                                            <p:attrNameLst>
                                              <p:attrName>style.visibility</p:attrName>
                                            </p:attrNameLst>
                                          </p:cBhvr>
                                          <p:to>
                                            <p:strVal val="visible"/>
                                          </p:to>
                                        </p:set>
                                        <p:animEffect transition="in" filter="wipe(left)">
                                          <p:cBhvr>
                                            <p:cTn id="133" dur="500"/>
                                            <p:tgtEl>
                                              <p:spTgt spid="16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43"/>
                                            </p:tgtEl>
                                            <p:attrNameLst>
                                              <p:attrName>style.visibility</p:attrName>
                                            </p:attrNameLst>
                                          </p:cBhvr>
                                          <p:to>
                                            <p:strVal val="visible"/>
                                          </p:to>
                                        </p:set>
                                        <p:animEffect transition="in" filter="wipe(left)">
                                          <p:cBhvr>
                                            <p:cTn id="138" dur="500"/>
                                            <p:tgtEl>
                                              <p:spTgt spid="143"/>
                                            </p:tgtEl>
                                          </p:cBhvr>
                                        </p:animEffect>
                                      </p:childTnLst>
                                    </p:cTn>
                                  </p:par>
                                </p:childTnLst>
                              </p:cTn>
                            </p:par>
                            <p:par>
                              <p:cTn id="139" fill="hold">
                                <p:stCondLst>
                                  <p:cond delay="500"/>
                                </p:stCondLst>
                                <p:childTnLst>
                                  <p:par>
                                    <p:cTn id="140" presetID="10" presetClass="exit" presetSubtype="0" fill="hold" grpId="1" nodeType="afterEffect">
                                      <p:stCondLst>
                                        <p:cond delay="0"/>
                                      </p:stCondLst>
                                      <p:childTnLst>
                                        <p:animEffect transition="out" filter="fade">
                                          <p:cBhvr>
                                            <p:cTn id="141" dur="500"/>
                                            <p:tgtEl>
                                              <p:spTgt spid="162"/>
                                            </p:tgtEl>
                                          </p:cBhvr>
                                        </p:animEffect>
                                        <p:set>
                                          <p:cBhvr>
                                            <p:cTn id="142" dur="1" fill="hold">
                                              <p:stCondLst>
                                                <p:cond delay="499"/>
                                              </p:stCondLst>
                                            </p:cTn>
                                            <p:tgtEl>
                                              <p:spTgt spid="16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4"/>
                                            </p:tgtEl>
                                            <p:attrNameLst>
                                              <p:attrName>style.visibility</p:attrName>
                                            </p:attrNameLst>
                                          </p:cBhvr>
                                          <p:to>
                                            <p:strVal val="visible"/>
                                          </p:to>
                                        </p:set>
                                        <p:animEffect transition="in" filter="wipe(left)">
                                          <p:cBhvr>
                                            <p:cTn id="147" dur="500"/>
                                            <p:tgtEl>
                                              <p:spTgt spid="144"/>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45"/>
                                            </p:tgtEl>
                                            <p:attrNameLst>
                                              <p:attrName>style.visibility</p:attrName>
                                            </p:attrNameLst>
                                          </p:cBhvr>
                                          <p:to>
                                            <p:strVal val="visible"/>
                                          </p:to>
                                        </p:set>
                                        <p:animEffect transition="in" filter="wipe(left)">
                                          <p:cBhvr>
                                            <p:cTn id="152" dur="500"/>
                                            <p:tgtEl>
                                              <p:spTgt spid="14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60"/>
                                            </p:tgtEl>
                                            <p:attrNameLst>
                                              <p:attrName>style.visibility</p:attrName>
                                            </p:attrNameLst>
                                          </p:cBhvr>
                                          <p:to>
                                            <p:strVal val="visible"/>
                                          </p:to>
                                        </p:set>
                                        <p:animEffect transition="in" filter="wipe(left)">
                                          <p:cBhvr>
                                            <p:cTn id="157" dur="500"/>
                                            <p:tgtEl>
                                              <p:spTgt spid="160"/>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59"/>
                                            </p:tgtEl>
                                            <p:attrNameLst>
                                              <p:attrName>style.visibility</p:attrName>
                                            </p:attrNameLst>
                                          </p:cBhvr>
                                          <p:to>
                                            <p:strVal val="visible"/>
                                          </p:to>
                                        </p:set>
                                        <p:animEffect transition="in" filter="wipe(left)">
                                          <p:cBhvr>
                                            <p:cTn id="162" dur="500"/>
                                            <p:tgtEl>
                                              <p:spTgt spid="159"/>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159"/>
                                            </p:tgtEl>
                                          </p:cBhvr>
                                        </p:animEffect>
                                        <p:set>
                                          <p:cBhvr>
                                            <p:cTn id="167" dur="1" fill="hold">
                                              <p:stCondLst>
                                                <p:cond delay="499"/>
                                              </p:stCondLst>
                                            </p:cTn>
                                            <p:tgtEl>
                                              <p:spTgt spid="159"/>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125"/>
                                            </p:tgtEl>
                                          </p:cBhvr>
                                        </p:animEffect>
                                        <p:set>
                                          <p:cBhvr>
                                            <p:cTn id="170" dur="1" fill="hold">
                                              <p:stCondLst>
                                                <p:cond delay="499"/>
                                              </p:stCondLst>
                                            </p:cTn>
                                            <p:tgtEl>
                                              <p:spTgt spid="125"/>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160"/>
                                            </p:tgtEl>
                                          </p:cBhvr>
                                        </p:animEffect>
                                        <p:set>
                                          <p:cBhvr>
                                            <p:cTn id="173" dur="1" fill="hold">
                                              <p:stCondLst>
                                                <p:cond delay="499"/>
                                              </p:stCondLst>
                                            </p:cTn>
                                            <p:tgtEl>
                                              <p:spTgt spid="16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129"/>
                                            </p:tgtEl>
                                          </p:cBhvr>
                                        </p:animEffect>
                                        <p:set>
                                          <p:cBhvr>
                                            <p:cTn id="176" dur="1" fill="hold">
                                              <p:stCondLst>
                                                <p:cond delay="499"/>
                                              </p:stCondLst>
                                            </p:cTn>
                                            <p:tgtEl>
                                              <p:spTgt spid="129"/>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131"/>
                                            </p:tgtEl>
                                          </p:cBhvr>
                                        </p:animEffect>
                                        <p:set>
                                          <p:cBhvr>
                                            <p:cTn id="179" dur="1" fill="hold">
                                              <p:stCondLst>
                                                <p:cond delay="499"/>
                                              </p:stCondLst>
                                            </p:cTn>
                                            <p:tgtEl>
                                              <p:spTgt spid="131"/>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135"/>
                                            </p:tgtEl>
                                          </p:cBhvr>
                                        </p:animEffect>
                                        <p:set>
                                          <p:cBhvr>
                                            <p:cTn id="182" dur="1" fill="hold">
                                              <p:stCondLst>
                                                <p:cond delay="499"/>
                                              </p:stCondLst>
                                            </p:cTn>
                                            <p:tgtEl>
                                              <p:spTgt spid="13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136"/>
                                            </p:tgtEl>
                                          </p:cBhvr>
                                        </p:animEffect>
                                        <p:set>
                                          <p:cBhvr>
                                            <p:cTn id="185" dur="1" fill="hold">
                                              <p:stCondLst>
                                                <p:cond delay="499"/>
                                              </p:stCondLst>
                                            </p:cTn>
                                            <p:tgtEl>
                                              <p:spTgt spid="13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130"/>
                                            </p:tgtEl>
                                          </p:cBhvr>
                                        </p:animEffect>
                                        <p:set>
                                          <p:cBhvr>
                                            <p:cTn id="188" dur="1" fill="hold">
                                              <p:stCondLst>
                                                <p:cond delay="499"/>
                                              </p:stCondLst>
                                            </p:cTn>
                                            <p:tgtEl>
                                              <p:spTgt spid="130"/>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143"/>
                                            </p:tgtEl>
                                          </p:cBhvr>
                                        </p:animEffect>
                                        <p:set>
                                          <p:cBhvr>
                                            <p:cTn id="191" dur="1" fill="hold">
                                              <p:stCondLst>
                                                <p:cond delay="499"/>
                                              </p:stCondLst>
                                            </p:cTn>
                                            <p:tgtEl>
                                              <p:spTgt spid="143"/>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158"/>
                                            </p:tgtEl>
                                          </p:cBhvr>
                                        </p:animEffect>
                                        <p:set>
                                          <p:cBhvr>
                                            <p:cTn id="194" dur="1" fill="hold">
                                              <p:stCondLst>
                                                <p:cond delay="499"/>
                                              </p:stCondLst>
                                            </p:cTn>
                                            <p:tgtEl>
                                              <p:spTgt spid="158"/>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144"/>
                                            </p:tgtEl>
                                          </p:cBhvr>
                                        </p:animEffect>
                                        <p:set>
                                          <p:cBhvr>
                                            <p:cTn id="197" dur="1" fill="hold">
                                              <p:stCondLst>
                                                <p:cond delay="499"/>
                                              </p:stCondLst>
                                            </p:cTn>
                                            <p:tgtEl>
                                              <p:spTgt spid="144"/>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145"/>
                                            </p:tgtEl>
                                          </p:cBhvr>
                                        </p:animEffect>
                                        <p:set>
                                          <p:cBhvr>
                                            <p:cTn id="200" dur="1" fill="hold">
                                              <p:stCondLst>
                                                <p:cond delay="499"/>
                                              </p:stCondLst>
                                            </p:cTn>
                                            <p:tgtEl>
                                              <p:spTgt spid="14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wipe(left)">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57"/>
                                            </p:tgtEl>
                                            <p:attrNameLst>
                                              <p:attrName>style.visibility</p:attrName>
                                            </p:attrNameLst>
                                          </p:cBhvr>
                                          <p:to>
                                            <p:strVal val="visible"/>
                                          </p:to>
                                        </p:set>
                                        <p:animEffect transition="in" filter="wipe(left)">
                                          <p:cBhvr>
                                            <p:cTn id="210" dur="500"/>
                                            <p:tgtEl>
                                              <p:spTgt spid="57"/>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58"/>
                                            </p:tgtEl>
                                            <p:attrNameLst>
                                              <p:attrName>style.visibility</p:attrName>
                                            </p:attrNameLst>
                                          </p:cBhvr>
                                          <p:to>
                                            <p:strVal val="visible"/>
                                          </p:to>
                                        </p:set>
                                        <p:animEffect transition="in" filter="wipe(left)">
                                          <p:cBhvr>
                                            <p:cTn id="215" dur="500"/>
                                            <p:tgtEl>
                                              <p:spTgt spid="5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59"/>
                                            </p:tgtEl>
                                            <p:attrNameLst>
                                              <p:attrName>style.visibility</p:attrName>
                                            </p:attrNameLst>
                                          </p:cBhvr>
                                          <p:to>
                                            <p:strVal val="visible"/>
                                          </p:to>
                                        </p:set>
                                        <p:animEffect transition="in" filter="wipe(left)">
                                          <p:cBhvr>
                                            <p:cTn id="220" dur="500"/>
                                            <p:tgtEl>
                                              <p:spTgt spid="59"/>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wipe(left)">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61"/>
                                            </p:tgtEl>
                                            <p:attrNameLst>
                                              <p:attrName>style.visibility</p:attrName>
                                            </p:attrNameLst>
                                          </p:cBhvr>
                                          <p:to>
                                            <p:strVal val="visible"/>
                                          </p:to>
                                        </p:set>
                                        <p:animEffect transition="in" filter="wipe(left)">
                                          <p:cBhvr>
                                            <p:cTn id="230" dur="500"/>
                                            <p:tgtEl>
                                              <p:spTgt spid="6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62"/>
                                            </p:tgtEl>
                                            <p:attrNameLst>
                                              <p:attrName>style.visibility</p:attrName>
                                            </p:attrNameLst>
                                          </p:cBhvr>
                                          <p:to>
                                            <p:strVal val="visible"/>
                                          </p:to>
                                        </p:set>
                                        <p:animEffect transition="in" filter="wipe(left)">
                                          <p:cBhvr>
                                            <p:cTn id="235" dur="500"/>
                                            <p:tgtEl>
                                              <p:spTgt spid="6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63"/>
                                            </p:tgtEl>
                                            <p:attrNameLst>
                                              <p:attrName>style.visibility</p:attrName>
                                            </p:attrNameLst>
                                          </p:cBhvr>
                                          <p:to>
                                            <p:strVal val="visible"/>
                                          </p:to>
                                        </p:set>
                                        <p:animEffect transition="in" filter="wipe(left)">
                                          <p:cBhvr>
                                            <p:cTn id="240" dur="500"/>
                                            <p:tgtEl>
                                              <p:spTgt spid="63"/>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64"/>
                                            </p:tgtEl>
                                            <p:attrNameLst>
                                              <p:attrName>style.visibility</p:attrName>
                                            </p:attrNameLst>
                                          </p:cBhvr>
                                          <p:to>
                                            <p:strVal val="visible"/>
                                          </p:to>
                                        </p:set>
                                        <p:animEffect transition="in" filter="wipe(left)">
                                          <p:cBhvr>
                                            <p:cTn id="245" dur="500"/>
                                            <p:tgtEl>
                                              <p:spTgt spid="64"/>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65"/>
                                            </p:tgtEl>
                                            <p:attrNameLst>
                                              <p:attrName>style.visibility</p:attrName>
                                            </p:attrNameLst>
                                          </p:cBhvr>
                                          <p:to>
                                            <p:strVal val="visible"/>
                                          </p:to>
                                        </p:set>
                                        <p:animEffect transition="in" filter="wipe(left)">
                                          <p:cBhvr>
                                            <p:cTn id="250" dur="500"/>
                                            <p:tgtEl>
                                              <p:spTgt spid="65"/>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66"/>
                                            </p:tgtEl>
                                            <p:attrNameLst>
                                              <p:attrName>style.visibility</p:attrName>
                                            </p:attrNameLst>
                                          </p:cBhvr>
                                          <p:to>
                                            <p:strVal val="visible"/>
                                          </p:to>
                                        </p:set>
                                        <p:animEffect transition="in" filter="wipe(left)">
                                          <p:cBhvr>
                                            <p:cTn id="255" dur="500"/>
                                            <p:tgtEl>
                                              <p:spTgt spid="66"/>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animEffect transition="in" filter="wipe(left)">
                                          <p:cBhvr>
                                            <p:cTn id="260" dur="500"/>
                                            <p:tgtEl>
                                              <p:spTgt spid="67"/>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68"/>
                                            </p:tgtEl>
                                            <p:attrNameLst>
                                              <p:attrName>style.visibility</p:attrName>
                                            </p:attrNameLst>
                                          </p:cBhvr>
                                          <p:to>
                                            <p:strVal val="visible"/>
                                          </p:to>
                                        </p:set>
                                        <p:animEffect transition="in" filter="wipe(left)">
                                          <p:cBhvr>
                                            <p:cTn id="265" dur="500"/>
                                            <p:tgtEl>
                                              <p:spTgt spid="68"/>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69"/>
                                            </p:tgtEl>
                                            <p:attrNameLst>
                                              <p:attrName>style.visibility</p:attrName>
                                            </p:attrNameLst>
                                          </p:cBhvr>
                                          <p:to>
                                            <p:strVal val="visible"/>
                                          </p:to>
                                        </p:set>
                                        <p:animEffect transition="in" filter="wipe(left)">
                                          <p:cBhvr>
                                            <p:cTn id="270" dur="500"/>
                                            <p:tgtEl>
                                              <p:spTgt spid="69"/>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left)">
                                          <p:cBhvr>
                                            <p:cTn id="275" dur="500"/>
                                            <p:tgtEl>
                                              <p:spTgt spid="70"/>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71"/>
                                            </p:tgtEl>
                                            <p:attrNameLst>
                                              <p:attrName>style.visibility</p:attrName>
                                            </p:attrNameLst>
                                          </p:cBhvr>
                                          <p:to>
                                            <p:strVal val="visible"/>
                                          </p:to>
                                        </p:set>
                                        <p:animEffect transition="in" filter="wipe(left)">
                                          <p:cBhvr>
                                            <p:cTn id="280" dur="500"/>
                                            <p:tgtEl>
                                              <p:spTgt spid="71"/>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72"/>
                                            </p:tgtEl>
                                            <p:attrNameLst>
                                              <p:attrName>style.visibility</p:attrName>
                                            </p:attrNameLst>
                                          </p:cBhvr>
                                          <p:to>
                                            <p:strVal val="visible"/>
                                          </p:to>
                                        </p:set>
                                        <p:animEffect transition="in" filter="wipe(left)">
                                          <p:cBhvr>
                                            <p:cTn id="285" dur="500"/>
                                            <p:tgtEl>
                                              <p:spTgt spid="72"/>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73"/>
                                            </p:tgtEl>
                                            <p:attrNameLst>
                                              <p:attrName>style.visibility</p:attrName>
                                            </p:attrNameLst>
                                          </p:cBhvr>
                                          <p:to>
                                            <p:strVal val="visible"/>
                                          </p:to>
                                        </p:set>
                                        <p:animEffect transition="in" filter="wipe(left)">
                                          <p:cBhvr>
                                            <p:cTn id="290" dur="500"/>
                                            <p:tgtEl>
                                              <p:spTgt spid="7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75"/>
                                            </p:tgtEl>
                                            <p:attrNameLst>
                                              <p:attrName>style.visibility</p:attrName>
                                            </p:attrNameLst>
                                          </p:cBhvr>
                                          <p:to>
                                            <p:strVal val="visible"/>
                                          </p:to>
                                        </p:set>
                                        <p:animEffect transition="in" filter="wipe(left)">
                                          <p:cBhvr>
                                            <p:cTn id="300" dur="500"/>
                                            <p:tgtEl>
                                              <p:spTgt spid="75"/>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76"/>
                                            </p:tgtEl>
                                            <p:attrNameLst>
                                              <p:attrName>style.visibility</p:attrName>
                                            </p:attrNameLst>
                                          </p:cBhvr>
                                          <p:to>
                                            <p:strVal val="visible"/>
                                          </p:to>
                                        </p:set>
                                        <p:animEffect transition="in" filter="wipe(left)">
                                          <p:cBhvr>
                                            <p:cTn id="305" dur="500"/>
                                            <p:tgtEl>
                                              <p:spTgt spid="76"/>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77"/>
                                            </p:tgtEl>
                                            <p:attrNameLst>
                                              <p:attrName>style.visibility</p:attrName>
                                            </p:attrNameLst>
                                          </p:cBhvr>
                                          <p:to>
                                            <p:strVal val="visible"/>
                                          </p:to>
                                        </p:set>
                                        <p:animEffect transition="in" filter="wipe(left)">
                                          <p:cBhvr>
                                            <p:cTn id="310" dur="500"/>
                                            <p:tgtEl>
                                              <p:spTgt spid="77"/>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78"/>
                                            </p:tgtEl>
                                            <p:attrNameLst>
                                              <p:attrName>style.visibility</p:attrName>
                                            </p:attrNameLst>
                                          </p:cBhvr>
                                          <p:to>
                                            <p:strVal val="visible"/>
                                          </p:to>
                                        </p:set>
                                        <p:animEffect transition="in" filter="wipe(left)">
                                          <p:cBhvr>
                                            <p:cTn id="315" dur="500"/>
                                            <p:tgtEl>
                                              <p:spTgt spid="78"/>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80"/>
                                            </p:tgtEl>
                                            <p:attrNameLst>
                                              <p:attrName>style.visibility</p:attrName>
                                            </p:attrNameLst>
                                          </p:cBhvr>
                                          <p:to>
                                            <p:strVal val="visible"/>
                                          </p:to>
                                        </p:set>
                                        <p:animEffect transition="in" filter="wipe(left)">
                                          <p:cBhvr>
                                            <p:cTn id="3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4" grpId="0"/>
          <p:bldP spid="52" grpId="0" animBg="1"/>
          <p:bldP spid="52" grpId="1" animBg="1"/>
          <p:bldP spid="53" grpId="0" animBg="1"/>
          <p:bldP spid="53" grpId="1" animBg="1"/>
          <p:bldP spid="54" grpId="0" animBg="1"/>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80" grpId="0" animBg="1"/>
          <p:bldP spid="114" grpId="0" animBg="1"/>
          <p:bldP spid="115" grpId="0" animBg="1"/>
          <p:bldP spid="117" grpId="0"/>
          <p:bldP spid="129" grpId="0"/>
          <p:bldP spid="129" grpId="1"/>
          <p:bldP spid="130" grpId="0"/>
          <p:bldP spid="130" grpId="1"/>
          <p:bldP spid="131" grpId="0"/>
          <p:bldP spid="131" grpId="1"/>
          <p:bldP spid="135" grpId="0"/>
          <p:bldP spid="135" grpId="1"/>
          <p:bldP spid="136" grpId="0"/>
          <p:bldP spid="136" grpId="1"/>
          <p:bldP spid="143" grpId="0"/>
          <p:bldP spid="143" grpId="1"/>
          <p:bldP spid="144" grpId="0"/>
          <p:bldP spid="144" grpId="1"/>
          <p:bldP spid="145" grpId="0"/>
          <p:bldP spid="145" grpId="1"/>
          <p:bldP spid="123" grpId="0"/>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78"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052" y="1950424"/>
            <a:ext cx="3635896" cy="12426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MODULE_</a:t>
            </a:r>
            <a:r>
              <a:rPr lang="en-US" sz="7200" b="1" dirty="0"/>
              <a:t>18</a:t>
            </a:r>
            <a:endParaRPr lang="en-US" b="1" dirty="0"/>
          </a:p>
        </p:txBody>
      </p:sp>
    </p:spTree>
    <p:extLst>
      <p:ext uri="{BB962C8B-B14F-4D97-AF65-F5344CB8AC3E}">
        <p14:creationId xmlns:p14="http://schemas.microsoft.com/office/powerpoint/2010/main" val="46261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370" y="651255"/>
            <a:ext cx="4658648" cy="369332"/>
          </a:xfrm>
          <a:prstGeom prst="rect">
            <a:avLst/>
          </a:prstGeom>
          <a:noFill/>
        </p:spPr>
        <p:txBody>
          <a:bodyPr wrap="none" rtlCol="0">
            <a:spAutoFit/>
          </a:bodyPr>
          <a:lstStyle/>
          <a:p>
            <a:r>
              <a:rPr lang="en-US" b="1" u="sng" dirty="0">
                <a:solidFill>
                  <a:srgbClr val="C00000"/>
                </a:solidFill>
                <a:latin typeface="Bookman Old Style" pitchFamily="18" charset="0"/>
              </a:rPr>
              <a:t>Fundamental Theorem Of Arithmetic</a:t>
            </a:r>
          </a:p>
        </p:txBody>
      </p:sp>
      <p:sp>
        <p:nvSpPr>
          <p:cNvPr id="5" name="TextBox 4"/>
          <p:cNvSpPr txBox="1"/>
          <p:nvPr/>
        </p:nvSpPr>
        <p:spPr>
          <a:xfrm>
            <a:off x="4637864" y="651255"/>
            <a:ext cx="2725426" cy="369332"/>
          </a:xfrm>
          <a:prstGeom prst="rect">
            <a:avLst/>
          </a:prstGeom>
          <a:noFill/>
        </p:spPr>
        <p:txBody>
          <a:bodyPr wrap="none" rtlCol="0">
            <a:spAutoFit/>
          </a:bodyPr>
          <a:lstStyle/>
          <a:p>
            <a:r>
              <a:rPr lang="en-US" b="1" dirty="0">
                <a:solidFill>
                  <a:srgbClr val="800080"/>
                </a:solidFill>
                <a:latin typeface="Bookman Old Style" pitchFamily="18" charset="0"/>
              </a:rPr>
              <a:t>(Prime </a:t>
            </a:r>
            <a:r>
              <a:rPr lang="en-US" b="1" dirty="0" err="1">
                <a:solidFill>
                  <a:srgbClr val="800080"/>
                </a:solidFill>
                <a:latin typeface="Bookman Old Style" pitchFamily="18" charset="0"/>
              </a:rPr>
              <a:t>Factorisation</a:t>
            </a:r>
            <a:r>
              <a:rPr lang="en-US" b="1" dirty="0">
                <a:solidFill>
                  <a:srgbClr val="800080"/>
                </a:solidFill>
                <a:latin typeface="Bookman Old Style" pitchFamily="18" charset="0"/>
              </a:rPr>
              <a:t>)</a:t>
            </a:r>
          </a:p>
        </p:txBody>
      </p:sp>
      <p:sp>
        <p:nvSpPr>
          <p:cNvPr id="6" name="Rounded Rectangle 5"/>
          <p:cNvSpPr/>
          <p:nvPr/>
        </p:nvSpPr>
        <p:spPr>
          <a:xfrm>
            <a:off x="5652120" y="1034103"/>
            <a:ext cx="2987943" cy="1093427"/>
          </a:xfrm>
          <a:prstGeom prst="roundRect">
            <a:avLst/>
          </a:prstGeom>
          <a:solidFill>
            <a:srgbClr val="FFC000"/>
          </a:solidFill>
          <a:ln w="9525">
            <a:noFill/>
          </a:ln>
          <a:effectLst/>
          <a:scene3d>
            <a:camera prst="orthographicFront">
              <a:rot lat="0" lon="0" rev="0"/>
            </a:camera>
            <a:lightRig rig="chilly" dir="t">
              <a:rot lat="0" lon="0" rev="18480000"/>
            </a:lightRig>
          </a:scene3d>
          <a:sp3d prstMaterial="clear">
            <a:bevelT h="635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rgbClr val="6600FF"/>
                </a:solidFill>
                <a:latin typeface="Bookman Old Style" pitchFamily="18" charset="0"/>
              </a:rPr>
              <a:t>HCF</a:t>
            </a:r>
          </a:p>
          <a:p>
            <a:pPr algn="ctr"/>
            <a:r>
              <a:rPr lang="en-US" sz="1600" b="1" dirty="0">
                <a:solidFill>
                  <a:prstClr val="black"/>
                </a:solidFill>
                <a:latin typeface="Bookman Old Style" pitchFamily="18" charset="0"/>
              </a:rPr>
              <a:t>Product of the least powers of common prime factors of the numbers</a:t>
            </a:r>
          </a:p>
        </p:txBody>
      </p:sp>
      <p:sp>
        <p:nvSpPr>
          <p:cNvPr id="7" name="Rounded Rectangle 6"/>
          <p:cNvSpPr/>
          <p:nvPr/>
        </p:nvSpPr>
        <p:spPr>
          <a:xfrm>
            <a:off x="5739787" y="2189680"/>
            <a:ext cx="2759314" cy="1085966"/>
          </a:xfrm>
          <a:prstGeom prst="roundRect">
            <a:avLst/>
          </a:prstGeom>
          <a:solidFill>
            <a:srgbClr val="FF3300"/>
          </a:solidFill>
          <a:ln w="9525">
            <a:noFill/>
          </a:ln>
          <a:effectLst/>
          <a:scene3d>
            <a:camera prst="orthographicFront">
              <a:rot lat="0" lon="0" rev="0"/>
            </a:camera>
            <a:lightRig rig="chilly" dir="t">
              <a:rot lat="0" lon="0" rev="18480000"/>
            </a:lightRig>
          </a:scene3d>
          <a:sp3d prstMaterial="clear">
            <a:bevelT h="635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rgbClr val="6600FF"/>
                </a:solidFill>
                <a:latin typeface="Bookman Old Style" pitchFamily="18" charset="0"/>
              </a:rPr>
              <a:t>LCM</a:t>
            </a:r>
          </a:p>
          <a:p>
            <a:pPr algn="ctr"/>
            <a:r>
              <a:rPr lang="en-US" sz="1600" b="1" dirty="0">
                <a:solidFill>
                  <a:prstClr val="black"/>
                </a:solidFill>
                <a:latin typeface="Bookman Old Style" pitchFamily="18" charset="0"/>
              </a:rPr>
              <a:t>Product of the highest powers of all the prime factors of the numbers</a:t>
            </a:r>
          </a:p>
        </p:txBody>
      </p:sp>
      <p:sp>
        <p:nvSpPr>
          <p:cNvPr id="9" name="Rounded Rectangle 8"/>
          <p:cNvSpPr/>
          <p:nvPr/>
        </p:nvSpPr>
        <p:spPr>
          <a:xfrm>
            <a:off x="134886" y="92569"/>
            <a:ext cx="4854487" cy="593306"/>
          </a:xfrm>
          <a:prstGeom prst="roundRect">
            <a:avLst>
              <a:gd name="adj" fmla="val 15465"/>
            </a:avLst>
          </a:prstGeom>
          <a:solidFill>
            <a:srgbClr val="00FFFF">
              <a:alpha val="60000"/>
            </a:srgbClr>
          </a:solidFill>
          <a:ln>
            <a:solidFill>
              <a:schemeClr val="accent5">
                <a:shade val="95000"/>
                <a:satMod val="105000"/>
                <a:alpha val="26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rgbClr val="FFFF00"/>
                </a:solidFill>
                <a:effectLst>
                  <a:outerShdw blurRad="38100" dist="38100" dir="2700000" algn="tl">
                    <a:srgbClr val="000000">
                      <a:alpha val="43137"/>
                    </a:srgbClr>
                  </a:outerShdw>
                </a:effectLst>
                <a:latin typeface="Bookman Old Style" pitchFamily="18" charset="0"/>
              </a:rPr>
              <a:t>Every composite number can be expressed as a product of primes which is unique </a:t>
            </a:r>
          </a:p>
        </p:txBody>
      </p:sp>
      <p:sp>
        <p:nvSpPr>
          <p:cNvPr id="10" name="TextBox 9"/>
          <p:cNvSpPr txBox="1"/>
          <p:nvPr/>
        </p:nvSpPr>
        <p:spPr>
          <a:xfrm>
            <a:off x="304800" y="1021016"/>
            <a:ext cx="3764172" cy="338554"/>
          </a:xfrm>
          <a:prstGeom prst="rect">
            <a:avLst/>
          </a:prstGeom>
          <a:noFill/>
        </p:spPr>
        <p:txBody>
          <a:bodyPr wrap="none" rtlCol="0">
            <a:spAutoFit/>
          </a:bodyPr>
          <a:lstStyle/>
          <a:p>
            <a:r>
              <a:rPr lang="en-US" sz="1600" b="1" dirty="0">
                <a:solidFill>
                  <a:srgbClr val="6600FF"/>
                </a:solidFill>
                <a:latin typeface="Bookman Old Style" pitchFamily="18" charset="0"/>
              </a:rPr>
              <a:t>Find HCF and LCM of 180 and 54</a:t>
            </a:r>
          </a:p>
        </p:txBody>
      </p:sp>
      <p:sp>
        <p:nvSpPr>
          <p:cNvPr id="12" name="TextBox 11"/>
          <p:cNvSpPr txBox="1"/>
          <p:nvPr/>
        </p:nvSpPr>
        <p:spPr>
          <a:xfrm>
            <a:off x="281328" y="1314450"/>
            <a:ext cx="540533" cy="307777"/>
          </a:xfrm>
          <a:prstGeom prst="rect">
            <a:avLst/>
          </a:prstGeom>
          <a:noFill/>
        </p:spPr>
        <p:txBody>
          <a:bodyPr wrap="none" rtlCol="0">
            <a:spAutoFit/>
          </a:bodyPr>
          <a:lstStyle/>
          <a:p>
            <a:r>
              <a:rPr lang="en-US" sz="1400" b="1" dirty="0">
                <a:solidFill>
                  <a:prstClr val="black"/>
                </a:solidFill>
                <a:latin typeface="Bookman Old Style" pitchFamily="18" charset="0"/>
              </a:rPr>
              <a:t>180</a:t>
            </a:r>
          </a:p>
        </p:txBody>
      </p:sp>
      <p:sp>
        <p:nvSpPr>
          <p:cNvPr id="13" name="TextBox 12"/>
          <p:cNvSpPr txBox="1"/>
          <p:nvPr/>
        </p:nvSpPr>
        <p:spPr>
          <a:xfrm>
            <a:off x="792058" y="1314450"/>
            <a:ext cx="292068" cy="307777"/>
          </a:xfrm>
          <a:prstGeom prst="rect">
            <a:avLst/>
          </a:prstGeom>
          <a:noFill/>
        </p:spPr>
        <p:txBody>
          <a:bodyPr wrap="none" rtlCol="0">
            <a:spAutoFit/>
          </a:bodyPr>
          <a:lstStyle/>
          <a:p>
            <a:r>
              <a:rPr lang="en-US" sz="1400" b="1" dirty="0">
                <a:solidFill>
                  <a:prstClr val="black"/>
                </a:solidFill>
                <a:latin typeface="Bookman Old Style" pitchFamily="18" charset="0"/>
              </a:rPr>
              <a:t>=</a:t>
            </a:r>
          </a:p>
        </p:txBody>
      </p:sp>
      <p:sp>
        <p:nvSpPr>
          <p:cNvPr id="14" name="TextBox 13"/>
          <p:cNvSpPr txBox="1"/>
          <p:nvPr/>
        </p:nvSpPr>
        <p:spPr>
          <a:xfrm>
            <a:off x="1020642" y="1314450"/>
            <a:ext cx="303288" cy="307777"/>
          </a:xfrm>
          <a:prstGeom prst="rect">
            <a:avLst/>
          </a:prstGeom>
          <a:noFill/>
        </p:spPr>
        <p:txBody>
          <a:bodyPr wrap="none" rtlCol="0">
            <a:spAutoFit/>
          </a:bodyPr>
          <a:lstStyle/>
          <a:p>
            <a:r>
              <a:rPr lang="en-US" sz="1400" b="1" dirty="0">
                <a:solidFill>
                  <a:prstClr val="black"/>
                </a:solidFill>
                <a:latin typeface="Bookman Old Style" pitchFamily="18" charset="0"/>
              </a:rPr>
              <a:t>2</a:t>
            </a:r>
          </a:p>
        </p:txBody>
      </p:sp>
      <p:sp>
        <p:nvSpPr>
          <p:cNvPr id="15" name="TextBox 14"/>
          <p:cNvSpPr txBox="1"/>
          <p:nvPr/>
        </p:nvSpPr>
        <p:spPr>
          <a:xfrm>
            <a:off x="1216574" y="1314450"/>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2</a:t>
            </a:r>
          </a:p>
        </p:txBody>
      </p:sp>
      <p:sp>
        <p:nvSpPr>
          <p:cNvPr id="17" name="TextBox 16"/>
          <p:cNvSpPr txBox="1"/>
          <p:nvPr/>
        </p:nvSpPr>
        <p:spPr>
          <a:xfrm>
            <a:off x="1584774" y="1314450"/>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3</a:t>
            </a:r>
          </a:p>
        </p:txBody>
      </p:sp>
      <p:sp>
        <p:nvSpPr>
          <p:cNvPr id="18" name="TextBox 17"/>
          <p:cNvSpPr txBox="1"/>
          <p:nvPr/>
        </p:nvSpPr>
        <p:spPr>
          <a:xfrm>
            <a:off x="1987544" y="1314450"/>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3</a:t>
            </a:r>
          </a:p>
        </p:txBody>
      </p:sp>
      <p:sp>
        <p:nvSpPr>
          <p:cNvPr id="19" name="TextBox 18"/>
          <p:cNvSpPr txBox="1"/>
          <p:nvPr/>
        </p:nvSpPr>
        <p:spPr>
          <a:xfrm>
            <a:off x="792058" y="1541419"/>
            <a:ext cx="292068" cy="307777"/>
          </a:xfrm>
          <a:prstGeom prst="rect">
            <a:avLst/>
          </a:prstGeom>
          <a:noFill/>
        </p:spPr>
        <p:txBody>
          <a:bodyPr wrap="none" rtlCol="0">
            <a:spAutoFit/>
          </a:bodyPr>
          <a:lstStyle/>
          <a:p>
            <a:r>
              <a:rPr lang="en-US" sz="1400" b="1" dirty="0">
                <a:solidFill>
                  <a:prstClr val="black"/>
                </a:solidFill>
                <a:latin typeface="Bookman Old Style" pitchFamily="18" charset="0"/>
              </a:rPr>
              <a:t>=</a:t>
            </a:r>
          </a:p>
        </p:txBody>
      </p:sp>
      <p:sp>
        <p:nvSpPr>
          <p:cNvPr id="20" name="TextBox 19"/>
          <p:cNvSpPr txBox="1"/>
          <p:nvPr/>
        </p:nvSpPr>
        <p:spPr>
          <a:xfrm>
            <a:off x="1009752" y="1541418"/>
            <a:ext cx="381836" cy="307777"/>
          </a:xfrm>
          <a:prstGeom prst="rect">
            <a:avLst/>
          </a:prstGeom>
          <a:noFill/>
        </p:spPr>
        <p:txBody>
          <a:bodyPr wrap="none" rtlCol="0">
            <a:spAutoFit/>
          </a:bodyPr>
          <a:lstStyle/>
          <a:p>
            <a:r>
              <a:rPr lang="en-US" sz="1400" b="1" dirty="0">
                <a:solidFill>
                  <a:prstClr val="black"/>
                </a:solidFill>
                <a:latin typeface="Bookman Old Style" pitchFamily="18" charset="0"/>
              </a:rPr>
              <a:t>2</a:t>
            </a:r>
            <a:r>
              <a:rPr lang="en-US" sz="1400" b="1" baseline="30000" dirty="0">
                <a:solidFill>
                  <a:prstClr val="black"/>
                </a:solidFill>
                <a:latin typeface="Bookman Old Style" pitchFamily="18" charset="0"/>
              </a:rPr>
              <a:t>2</a:t>
            </a:r>
          </a:p>
        </p:txBody>
      </p:sp>
      <p:sp>
        <p:nvSpPr>
          <p:cNvPr id="21" name="TextBox 20"/>
          <p:cNvSpPr txBox="1"/>
          <p:nvPr/>
        </p:nvSpPr>
        <p:spPr>
          <a:xfrm>
            <a:off x="1236393" y="1557745"/>
            <a:ext cx="550151" cy="307777"/>
          </a:xfrm>
          <a:prstGeom prst="rect">
            <a:avLst/>
          </a:prstGeom>
          <a:noFill/>
        </p:spPr>
        <p:txBody>
          <a:bodyPr wrap="none" rtlCol="0">
            <a:spAutoFit/>
          </a:bodyPr>
          <a:lstStyle/>
          <a:p>
            <a:r>
              <a:rPr lang="en-US" sz="1400" b="1" dirty="0">
                <a:solidFill>
                  <a:prstClr val="black"/>
                </a:solidFill>
                <a:latin typeface="Bookman Old Style" pitchFamily="18" charset="0"/>
              </a:rPr>
              <a:t>× 3</a:t>
            </a:r>
            <a:r>
              <a:rPr lang="en-US" sz="1400" b="1" baseline="30000" dirty="0">
                <a:solidFill>
                  <a:prstClr val="black"/>
                </a:solidFill>
                <a:latin typeface="Bookman Old Style" pitchFamily="18" charset="0"/>
              </a:rPr>
              <a:t>2</a:t>
            </a:r>
          </a:p>
        </p:txBody>
      </p:sp>
      <p:sp>
        <p:nvSpPr>
          <p:cNvPr id="22" name="TextBox 21"/>
          <p:cNvSpPr txBox="1"/>
          <p:nvPr/>
        </p:nvSpPr>
        <p:spPr>
          <a:xfrm>
            <a:off x="407966" y="1769515"/>
            <a:ext cx="421910" cy="307777"/>
          </a:xfrm>
          <a:prstGeom prst="rect">
            <a:avLst/>
          </a:prstGeom>
          <a:noFill/>
        </p:spPr>
        <p:txBody>
          <a:bodyPr wrap="none" rtlCol="0">
            <a:spAutoFit/>
          </a:bodyPr>
          <a:lstStyle/>
          <a:p>
            <a:r>
              <a:rPr lang="en-US" sz="1400" b="1" dirty="0">
                <a:solidFill>
                  <a:prstClr val="black"/>
                </a:solidFill>
                <a:latin typeface="Bookman Old Style" pitchFamily="18" charset="0"/>
              </a:rPr>
              <a:t>54</a:t>
            </a:r>
          </a:p>
        </p:txBody>
      </p:sp>
      <p:sp>
        <p:nvSpPr>
          <p:cNvPr id="23" name="TextBox 22"/>
          <p:cNvSpPr txBox="1"/>
          <p:nvPr/>
        </p:nvSpPr>
        <p:spPr>
          <a:xfrm>
            <a:off x="792054" y="1769515"/>
            <a:ext cx="292068" cy="307777"/>
          </a:xfrm>
          <a:prstGeom prst="rect">
            <a:avLst/>
          </a:prstGeom>
          <a:noFill/>
        </p:spPr>
        <p:txBody>
          <a:bodyPr wrap="none" rtlCol="0">
            <a:spAutoFit/>
          </a:bodyPr>
          <a:lstStyle/>
          <a:p>
            <a:r>
              <a:rPr lang="en-US" sz="1400" b="1" dirty="0">
                <a:solidFill>
                  <a:prstClr val="black"/>
                </a:solidFill>
                <a:latin typeface="Bookman Old Style" pitchFamily="18" charset="0"/>
              </a:rPr>
              <a:t>=</a:t>
            </a:r>
          </a:p>
        </p:txBody>
      </p:sp>
      <p:sp>
        <p:nvSpPr>
          <p:cNvPr id="24" name="TextBox 23"/>
          <p:cNvSpPr txBox="1"/>
          <p:nvPr/>
        </p:nvSpPr>
        <p:spPr>
          <a:xfrm>
            <a:off x="1020638" y="1769515"/>
            <a:ext cx="303288" cy="307777"/>
          </a:xfrm>
          <a:prstGeom prst="rect">
            <a:avLst/>
          </a:prstGeom>
          <a:noFill/>
        </p:spPr>
        <p:txBody>
          <a:bodyPr wrap="none" rtlCol="0">
            <a:spAutoFit/>
          </a:bodyPr>
          <a:lstStyle/>
          <a:p>
            <a:r>
              <a:rPr lang="en-US" sz="1400" b="1" dirty="0">
                <a:solidFill>
                  <a:prstClr val="black"/>
                </a:solidFill>
                <a:latin typeface="Bookman Old Style" pitchFamily="18" charset="0"/>
              </a:rPr>
              <a:t>2</a:t>
            </a:r>
          </a:p>
        </p:txBody>
      </p:sp>
      <p:sp>
        <p:nvSpPr>
          <p:cNvPr id="25" name="TextBox 24"/>
          <p:cNvSpPr txBox="1"/>
          <p:nvPr/>
        </p:nvSpPr>
        <p:spPr>
          <a:xfrm>
            <a:off x="1216570" y="1769515"/>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3</a:t>
            </a:r>
          </a:p>
        </p:txBody>
      </p:sp>
      <p:sp>
        <p:nvSpPr>
          <p:cNvPr id="26" name="TextBox 25"/>
          <p:cNvSpPr txBox="1"/>
          <p:nvPr/>
        </p:nvSpPr>
        <p:spPr>
          <a:xfrm>
            <a:off x="1584770" y="1769515"/>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3</a:t>
            </a:r>
          </a:p>
        </p:txBody>
      </p:sp>
      <p:sp>
        <p:nvSpPr>
          <p:cNvPr id="27" name="TextBox 26"/>
          <p:cNvSpPr txBox="1"/>
          <p:nvPr/>
        </p:nvSpPr>
        <p:spPr>
          <a:xfrm>
            <a:off x="1987540" y="1769515"/>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3</a:t>
            </a:r>
          </a:p>
        </p:txBody>
      </p:sp>
      <p:sp>
        <p:nvSpPr>
          <p:cNvPr id="28" name="TextBox 27"/>
          <p:cNvSpPr txBox="1"/>
          <p:nvPr/>
        </p:nvSpPr>
        <p:spPr>
          <a:xfrm>
            <a:off x="792054" y="2003520"/>
            <a:ext cx="292068" cy="307777"/>
          </a:xfrm>
          <a:prstGeom prst="rect">
            <a:avLst/>
          </a:prstGeom>
          <a:noFill/>
        </p:spPr>
        <p:txBody>
          <a:bodyPr wrap="none" rtlCol="0">
            <a:spAutoFit/>
          </a:bodyPr>
          <a:lstStyle/>
          <a:p>
            <a:r>
              <a:rPr lang="en-US" sz="1400" b="1" dirty="0">
                <a:solidFill>
                  <a:prstClr val="black"/>
                </a:solidFill>
                <a:latin typeface="Bookman Old Style" pitchFamily="18" charset="0"/>
              </a:rPr>
              <a:t>=</a:t>
            </a:r>
          </a:p>
        </p:txBody>
      </p:sp>
      <p:sp>
        <p:nvSpPr>
          <p:cNvPr id="29" name="TextBox 28"/>
          <p:cNvSpPr txBox="1"/>
          <p:nvPr/>
        </p:nvSpPr>
        <p:spPr>
          <a:xfrm>
            <a:off x="1009748" y="2003518"/>
            <a:ext cx="303288" cy="307777"/>
          </a:xfrm>
          <a:prstGeom prst="rect">
            <a:avLst/>
          </a:prstGeom>
          <a:noFill/>
        </p:spPr>
        <p:txBody>
          <a:bodyPr wrap="none" rtlCol="0">
            <a:spAutoFit/>
          </a:bodyPr>
          <a:lstStyle/>
          <a:p>
            <a:r>
              <a:rPr lang="en-US" sz="1400" b="1" dirty="0">
                <a:solidFill>
                  <a:prstClr val="black"/>
                </a:solidFill>
                <a:latin typeface="Bookman Old Style" pitchFamily="18" charset="0"/>
              </a:rPr>
              <a:t>2</a:t>
            </a:r>
            <a:endParaRPr lang="en-US" sz="1400" b="1" baseline="30000" dirty="0">
              <a:solidFill>
                <a:prstClr val="black"/>
              </a:solidFill>
              <a:latin typeface="Bookman Old Style" pitchFamily="18" charset="0"/>
            </a:endParaRPr>
          </a:p>
        </p:txBody>
      </p:sp>
      <p:sp>
        <p:nvSpPr>
          <p:cNvPr id="30" name="TextBox 29"/>
          <p:cNvSpPr txBox="1"/>
          <p:nvPr/>
        </p:nvSpPr>
        <p:spPr>
          <a:xfrm>
            <a:off x="1214643" y="2012268"/>
            <a:ext cx="550151" cy="307777"/>
          </a:xfrm>
          <a:prstGeom prst="rect">
            <a:avLst/>
          </a:prstGeom>
          <a:noFill/>
        </p:spPr>
        <p:txBody>
          <a:bodyPr wrap="none" rtlCol="0">
            <a:spAutoFit/>
          </a:bodyPr>
          <a:lstStyle/>
          <a:p>
            <a:r>
              <a:rPr lang="en-US" sz="1400" b="1" dirty="0">
                <a:solidFill>
                  <a:prstClr val="black"/>
                </a:solidFill>
                <a:latin typeface="Bookman Old Style" pitchFamily="18" charset="0"/>
              </a:rPr>
              <a:t>× 3</a:t>
            </a:r>
            <a:r>
              <a:rPr lang="en-US" sz="1400" b="1" baseline="30000" dirty="0">
                <a:solidFill>
                  <a:prstClr val="black"/>
                </a:solidFill>
                <a:latin typeface="Bookman Old Style" pitchFamily="18" charset="0"/>
              </a:rPr>
              <a:t>3</a:t>
            </a:r>
          </a:p>
        </p:txBody>
      </p:sp>
      <p:sp>
        <p:nvSpPr>
          <p:cNvPr id="31" name="TextBox 30"/>
          <p:cNvSpPr txBox="1"/>
          <p:nvPr/>
        </p:nvSpPr>
        <p:spPr>
          <a:xfrm>
            <a:off x="249958" y="2293576"/>
            <a:ext cx="644728" cy="338554"/>
          </a:xfrm>
          <a:prstGeom prst="rect">
            <a:avLst/>
          </a:prstGeom>
          <a:noFill/>
        </p:spPr>
        <p:txBody>
          <a:bodyPr wrap="none" rtlCol="0">
            <a:spAutoFit/>
          </a:bodyPr>
          <a:lstStyle/>
          <a:p>
            <a:r>
              <a:rPr lang="en-US" sz="1600" b="1" dirty="0">
                <a:solidFill>
                  <a:srgbClr val="CC0066"/>
                </a:solidFill>
                <a:latin typeface="Bookman Old Style" pitchFamily="18" charset="0"/>
              </a:rPr>
              <a:t>HCF</a:t>
            </a:r>
          </a:p>
        </p:txBody>
      </p:sp>
      <p:sp>
        <p:nvSpPr>
          <p:cNvPr id="32" name="TextBox 31"/>
          <p:cNvSpPr txBox="1"/>
          <p:nvPr/>
        </p:nvSpPr>
        <p:spPr>
          <a:xfrm>
            <a:off x="2368572" y="1322614"/>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5</a:t>
            </a:r>
          </a:p>
        </p:txBody>
      </p:sp>
      <p:sp>
        <p:nvSpPr>
          <p:cNvPr id="33" name="TextBox 32"/>
          <p:cNvSpPr txBox="1"/>
          <p:nvPr/>
        </p:nvSpPr>
        <p:spPr>
          <a:xfrm>
            <a:off x="1695574" y="1549584"/>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5</a:t>
            </a:r>
          </a:p>
        </p:txBody>
      </p:sp>
      <p:sp>
        <p:nvSpPr>
          <p:cNvPr id="34" name="TextBox 33"/>
          <p:cNvSpPr txBox="1"/>
          <p:nvPr/>
        </p:nvSpPr>
        <p:spPr>
          <a:xfrm>
            <a:off x="803953" y="2286000"/>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2</a:t>
            </a:r>
            <a:endParaRPr lang="en-US" sz="1400" b="1" baseline="30000" dirty="0">
              <a:solidFill>
                <a:prstClr val="black"/>
              </a:solidFill>
              <a:latin typeface="Bookman Old Style" pitchFamily="18" charset="0"/>
            </a:endParaRPr>
          </a:p>
        </p:txBody>
      </p:sp>
      <p:sp>
        <p:nvSpPr>
          <p:cNvPr id="35" name="TextBox 34"/>
          <p:cNvSpPr txBox="1"/>
          <p:nvPr/>
        </p:nvSpPr>
        <p:spPr>
          <a:xfrm>
            <a:off x="1144004" y="2293577"/>
            <a:ext cx="611065" cy="307777"/>
          </a:xfrm>
          <a:prstGeom prst="rect">
            <a:avLst/>
          </a:prstGeom>
          <a:noFill/>
        </p:spPr>
        <p:txBody>
          <a:bodyPr wrap="none" rtlCol="0">
            <a:spAutoFit/>
          </a:bodyPr>
          <a:lstStyle/>
          <a:p>
            <a:r>
              <a:rPr lang="en-US" sz="1400" b="1" dirty="0">
                <a:solidFill>
                  <a:prstClr val="black"/>
                </a:solidFill>
                <a:latin typeface="Bookman Old Style" pitchFamily="18" charset="0"/>
              </a:rPr>
              <a:t> × 3</a:t>
            </a:r>
            <a:r>
              <a:rPr lang="en-US" sz="1400" b="1" baseline="30000" dirty="0">
                <a:solidFill>
                  <a:prstClr val="black"/>
                </a:solidFill>
                <a:latin typeface="Bookman Old Style" pitchFamily="18" charset="0"/>
              </a:rPr>
              <a:t>2</a:t>
            </a:r>
          </a:p>
        </p:txBody>
      </p:sp>
      <p:sp>
        <p:nvSpPr>
          <p:cNvPr id="36" name="TextBox 35"/>
          <p:cNvSpPr txBox="1"/>
          <p:nvPr/>
        </p:nvSpPr>
        <p:spPr>
          <a:xfrm>
            <a:off x="803954" y="2538499"/>
            <a:ext cx="819455" cy="307777"/>
          </a:xfrm>
          <a:prstGeom prst="rect">
            <a:avLst/>
          </a:prstGeom>
          <a:noFill/>
        </p:spPr>
        <p:txBody>
          <a:bodyPr wrap="none" rtlCol="0">
            <a:spAutoFit/>
          </a:bodyPr>
          <a:lstStyle/>
          <a:p>
            <a:r>
              <a:rPr lang="en-US" sz="1400" b="1" dirty="0">
                <a:solidFill>
                  <a:prstClr val="black"/>
                </a:solidFill>
                <a:latin typeface="Bookman Old Style" pitchFamily="18" charset="0"/>
              </a:rPr>
              <a:t>= 2 × 9</a:t>
            </a:r>
          </a:p>
        </p:txBody>
      </p:sp>
      <p:sp>
        <p:nvSpPr>
          <p:cNvPr id="37" name="TextBox 36"/>
          <p:cNvSpPr txBox="1"/>
          <p:nvPr/>
        </p:nvSpPr>
        <p:spPr>
          <a:xfrm>
            <a:off x="803954" y="2799748"/>
            <a:ext cx="590226" cy="307777"/>
          </a:xfrm>
          <a:prstGeom prst="rect">
            <a:avLst/>
          </a:prstGeom>
          <a:noFill/>
        </p:spPr>
        <p:txBody>
          <a:bodyPr wrap="none" rtlCol="0">
            <a:spAutoFit/>
          </a:bodyPr>
          <a:lstStyle/>
          <a:p>
            <a:r>
              <a:rPr lang="en-US" sz="1400" b="1" dirty="0">
                <a:solidFill>
                  <a:prstClr val="black"/>
                </a:solidFill>
                <a:latin typeface="Bookman Old Style" pitchFamily="18" charset="0"/>
              </a:rPr>
              <a:t>= 18</a:t>
            </a:r>
          </a:p>
        </p:txBody>
      </p:sp>
      <p:sp>
        <p:nvSpPr>
          <p:cNvPr id="38" name="TextBox 37"/>
          <p:cNvSpPr txBox="1"/>
          <p:nvPr/>
        </p:nvSpPr>
        <p:spPr>
          <a:xfrm>
            <a:off x="206494" y="3053455"/>
            <a:ext cx="660758" cy="338554"/>
          </a:xfrm>
          <a:prstGeom prst="rect">
            <a:avLst/>
          </a:prstGeom>
          <a:noFill/>
        </p:spPr>
        <p:txBody>
          <a:bodyPr wrap="none" rtlCol="0">
            <a:spAutoFit/>
          </a:bodyPr>
          <a:lstStyle/>
          <a:p>
            <a:r>
              <a:rPr lang="en-US" sz="1600" b="1" dirty="0">
                <a:solidFill>
                  <a:srgbClr val="CC0066"/>
                </a:solidFill>
                <a:latin typeface="Bookman Old Style" pitchFamily="18" charset="0"/>
              </a:rPr>
              <a:t>LCM</a:t>
            </a:r>
          </a:p>
        </p:txBody>
      </p:sp>
      <p:sp>
        <p:nvSpPr>
          <p:cNvPr id="39" name="TextBox 38"/>
          <p:cNvSpPr txBox="1"/>
          <p:nvPr/>
        </p:nvSpPr>
        <p:spPr>
          <a:xfrm>
            <a:off x="801434" y="3062498"/>
            <a:ext cx="550151" cy="307777"/>
          </a:xfrm>
          <a:prstGeom prst="rect">
            <a:avLst/>
          </a:prstGeom>
          <a:noFill/>
        </p:spPr>
        <p:txBody>
          <a:bodyPr wrap="none" rtlCol="0">
            <a:spAutoFit/>
          </a:bodyPr>
          <a:lstStyle/>
          <a:p>
            <a:r>
              <a:rPr lang="en-US" sz="1400" b="1" dirty="0">
                <a:solidFill>
                  <a:prstClr val="black"/>
                </a:solidFill>
                <a:latin typeface="Bookman Old Style" pitchFamily="18" charset="0"/>
              </a:rPr>
              <a:t>= 2</a:t>
            </a:r>
            <a:r>
              <a:rPr lang="en-US" sz="1400" b="1" baseline="30000" dirty="0">
                <a:solidFill>
                  <a:prstClr val="black"/>
                </a:solidFill>
                <a:latin typeface="Bookman Old Style" pitchFamily="18" charset="0"/>
              </a:rPr>
              <a:t>2</a:t>
            </a:r>
          </a:p>
        </p:txBody>
      </p:sp>
      <p:sp>
        <p:nvSpPr>
          <p:cNvPr id="40" name="TextBox 39"/>
          <p:cNvSpPr txBox="1"/>
          <p:nvPr/>
        </p:nvSpPr>
        <p:spPr>
          <a:xfrm>
            <a:off x="1236703" y="3070075"/>
            <a:ext cx="550151" cy="307777"/>
          </a:xfrm>
          <a:prstGeom prst="rect">
            <a:avLst/>
          </a:prstGeom>
          <a:noFill/>
        </p:spPr>
        <p:txBody>
          <a:bodyPr wrap="none" rtlCol="0">
            <a:spAutoFit/>
          </a:bodyPr>
          <a:lstStyle/>
          <a:p>
            <a:r>
              <a:rPr lang="en-US" sz="1400" b="1" dirty="0">
                <a:solidFill>
                  <a:prstClr val="black"/>
                </a:solidFill>
                <a:latin typeface="Bookman Old Style" pitchFamily="18" charset="0"/>
              </a:rPr>
              <a:t>× 3</a:t>
            </a:r>
            <a:r>
              <a:rPr lang="en-US" sz="1400" b="1" baseline="30000" dirty="0">
                <a:solidFill>
                  <a:prstClr val="black"/>
                </a:solidFill>
                <a:latin typeface="Bookman Old Style" pitchFamily="18" charset="0"/>
              </a:rPr>
              <a:t>3</a:t>
            </a:r>
          </a:p>
        </p:txBody>
      </p:sp>
      <p:sp>
        <p:nvSpPr>
          <p:cNvPr id="41" name="TextBox 40"/>
          <p:cNvSpPr txBox="1"/>
          <p:nvPr/>
        </p:nvSpPr>
        <p:spPr>
          <a:xfrm>
            <a:off x="801433" y="3314998"/>
            <a:ext cx="1285929" cy="307777"/>
          </a:xfrm>
          <a:prstGeom prst="rect">
            <a:avLst/>
          </a:prstGeom>
          <a:noFill/>
        </p:spPr>
        <p:txBody>
          <a:bodyPr wrap="none" rtlCol="0">
            <a:spAutoFit/>
          </a:bodyPr>
          <a:lstStyle/>
          <a:p>
            <a:r>
              <a:rPr lang="en-US" sz="1400" b="1" dirty="0">
                <a:solidFill>
                  <a:prstClr val="black"/>
                </a:solidFill>
                <a:latin typeface="Bookman Old Style" pitchFamily="18" charset="0"/>
              </a:rPr>
              <a:t>= 4 × 27 × 5</a:t>
            </a:r>
          </a:p>
        </p:txBody>
      </p:sp>
      <p:sp>
        <p:nvSpPr>
          <p:cNvPr id="42" name="TextBox 41"/>
          <p:cNvSpPr txBox="1"/>
          <p:nvPr/>
        </p:nvSpPr>
        <p:spPr>
          <a:xfrm>
            <a:off x="801433" y="3576247"/>
            <a:ext cx="708848" cy="307777"/>
          </a:xfrm>
          <a:prstGeom prst="rect">
            <a:avLst/>
          </a:prstGeom>
          <a:noFill/>
        </p:spPr>
        <p:txBody>
          <a:bodyPr wrap="none" rtlCol="0">
            <a:spAutoFit/>
          </a:bodyPr>
          <a:lstStyle/>
          <a:p>
            <a:r>
              <a:rPr lang="en-US" sz="1400" b="1" dirty="0">
                <a:solidFill>
                  <a:prstClr val="black"/>
                </a:solidFill>
                <a:latin typeface="Bookman Old Style" pitchFamily="18" charset="0"/>
              </a:rPr>
              <a:t>= 540</a:t>
            </a:r>
          </a:p>
        </p:txBody>
      </p:sp>
      <p:sp>
        <p:nvSpPr>
          <p:cNvPr id="48" name="TextBox 47"/>
          <p:cNvSpPr txBox="1"/>
          <p:nvPr/>
        </p:nvSpPr>
        <p:spPr>
          <a:xfrm>
            <a:off x="1632854" y="3069475"/>
            <a:ext cx="471604" cy="307777"/>
          </a:xfrm>
          <a:prstGeom prst="rect">
            <a:avLst/>
          </a:prstGeom>
          <a:noFill/>
        </p:spPr>
        <p:txBody>
          <a:bodyPr wrap="none" rtlCol="0">
            <a:spAutoFit/>
          </a:bodyPr>
          <a:lstStyle/>
          <a:p>
            <a:r>
              <a:rPr lang="en-US" sz="1400" b="1" dirty="0">
                <a:solidFill>
                  <a:prstClr val="black"/>
                </a:solidFill>
                <a:latin typeface="Bookman Old Style" pitchFamily="18" charset="0"/>
              </a:rPr>
              <a:t>× 5</a:t>
            </a:r>
          </a:p>
        </p:txBody>
      </p:sp>
      <p:sp>
        <p:nvSpPr>
          <p:cNvPr id="49" name="TextBox 48"/>
          <p:cNvSpPr txBox="1"/>
          <p:nvPr/>
        </p:nvSpPr>
        <p:spPr>
          <a:xfrm>
            <a:off x="203378" y="3905441"/>
            <a:ext cx="1455848" cy="338554"/>
          </a:xfrm>
          <a:prstGeom prst="rect">
            <a:avLst/>
          </a:prstGeom>
          <a:noFill/>
        </p:spPr>
        <p:txBody>
          <a:bodyPr wrap="none" rtlCol="0">
            <a:spAutoFit/>
          </a:bodyPr>
          <a:lstStyle/>
          <a:p>
            <a:r>
              <a:rPr lang="en-US" sz="1600" b="1" dirty="0">
                <a:solidFill>
                  <a:srgbClr val="CC0066"/>
                </a:solidFill>
                <a:latin typeface="Bookman Old Style" pitchFamily="18" charset="0"/>
              </a:rPr>
              <a:t>HCF × LCM </a:t>
            </a:r>
          </a:p>
        </p:txBody>
      </p:sp>
      <p:sp>
        <p:nvSpPr>
          <p:cNvPr id="50" name="TextBox 49"/>
          <p:cNvSpPr txBox="1"/>
          <p:nvPr/>
        </p:nvSpPr>
        <p:spPr>
          <a:xfrm>
            <a:off x="1475656" y="3905441"/>
            <a:ext cx="1175322" cy="307777"/>
          </a:xfrm>
          <a:prstGeom prst="rect">
            <a:avLst/>
          </a:prstGeom>
          <a:noFill/>
        </p:spPr>
        <p:txBody>
          <a:bodyPr wrap="none" rtlCol="0">
            <a:spAutoFit/>
          </a:bodyPr>
          <a:lstStyle/>
          <a:p>
            <a:r>
              <a:rPr lang="en-US" sz="1400" b="1" dirty="0">
                <a:solidFill>
                  <a:prstClr val="black"/>
                </a:solidFill>
                <a:latin typeface="Bookman Old Style" pitchFamily="18" charset="0"/>
              </a:rPr>
              <a:t>= 18 × 540</a:t>
            </a:r>
          </a:p>
        </p:txBody>
      </p:sp>
      <p:sp>
        <p:nvSpPr>
          <p:cNvPr id="51" name="TextBox 50"/>
          <p:cNvSpPr txBox="1"/>
          <p:nvPr/>
        </p:nvSpPr>
        <p:spPr>
          <a:xfrm>
            <a:off x="2540495" y="3905441"/>
            <a:ext cx="827471" cy="307777"/>
          </a:xfrm>
          <a:prstGeom prst="rect">
            <a:avLst/>
          </a:prstGeom>
          <a:noFill/>
        </p:spPr>
        <p:txBody>
          <a:bodyPr wrap="none" rtlCol="0">
            <a:spAutoFit/>
          </a:bodyPr>
          <a:lstStyle/>
          <a:p>
            <a:r>
              <a:rPr lang="en-US" sz="1400" b="1" dirty="0">
                <a:solidFill>
                  <a:prstClr val="black"/>
                </a:solidFill>
                <a:latin typeface="Bookman Old Style" pitchFamily="18" charset="0"/>
              </a:rPr>
              <a:t>= 9720</a:t>
            </a:r>
          </a:p>
        </p:txBody>
      </p:sp>
      <p:sp>
        <p:nvSpPr>
          <p:cNvPr id="52" name="TextBox 51"/>
          <p:cNvSpPr txBox="1"/>
          <p:nvPr/>
        </p:nvSpPr>
        <p:spPr>
          <a:xfrm>
            <a:off x="207718" y="4229583"/>
            <a:ext cx="2786340" cy="338554"/>
          </a:xfrm>
          <a:prstGeom prst="rect">
            <a:avLst/>
          </a:prstGeom>
          <a:noFill/>
        </p:spPr>
        <p:txBody>
          <a:bodyPr wrap="none" rtlCol="0">
            <a:spAutoFit/>
          </a:bodyPr>
          <a:lstStyle/>
          <a:p>
            <a:r>
              <a:rPr lang="en-US" sz="1600" b="1" dirty="0">
                <a:solidFill>
                  <a:srgbClr val="CC0066"/>
                </a:solidFill>
                <a:latin typeface="Bookman Old Style" pitchFamily="18" charset="0"/>
              </a:rPr>
              <a:t>PRODUCT OF NUMBERS</a:t>
            </a:r>
          </a:p>
        </p:txBody>
      </p:sp>
      <p:sp>
        <p:nvSpPr>
          <p:cNvPr id="53" name="TextBox 52"/>
          <p:cNvSpPr txBox="1"/>
          <p:nvPr/>
        </p:nvSpPr>
        <p:spPr>
          <a:xfrm>
            <a:off x="2881565" y="4229583"/>
            <a:ext cx="1175322" cy="307777"/>
          </a:xfrm>
          <a:prstGeom prst="rect">
            <a:avLst/>
          </a:prstGeom>
          <a:noFill/>
        </p:spPr>
        <p:txBody>
          <a:bodyPr wrap="none" rtlCol="0">
            <a:spAutoFit/>
          </a:bodyPr>
          <a:lstStyle/>
          <a:p>
            <a:r>
              <a:rPr lang="en-US" sz="1400" b="1" dirty="0">
                <a:solidFill>
                  <a:prstClr val="black"/>
                </a:solidFill>
                <a:latin typeface="Bookman Old Style" pitchFamily="18" charset="0"/>
              </a:rPr>
              <a:t>= 54 × 180</a:t>
            </a:r>
          </a:p>
        </p:txBody>
      </p:sp>
      <p:sp>
        <p:nvSpPr>
          <p:cNvPr id="54" name="TextBox 53"/>
          <p:cNvSpPr txBox="1"/>
          <p:nvPr/>
        </p:nvSpPr>
        <p:spPr>
          <a:xfrm>
            <a:off x="4016483" y="4229583"/>
            <a:ext cx="827471" cy="307777"/>
          </a:xfrm>
          <a:prstGeom prst="rect">
            <a:avLst/>
          </a:prstGeom>
          <a:noFill/>
        </p:spPr>
        <p:txBody>
          <a:bodyPr wrap="none" rtlCol="0">
            <a:spAutoFit/>
          </a:bodyPr>
          <a:lstStyle/>
          <a:p>
            <a:r>
              <a:rPr lang="en-US" sz="1400" b="1" dirty="0">
                <a:solidFill>
                  <a:prstClr val="black"/>
                </a:solidFill>
                <a:latin typeface="Bookman Old Style" pitchFamily="18" charset="0"/>
              </a:rPr>
              <a:t>= 9720</a:t>
            </a:r>
          </a:p>
        </p:txBody>
      </p:sp>
      <p:sp>
        <p:nvSpPr>
          <p:cNvPr id="55" name="Rounded Rectangle 54"/>
          <p:cNvSpPr/>
          <p:nvPr/>
        </p:nvSpPr>
        <p:spPr>
          <a:xfrm>
            <a:off x="1917696" y="4563908"/>
            <a:ext cx="3766824" cy="342900"/>
          </a:xfrm>
          <a:prstGeom prst="roundRect">
            <a:avLst/>
          </a:prstGeom>
          <a:solidFill>
            <a:srgbClr val="F8BAD2">
              <a:alpha val="80000"/>
            </a:srgbClr>
          </a:solidFill>
          <a:ln>
            <a:noFill/>
          </a:ln>
          <a:effectLst>
            <a:outerShdw blurRad="44450" dist="27940" dir="5400000" algn="ctr">
              <a:srgbClr val="000000">
                <a:alpha val="32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r>
              <a:rPr lang="en-US" b="1" dirty="0">
                <a:solidFill>
                  <a:srgbClr val="6600FF"/>
                </a:solidFill>
                <a:effectLst/>
                <a:latin typeface="Bookman Old Style" pitchFamily="18" charset="0"/>
              </a:rPr>
              <a:t>HCF(a, b) × LCM (a, b) =  a × b </a:t>
            </a:r>
          </a:p>
        </p:txBody>
      </p:sp>
      <p:cxnSp>
        <p:nvCxnSpPr>
          <p:cNvPr id="57" name="Straight Connector 56"/>
          <p:cNvCxnSpPr/>
          <p:nvPr/>
        </p:nvCxnSpPr>
        <p:spPr bwMode="auto">
          <a:xfrm>
            <a:off x="1115291" y="1568268"/>
            <a:ext cx="549479"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bwMode="auto">
          <a:xfrm>
            <a:off x="1866900" y="1570046"/>
            <a:ext cx="549479"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p:nvPr/>
        </p:nvCxnSpPr>
        <p:spPr bwMode="auto">
          <a:xfrm>
            <a:off x="1445259" y="2014074"/>
            <a:ext cx="1005840" cy="0"/>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6971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14:presetBounceEnd="40000">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14:bounceEnd="40000">
                                          <p:cBhvr additive="base">
                                            <p:cTn id="16" dur="50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ppt_x</p:attrName>
                                            </p:attrNameLst>
                                          </p:cBhvr>
                                          <p:tavLst>
                                            <p:tav tm="0">
                                              <p:val>
                                                <p:strVal val="#ppt_x-#ppt_w*1.125000"/>
                                              </p:val>
                                            </p:tav>
                                            <p:tav tm="100000">
                                              <p:val>
                                                <p:strVal val="#ppt_x"/>
                                              </p:val>
                                            </p:tav>
                                          </p:tavLst>
                                        </p:anim>
                                        <p:animEffect transition="in" filter="wipe(righ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left)">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par>
                              <p:cTn id="90" fill="hold">
                                <p:stCondLst>
                                  <p:cond delay="500"/>
                                </p:stCondLst>
                                <p:childTnLst>
                                  <p:par>
                                    <p:cTn id="91" presetID="10" presetClass="exit" presetSubtype="0" fill="hold" nodeType="afterEffect">
                                      <p:stCondLst>
                                        <p:cond delay="0"/>
                                      </p:stCondLst>
                                      <p:childTnLst>
                                        <p:animEffect transition="out" filter="fade">
                                          <p:cBhvr>
                                            <p:cTn id="92" dur="500"/>
                                            <p:tgtEl>
                                              <p:spTgt spid="57"/>
                                            </p:tgtEl>
                                          </p:cBhvr>
                                        </p:animEffect>
                                        <p:set>
                                          <p:cBhvr>
                                            <p:cTn id="93" dur="1" fill="hold">
                                              <p:stCondLst>
                                                <p:cond delay="499"/>
                                              </p:stCondLst>
                                            </p:cTn>
                                            <p:tgtEl>
                                              <p:spTgt spid="5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2"/>
                                            </p:tgtEl>
                                          </p:cBhvr>
                                        </p:animEffect>
                                        <p:set>
                                          <p:cBhvr>
                                            <p:cTn id="96" dur="1" fill="hold">
                                              <p:stCondLst>
                                                <p:cond delay="499"/>
                                              </p:stCondLst>
                                            </p:cTn>
                                            <p:tgtEl>
                                              <p:spTgt spid="6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left)">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wipe(left)">
                                          <p:cBhvr>
                                            <p:cTn id="111" dur="5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wipe(left)">
                                          <p:cBhvr>
                                            <p:cTn id="116" dur="5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left)">
                                          <p:cBhvr>
                                            <p:cTn id="121" dur="500"/>
                                            <p:tgtEl>
                                              <p:spTgt spid="2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ipe(left)">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wipe(left)">
                                          <p:cBhvr>
                                            <p:cTn id="131" dur="500"/>
                                            <p:tgtEl>
                                              <p:spTgt spid="2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wipe(left)">
                                          <p:cBhvr>
                                            <p:cTn id="136" dur="500"/>
                                            <p:tgtEl>
                                              <p:spTgt spid="2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left)">
                                          <p:cBhvr>
                                            <p:cTn id="141" dur="500"/>
                                            <p:tgtEl>
                                              <p:spTgt spid="2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lef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wipe(left)">
                                          <p:cBhvr>
                                            <p:cTn id="151" dur="500"/>
                                            <p:tgtEl>
                                              <p:spTgt spid="30"/>
                                            </p:tgtEl>
                                          </p:cBhvr>
                                        </p:animEffect>
                                      </p:childTnLst>
                                    </p:cTn>
                                  </p:par>
                                </p:childTnLst>
                              </p:cTn>
                            </p:par>
                            <p:par>
                              <p:cTn id="152" fill="hold">
                                <p:stCondLst>
                                  <p:cond delay="500"/>
                                </p:stCondLst>
                                <p:childTnLst>
                                  <p:par>
                                    <p:cTn id="153" presetID="10" presetClass="exit" presetSubtype="0" fill="hold" nodeType="afterEffect">
                                      <p:stCondLst>
                                        <p:cond delay="0"/>
                                      </p:stCondLst>
                                      <p:childTnLst>
                                        <p:animEffect transition="out" filter="fade">
                                          <p:cBhvr>
                                            <p:cTn id="154" dur="500"/>
                                            <p:tgtEl>
                                              <p:spTgt spid="63"/>
                                            </p:tgtEl>
                                          </p:cBhvr>
                                        </p:animEffect>
                                        <p:set>
                                          <p:cBhvr>
                                            <p:cTn id="155" dur="1" fill="hold">
                                              <p:stCondLst>
                                                <p:cond delay="499"/>
                                              </p:stCondLst>
                                            </p:cTn>
                                            <p:tgtEl>
                                              <p:spTgt spid="63"/>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wipe(left)">
                                          <p:cBhvr>
                                            <p:cTn id="160" dur="500"/>
                                            <p:tgtEl>
                                              <p:spTgt spid="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1"/>
                                            </p:tgtEl>
                                            <p:attrNameLst>
                                              <p:attrName>style.visibility</p:attrName>
                                            </p:attrNameLst>
                                          </p:cBhvr>
                                          <p:to>
                                            <p:strVal val="visible"/>
                                          </p:to>
                                        </p:set>
                                        <p:animEffect transition="in" filter="wipe(left)">
                                          <p:cBhvr>
                                            <p:cTn id="165" dur="500"/>
                                            <p:tgtEl>
                                              <p:spTgt spid="3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34"/>
                                            </p:tgtEl>
                                            <p:attrNameLst>
                                              <p:attrName>style.visibility</p:attrName>
                                            </p:attrNameLst>
                                          </p:cBhvr>
                                          <p:to>
                                            <p:strVal val="visible"/>
                                          </p:to>
                                        </p:set>
                                        <p:animEffect transition="in" filter="wipe(left)">
                                          <p:cBhvr>
                                            <p:cTn id="170" dur="500"/>
                                            <p:tgtEl>
                                              <p:spTgt spid="3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left)">
                                          <p:cBhvr>
                                            <p:cTn id="175" dur="500"/>
                                            <p:tgtEl>
                                              <p:spTgt spid="3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wipe(left)">
                                          <p:cBhvr>
                                            <p:cTn id="180" dur="500"/>
                                            <p:tgtEl>
                                              <p:spTgt spid="36"/>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wipe(left)">
                                          <p:cBhvr>
                                            <p:cTn id="185" dur="500"/>
                                            <p:tgtEl>
                                              <p:spTgt spid="3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7"/>
                                            </p:tgtEl>
                                            <p:attrNameLst>
                                              <p:attrName>style.visibility</p:attrName>
                                            </p:attrNameLst>
                                          </p:cBhvr>
                                          <p:to>
                                            <p:strVal val="visible"/>
                                          </p:to>
                                        </p:set>
                                        <p:animEffect transition="in" filter="wipe(left)">
                                          <p:cBhvr>
                                            <p:cTn id="190" dur="500"/>
                                            <p:tgtEl>
                                              <p:spTgt spid="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8"/>
                                            </p:tgtEl>
                                            <p:attrNameLst>
                                              <p:attrName>style.visibility</p:attrName>
                                            </p:attrNameLst>
                                          </p:cBhvr>
                                          <p:to>
                                            <p:strVal val="visible"/>
                                          </p:to>
                                        </p:set>
                                        <p:animEffect transition="in" filter="wipe(left)">
                                          <p:cBhvr>
                                            <p:cTn id="195" dur="500"/>
                                            <p:tgtEl>
                                              <p:spTgt spid="3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40"/>
                                            </p:tgtEl>
                                            <p:attrNameLst>
                                              <p:attrName>style.visibility</p:attrName>
                                            </p:attrNameLst>
                                          </p:cBhvr>
                                          <p:to>
                                            <p:strVal val="visible"/>
                                          </p:to>
                                        </p:set>
                                        <p:animEffect transition="in" filter="wipe(left)">
                                          <p:cBhvr>
                                            <p:cTn id="205" dur="500"/>
                                            <p:tgtEl>
                                              <p:spTgt spid="4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48"/>
                                            </p:tgtEl>
                                            <p:attrNameLst>
                                              <p:attrName>style.visibility</p:attrName>
                                            </p:attrNameLst>
                                          </p:cBhvr>
                                          <p:to>
                                            <p:strVal val="visible"/>
                                          </p:to>
                                        </p:set>
                                        <p:animEffect transition="in" filter="wipe(left)">
                                          <p:cBhvr>
                                            <p:cTn id="210" dur="500"/>
                                            <p:tgtEl>
                                              <p:spTgt spid="48"/>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wipe(left)">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42"/>
                                            </p:tgtEl>
                                            <p:attrNameLst>
                                              <p:attrName>style.visibility</p:attrName>
                                            </p:attrNameLst>
                                          </p:cBhvr>
                                          <p:to>
                                            <p:strVal val="visible"/>
                                          </p:to>
                                        </p:set>
                                        <p:animEffect transition="in" filter="wipe(left)">
                                          <p:cBhvr>
                                            <p:cTn id="220" dur="500"/>
                                            <p:tgtEl>
                                              <p:spTgt spid="42"/>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49"/>
                                            </p:tgtEl>
                                            <p:attrNameLst>
                                              <p:attrName>style.visibility</p:attrName>
                                            </p:attrNameLst>
                                          </p:cBhvr>
                                          <p:to>
                                            <p:strVal val="visible"/>
                                          </p:to>
                                        </p:set>
                                        <p:animEffect transition="in" filter="wipe(left)">
                                          <p:cBhvr>
                                            <p:cTn id="225" dur="500"/>
                                            <p:tgtEl>
                                              <p:spTgt spid="49"/>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50"/>
                                            </p:tgtEl>
                                            <p:attrNameLst>
                                              <p:attrName>style.visibility</p:attrName>
                                            </p:attrNameLst>
                                          </p:cBhvr>
                                          <p:to>
                                            <p:strVal val="visible"/>
                                          </p:to>
                                        </p:set>
                                        <p:animEffect transition="in" filter="wipe(left)">
                                          <p:cBhvr>
                                            <p:cTn id="230" dur="500"/>
                                            <p:tgtEl>
                                              <p:spTgt spid="5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51"/>
                                            </p:tgtEl>
                                            <p:attrNameLst>
                                              <p:attrName>style.visibility</p:attrName>
                                            </p:attrNameLst>
                                          </p:cBhvr>
                                          <p:to>
                                            <p:strVal val="visible"/>
                                          </p:to>
                                        </p:set>
                                        <p:animEffect transition="in" filter="wipe(left)">
                                          <p:cBhvr>
                                            <p:cTn id="235" dur="500"/>
                                            <p:tgtEl>
                                              <p:spTgt spid="51"/>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52"/>
                                            </p:tgtEl>
                                            <p:attrNameLst>
                                              <p:attrName>style.visibility</p:attrName>
                                            </p:attrNameLst>
                                          </p:cBhvr>
                                          <p:to>
                                            <p:strVal val="visible"/>
                                          </p:to>
                                        </p:set>
                                        <p:animEffect transition="in" filter="wipe(left)">
                                          <p:cBhvr>
                                            <p:cTn id="240" dur="500"/>
                                            <p:tgtEl>
                                              <p:spTgt spid="52"/>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53"/>
                                            </p:tgtEl>
                                            <p:attrNameLst>
                                              <p:attrName>style.visibility</p:attrName>
                                            </p:attrNameLst>
                                          </p:cBhvr>
                                          <p:to>
                                            <p:strVal val="visible"/>
                                          </p:to>
                                        </p:set>
                                        <p:animEffect transition="in" filter="wipe(left)">
                                          <p:cBhvr>
                                            <p:cTn id="245" dur="500"/>
                                            <p:tgtEl>
                                              <p:spTgt spid="53"/>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54"/>
                                            </p:tgtEl>
                                            <p:attrNameLst>
                                              <p:attrName>style.visibility</p:attrName>
                                            </p:attrNameLst>
                                          </p:cBhvr>
                                          <p:to>
                                            <p:strVal val="visible"/>
                                          </p:to>
                                        </p:set>
                                        <p:animEffect transition="in" filter="wipe(left)">
                                          <p:cBhvr>
                                            <p:cTn id="250" dur="500"/>
                                            <p:tgtEl>
                                              <p:spTgt spid="54"/>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55"/>
                                            </p:tgtEl>
                                            <p:attrNameLst>
                                              <p:attrName>style.visibility</p:attrName>
                                            </p:attrNameLst>
                                          </p:cBhvr>
                                          <p:to>
                                            <p:strVal val="visible"/>
                                          </p:to>
                                        </p:set>
                                        <p:animEffect transition="in" filter="wipe(left)">
                                          <p:cBhvr>
                                            <p:cTn id="2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9" grpId="0" animBg="1"/>
          <p:bldP spid="10" grpId="0"/>
          <p:bldP spid="12" grpId="0"/>
          <p:bldP spid="13" grpId="0"/>
          <p:bldP spid="14" grpId="0"/>
          <p:bldP spid="15"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8" grpId="0"/>
          <p:bldP spid="49" grpId="0"/>
          <p:bldP spid="50" grpId="0"/>
          <p:bldP spid="51" grpId="0"/>
          <p:bldP spid="52" grpId="0"/>
          <p:bldP spid="53" grpId="0"/>
          <p:bldP spid="54" grpId="0"/>
          <p:bldP spid="5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ppt_x</p:attrName>
                                            </p:attrNameLst>
                                          </p:cBhvr>
                                          <p:tavLst>
                                            <p:tav tm="0">
                                              <p:val>
                                                <p:strVal val="#ppt_x-#ppt_w*1.125000"/>
                                              </p:val>
                                            </p:tav>
                                            <p:tav tm="100000">
                                              <p:val>
                                                <p:strVal val="#ppt_x"/>
                                              </p:val>
                                            </p:tav>
                                          </p:tavLst>
                                        </p:anim>
                                        <p:animEffect transition="in" filter="wipe(righ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left)">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par>
                              <p:cTn id="90" fill="hold">
                                <p:stCondLst>
                                  <p:cond delay="500"/>
                                </p:stCondLst>
                                <p:childTnLst>
                                  <p:par>
                                    <p:cTn id="91" presetID="10" presetClass="exit" presetSubtype="0" fill="hold" nodeType="afterEffect">
                                      <p:stCondLst>
                                        <p:cond delay="0"/>
                                      </p:stCondLst>
                                      <p:childTnLst>
                                        <p:animEffect transition="out" filter="fade">
                                          <p:cBhvr>
                                            <p:cTn id="92" dur="500"/>
                                            <p:tgtEl>
                                              <p:spTgt spid="57"/>
                                            </p:tgtEl>
                                          </p:cBhvr>
                                        </p:animEffect>
                                        <p:set>
                                          <p:cBhvr>
                                            <p:cTn id="93" dur="1" fill="hold">
                                              <p:stCondLst>
                                                <p:cond delay="499"/>
                                              </p:stCondLst>
                                            </p:cTn>
                                            <p:tgtEl>
                                              <p:spTgt spid="5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62"/>
                                            </p:tgtEl>
                                          </p:cBhvr>
                                        </p:animEffect>
                                        <p:set>
                                          <p:cBhvr>
                                            <p:cTn id="96" dur="1" fill="hold">
                                              <p:stCondLst>
                                                <p:cond delay="499"/>
                                              </p:stCondLst>
                                            </p:cTn>
                                            <p:tgtEl>
                                              <p:spTgt spid="6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left)">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wipe(left)">
                                          <p:cBhvr>
                                            <p:cTn id="111" dur="5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wipe(left)">
                                          <p:cBhvr>
                                            <p:cTn id="116" dur="5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left)">
                                          <p:cBhvr>
                                            <p:cTn id="121" dur="500"/>
                                            <p:tgtEl>
                                              <p:spTgt spid="2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ipe(left)">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wipe(left)">
                                          <p:cBhvr>
                                            <p:cTn id="131" dur="500"/>
                                            <p:tgtEl>
                                              <p:spTgt spid="2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wipe(left)">
                                          <p:cBhvr>
                                            <p:cTn id="136" dur="500"/>
                                            <p:tgtEl>
                                              <p:spTgt spid="2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wipe(left)">
                                          <p:cBhvr>
                                            <p:cTn id="141" dur="500"/>
                                            <p:tgtEl>
                                              <p:spTgt spid="2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wipe(left)">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wipe(left)">
                                          <p:cBhvr>
                                            <p:cTn id="151" dur="500"/>
                                            <p:tgtEl>
                                              <p:spTgt spid="30"/>
                                            </p:tgtEl>
                                          </p:cBhvr>
                                        </p:animEffect>
                                      </p:childTnLst>
                                    </p:cTn>
                                  </p:par>
                                </p:childTnLst>
                              </p:cTn>
                            </p:par>
                            <p:par>
                              <p:cTn id="152" fill="hold">
                                <p:stCondLst>
                                  <p:cond delay="500"/>
                                </p:stCondLst>
                                <p:childTnLst>
                                  <p:par>
                                    <p:cTn id="153" presetID="10" presetClass="exit" presetSubtype="0" fill="hold" nodeType="afterEffect">
                                      <p:stCondLst>
                                        <p:cond delay="0"/>
                                      </p:stCondLst>
                                      <p:childTnLst>
                                        <p:animEffect transition="out" filter="fade">
                                          <p:cBhvr>
                                            <p:cTn id="154" dur="500"/>
                                            <p:tgtEl>
                                              <p:spTgt spid="63"/>
                                            </p:tgtEl>
                                          </p:cBhvr>
                                        </p:animEffect>
                                        <p:set>
                                          <p:cBhvr>
                                            <p:cTn id="155" dur="1" fill="hold">
                                              <p:stCondLst>
                                                <p:cond delay="499"/>
                                              </p:stCondLst>
                                            </p:cTn>
                                            <p:tgtEl>
                                              <p:spTgt spid="63"/>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wipe(left)">
                                          <p:cBhvr>
                                            <p:cTn id="160" dur="500"/>
                                            <p:tgtEl>
                                              <p:spTgt spid="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1"/>
                                            </p:tgtEl>
                                            <p:attrNameLst>
                                              <p:attrName>style.visibility</p:attrName>
                                            </p:attrNameLst>
                                          </p:cBhvr>
                                          <p:to>
                                            <p:strVal val="visible"/>
                                          </p:to>
                                        </p:set>
                                        <p:animEffect transition="in" filter="wipe(left)">
                                          <p:cBhvr>
                                            <p:cTn id="165" dur="500"/>
                                            <p:tgtEl>
                                              <p:spTgt spid="3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34"/>
                                            </p:tgtEl>
                                            <p:attrNameLst>
                                              <p:attrName>style.visibility</p:attrName>
                                            </p:attrNameLst>
                                          </p:cBhvr>
                                          <p:to>
                                            <p:strVal val="visible"/>
                                          </p:to>
                                        </p:set>
                                        <p:animEffect transition="in" filter="wipe(left)">
                                          <p:cBhvr>
                                            <p:cTn id="170" dur="500"/>
                                            <p:tgtEl>
                                              <p:spTgt spid="3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left)">
                                          <p:cBhvr>
                                            <p:cTn id="175" dur="500"/>
                                            <p:tgtEl>
                                              <p:spTgt spid="3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wipe(left)">
                                          <p:cBhvr>
                                            <p:cTn id="180" dur="500"/>
                                            <p:tgtEl>
                                              <p:spTgt spid="36"/>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wipe(left)">
                                          <p:cBhvr>
                                            <p:cTn id="185" dur="500"/>
                                            <p:tgtEl>
                                              <p:spTgt spid="3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7"/>
                                            </p:tgtEl>
                                            <p:attrNameLst>
                                              <p:attrName>style.visibility</p:attrName>
                                            </p:attrNameLst>
                                          </p:cBhvr>
                                          <p:to>
                                            <p:strVal val="visible"/>
                                          </p:to>
                                        </p:set>
                                        <p:animEffect transition="in" filter="wipe(left)">
                                          <p:cBhvr>
                                            <p:cTn id="190" dur="500"/>
                                            <p:tgtEl>
                                              <p:spTgt spid="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8"/>
                                            </p:tgtEl>
                                            <p:attrNameLst>
                                              <p:attrName>style.visibility</p:attrName>
                                            </p:attrNameLst>
                                          </p:cBhvr>
                                          <p:to>
                                            <p:strVal val="visible"/>
                                          </p:to>
                                        </p:set>
                                        <p:animEffect transition="in" filter="wipe(left)">
                                          <p:cBhvr>
                                            <p:cTn id="195" dur="500"/>
                                            <p:tgtEl>
                                              <p:spTgt spid="3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40"/>
                                            </p:tgtEl>
                                            <p:attrNameLst>
                                              <p:attrName>style.visibility</p:attrName>
                                            </p:attrNameLst>
                                          </p:cBhvr>
                                          <p:to>
                                            <p:strVal val="visible"/>
                                          </p:to>
                                        </p:set>
                                        <p:animEffect transition="in" filter="wipe(left)">
                                          <p:cBhvr>
                                            <p:cTn id="205" dur="500"/>
                                            <p:tgtEl>
                                              <p:spTgt spid="4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48"/>
                                            </p:tgtEl>
                                            <p:attrNameLst>
                                              <p:attrName>style.visibility</p:attrName>
                                            </p:attrNameLst>
                                          </p:cBhvr>
                                          <p:to>
                                            <p:strVal val="visible"/>
                                          </p:to>
                                        </p:set>
                                        <p:animEffect transition="in" filter="wipe(left)">
                                          <p:cBhvr>
                                            <p:cTn id="210" dur="500"/>
                                            <p:tgtEl>
                                              <p:spTgt spid="48"/>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wipe(left)">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42"/>
                                            </p:tgtEl>
                                            <p:attrNameLst>
                                              <p:attrName>style.visibility</p:attrName>
                                            </p:attrNameLst>
                                          </p:cBhvr>
                                          <p:to>
                                            <p:strVal val="visible"/>
                                          </p:to>
                                        </p:set>
                                        <p:animEffect transition="in" filter="wipe(left)">
                                          <p:cBhvr>
                                            <p:cTn id="220" dur="500"/>
                                            <p:tgtEl>
                                              <p:spTgt spid="42"/>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49"/>
                                            </p:tgtEl>
                                            <p:attrNameLst>
                                              <p:attrName>style.visibility</p:attrName>
                                            </p:attrNameLst>
                                          </p:cBhvr>
                                          <p:to>
                                            <p:strVal val="visible"/>
                                          </p:to>
                                        </p:set>
                                        <p:animEffect transition="in" filter="wipe(left)">
                                          <p:cBhvr>
                                            <p:cTn id="225" dur="500"/>
                                            <p:tgtEl>
                                              <p:spTgt spid="49"/>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50"/>
                                            </p:tgtEl>
                                            <p:attrNameLst>
                                              <p:attrName>style.visibility</p:attrName>
                                            </p:attrNameLst>
                                          </p:cBhvr>
                                          <p:to>
                                            <p:strVal val="visible"/>
                                          </p:to>
                                        </p:set>
                                        <p:animEffect transition="in" filter="wipe(left)">
                                          <p:cBhvr>
                                            <p:cTn id="230" dur="500"/>
                                            <p:tgtEl>
                                              <p:spTgt spid="5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51"/>
                                            </p:tgtEl>
                                            <p:attrNameLst>
                                              <p:attrName>style.visibility</p:attrName>
                                            </p:attrNameLst>
                                          </p:cBhvr>
                                          <p:to>
                                            <p:strVal val="visible"/>
                                          </p:to>
                                        </p:set>
                                        <p:animEffect transition="in" filter="wipe(left)">
                                          <p:cBhvr>
                                            <p:cTn id="235" dur="500"/>
                                            <p:tgtEl>
                                              <p:spTgt spid="51"/>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52"/>
                                            </p:tgtEl>
                                            <p:attrNameLst>
                                              <p:attrName>style.visibility</p:attrName>
                                            </p:attrNameLst>
                                          </p:cBhvr>
                                          <p:to>
                                            <p:strVal val="visible"/>
                                          </p:to>
                                        </p:set>
                                        <p:animEffect transition="in" filter="wipe(left)">
                                          <p:cBhvr>
                                            <p:cTn id="240" dur="500"/>
                                            <p:tgtEl>
                                              <p:spTgt spid="52"/>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53"/>
                                            </p:tgtEl>
                                            <p:attrNameLst>
                                              <p:attrName>style.visibility</p:attrName>
                                            </p:attrNameLst>
                                          </p:cBhvr>
                                          <p:to>
                                            <p:strVal val="visible"/>
                                          </p:to>
                                        </p:set>
                                        <p:animEffect transition="in" filter="wipe(left)">
                                          <p:cBhvr>
                                            <p:cTn id="245" dur="500"/>
                                            <p:tgtEl>
                                              <p:spTgt spid="53"/>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54"/>
                                            </p:tgtEl>
                                            <p:attrNameLst>
                                              <p:attrName>style.visibility</p:attrName>
                                            </p:attrNameLst>
                                          </p:cBhvr>
                                          <p:to>
                                            <p:strVal val="visible"/>
                                          </p:to>
                                        </p:set>
                                        <p:animEffect transition="in" filter="wipe(left)">
                                          <p:cBhvr>
                                            <p:cTn id="250" dur="500"/>
                                            <p:tgtEl>
                                              <p:spTgt spid="54"/>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55"/>
                                            </p:tgtEl>
                                            <p:attrNameLst>
                                              <p:attrName>style.visibility</p:attrName>
                                            </p:attrNameLst>
                                          </p:cBhvr>
                                          <p:to>
                                            <p:strVal val="visible"/>
                                          </p:to>
                                        </p:set>
                                        <p:animEffect transition="in" filter="wipe(left)">
                                          <p:cBhvr>
                                            <p:cTn id="2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9" grpId="0" animBg="1"/>
          <p:bldP spid="10" grpId="0"/>
          <p:bldP spid="12" grpId="0"/>
          <p:bldP spid="13" grpId="0"/>
          <p:bldP spid="14" grpId="0"/>
          <p:bldP spid="15"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8" grpId="0"/>
          <p:bldP spid="49" grpId="0"/>
          <p:bldP spid="50" grpId="0"/>
          <p:bldP spid="51" grpId="0"/>
          <p:bldP spid="52" grpId="0"/>
          <p:bldP spid="53" grpId="0"/>
          <p:bldP spid="54" grpId="0"/>
          <p:bldP spid="5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052" y="1950424"/>
            <a:ext cx="3635896" cy="12426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MODULE_</a:t>
            </a:r>
            <a:r>
              <a:rPr lang="en-US" sz="7200" b="1" dirty="0"/>
              <a:t>19</a:t>
            </a:r>
            <a:endParaRPr lang="en-US" b="1" dirty="0"/>
          </a:p>
        </p:txBody>
      </p:sp>
    </p:spTree>
    <p:extLst>
      <p:ext uri="{BB962C8B-B14F-4D97-AF65-F5344CB8AC3E}">
        <p14:creationId xmlns:p14="http://schemas.microsoft.com/office/powerpoint/2010/main" val="394284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1" y="1323280"/>
            <a:ext cx="2687216" cy="3272610"/>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17440"/>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21" name="Rounded Rectangle 120"/>
          <p:cNvSpPr/>
          <p:nvPr/>
        </p:nvSpPr>
        <p:spPr>
          <a:xfrm>
            <a:off x="465207" y="512116"/>
            <a:ext cx="8311584" cy="302290"/>
          </a:xfrm>
          <a:prstGeom prst="roundRect">
            <a:avLst/>
          </a:prstGeom>
          <a:blipFill>
            <a:blip r:embed="rId4"/>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7-Point Star 121"/>
          <p:cNvSpPr/>
          <p:nvPr/>
        </p:nvSpPr>
        <p:spPr>
          <a:xfrm rot="18789016">
            <a:off x="185163" y="398582"/>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755576" y="509590"/>
            <a:ext cx="5337409" cy="307799"/>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Express each number as a product of its prime factors:</a:t>
            </a:r>
          </a:p>
        </p:txBody>
      </p:sp>
      <p:sp>
        <p:nvSpPr>
          <p:cNvPr id="124" name="TextBox 123"/>
          <p:cNvSpPr txBox="1"/>
          <p:nvPr/>
        </p:nvSpPr>
        <p:spPr>
          <a:xfrm>
            <a:off x="168101" y="471295"/>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Q.1</a:t>
            </a:r>
            <a:endParaRPr lang="en-US" b="1" baseline="30000" dirty="0">
              <a:solidFill>
                <a:srgbClr val="FFFF00"/>
              </a:solidFill>
              <a:latin typeface="Arial Rounded MT Bold" pitchFamily="34" charset="0"/>
            </a:endParaRPr>
          </a:p>
        </p:txBody>
      </p:sp>
      <p:sp>
        <p:nvSpPr>
          <p:cNvPr id="150" name="TextBox 149"/>
          <p:cNvSpPr txBox="1"/>
          <p:nvPr/>
        </p:nvSpPr>
        <p:spPr>
          <a:xfrm>
            <a:off x="1173278" y="1494682"/>
            <a:ext cx="593475" cy="338576"/>
          </a:xfrm>
          <a:prstGeom prst="rect">
            <a:avLst/>
          </a:prstGeom>
          <a:noFill/>
        </p:spPr>
        <p:txBody>
          <a:bodyPr wrap="none" lIns="91461" tIns="45731" rIns="91461" bIns="45731" rtlCol="0">
            <a:spAutoFit/>
          </a:bodyPr>
          <a:lstStyle/>
          <a:p>
            <a:pPr defTabSz="914608"/>
            <a:r>
              <a:rPr lang="en-US" sz="1600" b="1" dirty="0">
                <a:solidFill>
                  <a:prstClr val="black"/>
                </a:solidFill>
                <a:latin typeface="Bookman Old Style" pitchFamily="18" charset="0"/>
              </a:rPr>
              <a:t>140</a:t>
            </a:r>
          </a:p>
        </p:txBody>
      </p:sp>
      <p:sp>
        <p:nvSpPr>
          <p:cNvPr id="154" name="Rounded Rectangle 153"/>
          <p:cNvSpPr/>
          <p:nvPr/>
        </p:nvSpPr>
        <p:spPr>
          <a:xfrm>
            <a:off x="350712" y="955340"/>
            <a:ext cx="2687216"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37365"/>
            <a:ext cx="939681" cy="338241"/>
          </a:xfrm>
          <a:prstGeom prst="rect">
            <a:avLst/>
          </a:prstGeom>
        </p:spPr>
        <p:txBody>
          <a:bodyPr wrap="none">
            <a:spAutoFit/>
          </a:bodyPr>
          <a:lstStyle/>
          <a:p>
            <a:pPr defTabSz="914608"/>
            <a:r>
              <a:rPr lang="en-US" sz="1600" b="1" dirty="0">
                <a:solidFill>
                  <a:srgbClr val="0000FF"/>
                </a:solidFill>
                <a:latin typeface="Bookman Old Style" pitchFamily="18" charset="0"/>
              </a:rPr>
              <a:t>(</a:t>
            </a:r>
            <a:r>
              <a:rPr lang="en-US" sz="1600" b="1" dirty="0" err="1">
                <a:solidFill>
                  <a:srgbClr val="0000FF"/>
                </a:solidFill>
                <a:latin typeface="Bookman Old Style" pitchFamily="18" charset="0"/>
              </a:rPr>
              <a:t>i</a:t>
            </a:r>
            <a:r>
              <a:rPr lang="en-US" sz="1600" b="1" dirty="0">
                <a:solidFill>
                  <a:srgbClr val="0000FF"/>
                </a:solidFill>
                <a:latin typeface="Bookman Old Style" pitchFamily="18" charset="0"/>
              </a:rPr>
              <a:t>)  140</a:t>
            </a:r>
            <a:endParaRPr lang="en-US" sz="1600" dirty="0">
              <a:solidFill>
                <a:srgbClr val="0000FF"/>
              </a:solidFill>
            </a:endParaRPr>
          </a:p>
        </p:txBody>
      </p:sp>
      <p:pic>
        <p:nvPicPr>
          <p:cNvPr id="3084" name="Picture 12"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575" y="1790420"/>
            <a:ext cx="1991722" cy="1919714"/>
          </a:xfrm>
          <a:prstGeom prst="rect">
            <a:avLst/>
          </a:prstGeom>
          <a:noFill/>
          <a:extLst>
            <a:ext uri="{909E8E84-426E-40DD-AFC4-6F175D3DCCD1}">
              <a14:hiddenFill xmlns:a14="http://schemas.microsoft.com/office/drawing/2010/main">
                <a:solidFill>
                  <a:srgbClr val="FFFFFF"/>
                </a:solidFill>
              </a14:hiddenFill>
            </a:ext>
          </a:extLst>
        </p:spPr>
      </p:pic>
      <p:grpSp>
        <p:nvGrpSpPr>
          <p:cNvPr id="135" name="Group 134"/>
          <p:cNvGrpSpPr/>
          <p:nvPr/>
        </p:nvGrpSpPr>
        <p:grpSpPr>
          <a:xfrm>
            <a:off x="1323279" y="2041015"/>
            <a:ext cx="990606" cy="1371600"/>
            <a:chOff x="5888126" y="1829596"/>
            <a:chExt cx="1600199" cy="1371600"/>
          </a:xfrm>
        </p:grpSpPr>
        <p:cxnSp>
          <p:nvCxnSpPr>
            <p:cNvPr id="136" name="Straight Connector 135"/>
            <p:cNvCxnSpPr/>
            <p:nvPr/>
          </p:nvCxnSpPr>
          <p:spPr>
            <a:xfrm rot="5400000" flipH="1" flipV="1">
              <a:off x="5945015" y="2514754"/>
              <a:ext cx="137160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5888126" y="2102546"/>
              <a:ext cx="1600199"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38" name="Rectangle 137"/>
          <p:cNvSpPr/>
          <p:nvPr/>
        </p:nvSpPr>
        <p:spPr>
          <a:xfrm>
            <a:off x="1851595" y="1996465"/>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140</a:t>
            </a:r>
          </a:p>
        </p:txBody>
      </p:sp>
      <p:sp>
        <p:nvSpPr>
          <p:cNvPr id="139" name="Rectangle 138"/>
          <p:cNvSpPr/>
          <p:nvPr/>
        </p:nvSpPr>
        <p:spPr>
          <a:xfrm>
            <a:off x="1978031" y="2258407"/>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70</a:t>
            </a:r>
          </a:p>
        </p:txBody>
      </p:sp>
      <p:sp>
        <p:nvSpPr>
          <p:cNvPr id="140" name="Rectangle 139"/>
          <p:cNvSpPr/>
          <p:nvPr/>
        </p:nvSpPr>
        <p:spPr>
          <a:xfrm>
            <a:off x="1978031" y="2537008"/>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35</a:t>
            </a:r>
          </a:p>
        </p:txBody>
      </p:sp>
      <p:sp>
        <p:nvSpPr>
          <p:cNvPr id="141" name="Rectangle 140"/>
          <p:cNvSpPr/>
          <p:nvPr/>
        </p:nvSpPr>
        <p:spPr>
          <a:xfrm>
            <a:off x="1367499" y="2009165"/>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142" name="Rectangle 141"/>
          <p:cNvSpPr/>
          <p:nvPr/>
        </p:nvSpPr>
        <p:spPr>
          <a:xfrm>
            <a:off x="1367499" y="2271107"/>
            <a:ext cx="3389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143" name="Straight Connector 142"/>
          <p:cNvCxnSpPr/>
          <p:nvPr/>
        </p:nvCxnSpPr>
        <p:spPr>
          <a:xfrm>
            <a:off x="1323285" y="2579797"/>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4" name="Rectangle 143"/>
          <p:cNvSpPr/>
          <p:nvPr/>
        </p:nvSpPr>
        <p:spPr>
          <a:xfrm>
            <a:off x="1367499" y="2549708"/>
            <a:ext cx="3389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cxnSp>
        <p:nvCxnSpPr>
          <p:cNvPr id="145" name="Straight Connector 144"/>
          <p:cNvCxnSpPr/>
          <p:nvPr/>
        </p:nvCxnSpPr>
        <p:spPr>
          <a:xfrm>
            <a:off x="1323285" y="2847365"/>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6" name="Rectangle 145"/>
          <p:cNvSpPr/>
          <p:nvPr/>
        </p:nvSpPr>
        <p:spPr>
          <a:xfrm>
            <a:off x="2054812" y="2850382"/>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sp>
        <p:nvSpPr>
          <p:cNvPr id="147" name="Rectangle 146"/>
          <p:cNvSpPr/>
          <p:nvPr/>
        </p:nvSpPr>
        <p:spPr>
          <a:xfrm>
            <a:off x="1367499" y="2863082"/>
            <a:ext cx="3389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cxnSp>
        <p:nvCxnSpPr>
          <p:cNvPr id="148" name="Straight Connector 147"/>
          <p:cNvCxnSpPr/>
          <p:nvPr/>
        </p:nvCxnSpPr>
        <p:spPr>
          <a:xfrm>
            <a:off x="1323285" y="3160739"/>
            <a:ext cx="99060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9" name="Rectangle 148"/>
          <p:cNvSpPr/>
          <p:nvPr/>
        </p:nvSpPr>
        <p:spPr>
          <a:xfrm>
            <a:off x="2054812" y="3156534"/>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60" name="Rectangle 159"/>
          <p:cNvSpPr/>
          <p:nvPr/>
        </p:nvSpPr>
        <p:spPr>
          <a:xfrm>
            <a:off x="669476" y="3704005"/>
            <a:ext cx="2082297" cy="308487"/>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9" name="TextBox 128"/>
          <p:cNvSpPr txBox="1"/>
          <p:nvPr/>
        </p:nvSpPr>
        <p:spPr>
          <a:xfrm>
            <a:off x="637292" y="3681666"/>
            <a:ext cx="2164758" cy="338576"/>
          </a:xfrm>
          <a:prstGeom prst="rect">
            <a:avLst/>
          </a:prstGeom>
          <a:noFill/>
        </p:spPr>
        <p:txBody>
          <a:bodyPr wrap="square" lIns="91461" tIns="45731" rIns="91461" bIns="45731" rtlCol="0">
            <a:spAutoFit/>
          </a:bodyPr>
          <a:lstStyle/>
          <a:p>
            <a:pPr defTabSz="914608"/>
            <a:r>
              <a:rPr lang="en-US" sz="1600" b="1" dirty="0">
                <a:solidFill>
                  <a:srgbClr val="CC0066"/>
                </a:solidFill>
                <a:latin typeface="Symbol" panose="05050102010706020507" pitchFamily="18" charset="2"/>
              </a:rPr>
              <a:t> </a:t>
            </a:r>
            <a:r>
              <a:rPr lang="en-US" sz="1600" b="1" dirty="0">
                <a:solidFill>
                  <a:srgbClr val="CC0066"/>
                </a:solidFill>
                <a:latin typeface="Bookman Old Style" pitchFamily="18" charset="0"/>
              </a:rPr>
              <a:t>140 = 2</a:t>
            </a:r>
            <a:r>
              <a:rPr lang="en-US" sz="1600" b="1" baseline="30000" dirty="0">
                <a:solidFill>
                  <a:srgbClr val="CC0066"/>
                </a:solidFill>
                <a:latin typeface="Bookman Old Style" pitchFamily="18" charset="0"/>
              </a:rPr>
              <a:t>2</a:t>
            </a:r>
            <a:r>
              <a:rPr lang="en-US" sz="1600" b="1" dirty="0">
                <a:solidFill>
                  <a:srgbClr val="CC0066"/>
                </a:solidFill>
                <a:latin typeface="Bookman Old Style" pitchFamily="18" charset="0"/>
              </a:rPr>
              <a:t> × 5 × 7  </a:t>
            </a:r>
          </a:p>
        </p:txBody>
      </p:sp>
      <p:sp>
        <p:nvSpPr>
          <p:cNvPr id="161" name="Rounded Rectangle 160"/>
          <p:cNvSpPr/>
          <p:nvPr/>
        </p:nvSpPr>
        <p:spPr>
          <a:xfrm>
            <a:off x="3193426" y="1321204"/>
            <a:ext cx="2687216" cy="3272610"/>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Pentagon 161"/>
          <p:cNvSpPr/>
          <p:nvPr/>
        </p:nvSpPr>
        <p:spPr>
          <a:xfrm>
            <a:off x="3193426" y="1315364"/>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63" name="TextBox 162"/>
          <p:cNvSpPr txBox="1"/>
          <p:nvPr/>
        </p:nvSpPr>
        <p:spPr>
          <a:xfrm>
            <a:off x="4015993" y="1492606"/>
            <a:ext cx="593475" cy="338576"/>
          </a:xfrm>
          <a:prstGeom prst="rect">
            <a:avLst/>
          </a:prstGeom>
          <a:noFill/>
        </p:spPr>
        <p:txBody>
          <a:bodyPr wrap="none" lIns="91461" tIns="45731" rIns="91461" bIns="45731" rtlCol="0">
            <a:spAutoFit/>
          </a:bodyPr>
          <a:lstStyle/>
          <a:p>
            <a:pPr defTabSz="914608"/>
            <a:r>
              <a:rPr lang="en-US" sz="1600" b="1" dirty="0">
                <a:solidFill>
                  <a:prstClr val="black"/>
                </a:solidFill>
                <a:latin typeface="Bookman Old Style" pitchFamily="18" charset="0"/>
              </a:rPr>
              <a:t>156</a:t>
            </a:r>
          </a:p>
        </p:txBody>
      </p:sp>
      <p:sp>
        <p:nvSpPr>
          <p:cNvPr id="164" name="Rounded Rectangle 163"/>
          <p:cNvSpPr/>
          <p:nvPr/>
        </p:nvSpPr>
        <p:spPr>
          <a:xfrm>
            <a:off x="3193427" y="953264"/>
            <a:ext cx="2687216"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65" name="Rectangle 164"/>
          <p:cNvSpPr/>
          <p:nvPr/>
        </p:nvSpPr>
        <p:spPr>
          <a:xfrm>
            <a:off x="3166243" y="935289"/>
            <a:ext cx="1013419" cy="338554"/>
          </a:xfrm>
          <a:prstGeom prst="rect">
            <a:avLst/>
          </a:prstGeom>
        </p:spPr>
        <p:txBody>
          <a:bodyPr wrap="none">
            <a:spAutoFit/>
          </a:bodyPr>
          <a:lstStyle/>
          <a:p>
            <a:pPr defTabSz="914608"/>
            <a:r>
              <a:rPr lang="en-US" sz="1600" b="1" dirty="0">
                <a:solidFill>
                  <a:srgbClr val="0000FF"/>
                </a:solidFill>
                <a:latin typeface="Bookman Old Style" pitchFamily="18" charset="0"/>
              </a:rPr>
              <a:t>(ii)  156</a:t>
            </a:r>
            <a:endParaRPr lang="en-US" sz="1600" dirty="0">
              <a:solidFill>
                <a:srgbClr val="0000FF"/>
              </a:solidFill>
            </a:endParaRPr>
          </a:p>
        </p:txBody>
      </p:sp>
      <p:pic>
        <p:nvPicPr>
          <p:cNvPr id="166" name="Picture 12"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8290" y="1788344"/>
            <a:ext cx="1991722" cy="1919714"/>
          </a:xfrm>
          <a:prstGeom prst="rect">
            <a:avLst/>
          </a:prstGeom>
          <a:noFill/>
          <a:extLst>
            <a:ext uri="{909E8E84-426E-40DD-AFC4-6F175D3DCCD1}">
              <a14:hiddenFill xmlns:a14="http://schemas.microsoft.com/office/drawing/2010/main">
                <a:solidFill>
                  <a:srgbClr val="FFFFFF"/>
                </a:solidFill>
              </a14:hiddenFill>
            </a:ext>
          </a:extLst>
        </p:spPr>
      </p:pic>
      <p:grpSp>
        <p:nvGrpSpPr>
          <p:cNvPr id="167" name="Group 166"/>
          <p:cNvGrpSpPr/>
          <p:nvPr/>
        </p:nvGrpSpPr>
        <p:grpSpPr>
          <a:xfrm>
            <a:off x="4165995" y="2038939"/>
            <a:ext cx="1051560" cy="1371600"/>
            <a:chOff x="5888126" y="1829596"/>
            <a:chExt cx="1698662" cy="1371600"/>
          </a:xfrm>
        </p:grpSpPr>
        <p:cxnSp>
          <p:nvCxnSpPr>
            <p:cNvPr id="168" name="Straight Connector 167"/>
            <p:cNvCxnSpPr/>
            <p:nvPr/>
          </p:nvCxnSpPr>
          <p:spPr>
            <a:xfrm rot="5400000" flipH="1" flipV="1">
              <a:off x="5945015" y="2514754"/>
              <a:ext cx="137160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5888126" y="2102546"/>
              <a:ext cx="1698662"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70" name="Rectangle 169"/>
          <p:cNvSpPr/>
          <p:nvPr/>
        </p:nvSpPr>
        <p:spPr>
          <a:xfrm>
            <a:off x="4694310" y="1994389"/>
            <a:ext cx="5537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156</a:t>
            </a:r>
          </a:p>
        </p:txBody>
      </p:sp>
      <p:sp>
        <p:nvSpPr>
          <p:cNvPr id="171" name="Rectangle 170"/>
          <p:cNvSpPr/>
          <p:nvPr/>
        </p:nvSpPr>
        <p:spPr>
          <a:xfrm>
            <a:off x="4791116" y="2256331"/>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78</a:t>
            </a:r>
          </a:p>
        </p:txBody>
      </p:sp>
      <p:sp>
        <p:nvSpPr>
          <p:cNvPr id="172" name="Rectangle 171"/>
          <p:cNvSpPr/>
          <p:nvPr/>
        </p:nvSpPr>
        <p:spPr>
          <a:xfrm>
            <a:off x="4791116" y="2534932"/>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39</a:t>
            </a:r>
          </a:p>
        </p:txBody>
      </p:sp>
      <p:sp>
        <p:nvSpPr>
          <p:cNvPr id="173" name="Rectangle 172"/>
          <p:cNvSpPr/>
          <p:nvPr/>
        </p:nvSpPr>
        <p:spPr>
          <a:xfrm>
            <a:off x="4210214" y="2007089"/>
            <a:ext cx="4151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sp>
        <p:nvSpPr>
          <p:cNvPr id="174" name="Rectangle 173"/>
          <p:cNvSpPr/>
          <p:nvPr/>
        </p:nvSpPr>
        <p:spPr>
          <a:xfrm>
            <a:off x="4210214" y="2269031"/>
            <a:ext cx="33893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a:t>
            </a:r>
          </a:p>
        </p:txBody>
      </p:sp>
      <p:cxnSp>
        <p:nvCxnSpPr>
          <p:cNvPr id="175" name="Straight Connector 174"/>
          <p:cNvCxnSpPr/>
          <p:nvPr/>
        </p:nvCxnSpPr>
        <p:spPr>
          <a:xfrm>
            <a:off x="4166000" y="2577721"/>
            <a:ext cx="105156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76" name="Rectangle 175"/>
          <p:cNvSpPr/>
          <p:nvPr/>
        </p:nvSpPr>
        <p:spPr>
          <a:xfrm>
            <a:off x="4210214" y="2547632"/>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177" name="Straight Connector 176"/>
          <p:cNvCxnSpPr/>
          <p:nvPr/>
        </p:nvCxnSpPr>
        <p:spPr>
          <a:xfrm>
            <a:off x="4166000" y="2845289"/>
            <a:ext cx="105156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78" name="Rectangle 177"/>
          <p:cNvSpPr/>
          <p:nvPr/>
        </p:nvSpPr>
        <p:spPr>
          <a:xfrm>
            <a:off x="4791116" y="2848306"/>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13</a:t>
            </a:r>
          </a:p>
        </p:txBody>
      </p:sp>
      <p:sp>
        <p:nvSpPr>
          <p:cNvPr id="179" name="Rectangle 178"/>
          <p:cNvSpPr/>
          <p:nvPr/>
        </p:nvSpPr>
        <p:spPr>
          <a:xfrm>
            <a:off x="4102987" y="2861006"/>
            <a:ext cx="451083"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13</a:t>
            </a:r>
          </a:p>
        </p:txBody>
      </p:sp>
      <p:cxnSp>
        <p:nvCxnSpPr>
          <p:cNvPr id="180" name="Straight Connector 179"/>
          <p:cNvCxnSpPr/>
          <p:nvPr/>
        </p:nvCxnSpPr>
        <p:spPr>
          <a:xfrm>
            <a:off x="4166000" y="3158663"/>
            <a:ext cx="105156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81" name="Rectangle 180"/>
          <p:cNvSpPr/>
          <p:nvPr/>
        </p:nvSpPr>
        <p:spPr>
          <a:xfrm>
            <a:off x="4898692" y="3154458"/>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82" name="Rectangle 181"/>
          <p:cNvSpPr/>
          <p:nvPr/>
        </p:nvSpPr>
        <p:spPr>
          <a:xfrm>
            <a:off x="3535753" y="3704968"/>
            <a:ext cx="2146883" cy="302409"/>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3" name="TextBox 182"/>
          <p:cNvSpPr txBox="1"/>
          <p:nvPr/>
        </p:nvSpPr>
        <p:spPr>
          <a:xfrm>
            <a:off x="3480006" y="3679590"/>
            <a:ext cx="2244121" cy="338576"/>
          </a:xfrm>
          <a:prstGeom prst="rect">
            <a:avLst/>
          </a:prstGeom>
          <a:noFill/>
        </p:spPr>
        <p:txBody>
          <a:bodyPr wrap="square" lIns="91461" tIns="45731" rIns="91461" bIns="45731" rtlCol="0">
            <a:spAutoFit/>
          </a:bodyPr>
          <a:lstStyle/>
          <a:p>
            <a:pPr defTabSz="914608"/>
            <a:r>
              <a:rPr lang="en-US" sz="1600" b="1" dirty="0">
                <a:solidFill>
                  <a:srgbClr val="CC0066"/>
                </a:solidFill>
                <a:latin typeface="Symbol" panose="05050102010706020507" pitchFamily="18" charset="2"/>
              </a:rPr>
              <a:t> </a:t>
            </a:r>
            <a:r>
              <a:rPr lang="en-US" sz="1600" b="1" dirty="0">
                <a:solidFill>
                  <a:srgbClr val="CC0066"/>
                </a:solidFill>
                <a:latin typeface="Bookman Old Style" pitchFamily="18" charset="0"/>
              </a:rPr>
              <a:t>156 = 2</a:t>
            </a:r>
            <a:r>
              <a:rPr lang="en-US" sz="1600" b="1" baseline="30000" dirty="0">
                <a:solidFill>
                  <a:srgbClr val="CC0066"/>
                </a:solidFill>
                <a:latin typeface="Bookman Old Style" pitchFamily="18" charset="0"/>
              </a:rPr>
              <a:t>2</a:t>
            </a:r>
            <a:r>
              <a:rPr lang="en-US" sz="1600" b="1" dirty="0">
                <a:solidFill>
                  <a:srgbClr val="CC0066"/>
                </a:solidFill>
                <a:latin typeface="Bookman Old Style" pitchFamily="18" charset="0"/>
              </a:rPr>
              <a:t> × 3 × 13  </a:t>
            </a:r>
          </a:p>
        </p:txBody>
      </p:sp>
      <p:sp>
        <p:nvSpPr>
          <p:cNvPr id="208" name="Rounded Rectangle 207"/>
          <p:cNvSpPr/>
          <p:nvPr/>
        </p:nvSpPr>
        <p:spPr>
          <a:xfrm>
            <a:off x="6033043" y="1315364"/>
            <a:ext cx="2687216" cy="3272610"/>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 name="Pentagon 208"/>
          <p:cNvSpPr/>
          <p:nvPr/>
        </p:nvSpPr>
        <p:spPr>
          <a:xfrm>
            <a:off x="6033043" y="1309524"/>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210" name="TextBox 209"/>
          <p:cNvSpPr txBox="1"/>
          <p:nvPr/>
        </p:nvSpPr>
        <p:spPr>
          <a:xfrm>
            <a:off x="6855610" y="1486766"/>
            <a:ext cx="729729" cy="338576"/>
          </a:xfrm>
          <a:prstGeom prst="rect">
            <a:avLst/>
          </a:prstGeom>
          <a:noFill/>
        </p:spPr>
        <p:txBody>
          <a:bodyPr wrap="none" lIns="91461" tIns="45731" rIns="91461" bIns="45731" rtlCol="0">
            <a:spAutoFit/>
          </a:bodyPr>
          <a:lstStyle/>
          <a:p>
            <a:pPr defTabSz="914608"/>
            <a:r>
              <a:rPr lang="en-US" sz="1600" b="1" dirty="0">
                <a:solidFill>
                  <a:prstClr val="black"/>
                </a:solidFill>
                <a:latin typeface="Bookman Old Style" pitchFamily="18" charset="0"/>
              </a:rPr>
              <a:t>3825</a:t>
            </a:r>
          </a:p>
        </p:txBody>
      </p:sp>
      <p:sp>
        <p:nvSpPr>
          <p:cNvPr id="211" name="Rounded Rectangle 210"/>
          <p:cNvSpPr/>
          <p:nvPr/>
        </p:nvSpPr>
        <p:spPr>
          <a:xfrm>
            <a:off x="6033044" y="947424"/>
            <a:ext cx="2687216"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212" name="Rectangle 211"/>
          <p:cNvSpPr/>
          <p:nvPr/>
        </p:nvSpPr>
        <p:spPr>
          <a:xfrm>
            <a:off x="6005860" y="929449"/>
            <a:ext cx="1223412" cy="338554"/>
          </a:xfrm>
          <a:prstGeom prst="rect">
            <a:avLst/>
          </a:prstGeom>
        </p:spPr>
        <p:txBody>
          <a:bodyPr wrap="none">
            <a:spAutoFit/>
          </a:bodyPr>
          <a:lstStyle/>
          <a:p>
            <a:pPr defTabSz="914608"/>
            <a:r>
              <a:rPr lang="en-US" sz="1600" b="1" dirty="0">
                <a:solidFill>
                  <a:srgbClr val="0000FF"/>
                </a:solidFill>
                <a:latin typeface="Bookman Old Style" pitchFamily="18" charset="0"/>
              </a:rPr>
              <a:t>(iii)  3825</a:t>
            </a:r>
            <a:endParaRPr lang="en-US" sz="1600" dirty="0">
              <a:solidFill>
                <a:srgbClr val="0000FF"/>
              </a:solidFill>
            </a:endParaRPr>
          </a:p>
        </p:txBody>
      </p:sp>
      <p:pic>
        <p:nvPicPr>
          <p:cNvPr id="213" name="Picture 12" descr="Related image"/>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9522" r="8797" b="5099"/>
          <a:stretch/>
        </p:blipFill>
        <p:spPr bwMode="auto">
          <a:xfrm>
            <a:off x="6637140" y="1790420"/>
            <a:ext cx="1821937" cy="1966085"/>
          </a:xfrm>
          <a:prstGeom prst="rect">
            <a:avLst/>
          </a:prstGeom>
          <a:noFill/>
          <a:extLst>
            <a:ext uri="{909E8E84-426E-40DD-AFC4-6F175D3DCCD1}">
              <a14:hiddenFill xmlns:a14="http://schemas.microsoft.com/office/drawing/2010/main">
                <a:solidFill>
                  <a:srgbClr val="FFFFFF"/>
                </a:solidFill>
              </a14:hiddenFill>
            </a:ext>
          </a:extLst>
        </p:spPr>
      </p:pic>
      <p:grpSp>
        <p:nvGrpSpPr>
          <p:cNvPr id="214" name="Group 213"/>
          <p:cNvGrpSpPr/>
          <p:nvPr/>
        </p:nvGrpSpPr>
        <p:grpSpPr>
          <a:xfrm>
            <a:off x="7005610" y="1955011"/>
            <a:ext cx="1097280" cy="1645920"/>
            <a:chOff x="5888126" y="1829596"/>
            <a:chExt cx="1772518" cy="1645920"/>
          </a:xfrm>
        </p:grpSpPr>
        <p:cxnSp>
          <p:nvCxnSpPr>
            <p:cNvPr id="215" name="Straight Connector 214"/>
            <p:cNvCxnSpPr/>
            <p:nvPr/>
          </p:nvCxnSpPr>
          <p:spPr>
            <a:xfrm rot="5400000" flipH="1" flipV="1">
              <a:off x="5807855" y="2651914"/>
              <a:ext cx="164592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216" name="Straight Connector 215"/>
            <p:cNvCxnSpPr/>
            <p:nvPr/>
          </p:nvCxnSpPr>
          <p:spPr>
            <a:xfrm>
              <a:off x="5888126" y="2102546"/>
              <a:ext cx="1772518"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217" name="Rectangle 216"/>
          <p:cNvSpPr/>
          <p:nvPr/>
        </p:nvSpPr>
        <p:spPr>
          <a:xfrm>
            <a:off x="7505011" y="1910461"/>
            <a:ext cx="704042"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3825</a:t>
            </a:r>
          </a:p>
        </p:txBody>
      </p:sp>
      <p:sp>
        <p:nvSpPr>
          <p:cNvPr id="218" name="Rectangle 217"/>
          <p:cNvSpPr/>
          <p:nvPr/>
        </p:nvSpPr>
        <p:spPr>
          <a:xfrm>
            <a:off x="7505011" y="2172403"/>
            <a:ext cx="704042"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1275</a:t>
            </a:r>
          </a:p>
        </p:txBody>
      </p:sp>
      <p:sp>
        <p:nvSpPr>
          <p:cNvPr id="219" name="Rectangle 218"/>
          <p:cNvSpPr/>
          <p:nvPr/>
        </p:nvSpPr>
        <p:spPr>
          <a:xfrm>
            <a:off x="7652716" y="2451004"/>
            <a:ext cx="56002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425</a:t>
            </a:r>
          </a:p>
        </p:txBody>
      </p:sp>
      <p:sp>
        <p:nvSpPr>
          <p:cNvPr id="220" name="Rectangle 219"/>
          <p:cNvSpPr/>
          <p:nvPr/>
        </p:nvSpPr>
        <p:spPr>
          <a:xfrm>
            <a:off x="7049831" y="1923161"/>
            <a:ext cx="347472"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sp>
        <p:nvSpPr>
          <p:cNvPr id="221" name="Rectangle 220"/>
          <p:cNvSpPr/>
          <p:nvPr/>
        </p:nvSpPr>
        <p:spPr>
          <a:xfrm>
            <a:off x="7049831" y="2185103"/>
            <a:ext cx="347472"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3</a:t>
            </a:r>
          </a:p>
        </p:txBody>
      </p:sp>
      <p:cxnSp>
        <p:nvCxnSpPr>
          <p:cNvPr id="222" name="Straight Connector 221"/>
          <p:cNvCxnSpPr/>
          <p:nvPr/>
        </p:nvCxnSpPr>
        <p:spPr>
          <a:xfrm>
            <a:off x="7005617" y="2493793"/>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223" name="Rectangle 222"/>
          <p:cNvSpPr/>
          <p:nvPr/>
        </p:nvSpPr>
        <p:spPr>
          <a:xfrm>
            <a:off x="7049831" y="2463704"/>
            <a:ext cx="347472"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cxnSp>
        <p:nvCxnSpPr>
          <p:cNvPr id="224" name="Straight Connector 223"/>
          <p:cNvCxnSpPr/>
          <p:nvPr/>
        </p:nvCxnSpPr>
        <p:spPr>
          <a:xfrm>
            <a:off x="7005617" y="2761361"/>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225" name="Rectangle 224"/>
          <p:cNvSpPr/>
          <p:nvPr/>
        </p:nvSpPr>
        <p:spPr>
          <a:xfrm>
            <a:off x="7783785" y="2764378"/>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85</a:t>
            </a:r>
          </a:p>
        </p:txBody>
      </p:sp>
      <p:sp>
        <p:nvSpPr>
          <p:cNvPr id="226" name="Rectangle 225"/>
          <p:cNvSpPr/>
          <p:nvPr/>
        </p:nvSpPr>
        <p:spPr>
          <a:xfrm>
            <a:off x="7049831" y="2777078"/>
            <a:ext cx="347472"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cxnSp>
        <p:nvCxnSpPr>
          <p:cNvPr id="227" name="Straight Connector 226"/>
          <p:cNvCxnSpPr/>
          <p:nvPr/>
        </p:nvCxnSpPr>
        <p:spPr>
          <a:xfrm>
            <a:off x="7005617" y="3074735"/>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228" name="Rectangle 227"/>
          <p:cNvSpPr/>
          <p:nvPr/>
        </p:nvSpPr>
        <p:spPr>
          <a:xfrm>
            <a:off x="7783785" y="3070530"/>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17</a:t>
            </a:r>
          </a:p>
        </p:txBody>
      </p:sp>
      <p:sp>
        <p:nvSpPr>
          <p:cNvPr id="229" name="Rectangle 228"/>
          <p:cNvSpPr/>
          <p:nvPr/>
        </p:nvSpPr>
        <p:spPr>
          <a:xfrm>
            <a:off x="6211923" y="3742084"/>
            <a:ext cx="2401421" cy="302409"/>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0" name="TextBox 229"/>
          <p:cNvSpPr txBox="1"/>
          <p:nvPr/>
        </p:nvSpPr>
        <p:spPr>
          <a:xfrm>
            <a:off x="6156176" y="3716706"/>
            <a:ext cx="2644865" cy="338576"/>
          </a:xfrm>
          <a:prstGeom prst="rect">
            <a:avLst/>
          </a:prstGeom>
          <a:noFill/>
        </p:spPr>
        <p:txBody>
          <a:bodyPr wrap="square" lIns="91461" tIns="45731" rIns="91461" bIns="45731" rtlCol="0">
            <a:spAutoFit/>
          </a:bodyPr>
          <a:lstStyle/>
          <a:p>
            <a:pPr defTabSz="914608"/>
            <a:r>
              <a:rPr lang="en-US" sz="1600" b="1" dirty="0">
                <a:solidFill>
                  <a:srgbClr val="CC0066"/>
                </a:solidFill>
                <a:latin typeface="Symbol" panose="05050102010706020507" pitchFamily="18" charset="2"/>
              </a:rPr>
              <a:t> </a:t>
            </a:r>
            <a:r>
              <a:rPr lang="en-US" sz="1600" b="1" dirty="0">
                <a:solidFill>
                  <a:srgbClr val="CC0066"/>
                </a:solidFill>
                <a:latin typeface="Bookman Old Style" pitchFamily="18" charset="0"/>
              </a:rPr>
              <a:t>3825 = 3</a:t>
            </a:r>
            <a:r>
              <a:rPr lang="en-US" sz="1600" b="1" baseline="30000" dirty="0">
                <a:solidFill>
                  <a:srgbClr val="CC0066"/>
                </a:solidFill>
                <a:latin typeface="Bookman Old Style" pitchFamily="18" charset="0"/>
              </a:rPr>
              <a:t>2</a:t>
            </a:r>
            <a:r>
              <a:rPr lang="en-US" sz="1600" b="1" dirty="0">
                <a:solidFill>
                  <a:srgbClr val="CC0066"/>
                </a:solidFill>
                <a:latin typeface="Bookman Old Style" pitchFamily="18" charset="0"/>
              </a:rPr>
              <a:t> × 5</a:t>
            </a:r>
            <a:r>
              <a:rPr lang="en-US" sz="1600" b="1" baseline="30000" dirty="0">
                <a:solidFill>
                  <a:srgbClr val="CC0066"/>
                </a:solidFill>
                <a:latin typeface="Bookman Old Style" pitchFamily="18" charset="0"/>
              </a:rPr>
              <a:t>2</a:t>
            </a:r>
            <a:r>
              <a:rPr lang="en-US" sz="1600" b="1" dirty="0">
                <a:solidFill>
                  <a:srgbClr val="CC0066"/>
                </a:solidFill>
                <a:latin typeface="Bookman Old Style" pitchFamily="18" charset="0"/>
              </a:rPr>
              <a:t> × 17  </a:t>
            </a:r>
          </a:p>
        </p:txBody>
      </p:sp>
      <p:sp>
        <p:nvSpPr>
          <p:cNvPr id="290" name="Rectangle 289"/>
          <p:cNvSpPr/>
          <p:nvPr/>
        </p:nvSpPr>
        <p:spPr>
          <a:xfrm>
            <a:off x="7061002" y="3070276"/>
            <a:ext cx="436431"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17</a:t>
            </a:r>
          </a:p>
        </p:txBody>
      </p:sp>
      <p:cxnSp>
        <p:nvCxnSpPr>
          <p:cNvPr id="291" name="Straight Connector 290"/>
          <p:cNvCxnSpPr/>
          <p:nvPr/>
        </p:nvCxnSpPr>
        <p:spPr>
          <a:xfrm>
            <a:off x="7020272" y="3367933"/>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292" name="Rectangle 291"/>
          <p:cNvSpPr/>
          <p:nvPr/>
        </p:nvSpPr>
        <p:spPr>
          <a:xfrm>
            <a:off x="7919127" y="3363728"/>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80"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3292952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40000">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14:bounceEnd="40000">
                                          <p:cBhvr additive="base">
                                            <p:cTn id="7" dur="500" fill="hold"/>
                                            <p:tgtEl>
                                              <p:spTgt spid="80"/>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p:cTn id="13" dur="750" fill="hold"/>
                                            <p:tgtEl>
                                              <p:spTgt spid="122"/>
                                            </p:tgtEl>
                                            <p:attrNameLst>
                                              <p:attrName>ppt_w</p:attrName>
                                            </p:attrNameLst>
                                          </p:cBhvr>
                                          <p:tavLst>
                                            <p:tav tm="0">
                                              <p:val>
                                                <p:fltVal val="0"/>
                                              </p:val>
                                            </p:tav>
                                            <p:tav tm="100000">
                                              <p:val>
                                                <p:strVal val="#ppt_w"/>
                                              </p:val>
                                            </p:tav>
                                          </p:tavLst>
                                        </p:anim>
                                        <p:anim calcmode="lin" valueType="num">
                                          <p:cBhvr>
                                            <p:cTn id="14" dur="750" fill="hold"/>
                                            <p:tgtEl>
                                              <p:spTgt spid="122"/>
                                            </p:tgtEl>
                                            <p:attrNameLst>
                                              <p:attrName>ppt_h</p:attrName>
                                            </p:attrNameLst>
                                          </p:cBhvr>
                                          <p:tavLst>
                                            <p:tav tm="0">
                                              <p:val>
                                                <p:fltVal val="0"/>
                                              </p:val>
                                            </p:tav>
                                            <p:tav tm="100000">
                                              <p:val>
                                                <p:strVal val="#ppt_h"/>
                                              </p:val>
                                            </p:tav>
                                          </p:tavLst>
                                        </p:anim>
                                        <p:anim calcmode="lin" valueType="num">
                                          <p:cBhvr>
                                            <p:cTn id="15" dur="750" fill="hold"/>
                                            <p:tgtEl>
                                              <p:spTgt spid="122"/>
                                            </p:tgtEl>
                                            <p:attrNameLst>
                                              <p:attrName>style.rotation</p:attrName>
                                            </p:attrNameLst>
                                          </p:cBhvr>
                                          <p:tavLst>
                                            <p:tav tm="0">
                                              <p:val>
                                                <p:fltVal val="90"/>
                                              </p:val>
                                            </p:tav>
                                            <p:tav tm="100000">
                                              <p:val>
                                                <p:fltVal val="0"/>
                                              </p:val>
                                            </p:tav>
                                          </p:tavLst>
                                        </p:anim>
                                        <p:animEffect transition="in" filter="fade">
                                          <p:cBhvr>
                                            <p:cTn id="16" dur="750"/>
                                            <p:tgtEl>
                                              <p:spTgt spid="12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p:cTn id="19" dur="750" fill="hold"/>
                                            <p:tgtEl>
                                              <p:spTgt spid="124"/>
                                            </p:tgtEl>
                                            <p:attrNameLst>
                                              <p:attrName>ppt_w</p:attrName>
                                            </p:attrNameLst>
                                          </p:cBhvr>
                                          <p:tavLst>
                                            <p:tav tm="0">
                                              <p:val>
                                                <p:fltVal val="0"/>
                                              </p:val>
                                            </p:tav>
                                            <p:tav tm="100000">
                                              <p:val>
                                                <p:strVal val="#ppt_w"/>
                                              </p:val>
                                            </p:tav>
                                          </p:tavLst>
                                        </p:anim>
                                        <p:anim calcmode="lin" valueType="num">
                                          <p:cBhvr>
                                            <p:cTn id="20" dur="750" fill="hold"/>
                                            <p:tgtEl>
                                              <p:spTgt spid="124"/>
                                            </p:tgtEl>
                                            <p:attrNameLst>
                                              <p:attrName>ppt_h</p:attrName>
                                            </p:attrNameLst>
                                          </p:cBhvr>
                                          <p:tavLst>
                                            <p:tav tm="0">
                                              <p:val>
                                                <p:fltVal val="0"/>
                                              </p:val>
                                            </p:tav>
                                            <p:tav tm="100000">
                                              <p:val>
                                                <p:strVal val="#ppt_h"/>
                                              </p:val>
                                            </p:tav>
                                          </p:tavLst>
                                        </p:anim>
                                        <p:anim calcmode="lin" valueType="num">
                                          <p:cBhvr>
                                            <p:cTn id="21" dur="750" fill="hold"/>
                                            <p:tgtEl>
                                              <p:spTgt spid="124"/>
                                            </p:tgtEl>
                                            <p:attrNameLst>
                                              <p:attrName>style.rotation</p:attrName>
                                            </p:attrNameLst>
                                          </p:cBhvr>
                                          <p:tavLst>
                                            <p:tav tm="0">
                                              <p:val>
                                                <p:fltVal val="90"/>
                                              </p:val>
                                            </p:tav>
                                            <p:tav tm="100000">
                                              <p:val>
                                                <p:fltVal val="0"/>
                                              </p:val>
                                            </p:tav>
                                          </p:tavLst>
                                        </p:anim>
                                        <p:animEffect transition="in" filter="fade">
                                          <p:cBhvr>
                                            <p:cTn id="22" dur="750"/>
                                            <p:tgtEl>
                                              <p:spTgt spid="124"/>
                                            </p:tgtEl>
                                          </p:cBhvr>
                                        </p:animEffect>
                                      </p:childTnLst>
                                    </p:cTn>
                                  </p:par>
                                </p:childTnLst>
                              </p:cTn>
                            </p:par>
                            <p:par>
                              <p:cTn id="23" fill="hold">
                                <p:stCondLst>
                                  <p:cond delay="750"/>
                                </p:stCondLst>
                                <p:childTnLst>
                                  <p:par>
                                    <p:cTn id="24" presetID="22" presetClass="entr" presetSubtype="8"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wipe(left)">
                                          <p:cBhvr>
                                            <p:cTn id="26" dur="500"/>
                                            <p:tgtEl>
                                              <p:spTgt spid="1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wipe(left)">
                                          <p:cBhvr>
                                            <p:cTn id="29" dur="500"/>
                                            <p:tgtEl>
                                              <p:spTgt spid="1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wipe(left)">
                                          <p:cBhvr>
                                            <p:cTn id="34" dur="500"/>
                                            <p:tgtEl>
                                              <p:spTgt spid="1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14:presetBounceEnd="52000">
                                      <p:stCondLst>
                                        <p:cond delay="0"/>
                                      </p:stCondLst>
                                      <p:childTnLst>
                                        <p:set>
                                          <p:cBhvr>
                                            <p:cTn id="41" dur="1" fill="hold">
                                              <p:stCondLst>
                                                <p:cond delay="0"/>
                                              </p:stCondLst>
                                            </p:cTn>
                                            <p:tgtEl>
                                              <p:spTgt spid="120"/>
                                            </p:tgtEl>
                                            <p:attrNameLst>
                                              <p:attrName>style.visibility</p:attrName>
                                            </p:attrNameLst>
                                          </p:cBhvr>
                                          <p:to>
                                            <p:strVal val="visible"/>
                                          </p:to>
                                        </p:set>
                                        <p:anim calcmode="lin" valueType="num" p14:bounceEnd="52000">
                                          <p:cBhvr additive="base">
                                            <p:cTn id="42"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43" dur="500" fill="hold"/>
                                            <p:tgtEl>
                                              <p:spTgt spid="120"/>
                                            </p:tgtEl>
                                            <p:attrNameLst>
                                              <p:attrName>ppt_y</p:attrName>
                                            </p:attrNameLst>
                                          </p:cBhvr>
                                          <p:tavLst>
                                            <p:tav tm="0">
                                              <p:val>
                                                <p:strVal val="#ppt_y"/>
                                              </p:val>
                                            </p:tav>
                                            <p:tav tm="100000">
                                              <p:val>
                                                <p:strVal val="#ppt_y"/>
                                              </p:val>
                                            </p:tav>
                                          </p:tavLst>
                                        </p:anim>
                                      </p:childTnLst>
                                    </p:cTn>
                                  </p:par>
                                  <p:par>
                                    <p:cTn id="44" presetID="2" presetClass="entr" presetSubtype="4" fill="hold" grpId="0" nodeType="withEffect" p14:presetBounceEnd="54000">
                                      <p:stCondLst>
                                        <p:cond delay="0"/>
                                      </p:stCondLst>
                                      <p:childTnLst>
                                        <p:set>
                                          <p:cBhvr>
                                            <p:cTn id="45" dur="1" fill="hold">
                                              <p:stCondLst>
                                                <p:cond delay="0"/>
                                              </p:stCondLst>
                                            </p:cTn>
                                            <p:tgtEl>
                                              <p:spTgt spid="119"/>
                                            </p:tgtEl>
                                            <p:attrNameLst>
                                              <p:attrName>style.visibility</p:attrName>
                                            </p:attrNameLst>
                                          </p:cBhvr>
                                          <p:to>
                                            <p:strVal val="visible"/>
                                          </p:to>
                                        </p:set>
                                        <p:anim calcmode="lin" valueType="num" p14:bounceEnd="54000">
                                          <p:cBhvr additive="base">
                                            <p:cTn id="46"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47"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wipe(left)">
                                          <p:cBhvr>
                                            <p:cTn id="52" dur="500"/>
                                            <p:tgtEl>
                                              <p:spTgt spid="150"/>
                                            </p:tgtEl>
                                          </p:cBhvr>
                                        </p:animEffec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nodeType="clickEffect">
                                      <p:stCondLst>
                                        <p:cond delay="0"/>
                                      </p:stCondLst>
                                      <p:childTnLst>
                                        <p:set>
                                          <p:cBhvr>
                                            <p:cTn id="56" dur="1" fill="hold">
                                              <p:stCondLst>
                                                <p:cond delay="0"/>
                                              </p:stCondLst>
                                            </p:cTn>
                                            <p:tgtEl>
                                              <p:spTgt spid="3084"/>
                                            </p:tgtEl>
                                            <p:attrNameLst>
                                              <p:attrName>style.visibility</p:attrName>
                                            </p:attrNameLst>
                                          </p:cBhvr>
                                          <p:to>
                                            <p:strVal val="visible"/>
                                          </p:to>
                                        </p:set>
                                        <p:animEffect transition="in" filter="fade">
                                          <p:cBhvr>
                                            <p:cTn id="57" dur="500"/>
                                            <p:tgtEl>
                                              <p:spTgt spid="3084"/>
                                            </p:tgtEl>
                                          </p:cBhvr>
                                        </p:animEffect>
                                        <p:anim calcmode="lin" valueType="num">
                                          <p:cBhvr>
                                            <p:cTn id="58" dur="500" fill="hold"/>
                                            <p:tgtEl>
                                              <p:spTgt spid="3084"/>
                                            </p:tgtEl>
                                            <p:attrNameLst>
                                              <p:attrName>ppt_x</p:attrName>
                                            </p:attrNameLst>
                                          </p:cBhvr>
                                          <p:tavLst>
                                            <p:tav tm="0">
                                              <p:val>
                                                <p:strVal val="#ppt_x"/>
                                              </p:val>
                                            </p:tav>
                                            <p:tav tm="100000">
                                              <p:val>
                                                <p:strVal val="#ppt_x"/>
                                              </p:val>
                                            </p:tav>
                                          </p:tavLst>
                                        </p:anim>
                                        <p:anim calcmode="lin" valueType="num">
                                          <p:cBhvr>
                                            <p:cTn id="59" dur="500" fill="hold"/>
                                            <p:tgtEl>
                                              <p:spTgt spid="3084"/>
                                            </p:tgtEl>
                                            <p:attrNameLst>
                                              <p:attrName>ppt_y</p:attrName>
                                            </p:attrNameLst>
                                          </p:cBhvr>
                                          <p:tavLst>
                                            <p:tav tm="0">
                                              <p:val>
                                                <p:strVal val="#ppt_y-.1"/>
                                              </p:val>
                                            </p:tav>
                                            <p:tav tm="100000">
                                              <p:val>
                                                <p:strVal val="#ppt_y"/>
                                              </p:val>
                                            </p:tav>
                                          </p:tavLst>
                                        </p:anim>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3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4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14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4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46"/>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1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animEffect transition="in" filter="wipe(left)">
                                          <p:cBhvr>
                                            <p:cTn id="111" dur="500"/>
                                            <p:tgtEl>
                                              <p:spTgt spid="129"/>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160"/>
                                            </p:tgtEl>
                                            <p:attrNameLst>
                                              <p:attrName>style.visibility</p:attrName>
                                            </p:attrNameLst>
                                          </p:cBhvr>
                                          <p:to>
                                            <p:strVal val="visible"/>
                                          </p:to>
                                        </p:set>
                                        <p:animEffect transition="in" filter="barn(inVertical)">
                                          <p:cBhvr>
                                            <p:cTn id="116" dur="300"/>
                                            <p:tgtEl>
                                              <p:spTgt spid="16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65"/>
                                            </p:tgtEl>
                                            <p:attrNameLst>
                                              <p:attrName>style.visibility</p:attrName>
                                            </p:attrNameLst>
                                          </p:cBhvr>
                                          <p:to>
                                            <p:strVal val="visible"/>
                                          </p:to>
                                        </p:set>
                                        <p:animEffect transition="in" filter="wipe(left)">
                                          <p:cBhvr>
                                            <p:cTn id="121" dur="500"/>
                                            <p:tgtEl>
                                              <p:spTgt spid="165"/>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64"/>
                                            </p:tgtEl>
                                            <p:attrNameLst>
                                              <p:attrName>style.visibility</p:attrName>
                                            </p:attrNameLst>
                                          </p:cBhvr>
                                          <p:to>
                                            <p:strVal val="visible"/>
                                          </p:to>
                                        </p:set>
                                        <p:animEffect transition="in" filter="wipe(left)">
                                          <p:cBhvr>
                                            <p:cTn id="124" dur="500"/>
                                            <p:tgtEl>
                                              <p:spTgt spid="164"/>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52000">
                                      <p:stCondLst>
                                        <p:cond delay="0"/>
                                      </p:stCondLst>
                                      <p:childTnLst>
                                        <p:set>
                                          <p:cBhvr>
                                            <p:cTn id="128" dur="1" fill="hold">
                                              <p:stCondLst>
                                                <p:cond delay="0"/>
                                              </p:stCondLst>
                                            </p:cTn>
                                            <p:tgtEl>
                                              <p:spTgt spid="162"/>
                                            </p:tgtEl>
                                            <p:attrNameLst>
                                              <p:attrName>style.visibility</p:attrName>
                                            </p:attrNameLst>
                                          </p:cBhvr>
                                          <p:to>
                                            <p:strVal val="visible"/>
                                          </p:to>
                                        </p:set>
                                        <p:anim calcmode="lin" valueType="num" p14:bounceEnd="52000">
                                          <p:cBhvr additive="base">
                                            <p:cTn id="129" dur="500" fill="hold"/>
                                            <p:tgtEl>
                                              <p:spTgt spid="162"/>
                                            </p:tgtEl>
                                            <p:attrNameLst>
                                              <p:attrName>ppt_x</p:attrName>
                                            </p:attrNameLst>
                                          </p:cBhvr>
                                          <p:tavLst>
                                            <p:tav tm="0">
                                              <p:val>
                                                <p:strVal val="1+#ppt_w/2"/>
                                              </p:val>
                                            </p:tav>
                                            <p:tav tm="100000">
                                              <p:val>
                                                <p:strVal val="#ppt_x"/>
                                              </p:val>
                                            </p:tav>
                                          </p:tavLst>
                                        </p:anim>
                                        <p:anim calcmode="lin" valueType="num" p14:bounceEnd="52000">
                                          <p:cBhvr additive="base">
                                            <p:cTn id="130" dur="500" fill="hold"/>
                                            <p:tgtEl>
                                              <p:spTgt spid="162"/>
                                            </p:tgtEl>
                                            <p:attrNameLst>
                                              <p:attrName>ppt_y</p:attrName>
                                            </p:attrNameLst>
                                          </p:cBhvr>
                                          <p:tavLst>
                                            <p:tav tm="0">
                                              <p:val>
                                                <p:strVal val="#ppt_y"/>
                                              </p:val>
                                            </p:tav>
                                            <p:tav tm="100000">
                                              <p:val>
                                                <p:strVal val="#ppt_y"/>
                                              </p:val>
                                            </p:tav>
                                          </p:tavLst>
                                        </p:anim>
                                      </p:childTnLst>
                                    </p:cTn>
                                  </p:par>
                                  <p:par>
                                    <p:cTn id="131" presetID="2" presetClass="entr" presetSubtype="4" fill="hold" grpId="0" nodeType="withEffect" p14:presetBounceEnd="54000">
                                      <p:stCondLst>
                                        <p:cond delay="0"/>
                                      </p:stCondLst>
                                      <p:childTnLst>
                                        <p:set>
                                          <p:cBhvr>
                                            <p:cTn id="132" dur="1" fill="hold">
                                              <p:stCondLst>
                                                <p:cond delay="0"/>
                                              </p:stCondLst>
                                            </p:cTn>
                                            <p:tgtEl>
                                              <p:spTgt spid="161"/>
                                            </p:tgtEl>
                                            <p:attrNameLst>
                                              <p:attrName>style.visibility</p:attrName>
                                            </p:attrNameLst>
                                          </p:cBhvr>
                                          <p:to>
                                            <p:strVal val="visible"/>
                                          </p:to>
                                        </p:set>
                                        <p:anim calcmode="lin" valueType="num" p14:bounceEnd="54000">
                                          <p:cBhvr additive="base">
                                            <p:cTn id="133" dur="500" fill="hold"/>
                                            <p:tgtEl>
                                              <p:spTgt spid="161"/>
                                            </p:tgtEl>
                                            <p:attrNameLst>
                                              <p:attrName>ppt_x</p:attrName>
                                            </p:attrNameLst>
                                          </p:cBhvr>
                                          <p:tavLst>
                                            <p:tav tm="0">
                                              <p:val>
                                                <p:strVal val="#ppt_x"/>
                                              </p:val>
                                            </p:tav>
                                            <p:tav tm="100000">
                                              <p:val>
                                                <p:strVal val="#ppt_x"/>
                                              </p:val>
                                            </p:tav>
                                          </p:tavLst>
                                        </p:anim>
                                        <p:anim calcmode="lin" valueType="num" p14:bounceEnd="54000">
                                          <p:cBhvr additive="base">
                                            <p:cTn id="134"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63"/>
                                            </p:tgtEl>
                                            <p:attrNameLst>
                                              <p:attrName>style.visibility</p:attrName>
                                            </p:attrNameLst>
                                          </p:cBhvr>
                                          <p:to>
                                            <p:strVal val="visible"/>
                                          </p:to>
                                        </p:set>
                                        <p:animEffect transition="in" filter="wipe(left)">
                                          <p:cBhvr>
                                            <p:cTn id="139" dur="500"/>
                                            <p:tgtEl>
                                              <p:spTgt spid="163"/>
                                            </p:tgtEl>
                                          </p:cBhvr>
                                        </p:animEffect>
                                      </p:childTnLst>
                                    </p:cTn>
                                  </p:par>
                                </p:childTnLst>
                              </p:cTn>
                            </p:par>
                          </p:childTnLst>
                        </p:cTn>
                      </p:par>
                      <p:par>
                        <p:cTn id="140" fill="hold">
                          <p:stCondLst>
                            <p:cond delay="indefinite"/>
                          </p:stCondLst>
                          <p:childTnLst>
                            <p:par>
                              <p:cTn id="141" fill="hold">
                                <p:stCondLst>
                                  <p:cond delay="0"/>
                                </p:stCondLst>
                                <p:childTnLst>
                                  <p:par>
                                    <p:cTn id="142" presetID="47" presetClass="entr" presetSubtype="0" fill="hold" nodeType="clickEffect">
                                      <p:stCondLst>
                                        <p:cond delay="0"/>
                                      </p:stCondLst>
                                      <p:childTnLst>
                                        <p:set>
                                          <p:cBhvr>
                                            <p:cTn id="143" dur="1" fill="hold">
                                              <p:stCondLst>
                                                <p:cond delay="0"/>
                                              </p:stCondLst>
                                            </p:cTn>
                                            <p:tgtEl>
                                              <p:spTgt spid="166"/>
                                            </p:tgtEl>
                                            <p:attrNameLst>
                                              <p:attrName>style.visibility</p:attrName>
                                            </p:attrNameLst>
                                          </p:cBhvr>
                                          <p:to>
                                            <p:strVal val="visible"/>
                                          </p:to>
                                        </p:set>
                                        <p:animEffect transition="in" filter="fade">
                                          <p:cBhvr>
                                            <p:cTn id="144" dur="500"/>
                                            <p:tgtEl>
                                              <p:spTgt spid="166"/>
                                            </p:tgtEl>
                                          </p:cBhvr>
                                        </p:animEffect>
                                        <p:anim calcmode="lin" valueType="num">
                                          <p:cBhvr>
                                            <p:cTn id="145" dur="500" fill="hold"/>
                                            <p:tgtEl>
                                              <p:spTgt spid="166"/>
                                            </p:tgtEl>
                                            <p:attrNameLst>
                                              <p:attrName>ppt_x</p:attrName>
                                            </p:attrNameLst>
                                          </p:cBhvr>
                                          <p:tavLst>
                                            <p:tav tm="0">
                                              <p:val>
                                                <p:strVal val="#ppt_x"/>
                                              </p:val>
                                            </p:tav>
                                            <p:tav tm="100000">
                                              <p:val>
                                                <p:strVal val="#ppt_x"/>
                                              </p:val>
                                            </p:tav>
                                          </p:tavLst>
                                        </p:anim>
                                        <p:anim calcmode="lin" valueType="num">
                                          <p:cBhvr>
                                            <p:cTn id="146" dur="500" fill="hold"/>
                                            <p:tgtEl>
                                              <p:spTgt spid="166"/>
                                            </p:tgtEl>
                                            <p:attrNameLst>
                                              <p:attrName>ppt_y</p:attrName>
                                            </p:attrNameLst>
                                          </p:cBhvr>
                                          <p:tavLst>
                                            <p:tav tm="0">
                                              <p:val>
                                                <p:strVal val="#ppt_y-.1"/>
                                              </p:val>
                                            </p:tav>
                                            <p:tav tm="100000">
                                              <p:val>
                                                <p:strVal val="#ppt_y"/>
                                              </p:val>
                                            </p:tav>
                                          </p:tavLst>
                                        </p:anim>
                                      </p:childTnLst>
                                    </p:cTn>
                                  </p:par>
                                </p:childTnLst>
                              </p:cTn>
                            </p:par>
                            <p:par>
                              <p:cTn id="147" fill="hold">
                                <p:stCondLst>
                                  <p:cond delay="500"/>
                                </p:stCondLst>
                                <p:childTnLst>
                                  <p:par>
                                    <p:cTn id="148" presetID="1" presetClass="entr" presetSubtype="0" fill="hold" nodeType="afterEffect">
                                      <p:stCondLst>
                                        <p:cond delay="0"/>
                                      </p:stCondLst>
                                      <p:childTnLst>
                                        <p:set>
                                          <p:cBhvr>
                                            <p:cTn id="149" dur="1" fill="hold">
                                              <p:stCondLst>
                                                <p:cond delay="0"/>
                                              </p:stCondLst>
                                            </p:cTn>
                                            <p:tgtEl>
                                              <p:spTgt spid="167"/>
                                            </p:tgtEl>
                                            <p:attrNameLst>
                                              <p:attrName>style.visibility</p:attrName>
                                            </p:attrNameLst>
                                          </p:cBhvr>
                                          <p:to>
                                            <p:strVal val="visible"/>
                                          </p:to>
                                        </p:set>
                                      </p:childTnLst>
                                    </p:cTn>
                                  </p:par>
                                </p:childTnLst>
                              </p:cTn>
                            </p:par>
                            <p:par>
                              <p:cTn id="150" fill="hold">
                                <p:stCondLst>
                                  <p:cond delay="500"/>
                                </p:stCondLst>
                                <p:childTnLst>
                                  <p:par>
                                    <p:cTn id="151" presetID="1" presetClass="entr" presetSubtype="0" fill="hold" grpId="0" nodeType="afterEffect">
                                      <p:stCondLst>
                                        <p:cond delay="0"/>
                                      </p:stCondLst>
                                      <p:childTnLst>
                                        <p:set>
                                          <p:cBhvr>
                                            <p:cTn id="152" dur="1" fill="hold">
                                              <p:stCondLst>
                                                <p:cond delay="0"/>
                                              </p:stCondLst>
                                            </p:cTn>
                                            <p:tgtEl>
                                              <p:spTgt spid="17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71"/>
                                            </p:tgtEl>
                                            <p:attrNameLst>
                                              <p:attrName>style.visibility</p:attrName>
                                            </p:attrNameLst>
                                          </p:cBhvr>
                                          <p:to>
                                            <p:strVal val="visible"/>
                                          </p:to>
                                        </p:set>
                                      </p:childTnLst>
                                    </p:cTn>
                                  </p:par>
                                </p:childTnLst>
                              </p:cTn>
                            </p:par>
                            <p:par>
                              <p:cTn id="161" fill="hold">
                                <p:stCondLst>
                                  <p:cond delay="0"/>
                                </p:stCondLst>
                                <p:childTnLst>
                                  <p:par>
                                    <p:cTn id="162" presetID="1" presetClass="entr" presetSubtype="0" fill="hold" nodeType="afterEffect">
                                      <p:stCondLst>
                                        <p:cond delay="0"/>
                                      </p:stCondLst>
                                      <p:childTnLst>
                                        <p:set>
                                          <p:cBhvr>
                                            <p:cTn id="163" dur="1" fill="hold">
                                              <p:stCondLst>
                                                <p:cond delay="0"/>
                                              </p:stCondLst>
                                            </p:cTn>
                                            <p:tgtEl>
                                              <p:spTgt spid="175"/>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7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72"/>
                                            </p:tgtEl>
                                            <p:attrNameLst>
                                              <p:attrName>style.visibility</p:attrName>
                                            </p:attrNameLst>
                                          </p:cBhvr>
                                          <p:to>
                                            <p:strVal val="visible"/>
                                          </p:to>
                                        </p:set>
                                      </p:childTnLst>
                                    </p:cTn>
                                  </p:par>
                                </p:childTnLst>
                              </p:cTn>
                            </p:par>
                            <p:par>
                              <p:cTn id="172" fill="hold">
                                <p:stCondLst>
                                  <p:cond delay="0"/>
                                </p:stCondLst>
                                <p:childTnLst>
                                  <p:par>
                                    <p:cTn id="173" presetID="1" presetClass="entr" presetSubtype="0" fill="hold" nodeType="afterEffect">
                                      <p:stCondLst>
                                        <p:cond delay="0"/>
                                      </p:stCondLst>
                                      <p:childTnLst>
                                        <p:set>
                                          <p:cBhvr>
                                            <p:cTn id="174" dur="1" fill="hold">
                                              <p:stCondLst>
                                                <p:cond delay="0"/>
                                              </p:stCondLst>
                                            </p:cTn>
                                            <p:tgtEl>
                                              <p:spTgt spid="17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7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78"/>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nodeType="afterEffect">
                                      <p:stCondLst>
                                        <p:cond delay="0"/>
                                      </p:stCondLst>
                                      <p:childTnLst>
                                        <p:set>
                                          <p:cBhvr>
                                            <p:cTn id="185" dur="1" fill="hold">
                                              <p:stCondLst>
                                                <p:cond delay="0"/>
                                              </p:stCondLst>
                                            </p:cTn>
                                            <p:tgtEl>
                                              <p:spTgt spid="180"/>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79"/>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81"/>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83"/>
                                            </p:tgtEl>
                                            <p:attrNameLst>
                                              <p:attrName>style.visibility</p:attrName>
                                            </p:attrNameLst>
                                          </p:cBhvr>
                                          <p:to>
                                            <p:strVal val="visible"/>
                                          </p:to>
                                        </p:set>
                                        <p:animEffect transition="in" filter="wipe(left)">
                                          <p:cBhvr>
                                            <p:cTn id="198" dur="500"/>
                                            <p:tgtEl>
                                              <p:spTgt spid="183"/>
                                            </p:tgtEl>
                                          </p:cBhvr>
                                        </p:animEffect>
                                      </p:childTnLst>
                                    </p:cTn>
                                  </p:par>
                                </p:childTnLst>
                              </p:cTn>
                            </p:par>
                          </p:childTnLst>
                        </p:cTn>
                      </p:par>
                      <p:par>
                        <p:cTn id="199" fill="hold">
                          <p:stCondLst>
                            <p:cond delay="indefinite"/>
                          </p:stCondLst>
                          <p:childTnLst>
                            <p:par>
                              <p:cTn id="200" fill="hold">
                                <p:stCondLst>
                                  <p:cond delay="0"/>
                                </p:stCondLst>
                                <p:childTnLst>
                                  <p:par>
                                    <p:cTn id="201" presetID="16" presetClass="entr" presetSubtype="21" fill="hold" grpId="0" nodeType="clickEffect">
                                      <p:stCondLst>
                                        <p:cond delay="0"/>
                                      </p:stCondLst>
                                      <p:childTnLst>
                                        <p:set>
                                          <p:cBhvr>
                                            <p:cTn id="202" dur="1" fill="hold">
                                              <p:stCondLst>
                                                <p:cond delay="0"/>
                                              </p:stCondLst>
                                            </p:cTn>
                                            <p:tgtEl>
                                              <p:spTgt spid="182"/>
                                            </p:tgtEl>
                                            <p:attrNameLst>
                                              <p:attrName>style.visibility</p:attrName>
                                            </p:attrNameLst>
                                          </p:cBhvr>
                                          <p:to>
                                            <p:strVal val="visible"/>
                                          </p:to>
                                        </p:set>
                                        <p:animEffect transition="in" filter="barn(inVertical)">
                                          <p:cBhvr>
                                            <p:cTn id="203" dur="300"/>
                                            <p:tgtEl>
                                              <p:spTgt spid="182"/>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12"/>
                                            </p:tgtEl>
                                            <p:attrNameLst>
                                              <p:attrName>style.visibility</p:attrName>
                                            </p:attrNameLst>
                                          </p:cBhvr>
                                          <p:to>
                                            <p:strVal val="visible"/>
                                          </p:to>
                                        </p:set>
                                        <p:animEffect transition="in" filter="wipe(left)">
                                          <p:cBhvr>
                                            <p:cTn id="208" dur="500"/>
                                            <p:tgtEl>
                                              <p:spTgt spid="212"/>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211"/>
                                            </p:tgtEl>
                                            <p:attrNameLst>
                                              <p:attrName>style.visibility</p:attrName>
                                            </p:attrNameLst>
                                          </p:cBhvr>
                                          <p:to>
                                            <p:strVal val="visible"/>
                                          </p:to>
                                        </p:set>
                                        <p:animEffect transition="in" filter="wipe(left)">
                                          <p:cBhvr>
                                            <p:cTn id="211" dur="500"/>
                                            <p:tgtEl>
                                              <p:spTgt spid="211"/>
                                            </p:tgtEl>
                                          </p:cBhvr>
                                        </p:animEffect>
                                      </p:childTnLst>
                                    </p:cTn>
                                  </p:par>
                                </p:childTnLst>
                              </p:cTn>
                            </p:par>
                          </p:childTnLst>
                        </p:cTn>
                      </p:par>
                      <p:par>
                        <p:cTn id="212" fill="hold">
                          <p:stCondLst>
                            <p:cond delay="indefinite"/>
                          </p:stCondLst>
                          <p:childTnLst>
                            <p:par>
                              <p:cTn id="213" fill="hold">
                                <p:stCondLst>
                                  <p:cond delay="0"/>
                                </p:stCondLst>
                                <p:childTnLst>
                                  <p:par>
                                    <p:cTn id="214" presetID="2" presetClass="entr" presetSubtype="2" fill="hold" grpId="0" nodeType="clickEffect" p14:presetBounceEnd="52000">
                                      <p:stCondLst>
                                        <p:cond delay="0"/>
                                      </p:stCondLst>
                                      <p:childTnLst>
                                        <p:set>
                                          <p:cBhvr>
                                            <p:cTn id="215" dur="1" fill="hold">
                                              <p:stCondLst>
                                                <p:cond delay="0"/>
                                              </p:stCondLst>
                                            </p:cTn>
                                            <p:tgtEl>
                                              <p:spTgt spid="209"/>
                                            </p:tgtEl>
                                            <p:attrNameLst>
                                              <p:attrName>style.visibility</p:attrName>
                                            </p:attrNameLst>
                                          </p:cBhvr>
                                          <p:to>
                                            <p:strVal val="visible"/>
                                          </p:to>
                                        </p:set>
                                        <p:anim calcmode="lin" valueType="num" p14:bounceEnd="52000">
                                          <p:cBhvr additive="base">
                                            <p:cTn id="216" dur="500" fill="hold"/>
                                            <p:tgtEl>
                                              <p:spTgt spid="209"/>
                                            </p:tgtEl>
                                            <p:attrNameLst>
                                              <p:attrName>ppt_x</p:attrName>
                                            </p:attrNameLst>
                                          </p:cBhvr>
                                          <p:tavLst>
                                            <p:tav tm="0">
                                              <p:val>
                                                <p:strVal val="1+#ppt_w/2"/>
                                              </p:val>
                                            </p:tav>
                                            <p:tav tm="100000">
                                              <p:val>
                                                <p:strVal val="#ppt_x"/>
                                              </p:val>
                                            </p:tav>
                                          </p:tavLst>
                                        </p:anim>
                                        <p:anim calcmode="lin" valueType="num" p14:bounceEnd="52000">
                                          <p:cBhvr additive="base">
                                            <p:cTn id="217" dur="500" fill="hold"/>
                                            <p:tgtEl>
                                              <p:spTgt spid="209"/>
                                            </p:tgtEl>
                                            <p:attrNameLst>
                                              <p:attrName>ppt_y</p:attrName>
                                            </p:attrNameLst>
                                          </p:cBhvr>
                                          <p:tavLst>
                                            <p:tav tm="0">
                                              <p:val>
                                                <p:strVal val="#ppt_y"/>
                                              </p:val>
                                            </p:tav>
                                            <p:tav tm="100000">
                                              <p:val>
                                                <p:strVal val="#ppt_y"/>
                                              </p:val>
                                            </p:tav>
                                          </p:tavLst>
                                        </p:anim>
                                      </p:childTnLst>
                                    </p:cTn>
                                  </p:par>
                                  <p:par>
                                    <p:cTn id="218" presetID="2" presetClass="entr" presetSubtype="4" fill="hold" grpId="0" nodeType="withEffect" p14:presetBounceEnd="54000">
                                      <p:stCondLst>
                                        <p:cond delay="0"/>
                                      </p:stCondLst>
                                      <p:childTnLst>
                                        <p:set>
                                          <p:cBhvr>
                                            <p:cTn id="219" dur="1" fill="hold">
                                              <p:stCondLst>
                                                <p:cond delay="0"/>
                                              </p:stCondLst>
                                            </p:cTn>
                                            <p:tgtEl>
                                              <p:spTgt spid="208"/>
                                            </p:tgtEl>
                                            <p:attrNameLst>
                                              <p:attrName>style.visibility</p:attrName>
                                            </p:attrNameLst>
                                          </p:cBhvr>
                                          <p:to>
                                            <p:strVal val="visible"/>
                                          </p:to>
                                        </p:set>
                                        <p:anim calcmode="lin" valueType="num" p14:bounceEnd="54000">
                                          <p:cBhvr additive="base">
                                            <p:cTn id="220" dur="500" fill="hold"/>
                                            <p:tgtEl>
                                              <p:spTgt spid="208"/>
                                            </p:tgtEl>
                                            <p:attrNameLst>
                                              <p:attrName>ppt_x</p:attrName>
                                            </p:attrNameLst>
                                          </p:cBhvr>
                                          <p:tavLst>
                                            <p:tav tm="0">
                                              <p:val>
                                                <p:strVal val="#ppt_x"/>
                                              </p:val>
                                            </p:tav>
                                            <p:tav tm="100000">
                                              <p:val>
                                                <p:strVal val="#ppt_x"/>
                                              </p:val>
                                            </p:tav>
                                          </p:tavLst>
                                        </p:anim>
                                        <p:anim calcmode="lin" valueType="num" p14:bounceEnd="54000">
                                          <p:cBhvr additive="base">
                                            <p:cTn id="221"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210"/>
                                            </p:tgtEl>
                                            <p:attrNameLst>
                                              <p:attrName>style.visibility</p:attrName>
                                            </p:attrNameLst>
                                          </p:cBhvr>
                                          <p:to>
                                            <p:strVal val="visible"/>
                                          </p:to>
                                        </p:set>
                                        <p:animEffect transition="in" filter="wipe(left)">
                                          <p:cBhvr>
                                            <p:cTn id="226" dur="500"/>
                                            <p:tgtEl>
                                              <p:spTgt spid="210"/>
                                            </p:tgtEl>
                                          </p:cBhvr>
                                        </p:animEffect>
                                      </p:childTnLst>
                                    </p:cTn>
                                  </p:par>
                                </p:childTnLst>
                              </p:cTn>
                            </p:par>
                          </p:childTnLst>
                        </p:cTn>
                      </p:par>
                      <p:par>
                        <p:cTn id="227" fill="hold">
                          <p:stCondLst>
                            <p:cond delay="indefinite"/>
                          </p:stCondLst>
                          <p:childTnLst>
                            <p:par>
                              <p:cTn id="228" fill="hold">
                                <p:stCondLst>
                                  <p:cond delay="0"/>
                                </p:stCondLst>
                                <p:childTnLst>
                                  <p:par>
                                    <p:cTn id="229" presetID="47" presetClass="entr" presetSubtype="0" fill="hold" nodeType="clickEffect">
                                      <p:stCondLst>
                                        <p:cond delay="0"/>
                                      </p:stCondLst>
                                      <p:childTnLst>
                                        <p:set>
                                          <p:cBhvr>
                                            <p:cTn id="230" dur="1" fill="hold">
                                              <p:stCondLst>
                                                <p:cond delay="0"/>
                                              </p:stCondLst>
                                            </p:cTn>
                                            <p:tgtEl>
                                              <p:spTgt spid="213"/>
                                            </p:tgtEl>
                                            <p:attrNameLst>
                                              <p:attrName>style.visibility</p:attrName>
                                            </p:attrNameLst>
                                          </p:cBhvr>
                                          <p:to>
                                            <p:strVal val="visible"/>
                                          </p:to>
                                        </p:set>
                                        <p:animEffect transition="in" filter="fade">
                                          <p:cBhvr>
                                            <p:cTn id="231" dur="500"/>
                                            <p:tgtEl>
                                              <p:spTgt spid="213"/>
                                            </p:tgtEl>
                                          </p:cBhvr>
                                        </p:animEffect>
                                        <p:anim calcmode="lin" valueType="num">
                                          <p:cBhvr>
                                            <p:cTn id="232" dur="500" fill="hold"/>
                                            <p:tgtEl>
                                              <p:spTgt spid="213"/>
                                            </p:tgtEl>
                                            <p:attrNameLst>
                                              <p:attrName>ppt_x</p:attrName>
                                            </p:attrNameLst>
                                          </p:cBhvr>
                                          <p:tavLst>
                                            <p:tav tm="0">
                                              <p:val>
                                                <p:strVal val="#ppt_x"/>
                                              </p:val>
                                            </p:tav>
                                            <p:tav tm="100000">
                                              <p:val>
                                                <p:strVal val="#ppt_x"/>
                                              </p:val>
                                            </p:tav>
                                          </p:tavLst>
                                        </p:anim>
                                        <p:anim calcmode="lin" valueType="num">
                                          <p:cBhvr>
                                            <p:cTn id="233" dur="500" fill="hold"/>
                                            <p:tgtEl>
                                              <p:spTgt spid="213"/>
                                            </p:tgtEl>
                                            <p:attrNameLst>
                                              <p:attrName>ppt_y</p:attrName>
                                            </p:attrNameLst>
                                          </p:cBhvr>
                                          <p:tavLst>
                                            <p:tav tm="0">
                                              <p:val>
                                                <p:strVal val="#ppt_y-.1"/>
                                              </p:val>
                                            </p:tav>
                                            <p:tav tm="100000">
                                              <p:val>
                                                <p:strVal val="#ppt_y"/>
                                              </p:val>
                                            </p:tav>
                                          </p:tavLst>
                                        </p:anim>
                                      </p:childTnLst>
                                    </p:cTn>
                                  </p:par>
                                </p:childTnLst>
                              </p:cTn>
                            </p:par>
                            <p:par>
                              <p:cTn id="234" fill="hold">
                                <p:stCondLst>
                                  <p:cond delay="500"/>
                                </p:stCondLst>
                                <p:childTnLst>
                                  <p:par>
                                    <p:cTn id="235" presetID="1" presetClass="entr" presetSubtype="0" fill="hold" nodeType="afterEffect">
                                      <p:stCondLst>
                                        <p:cond delay="0"/>
                                      </p:stCondLst>
                                      <p:childTnLst>
                                        <p:set>
                                          <p:cBhvr>
                                            <p:cTn id="236" dur="1" fill="hold">
                                              <p:stCondLst>
                                                <p:cond delay="0"/>
                                              </p:stCondLst>
                                            </p:cTn>
                                            <p:tgtEl>
                                              <p:spTgt spid="214"/>
                                            </p:tgtEl>
                                            <p:attrNameLst>
                                              <p:attrName>style.visibility</p:attrName>
                                            </p:attrNameLst>
                                          </p:cBhvr>
                                          <p:to>
                                            <p:strVal val="visible"/>
                                          </p:to>
                                        </p:set>
                                      </p:childTnLst>
                                    </p:cTn>
                                  </p:par>
                                </p:childTnLst>
                              </p:cTn>
                            </p:par>
                            <p:par>
                              <p:cTn id="237" fill="hold">
                                <p:stCondLst>
                                  <p:cond delay="500"/>
                                </p:stCondLst>
                                <p:childTnLst>
                                  <p:par>
                                    <p:cTn id="238" presetID="1" presetClass="entr" presetSubtype="0" fill="hold" grpId="0" nodeType="afterEffect">
                                      <p:stCondLst>
                                        <p:cond delay="0"/>
                                      </p:stCondLst>
                                      <p:childTnLst>
                                        <p:set>
                                          <p:cBhvr>
                                            <p:cTn id="239" dur="1" fill="hold">
                                              <p:stCondLst>
                                                <p:cond delay="0"/>
                                              </p:stCondLst>
                                            </p:cTn>
                                            <p:tgtEl>
                                              <p:spTgt spid="217"/>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22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218"/>
                                            </p:tgtEl>
                                            <p:attrNameLst>
                                              <p:attrName>style.visibility</p:attrName>
                                            </p:attrNameLst>
                                          </p:cBhvr>
                                          <p:to>
                                            <p:strVal val="visible"/>
                                          </p:to>
                                        </p:set>
                                      </p:childTnLst>
                                    </p:cTn>
                                  </p:par>
                                </p:childTnLst>
                              </p:cTn>
                            </p:par>
                            <p:par>
                              <p:cTn id="248" fill="hold">
                                <p:stCondLst>
                                  <p:cond delay="0"/>
                                </p:stCondLst>
                                <p:childTnLst>
                                  <p:par>
                                    <p:cTn id="249" presetID="1" presetClass="entr" presetSubtype="0" fill="hold" nodeType="afterEffect">
                                      <p:stCondLst>
                                        <p:cond delay="0"/>
                                      </p:stCondLst>
                                      <p:childTnLst>
                                        <p:set>
                                          <p:cBhvr>
                                            <p:cTn id="250" dur="1" fill="hold">
                                              <p:stCondLst>
                                                <p:cond delay="0"/>
                                              </p:stCondLst>
                                            </p:cTn>
                                            <p:tgtEl>
                                              <p:spTgt spid="222"/>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2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219"/>
                                            </p:tgtEl>
                                            <p:attrNameLst>
                                              <p:attrName>style.visibility</p:attrName>
                                            </p:attrNameLst>
                                          </p:cBhvr>
                                          <p:to>
                                            <p:strVal val="visible"/>
                                          </p:to>
                                        </p:set>
                                      </p:childTnLst>
                                    </p:cTn>
                                  </p:par>
                                </p:childTnLst>
                              </p:cTn>
                            </p:par>
                            <p:par>
                              <p:cTn id="259" fill="hold">
                                <p:stCondLst>
                                  <p:cond delay="0"/>
                                </p:stCondLst>
                                <p:childTnLst>
                                  <p:par>
                                    <p:cTn id="260" presetID="1" presetClass="entr" presetSubtype="0" fill="hold" nodeType="afterEffect">
                                      <p:stCondLst>
                                        <p:cond delay="0"/>
                                      </p:stCondLst>
                                      <p:childTnLst>
                                        <p:set>
                                          <p:cBhvr>
                                            <p:cTn id="261" dur="1" fill="hold">
                                              <p:stCondLst>
                                                <p:cond delay="0"/>
                                              </p:stCondLst>
                                            </p:cTn>
                                            <p:tgtEl>
                                              <p:spTgt spid="224"/>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223"/>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225"/>
                                            </p:tgtEl>
                                            <p:attrNameLst>
                                              <p:attrName>style.visibility</p:attrName>
                                            </p:attrNameLst>
                                          </p:cBhvr>
                                          <p:to>
                                            <p:strVal val="visible"/>
                                          </p:to>
                                        </p:set>
                                      </p:childTnLst>
                                    </p:cTn>
                                  </p:par>
                                </p:childTnLst>
                              </p:cTn>
                            </p:par>
                            <p:par>
                              <p:cTn id="270" fill="hold">
                                <p:stCondLst>
                                  <p:cond delay="0"/>
                                </p:stCondLst>
                                <p:childTnLst>
                                  <p:par>
                                    <p:cTn id="271" presetID="1" presetClass="entr" presetSubtype="0" fill="hold" nodeType="afterEffect">
                                      <p:stCondLst>
                                        <p:cond delay="0"/>
                                      </p:stCondLst>
                                      <p:childTnLst>
                                        <p:set>
                                          <p:cBhvr>
                                            <p:cTn id="272" dur="1" fill="hold">
                                              <p:stCondLst>
                                                <p:cond delay="0"/>
                                              </p:stCondLst>
                                            </p:cTn>
                                            <p:tgtEl>
                                              <p:spTgt spid="227"/>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226"/>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228"/>
                                            </p:tgtEl>
                                            <p:attrNameLst>
                                              <p:attrName>style.visibility</p:attrName>
                                            </p:attrNameLst>
                                          </p:cBhvr>
                                          <p:to>
                                            <p:strVal val="visible"/>
                                          </p:to>
                                        </p:set>
                                      </p:childTnLst>
                                    </p:cTn>
                                  </p:par>
                                </p:childTnLst>
                              </p:cTn>
                            </p:par>
                            <p:par>
                              <p:cTn id="281" fill="hold">
                                <p:stCondLst>
                                  <p:cond delay="0"/>
                                </p:stCondLst>
                                <p:childTnLst>
                                  <p:par>
                                    <p:cTn id="282" presetID="1" presetClass="entr" presetSubtype="0" fill="hold" nodeType="afterEffect">
                                      <p:stCondLst>
                                        <p:cond delay="0"/>
                                      </p:stCondLst>
                                      <p:childTnLst>
                                        <p:set>
                                          <p:cBhvr>
                                            <p:cTn id="283" dur="1" fill="hold">
                                              <p:stCondLst>
                                                <p:cond delay="0"/>
                                              </p:stCondLst>
                                            </p:cTn>
                                            <p:tgtEl>
                                              <p:spTgt spid="291"/>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290"/>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292"/>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grpId="0" nodeType="clickEffect">
                                      <p:stCondLst>
                                        <p:cond delay="0"/>
                                      </p:stCondLst>
                                      <p:childTnLst>
                                        <p:set>
                                          <p:cBhvr>
                                            <p:cTn id="295" dur="1" fill="hold">
                                              <p:stCondLst>
                                                <p:cond delay="0"/>
                                              </p:stCondLst>
                                            </p:cTn>
                                            <p:tgtEl>
                                              <p:spTgt spid="230"/>
                                            </p:tgtEl>
                                            <p:attrNameLst>
                                              <p:attrName>style.visibility</p:attrName>
                                            </p:attrNameLst>
                                          </p:cBhvr>
                                          <p:to>
                                            <p:strVal val="visible"/>
                                          </p:to>
                                        </p:set>
                                        <p:animEffect transition="in" filter="wipe(left)">
                                          <p:cBhvr>
                                            <p:cTn id="296" dur="500"/>
                                            <p:tgtEl>
                                              <p:spTgt spid="230"/>
                                            </p:tgtEl>
                                          </p:cBhvr>
                                        </p:animEffec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229"/>
                                            </p:tgtEl>
                                            <p:attrNameLst>
                                              <p:attrName>style.visibility</p:attrName>
                                            </p:attrNameLst>
                                          </p:cBhvr>
                                          <p:to>
                                            <p:strVal val="visible"/>
                                          </p:to>
                                        </p:set>
                                        <p:animEffect transition="in" filter="barn(inVertical)">
                                          <p:cBhvr>
                                            <p:cTn id="301" dur="3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0" grpId="0"/>
          <p:bldP spid="154" grpId="0" animBg="1"/>
          <p:bldP spid="128" grpId="0"/>
          <p:bldP spid="138" grpId="0"/>
          <p:bldP spid="139" grpId="0"/>
          <p:bldP spid="140" grpId="0"/>
          <p:bldP spid="141" grpId="0"/>
          <p:bldP spid="142" grpId="0"/>
          <p:bldP spid="144" grpId="0"/>
          <p:bldP spid="146" grpId="0"/>
          <p:bldP spid="147" grpId="0"/>
          <p:bldP spid="149" grpId="0"/>
          <p:bldP spid="160" grpId="0" animBg="1"/>
          <p:bldP spid="129" grpId="0"/>
          <p:bldP spid="161" grpId="0" animBg="1"/>
          <p:bldP spid="162" grpId="0" animBg="1"/>
          <p:bldP spid="163" grpId="0"/>
          <p:bldP spid="164" grpId="0" animBg="1"/>
          <p:bldP spid="165" grpId="0"/>
          <p:bldP spid="170" grpId="0"/>
          <p:bldP spid="171" grpId="0"/>
          <p:bldP spid="172" grpId="0"/>
          <p:bldP spid="173" grpId="0"/>
          <p:bldP spid="174" grpId="0"/>
          <p:bldP spid="176" grpId="0"/>
          <p:bldP spid="178" grpId="0"/>
          <p:bldP spid="179" grpId="0"/>
          <p:bldP spid="181" grpId="0"/>
          <p:bldP spid="182" grpId="0" animBg="1"/>
          <p:bldP spid="183" grpId="0"/>
          <p:bldP spid="208" grpId="0" animBg="1"/>
          <p:bldP spid="209" grpId="0" animBg="1"/>
          <p:bldP spid="210" grpId="0"/>
          <p:bldP spid="211" grpId="0" animBg="1"/>
          <p:bldP spid="212" grpId="0"/>
          <p:bldP spid="217" grpId="0"/>
          <p:bldP spid="218" grpId="0"/>
          <p:bldP spid="219" grpId="0"/>
          <p:bldP spid="220" grpId="0"/>
          <p:bldP spid="221" grpId="0"/>
          <p:bldP spid="223" grpId="0"/>
          <p:bldP spid="225" grpId="0"/>
          <p:bldP spid="226" grpId="0"/>
          <p:bldP spid="228" grpId="0"/>
          <p:bldP spid="229" grpId="0" animBg="1"/>
          <p:bldP spid="230" grpId="0"/>
          <p:bldP spid="290" grpId="0"/>
          <p:bldP spid="292" grpId="0"/>
          <p:bldP spid="8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p:cTn id="13" dur="750" fill="hold"/>
                                            <p:tgtEl>
                                              <p:spTgt spid="122"/>
                                            </p:tgtEl>
                                            <p:attrNameLst>
                                              <p:attrName>ppt_w</p:attrName>
                                            </p:attrNameLst>
                                          </p:cBhvr>
                                          <p:tavLst>
                                            <p:tav tm="0">
                                              <p:val>
                                                <p:fltVal val="0"/>
                                              </p:val>
                                            </p:tav>
                                            <p:tav tm="100000">
                                              <p:val>
                                                <p:strVal val="#ppt_w"/>
                                              </p:val>
                                            </p:tav>
                                          </p:tavLst>
                                        </p:anim>
                                        <p:anim calcmode="lin" valueType="num">
                                          <p:cBhvr>
                                            <p:cTn id="14" dur="750" fill="hold"/>
                                            <p:tgtEl>
                                              <p:spTgt spid="122"/>
                                            </p:tgtEl>
                                            <p:attrNameLst>
                                              <p:attrName>ppt_h</p:attrName>
                                            </p:attrNameLst>
                                          </p:cBhvr>
                                          <p:tavLst>
                                            <p:tav tm="0">
                                              <p:val>
                                                <p:fltVal val="0"/>
                                              </p:val>
                                            </p:tav>
                                            <p:tav tm="100000">
                                              <p:val>
                                                <p:strVal val="#ppt_h"/>
                                              </p:val>
                                            </p:tav>
                                          </p:tavLst>
                                        </p:anim>
                                        <p:anim calcmode="lin" valueType="num">
                                          <p:cBhvr>
                                            <p:cTn id="15" dur="750" fill="hold"/>
                                            <p:tgtEl>
                                              <p:spTgt spid="122"/>
                                            </p:tgtEl>
                                            <p:attrNameLst>
                                              <p:attrName>style.rotation</p:attrName>
                                            </p:attrNameLst>
                                          </p:cBhvr>
                                          <p:tavLst>
                                            <p:tav tm="0">
                                              <p:val>
                                                <p:fltVal val="90"/>
                                              </p:val>
                                            </p:tav>
                                            <p:tav tm="100000">
                                              <p:val>
                                                <p:fltVal val="0"/>
                                              </p:val>
                                            </p:tav>
                                          </p:tavLst>
                                        </p:anim>
                                        <p:animEffect transition="in" filter="fade">
                                          <p:cBhvr>
                                            <p:cTn id="16" dur="750"/>
                                            <p:tgtEl>
                                              <p:spTgt spid="12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p:cTn id="19" dur="750" fill="hold"/>
                                            <p:tgtEl>
                                              <p:spTgt spid="124"/>
                                            </p:tgtEl>
                                            <p:attrNameLst>
                                              <p:attrName>ppt_w</p:attrName>
                                            </p:attrNameLst>
                                          </p:cBhvr>
                                          <p:tavLst>
                                            <p:tav tm="0">
                                              <p:val>
                                                <p:fltVal val="0"/>
                                              </p:val>
                                            </p:tav>
                                            <p:tav tm="100000">
                                              <p:val>
                                                <p:strVal val="#ppt_w"/>
                                              </p:val>
                                            </p:tav>
                                          </p:tavLst>
                                        </p:anim>
                                        <p:anim calcmode="lin" valueType="num">
                                          <p:cBhvr>
                                            <p:cTn id="20" dur="750" fill="hold"/>
                                            <p:tgtEl>
                                              <p:spTgt spid="124"/>
                                            </p:tgtEl>
                                            <p:attrNameLst>
                                              <p:attrName>ppt_h</p:attrName>
                                            </p:attrNameLst>
                                          </p:cBhvr>
                                          <p:tavLst>
                                            <p:tav tm="0">
                                              <p:val>
                                                <p:fltVal val="0"/>
                                              </p:val>
                                            </p:tav>
                                            <p:tav tm="100000">
                                              <p:val>
                                                <p:strVal val="#ppt_h"/>
                                              </p:val>
                                            </p:tav>
                                          </p:tavLst>
                                        </p:anim>
                                        <p:anim calcmode="lin" valueType="num">
                                          <p:cBhvr>
                                            <p:cTn id="21" dur="750" fill="hold"/>
                                            <p:tgtEl>
                                              <p:spTgt spid="124"/>
                                            </p:tgtEl>
                                            <p:attrNameLst>
                                              <p:attrName>style.rotation</p:attrName>
                                            </p:attrNameLst>
                                          </p:cBhvr>
                                          <p:tavLst>
                                            <p:tav tm="0">
                                              <p:val>
                                                <p:fltVal val="90"/>
                                              </p:val>
                                            </p:tav>
                                            <p:tav tm="100000">
                                              <p:val>
                                                <p:fltVal val="0"/>
                                              </p:val>
                                            </p:tav>
                                          </p:tavLst>
                                        </p:anim>
                                        <p:animEffect transition="in" filter="fade">
                                          <p:cBhvr>
                                            <p:cTn id="22" dur="750"/>
                                            <p:tgtEl>
                                              <p:spTgt spid="124"/>
                                            </p:tgtEl>
                                          </p:cBhvr>
                                        </p:animEffect>
                                      </p:childTnLst>
                                    </p:cTn>
                                  </p:par>
                                </p:childTnLst>
                              </p:cTn>
                            </p:par>
                            <p:par>
                              <p:cTn id="23" fill="hold">
                                <p:stCondLst>
                                  <p:cond delay="750"/>
                                </p:stCondLst>
                                <p:childTnLst>
                                  <p:par>
                                    <p:cTn id="24" presetID="22" presetClass="entr" presetSubtype="8"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wipe(left)">
                                          <p:cBhvr>
                                            <p:cTn id="26" dur="500"/>
                                            <p:tgtEl>
                                              <p:spTgt spid="1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wipe(left)">
                                          <p:cBhvr>
                                            <p:cTn id="29" dur="500"/>
                                            <p:tgtEl>
                                              <p:spTgt spid="1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wipe(left)">
                                          <p:cBhvr>
                                            <p:cTn id="34" dur="500"/>
                                            <p:tgtEl>
                                              <p:spTgt spid="1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0"/>
                                            </p:tgtEl>
                                            <p:attrNameLst>
                                              <p:attrName>style.visibility</p:attrName>
                                            </p:attrNameLst>
                                          </p:cBhvr>
                                          <p:to>
                                            <p:strVal val="visible"/>
                                          </p:to>
                                        </p:set>
                                        <p:anim calcmode="lin" valueType="num">
                                          <p:cBhvr additive="base">
                                            <p:cTn id="42" dur="500" fill="hold"/>
                                            <p:tgtEl>
                                              <p:spTgt spid="120"/>
                                            </p:tgtEl>
                                            <p:attrNameLst>
                                              <p:attrName>ppt_x</p:attrName>
                                            </p:attrNameLst>
                                          </p:cBhvr>
                                          <p:tavLst>
                                            <p:tav tm="0">
                                              <p:val>
                                                <p:strVal val="0-#ppt_w/2"/>
                                              </p:val>
                                            </p:tav>
                                            <p:tav tm="100000">
                                              <p:val>
                                                <p:strVal val="#ppt_x"/>
                                              </p:val>
                                            </p:tav>
                                          </p:tavLst>
                                        </p:anim>
                                        <p:anim calcmode="lin" valueType="num">
                                          <p:cBhvr additive="base">
                                            <p:cTn id="43" dur="500" fill="hold"/>
                                            <p:tgtEl>
                                              <p:spTgt spid="120"/>
                                            </p:tgtEl>
                                            <p:attrNameLst>
                                              <p:attrName>ppt_y</p:attrName>
                                            </p:attrNameLst>
                                          </p:cBhvr>
                                          <p:tavLst>
                                            <p:tav tm="0">
                                              <p:val>
                                                <p:strVal val="#ppt_y"/>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9"/>
                                            </p:tgtEl>
                                            <p:attrNameLst>
                                              <p:attrName>style.visibility</p:attrName>
                                            </p:attrNameLst>
                                          </p:cBhvr>
                                          <p:to>
                                            <p:strVal val="visible"/>
                                          </p:to>
                                        </p:set>
                                        <p:anim calcmode="lin" valueType="num">
                                          <p:cBhvr additive="base">
                                            <p:cTn id="46" dur="500" fill="hold"/>
                                            <p:tgtEl>
                                              <p:spTgt spid="119"/>
                                            </p:tgtEl>
                                            <p:attrNameLst>
                                              <p:attrName>ppt_x</p:attrName>
                                            </p:attrNameLst>
                                          </p:cBhvr>
                                          <p:tavLst>
                                            <p:tav tm="0">
                                              <p:val>
                                                <p:strVal val="#ppt_x"/>
                                              </p:val>
                                            </p:tav>
                                            <p:tav tm="100000">
                                              <p:val>
                                                <p:strVal val="#ppt_x"/>
                                              </p:val>
                                            </p:tav>
                                          </p:tavLst>
                                        </p:anim>
                                        <p:anim calcmode="lin" valueType="num">
                                          <p:cBhvr additive="base">
                                            <p:cTn id="47"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wipe(left)">
                                          <p:cBhvr>
                                            <p:cTn id="52" dur="500"/>
                                            <p:tgtEl>
                                              <p:spTgt spid="150"/>
                                            </p:tgtEl>
                                          </p:cBhvr>
                                        </p:animEffec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nodeType="clickEffect">
                                      <p:stCondLst>
                                        <p:cond delay="0"/>
                                      </p:stCondLst>
                                      <p:childTnLst>
                                        <p:set>
                                          <p:cBhvr>
                                            <p:cTn id="56" dur="1" fill="hold">
                                              <p:stCondLst>
                                                <p:cond delay="0"/>
                                              </p:stCondLst>
                                            </p:cTn>
                                            <p:tgtEl>
                                              <p:spTgt spid="3084"/>
                                            </p:tgtEl>
                                            <p:attrNameLst>
                                              <p:attrName>style.visibility</p:attrName>
                                            </p:attrNameLst>
                                          </p:cBhvr>
                                          <p:to>
                                            <p:strVal val="visible"/>
                                          </p:to>
                                        </p:set>
                                        <p:animEffect transition="in" filter="fade">
                                          <p:cBhvr>
                                            <p:cTn id="57" dur="500"/>
                                            <p:tgtEl>
                                              <p:spTgt spid="3084"/>
                                            </p:tgtEl>
                                          </p:cBhvr>
                                        </p:animEffect>
                                        <p:anim calcmode="lin" valueType="num">
                                          <p:cBhvr>
                                            <p:cTn id="58" dur="500" fill="hold"/>
                                            <p:tgtEl>
                                              <p:spTgt spid="3084"/>
                                            </p:tgtEl>
                                            <p:attrNameLst>
                                              <p:attrName>ppt_x</p:attrName>
                                            </p:attrNameLst>
                                          </p:cBhvr>
                                          <p:tavLst>
                                            <p:tav tm="0">
                                              <p:val>
                                                <p:strVal val="#ppt_x"/>
                                              </p:val>
                                            </p:tav>
                                            <p:tav tm="100000">
                                              <p:val>
                                                <p:strVal val="#ppt_x"/>
                                              </p:val>
                                            </p:tav>
                                          </p:tavLst>
                                        </p:anim>
                                        <p:anim calcmode="lin" valueType="num">
                                          <p:cBhvr>
                                            <p:cTn id="59" dur="500" fill="hold"/>
                                            <p:tgtEl>
                                              <p:spTgt spid="3084"/>
                                            </p:tgtEl>
                                            <p:attrNameLst>
                                              <p:attrName>ppt_y</p:attrName>
                                            </p:attrNameLst>
                                          </p:cBhvr>
                                          <p:tavLst>
                                            <p:tav tm="0">
                                              <p:val>
                                                <p:strVal val="#ppt_y-.1"/>
                                              </p:val>
                                            </p:tav>
                                            <p:tav tm="100000">
                                              <p:val>
                                                <p:strVal val="#ppt_y"/>
                                              </p:val>
                                            </p:tav>
                                          </p:tavLst>
                                        </p:anim>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3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4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0"/>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14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4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46"/>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1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9"/>
                                            </p:tgtEl>
                                            <p:attrNameLst>
                                              <p:attrName>style.visibility</p:attrName>
                                            </p:attrNameLst>
                                          </p:cBhvr>
                                          <p:to>
                                            <p:strVal val="visible"/>
                                          </p:to>
                                        </p:set>
                                        <p:animEffect transition="in" filter="wipe(left)">
                                          <p:cBhvr>
                                            <p:cTn id="111" dur="500"/>
                                            <p:tgtEl>
                                              <p:spTgt spid="129"/>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160"/>
                                            </p:tgtEl>
                                            <p:attrNameLst>
                                              <p:attrName>style.visibility</p:attrName>
                                            </p:attrNameLst>
                                          </p:cBhvr>
                                          <p:to>
                                            <p:strVal val="visible"/>
                                          </p:to>
                                        </p:set>
                                        <p:animEffect transition="in" filter="barn(inVertical)">
                                          <p:cBhvr>
                                            <p:cTn id="116" dur="300"/>
                                            <p:tgtEl>
                                              <p:spTgt spid="16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65"/>
                                            </p:tgtEl>
                                            <p:attrNameLst>
                                              <p:attrName>style.visibility</p:attrName>
                                            </p:attrNameLst>
                                          </p:cBhvr>
                                          <p:to>
                                            <p:strVal val="visible"/>
                                          </p:to>
                                        </p:set>
                                        <p:animEffect transition="in" filter="wipe(left)">
                                          <p:cBhvr>
                                            <p:cTn id="121" dur="500"/>
                                            <p:tgtEl>
                                              <p:spTgt spid="165"/>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64"/>
                                            </p:tgtEl>
                                            <p:attrNameLst>
                                              <p:attrName>style.visibility</p:attrName>
                                            </p:attrNameLst>
                                          </p:cBhvr>
                                          <p:to>
                                            <p:strVal val="visible"/>
                                          </p:to>
                                        </p:set>
                                        <p:animEffect transition="in" filter="wipe(left)">
                                          <p:cBhvr>
                                            <p:cTn id="124" dur="500"/>
                                            <p:tgtEl>
                                              <p:spTgt spid="164"/>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162"/>
                                            </p:tgtEl>
                                            <p:attrNameLst>
                                              <p:attrName>style.visibility</p:attrName>
                                            </p:attrNameLst>
                                          </p:cBhvr>
                                          <p:to>
                                            <p:strVal val="visible"/>
                                          </p:to>
                                        </p:set>
                                        <p:anim calcmode="lin" valueType="num">
                                          <p:cBhvr additive="base">
                                            <p:cTn id="129" dur="500" fill="hold"/>
                                            <p:tgtEl>
                                              <p:spTgt spid="162"/>
                                            </p:tgtEl>
                                            <p:attrNameLst>
                                              <p:attrName>ppt_x</p:attrName>
                                            </p:attrNameLst>
                                          </p:cBhvr>
                                          <p:tavLst>
                                            <p:tav tm="0">
                                              <p:val>
                                                <p:strVal val="1+#ppt_w/2"/>
                                              </p:val>
                                            </p:tav>
                                            <p:tav tm="100000">
                                              <p:val>
                                                <p:strVal val="#ppt_x"/>
                                              </p:val>
                                            </p:tav>
                                          </p:tavLst>
                                        </p:anim>
                                        <p:anim calcmode="lin" valueType="num">
                                          <p:cBhvr additive="base">
                                            <p:cTn id="130" dur="500" fill="hold"/>
                                            <p:tgtEl>
                                              <p:spTgt spid="162"/>
                                            </p:tgtEl>
                                            <p:attrNameLst>
                                              <p:attrName>ppt_y</p:attrName>
                                            </p:attrNameLst>
                                          </p:cBhvr>
                                          <p:tavLst>
                                            <p:tav tm="0">
                                              <p:val>
                                                <p:strVal val="#ppt_y"/>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61"/>
                                            </p:tgtEl>
                                            <p:attrNameLst>
                                              <p:attrName>style.visibility</p:attrName>
                                            </p:attrNameLst>
                                          </p:cBhvr>
                                          <p:to>
                                            <p:strVal val="visible"/>
                                          </p:to>
                                        </p:set>
                                        <p:anim calcmode="lin" valueType="num">
                                          <p:cBhvr additive="base">
                                            <p:cTn id="133" dur="500" fill="hold"/>
                                            <p:tgtEl>
                                              <p:spTgt spid="161"/>
                                            </p:tgtEl>
                                            <p:attrNameLst>
                                              <p:attrName>ppt_x</p:attrName>
                                            </p:attrNameLst>
                                          </p:cBhvr>
                                          <p:tavLst>
                                            <p:tav tm="0">
                                              <p:val>
                                                <p:strVal val="#ppt_x"/>
                                              </p:val>
                                            </p:tav>
                                            <p:tav tm="100000">
                                              <p:val>
                                                <p:strVal val="#ppt_x"/>
                                              </p:val>
                                            </p:tav>
                                          </p:tavLst>
                                        </p:anim>
                                        <p:anim calcmode="lin" valueType="num">
                                          <p:cBhvr additive="base">
                                            <p:cTn id="134"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63"/>
                                            </p:tgtEl>
                                            <p:attrNameLst>
                                              <p:attrName>style.visibility</p:attrName>
                                            </p:attrNameLst>
                                          </p:cBhvr>
                                          <p:to>
                                            <p:strVal val="visible"/>
                                          </p:to>
                                        </p:set>
                                        <p:animEffect transition="in" filter="wipe(left)">
                                          <p:cBhvr>
                                            <p:cTn id="139" dur="500"/>
                                            <p:tgtEl>
                                              <p:spTgt spid="163"/>
                                            </p:tgtEl>
                                          </p:cBhvr>
                                        </p:animEffect>
                                      </p:childTnLst>
                                    </p:cTn>
                                  </p:par>
                                </p:childTnLst>
                              </p:cTn>
                            </p:par>
                          </p:childTnLst>
                        </p:cTn>
                      </p:par>
                      <p:par>
                        <p:cTn id="140" fill="hold">
                          <p:stCondLst>
                            <p:cond delay="indefinite"/>
                          </p:stCondLst>
                          <p:childTnLst>
                            <p:par>
                              <p:cTn id="141" fill="hold">
                                <p:stCondLst>
                                  <p:cond delay="0"/>
                                </p:stCondLst>
                                <p:childTnLst>
                                  <p:par>
                                    <p:cTn id="142" presetID="47" presetClass="entr" presetSubtype="0" fill="hold" nodeType="clickEffect">
                                      <p:stCondLst>
                                        <p:cond delay="0"/>
                                      </p:stCondLst>
                                      <p:childTnLst>
                                        <p:set>
                                          <p:cBhvr>
                                            <p:cTn id="143" dur="1" fill="hold">
                                              <p:stCondLst>
                                                <p:cond delay="0"/>
                                              </p:stCondLst>
                                            </p:cTn>
                                            <p:tgtEl>
                                              <p:spTgt spid="166"/>
                                            </p:tgtEl>
                                            <p:attrNameLst>
                                              <p:attrName>style.visibility</p:attrName>
                                            </p:attrNameLst>
                                          </p:cBhvr>
                                          <p:to>
                                            <p:strVal val="visible"/>
                                          </p:to>
                                        </p:set>
                                        <p:animEffect transition="in" filter="fade">
                                          <p:cBhvr>
                                            <p:cTn id="144" dur="500"/>
                                            <p:tgtEl>
                                              <p:spTgt spid="166"/>
                                            </p:tgtEl>
                                          </p:cBhvr>
                                        </p:animEffect>
                                        <p:anim calcmode="lin" valueType="num">
                                          <p:cBhvr>
                                            <p:cTn id="145" dur="500" fill="hold"/>
                                            <p:tgtEl>
                                              <p:spTgt spid="166"/>
                                            </p:tgtEl>
                                            <p:attrNameLst>
                                              <p:attrName>ppt_x</p:attrName>
                                            </p:attrNameLst>
                                          </p:cBhvr>
                                          <p:tavLst>
                                            <p:tav tm="0">
                                              <p:val>
                                                <p:strVal val="#ppt_x"/>
                                              </p:val>
                                            </p:tav>
                                            <p:tav tm="100000">
                                              <p:val>
                                                <p:strVal val="#ppt_x"/>
                                              </p:val>
                                            </p:tav>
                                          </p:tavLst>
                                        </p:anim>
                                        <p:anim calcmode="lin" valueType="num">
                                          <p:cBhvr>
                                            <p:cTn id="146" dur="500" fill="hold"/>
                                            <p:tgtEl>
                                              <p:spTgt spid="166"/>
                                            </p:tgtEl>
                                            <p:attrNameLst>
                                              <p:attrName>ppt_y</p:attrName>
                                            </p:attrNameLst>
                                          </p:cBhvr>
                                          <p:tavLst>
                                            <p:tav tm="0">
                                              <p:val>
                                                <p:strVal val="#ppt_y-.1"/>
                                              </p:val>
                                            </p:tav>
                                            <p:tav tm="100000">
                                              <p:val>
                                                <p:strVal val="#ppt_y"/>
                                              </p:val>
                                            </p:tav>
                                          </p:tavLst>
                                        </p:anim>
                                      </p:childTnLst>
                                    </p:cTn>
                                  </p:par>
                                </p:childTnLst>
                              </p:cTn>
                            </p:par>
                            <p:par>
                              <p:cTn id="147" fill="hold">
                                <p:stCondLst>
                                  <p:cond delay="500"/>
                                </p:stCondLst>
                                <p:childTnLst>
                                  <p:par>
                                    <p:cTn id="148" presetID="1" presetClass="entr" presetSubtype="0" fill="hold" nodeType="afterEffect">
                                      <p:stCondLst>
                                        <p:cond delay="0"/>
                                      </p:stCondLst>
                                      <p:childTnLst>
                                        <p:set>
                                          <p:cBhvr>
                                            <p:cTn id="149" dur="1" fill="hold">
                                              <p:stCondLst>
                                                <p:cond delay="0"/>
                                              </p:stCondLst>
                                            </p:cTn>
                                            <p:tgtEl>
                                              <p:spTgt spid="167"/>
                                            </p:tgtEl>
                                            <p:attrNameLst>
                                              <p:attrName>style.visibility</p:attrName>
                                            </p:attrNameLst>
                                          </p:cBhvr>
                                          <p:to>
                                            <p:strVal val="visible"/>
                                          </p:to>
                                        </p:set>
                                      </p:childTnLst>
                                    </p:cTn>
                                  </p:par>
                                </p:childTnLst>
                              </p:cTn>
                            </p:par>
                            <p:par>
                              <p:cTn id="150" fill="hold">
                                <p:stCondLst>
                                  <p:cond delay="500"/>
                                </p:stCondLst>
                                <p:childTnLst>
                                  <p:par>
                                    <p:cTn id="151" presetID="1" presetClass="entr" presetSubtype="0" fill="hold" grpId="0" nodeType="afterEffect">
                                      <p:stCondLst>
                                        <p:cond delay="0"/>
                                      </p:stCondLst>
                                      <p:childTnLst>
                                        <p:set>
                                          <p:cBhvr>
                                            <p:cTn id="152" dur="1" fill="hold">
                                              <p:stCondLst>
                                                <p:cond delay="0"/>
                                              </p:stCondLst>
                                            </p:cTn>
                                            <p:tgtEl>
                                              <p:spTgt spid="17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71"/>
                                            </p:tgtEl>
                                            <p:attrNameLst>
                                              <p:attrName>style.visibility</p:attrName>
                                            </p:attrNameLst>
                                          </p:cBhvr>
                                          <p:to>
                                            <p:strVal val="visible"/>
                                          </p:to>
                                        </p:set>
                                      </p:childTnLst>
                                    </p:cTn>
                                  </p:par>
                                </p:childTnLst>
                              </p:cTn>
                            </p:par>
                            <p:par>
                              <p:cTn id="161" fill="hold">
                                <p:stCondLst>
                                  <p:cond delay="0"/>
                                </p:stCondLst>
                                <p:childTnLst>
                                  <p:par>
                                    <p:cTn id="162" presetID="1" presetClass="entr" presetSubtype="0" fill="hold" nodeType="afterEffect">
                                      <p:stCondLst>
                                        <p:cond delay="0"/>
                                      </p:stCondLst>
                                      <p:childTnLst>
                                        <p:set>
                                          <p:cBhvr>
                                            <p:cTn id="163" dur="1" fill="hold">
                                              <p:stCondLst>
                                                <p:cond delay="0"/>
                                              </p:stCondLst>
                                            </p:cTn>
                                            <p:tgtEl>
                                              <p:spTgt spid="175"/>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7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72"/>
                                            </p:tgtEl>
                                            <p:attrNameLst>
                                              <p:attrName>style.visibility</p:attrName>
                                            </p:attrNameLst>
                                          </p:cBhvr>
                                          <p:to>
                                            <p:strVal val="visible"/>
                                          </p:to>
                                        </p:set>
                                      </p:childTnLst>
                                    </p:cTn>
                                  </p:par>
                                </p:childTnLst>
                              </p:cTn>
                            </p:par>
                            <p:par>
                              <p:cTn id="172" fill="hold">
                                <p:stCondLst>
                                  <p:cond delay="0"/>
                                </p:stCondLst>
                                <p:childTnLst>
                                  <p:par>
                                    <p:cTn id="173" presetID="1" presetClass="entr" presetSubtype="0" fill="hold" nodeType="afterEffect">
                                      <p:stCondLst>
                                        <p:cond delay="0"/>
                                      </p:stCondLst>
                                      <p:childTnLst>
                                        <p:set>
                                          <p:cBhvr>
                                            <p:cTn id="174" dur="1" fill="hold">
                                              <p:stCondLst>
                                                <p:cond delay="0"/>
                                              </p:stCondLst>
                                            </p:cTn>
                                            <p:tgtEl>
                                              <p:spTgt spid="17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7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78"/>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nodeType="afterEffect">
                                      <p:stCondLst>
                                        <p:cond delay="0"/>
                                      </p:stCondLst>
                                      <p:childTnLst>
                                        <p:set>
                                          <p:cBhvr>
                                            <p:cTn id="185" dur="1" fill="hold">
                                              <p:stCondLst>
                                                <p:cond delay="0"/>
                                              </p:stCondLst>
                                            </p:cTn>
                                            <p:tgtEl>
                                              <p:spTgt spid="180"/>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79"/>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81"/>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83"/>
                                            </p:tgtEl>
                                            <p:attrNameLst>
                                              <p:attrName>style.visibility</p:attrName>
                                            </p:attrNameLst>
                                          </p:cBhvr>
                                          <p:to>
                                            <p:strVal val="visible"/>
                                          </p:to>
                                        </p:set>
                                        <p:animEffect transition="in" filter="wipe(left)">
                                          <p:cBhvr>
                                            <p:cTn id="198" dur="500"/>
                                            <p:tgtEl>
                                              <p:spTgt spid="183"/>
                                            </p:tgtEl>
                                          </p:cBhvr>
                                        </p:animEffect>
                                      </p:childTnLst>
                                    </p:cTn>
                                  </p:par>
                                </p:childTnLst>
                              </p:cTn>
                            </p:par>
                          </p:childTnLst>
                        </p:cTn>
                      </p:par>
                      <p:par>
                        <p:cTn id="199" fill="hold">
                          <p:stCondLst>
                            <p:cond delay="indefinite"/>
                          </p:stCondLst>
                          <p:childTnLst>
                            <p:par>
                              <p:cTn id="200" fill="hold">
                                <p:stCondLst>
                                  <p:cond delay="0"/>
                                </p:stCondLst>
                                <p:childTnLst>
                                  <p:par>
                                    <p:cTn id="201" presetID="16" presetClass="entr" presetSubtype="21" fill="hold" grpId="0" nodeType="clickEffect">
                                      <p:stCondLst>
                                        <p:cond delay="0"/>
                                      </p:stCondLst>
                                      <p:childTnLst>
                                        <p:set>
                                          <p:cBhvr>
                                            <p:cTn id="202" dur="1" fill="hold">
                                              <p:stCondLst>
                                                <p:cond delay="0"/>
                                              </p:stCondLst>
                                            </p:cTn>
                                            <p:tgtEl>
                                              <p:spTgt spid="182"/>
                                            </p:tgtEl>
                                            <p:attrNameLst>
                                              <p:attrName>style.visibility</p:attrName>
                                            </p:attrNameLst>
                                          </p:cBhvr>
                                          <p:to>
                                            <p:strVal val="visible"/>
                                          </p:to>
                                        </p:set>
                                        <p:animEffect transition="in" filter="barn(inVertical)">
                                          <p:cBhvr>
                                            <p:cTn id="203" dur="300"/>
                                            <p:tgtEl>
                                              <p:spTgt spid="182"/>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12"/>
                                            </p:tgtEl>
                                            <p:attrNameLst>
                                              <p:attrName>style.visibility</p:attrName>
                                            </p:attrNameLst>
                                          </p:cBhvr>
                                          <p:to>
                                            <p:strVal val="visible"/>
                                          </p:to>
                                        </p:set>
                                        <p:animEffect transition="in" filter="wipe(left)">
                                          <p:cBhvr>
                                            <p:cTn id="208" dur="500"/>
                                            <p:tgtEl>
                                              <p:spTgt spid="212"/>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211"/>
                                            </p:tgtEl>
                                            <p:attrNameLst>
                                              <p:attrName>style.visibility</p:attrName>
                                            </p:attrNameLst>
                                          </p:cBhvr>
                                          <p:to>
                                            <p:strVal val="visible"/>
                                          </p:to>
                                        </p:set>
                                        <p:animEffect transition="in" filter="wipe(left)">
                                          <p:cBhvr>
                                            <p:cTn id="211" dur="500"/>
                                            <p:tgtEl>
                                              <p:spTgt spid="211"/>
                                            </p:tgtEl>
                                          </p:cBhvr>
                                        </p:animEffect>
                                      </p:childTnLst>
                                    </p:cTn>
                                  </p:par>
                                </p:childTnLst>
                              </p:cTn>
                            </p:par>
                          </p:childTnLst>
                        </p:cTn>
                      </p:par>
                      <p:par>
                        <p:cTn id="212" fill="hold">
                          <p:stCondLst>
                            <p:cond delay="indefinite"/>
                          </p:stCondLst>
                          <p:childTnLst>
                            <p:par>
                              <p:cTn id="213" fill="hold">
                                <p:stCondLst>
                                  <p:cond delay="0"/>
                                </p:stCondLst>
                                <p:childTnLst>
                                  <p:par>
                                    <p:cTn id="214" presetID="2" presetClass="entr" presetSubtype="2" fill="hold" grpId="0" nodeType="clickEffect">
                                      <p:stCondLst>
                                        <p:cond delay="0"/>
                                      </p:stCondLst>
                                      <p:childTnLst>
                                        <p:set>
                                          <p:cBhvr>
                                            <p:cTn id="215" dur="1" fill="hold">
                                              <p:stCondLst>
                                                <p:cond delay="0"/>
                                              </p:stCondLst>
                                            </p:cTn>
                                            <p:tgtEl>
                                              <p:spTgt spid="209"/>
                                            </p:tgtEl>
                                            <p:attrNameLst>
                                              <p:attrName>style.visibility</p:attrName>
                                            </p:attrNameLst>
                                          </p:cBhvr>
                                          <p:to>
                                            <p:strVal val="visible"/>
                                          </p:to>
                                        </p:set>
                                        <p:anim calcmode="lin" valueType="num">
                                          <p:cBhvr additive="base">
                                            <p:cTn id="216" dur="500" fill="hold"/>
                                            <p:tgtEl>
                                              <p:spTgt spid="209"/>
                                            </p:tgtEl>
                                            <p:attrNameLst>
                                              <p:attrName>ppt_x</p:attrName>
                                            </p:attrNameLst>
                                          </p:cBhvr>
                                          <p:tavLst>
                                            <p:tav tm="0">
                                              <p:val>
                                                <p:strVal val="1+#ppt_w/2"/>
                                              </p:val>
                                            </p:tav>
                                            <p:tav tm="100000">
                                              <p:val>
                                                <p:strVal val="#ppt_x"/>
                                              </p:val>
                                            </p:tav>
                                          </p:tavLst>
                                        </p:anim>
                                        <p:anim calcmode="lin" valueType="num">
                                          <p:cBhvr additive="base">
                                            <p:cTn id="217" dur="500" fill="hold"/>
                                            <p:tgtEl>
                                              <p:spTgt spid="209"/>
                                            </p:tgtEl>
                                            <p:attrNameLst>
                                              <p:attrName>ppt_y</p:attrName>
                                            </p:attrNameLst>
                                          </p:cBhvr>
                                          <p:tavLst>
                                            <p:tav tm="0">
                                              <p:val>
                                                <p:strVal val="#ppt_y"/>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208"/>
                                            </p:tgtEl>
                                            <p:attrNameLst>
                                              <p:attrName>style.visibility</p:attrName>
                                            </p:attrNameLst>
                                          </p:cBhvr>
                                          <p:to>
                                            <p:strVal val="visible"/>
                                          </p:to>
                                        </p:set>
                                        <p:anim calcmode="lin" valueType="num">
                                          <p:cBhvr additive="base">
                                            <p:cTn id="220" dur="500" fill="hold"/>
                                            <p:tgtEl>
                                              <p:spTgt spid="208"/>
                                            </p:tgtEl>
                                            <p:attrNameLst>
                                              <p:attrName>ppt_x</p:attrName>
                                            </p:attrNameLst>
                                          </p:cBhvr>
                                          <p:tavLst>
                                            <p:tav tm="0">
                                              <p:val>
                                                <p:strVal val="#ppt_x"/>
                                              </p:val>
                                            </p:tav>
                                            <p:tav tm="100000">
                                              <p:val>
                                                <p:strVal val="#ppt_x"/>
                                              </p:val>
                                            </p:tav>
                                          </p:tavLst>
                                        </p:anim>
                                        <p:anim calcmode="lin" valueType="num">
                                          <p:cBhvr additive="base">
                                            <p:cTn id="221"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210"/>
                                            </p:tgtEl>
                                            <p:attrNameLst>
                                              <p:attrName>style.visibility</p:attrName>
                                            </p:attrNameLst>
                                          </p:cBhvr>
                                          <p:to>
                                            <p:strVal val="visible"/>
                                          </p:to>
                                        </p:set>
                                        <p:animEffect transition="in" filter="wipe(left)">
                                          <p:cBhvr>
                                            <p:cTn id="226" dur="500"/>
                                            <p:tgtEl>
                                              <p:spTgt spid="210"/>
                                            </p:tgtEl>
                                          </p:cBhvr>
                                        </p:animEffect>
                                      </p:childTnLst>
                                    </p:cTn>
                                  </p:par>
                                </p:childTnLst>
                              </p:cTn>
                            </p:par>
                          </p:childTnLst>
                        </p:cTn>
                      </p:par>
                      <p:par>
                        <p:cTn id="227" fill="hold">
                          <p:stCondLst>
                            <p:cond delay="indefinite"/>
                          </p:stCondLst>
                          <p:childTnLst>
                            <p:par>
                              <p:cTn id="228" fill="hold">
                                <p:stCondLst>
                                  <p:cond delay="0"/>
                                </p:stCondLst>
                                <p:childTnLst>
                                  <p:par>
                                    <p:cTn id="229" presetID="47" presetClass="entr" presetSubtype="0" fill="hold" nodeType="clickEffect">
                                      <p:stCondLst>
                                        <p:cond delay="0"/>
                                      </p:stCondLst>
                                      <p:childTnLst>
                                        <p:set>
                                          <p:cBhvr>
                                            <p:cTn id="230" dur="1" fill="hold">
                                              <p:stCondLst>
                                                <p:cond delay="0"/>
                                              </p:stCondLst>
                                            </p:cTn>
                                            <p:tgtEl>
                                              <p:spTgt spid="213"/>
                                            </p:tgtEl>
                                            <p:attrNameLst>
                                              <p:attrName>style.visibility</p:attrName>
                                            </p:attrNameLst>
                                          </p:cBhvr>
                                          <p:to>
                                            <p:strVal val="visible"/>
                                          </p:to>
                                        </p:set>
                                        <p:animEffect transition="in" filter="fade">
                                          <p:cBhvr>
                                            <p:cTn id="231" dur="500"/>
                                            <p:tgtEl>
                                              <p:spTgt spid="213"/>
                                            </p:tgtEl>
                                          </p:cBhvr>
                                        </p:animEffect>
                                        <p:anim calcmode="lin" valueType="num">
                                          <p:cBhvr>
                                            <p:cTn id="232" dur="500" fill="hold"/>
                                            <p:tgtEl>
                                              <p:spTgt spid="213"/>
                                            </p:tgtEl>
                                            <p:attrNameLst>
                                              <p:attrName>ppt_x</p:attrName>
                                            </p:attrNameLst>
                                          </p:cBhvr>
                                          <p:tavLst>
                                            <p:tav tm="0">
                                              <p:val>
                                                <p:strVal val="#ppt_x"/>
                                              </p:val>
                                            </p:tav>
                                            <p:tav tm="100000">
                                              <p:val>
                                                <p:strVal val="#ppt_x"/>
                                              </p:val>
                                            </p:tav>
                                          </p:tavLst>
                                        </p:anim>
                                        <p:anim calcmode="lin" valueType="num">
                                          <p:cBhvr>
                                            <p:cTn id="233" dur="500" fill="hold"/>
                                            <p:tgtEl>
                                              <p:spTgt spid="213"/>
                                            </p:tgtEl>
                                            <p:attrNameLst>
                                              <p:attrName>ppt_y</p:attrName>
                                            </p:attrNameLst>
                                          </p:cBhvr>
                                          <p:tavLst>
                                            <p:tav tm="0">
                                              <p:val>
                                                <p:strVal val="#ppt_y-.1"/>
                                              </p:val>
                                            </p:tav>
                                            <p:tav tm="100000">
                                              <p:val>
                                                <p:strVal val="#ppt_y"/>
                                              </p:val>
                                            </p:tav>
                                          </p:tavLst>
                                        </p:anim>
                                      </p:childTnLst>
                                    </p:cTn>
                                  </p:par>
                                </p:childTnLst>
                              </p:cTn>
                            </p:par>
                            <p:par>
                              <p:cTn id="234" fill="hold">
                                <p:stCondLst>
                                  <p:cond delay="500"/>
                                </p:stCondLst>
                                <p:childTnLst>
                                  <p:par>
                                    <p:cTn id="235" presetID="1" presetClass="entr" presetSubtype="0" fill="hold" nodeType="afterEffect">
                                      <p:stCondLst>
                                        <p:cond delay="0"/>
                                      </p:stCondLst>
                                      <p:childTnLst>
                                        <p:set>
                                          <p:cBhvr>
                                            <p:cTn id="236" dur="1" fill="hold">
                                              <p:stCondLst>
                                                <p:cond delay="0"/>
                                              </p:stCondLst>
                                            </p:cTn>
                                            <p:tgtEl>
                                              <p:spTgt spid="214"/>
                                            </p:tgtEl>
                                            <p:attrNameLst>
                                              <p:attrName>style.visibility</p:attrName>
                                            </p:attrNameLst>
                                          </p:cBhvr>
                                          <p:to>
                                            <p:strVal val="visible"/>
                                          </p:to>
                                        </p:set>
                                      </p:childTnLst>
                                    </p:cTn>
                                  </p:par>
                                </p:childTnLst>
                              </p:cTn>
                            </p:par>
                            <p:par>
                              <p:cTn id="237" fill="hold">
                                <p:stCondLst>
                                  <p:cond delay="500"/>
                                </p:stCondLst>
                                <p:childTnLst>
                                  <p:par>
                                    <p:cTn id="238" presetID="1" presetClass="entr" presetSubtype="0" fill="hold" grpId="0" nodeType="afterEffect">
                                      <p:stCondLst>
                                        <p:cond delay="0"/>
                                      </p:stCondLst>
                                      <p:childTnLst>
                                        <p:set>
                                          <p:cBhvr>
                                            <p:cTn id="239" dur="1" fill="hold">
                                              <p:stCondLst>
                                                <p:cond delay="0"/>
                                              </p:stCondLst>
                                            </p:cTn>
                                            <p:tgtEl>
                                              <p:spTgt spid="217"/>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22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218"/>
                                            </p:tgtEl>
                                            <p:attrNameLst>
                                              <p:attrName>style.visibility</p:attrName>
                                            </p:attrNameLst>
                                          </p:cBhvr>
                                          <p:to>
                                            <p:strVal val="visible"/>
                                          </p:to>
                                        </p:set>
                                      </p:childTnLst>
                                    </p:cTn>
                                  </p:par>
                                </p:childTnLst>
                              </p:cTn>
                            </p:par>
                            <p:par>
                              <p:cTn id="248" fill="hold">
                                <p:stCondLst>
                                  <p:cond delay="0"/>
                                </p:stCondLst>
                                <p:childTnLst>
                                  <p:par>
                                    <p:cTn id="249" presetID="1" presetClass="entr" presetSubtype="0" fill="hold" nodeType="afterEffect">
                                      <p:stCondLst>
                                        <p:cond delay="0"/>
                                      </p:stCondLst>
                                      <p:childTnLst>
                                        <p:set>
                                          <p:cBhvr>
                                            <p:cTn id="250" dur="1" fill="hold">
                                              <p:stCondLst>
                                                <p:cond delay="0"/>
                                              </p:stCondLst>
                                            </p:cTn>
                                            <p:tgtEl>
                                              <p:spTgt spid="222"/>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2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219"/>
                                            </p:tgtEl>
                                            <p:attrNameLst>
                                              <p:attrName>style.visibility</p:attrName>
                                            </p:attrNameLst>
                                          </p:cBhvr>
                                          <p:to>
                                            <p:strVal val="visible"/>
                                          </p:to>
                                        </p:set>
                                      </p:childTnLst>
                                    </p:cTn>
                                  </p:par>
                                </p:childTnLst>
                              </p:cTn>
                            </p:par>
                            <p:par>
                              <p:cTn id="259" fill="hold">
                                <p:stCondLst>
                                  <p:cond delay="0"/>
                                </p:stCondLst>
                                <p:childTnLst>
                                  <p:par>
                                    <p:cTn id="260" presetID="1" presetClass="entr" presetSubtype="0" fill="hold" nodeType="afterEffect">
                                      <p:stCondLst>
                                        <p:cond delay="0"/>
                                      </p:stCondLst>
                                      <p:childTnLst>
                                        <p:set>
                                          <p:cBhvr>
                                            <p:cTn id="261" dur="1" fill="hold">
                                              <p:stCondLst>
                                                <p:cond delay="0"/>
                                              </p:stCondLst>
                                            </p:cTn>
                                            <p:tgtEl>
                                              <p:spTgt spid="224"/>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223"/>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225"/>
                                            </p:tgtEl>
                                            <p:attrNameLst>
                                              <p:attrName>style.visibility</p:attrName>
                                            </p:attrNameLst>
                                          </p:cBhvr>
                                          <p:to>
                                            <p:strVal val="visible"/>
                                          </p:to>
                                        </p:set>
                                      </p:childTnLst>
                                    </p:cTn>
                                  </p:par>
                                </p:childTnLst>
                              </p:cTn>
                            </p:par>
                            <p:par>
                              <p:cTn id="270" fill="hold">
                                <p:stCondLst>
                                  <p:cond delay="0"/>
                                </p:stCondLst>
                                <p:childTnLst>
                                  <p:par>
                                    <p:cTn id="271" presetID="1" presetClass="entr" presetSubtype="0" fill="hold" nodeType="afterEffect">
                                      <p:stCondLst>
                                        <p:cond delay="0"/>
                                      </p:stCondLst>
                                      <p:childTnLst>
                                        <p:set>
                                          <p:cBhvr>
                                            <p:cTn id="272" dur="1" fill="hold">
                                              <p:stCondLst>
                                                <p:cond delay="0"/>
                                              </p:stCondLst>
                                            </p:cTn>
                                            <p:tgtEl>
                                              <p:spTgt spid="227"/>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226"/>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228"/>
                                            </p:tgtEl>
                                            <p:attrNameLst>
                                              <p:attrName>style.visibility</p:attrName>
                                            </p:attrNameLst>
                                          </p:cBhvr>
                                          <p:to>
                                            <p:strVal val="visible"/>
                                          </p:to>
                                        </p:set>
                                      </p:childTnLst>
                                    </p:cTn>
                                  </p:par>
                                </p:childTnLst>
                              </p:cTn>
                            </p:par>
                            <p:par>
                              <p:cTn id="281" fill="hold">
                                <p:stCondLst>
                                  <p:cond delay="0"/>
                                </p:stCondLst>
                                <p:childTnLst>
                                  <p:par>
                                    <p:cTn id="282" presetID="1" presetClass="entr" presetSubtype="0" fill="hold" nodeType="afterEffect">
                                      <p:stCondLst>
                                        <p:cond delay="0"/>
                                      </p:stCondLst>
                                      <p:childTnLst>
                                        <p:set>
                                          <p:cBhvr>
                                            <p:cTn id="283" dur="1" fill="hold">
                                              <p:stCondLst>
                                                <p:cond delay="0"/>
                                              </p:stCondLst>
                                            </p:cTn>
                                            <p:tgtEl>
                                              <p:spTgt spid="291"/>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290"/>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292"/>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grpId="0" nodeType="clickEffect">
                                      <p:stCondLst>
                                        <p:cond delay="0"/>
                                      </p:stCondLst>
                                      <p:childTnLst>
                                        <p:set>
                                          <p:cBhvr>
                                            <p:cTn id="295" dur="1" fill="hold">
                                              <p:stCondLst>
                                                <p:cond delay="0"/>
                                              </p:stCondLst>
                                            </p:cTn>
                                            <p:tgtEl>
                                              <p:spTgt spid="230"/>
                                            </p:tgtEl>
                                            <p:attrNameLst>
                                              <p:attrName>style.visibility</p:attrName>
                                            </p:attrNameLst>
                                          </p:cBhvr>
                                          <p:to>
                                            <p:strVal val="visible"/>
                                          </p:to>
                                        </p:set>
                                        <p:animEffect transition="in" filter="wipe(left)">
                                          <p:cBhvr>
                                            <p:cTn id="296" dur="500"/>
                                            <p:tgtEl>
                                              <p:spTgt spid="230"/>
                                            </p:tgtEl>
                                          </p:cBhvr>
                                        </p:animEffec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229"/>
                                            </p:tgtEl>
                                            <p:attrNameLst>
                                              <p:attrName>style.visibility</p:attrName>
                                            </p:attrNameLst>
                                          </p:cBhvr>
                                          <p:to>
                                            <p:strVal val="visible"/>
                                          </p:to>
                                        </p:set>
                                        <p:animEffect transition="in" filter="barn(inVertical)">
                                          <p:cBhvr>
                                            <p:cTn id="301" dur="3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p:bldP spid="124" grpId="0"/>
          <p:bldP spid="150" grpId="0"/>
          <p:bldP spid="154" grpId="0" animBg="1"/>
          <p:bldP spid="128" grpId="0"/>
          <p:bldP spid="138" grpId="0"/>
          <p:bldP spid="139" grpId="0"/>
          <p:bldP spid="140" grpId="0"/>
          <p:bldP spid="141" grpId="0"/>
          <p:bldP spid="142" grpId="0"/>
          <p:bldP spid="144" grpId="0"/>
          <p:bldP spid="146" grpId="0"/>
          <p:bldP spid="147" grpId="0"/>
          <p:bldP spid="149" grpId="0"/>
          <p:bldP spid="160" grpId="0" animBg="1"/>
          <p:bldP spid="129" grpId="0"/>
          <p:bldP spid="161" grpId="0" animBg="1"/>
          <p:bldP spid="162" grpId="0" animBg="1"/>
          <p:bldP spid="163" grpId="0"/>
          <p:bldP spid="164" grpId="0" animBg="1"/>
          <p:bldP spid="165" grpId="0"/>
          <p:bldP spid="170" grpId="0"/>
          <p:bldP spid="171" grpId="0"/>
          <p:bldP spid="172" grpId="0"/>
          <p:bldP spid="173" grpId="0"/>
          <p:bldP spid="174" grpId="0"/>
          <p:bldP spid="176" grpId="0"/>
          <p:bldP spid="178" grpId="0"/>
          <p:bldP spid="179" grpId="0"/>
          <p:bldP spid="181" grpId="0"/>
          <p:bldP spid="182" grpId="0" animBg="1"/>
          <p:bldP spid="183" grpId="0"/>
          <p:bldP spid="208" grpId="0" animBg="1"/>
          <p:bldP spid="209" grpId="0" animBg="1"/>
          <p:bldP spid="210" grpId="0"/>
          <p:bldP spid="211" grpId="0" animBg="1"/>
          <p:bldP spid="212" grpId="0"/>
          <p:bldP spid="217" grpId="0"/>
          <p:bldP spid="218" grpId="0"/>
          <p:bldP spid="219" grpId="0"/>
          <p:bldP spid="220" grpId="0"/>
          <p:bldP spid="221" grpId="0"/>
          <p:bldP spid="223" grpId="0"/>
          <p:bldP spid="225" grpId="0"/>
          <p:bldP spid="226" grpId="0"/>
          <p:bldP spid="228" grpId="0"/>
          <p:bldP spid="229" grpId="0" animBg="1"/>
          <p:bldP spid="230" grpId="0"/>
          <p:bldP spid="290" grpId="0"/>
          <p:bldP spid="292" grpId="0"/>
          <p:bldP spid="8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descr="Image result"/>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86" y="1"/>
            <a:ext cx="9150086" cy="5143499"/>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p:cNvSpPr/>
          <p:nvPr/>
        </p:nvSpPr>
        <p:spPr>
          <a:xfrm>
            <a:off x="350710" y="1324577"/>
            <a:ext cx="3073569" cy="3624734"/>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Pentagon 119"/>
          <p:cNvSpPr/>
          <p:nvPr/>
        </p:nvSpPr>
        <p:spPr>
          <a:xfrm>
            <a:off x="350711" y="1318737"/>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50" name="TextBox 149"/>
          <p:cNvSpPr txBox="1"/>
          <p:nvPr/>
        </p:nvSpPr>
        <p:spPr>
          <a:xfrm>
            <a:off x="1173278" y="1495979"/>
            <a:ext cx="729729" cy="338576"/>
          </a:xfrm>
          <a:prstGeom prst="rect">
            <a:avLst/>
          </a:prstGeom>
          <a:noFill/>
        </p:spPr>
        <p:txBody>
          <a:bodyPr wrap="none" lIns="91461" tIns="45731" rIns="91461" bIns="45731" rtlCol="0">
            <a:spAutoFit/>
          </a:bodyPr>
          <a:lstStyle/>
          <a:p>
            <a:pPr defTabSz="914608"/>
            <a:r>
              <a:rPr lang="en-US" sz="1600" b="1" dirty="0">
                <a:solidFill>
                  <a:prstClr val="black"/>
                </a:solidFill>
                <a:latin typeface="Bookman Old Style" pitchFamily="18" charset="0"/>
              </a:rPr>
              <a:t>5005</a:t>
            </a:r>
          </a:p>
        </p:txBody>
      </p:sp>
      <p:sp>
        <p:nvSpPr>
          <p:cNvPr id="154" name="Rounded Rectangle 153"/>
          <p:cNvSpPr/>
          <p:nvPr/>
        </p:nvSpPr>
        <p:spPr>
          <a:xfrm>
            <a:off x="350711" y="956637"/>
            <a:ext cx="3073569"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28" name="Rectangle 127"/>
          <p:cNvSpPr/>
          <p:nvPr/>
        </p:nvSpPr>
        <p:spPr>
          <a:xfrm>
            <a:off x="323528" y="938662"/>
            <a:ext cx="1199367" cy="338554"/>
          </a:xfrm>
          <a:prstGeom prst="rect">
            <a:avLst/>
          </a:prstGeom>
        </p:spPr>
        <p:txBody>
          <a:bodyPr wrap="none">
            <a:spAutoFit/>
          </a:bodyPr>
          <a:lstStyle/>
          <a:p>
            <a:pPr defTabSz="914608"/>
            <a:r>
              <a:rPr lang="en-US" sz="1600" b="1" dirty="0">
                <a:solidFill>
                  <a:srgbClr val="0000FF"/>
                </a:solidFill>
                <a:latin typeface="Bookman Old Style" pitchFamily="18" charset="0"/>
              </a:rPr>
              <a:t>(iv)  5005</a:t>
            </a:r>
            <a:endParaRPr lang="en-US" sz="1600" dirty="0">
              <a:solidFill>
                <a:srgbClr val="0000FF"/>
              </a:solidFill>
            </a:endParaRPr>
          </a:p>
        </p:txBody>
      </p:sp>
      <p:pic>
        <p:nvPicPr>
          <p:cNvPr id="3084" name="Picture 12" descr="Related image"/>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1852" r="11477"/>
          <a:stretch/>
        </p:blipFill>
        <p:spPr bwMode="auto">
          <a:xfrm>
            <a:off x="981634" y="1791717"/>
            <a:ext cx="1646149" cy="1919714"/>
          </a:xfrm>
          <a:prstGeom prst="rect">
            <a:avLst/>
          </a:prstGeom>
          <a:noFill/>
          <a:extLst>
            <a:ext uri="{909E8E84-426E-40DD-AFC4-6F175D3DCCD1}">
              <a14:hiddenFill xmlns:a14="http://schemas.microsoft.com/office/drawing/2010/main">
                <a:solidFill>
                  <a:srgbClr val="FFFFFF"/>
                </a:solidFill>
              </a14:hiddenFill>
            </a:ext>
          </a:extLst>
        </p:spPr>
      </p:pic>
      <p:grpSp>
        <p:nvGrpSpPr>
          <p:cNvPr id="135" name="Group 134"/>
          <p:cNvGrpSpPr/>
          <p:nvPr/>
        </p:nvGrpSpPr>
        <p:grpSpPr>
          <a:xfrm>
            <a:off x="1323278" y="2042312"/>
            <a:ext cx="1097280" cy="1371600"/>
            <a:chOff x="5888126" y="1829596"/>
            <a:chExt cx="1772518" cy="1371600"/>
          </a:xfrm>
        </p:grpSpPr>
        <p:cxnSp>
          <p:nvCxnSpPr>
            <p:cNvPr id="136" name="Straight Connector 135"/>
            <p:cNvCxnSpPr/>
            <p:nvPr/>
          </p:nvCxnSpPr>
          <p:spPr>
            <a:xfrm rot="5400000" flipH="1" flipV="1">
              <a:off x="5945015" y="2514754"/>
              <a:ext cx="1371600"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5888126" y="2102546"/>
              <a:ext cx="1772518"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38" name="Rectangle 137"/>
          <p:cNvSpPr/>
          <p:nvPr/>
        </p:nvSpPr>
        <p:spPr>
          <a:xfrm>
            <a:off x="1804526" y="1997762"/>
            <a:ext cx="704181"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5005</a:t>
            </a:r>
          </a:p>
        </p:txBody>
      </p:sp>
      <p:sp>
        <p:nvSpPr>
          <p:cNvPr id="139" name="Rectangle 138"/>
          <p:cNvSpPr/>
          <p:nvPr/>
        </p:nvSpPr>
        <p:spPr>
          <a:xfrm>
            <a:off x="1804526" y="2284088"/>
            <a:ext cx="704182"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1001</a:t>
            </a:r>
          </a:p>
        </p:txBody>
      </p:sp>
      <p:sp>
        <p:nvSpPr>
          <p:cNvPr id="140" name="Rectangle 139"/>
          <p:cNvSpPr/>
          <p:nvPr/>
        </p:nvSpPr>
        <p:spPr>
          <a:xfrm>
            <a:off x="1925549" y="2538305"/>
            <a:ext cx="560165"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143</a:t>
            </a:r>
          </a:p>
        </p:txBody>
      </p:sp>
      <p:sp>
        <p:nvSpPr>
          <p:cNvPr id="141" name="Rectangle 140"/>
          <p:cNvSpPr/>
          <p:nvPr/>
        </p:nvSpPr>
        <p:spPr>
          <a:xfrm>
            <a:off x="1367499" y="2010462"/>
            <a:ext cx="4151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5</a:t>
            </a:r>
          </a:p>
        </p:txBody>
      </p:sp>
      <p:sp>
        <p:nvSpPr>
          <p:cNvPr id="142" name="Rectangle 141"/>
          <p:cNvSpPr/>
          <p:nvPr/>
        </p:nvSpPr>
        <p:spPr>
          <a:xfrm>
            <a:off x="1367499" y="2296788"/>
            <a:ext cx="33893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a:t>
            </a:r>
          </a:p>
        </p:txBody>
      </p:sp>
      <p:cxnSp>
        <p:nvCxnSpPr>
          <p:cNvPr id="143" name="Straight Connector 142"/>
          <p:cNvCxnSpPr/>
          <p:nvPr/>
        </p:nvCxnSpPr>
        <p:spPr>
          <a:xfrm>
            <a:off x="1323285" y="2581094"/>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4" name="Rectangle 143"/>
          <p:cNvSpPr/>
          <p:nvPr/>
        </p:nvSpPr>
        <p:spPr>
          <a:xfrm>
            <a:off x="1367499" y="2551005"/>
            <a:ext cx="484096"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11</a:t>
            </a:r>
          </a:p>
        </p:txBody>
      </p:sp>
      <p:cxnSp>
        <p:nvCxnSpPr>
          <p:cNvPr id="145" name="Straight Connector 144"/>
          <p:cNvCxnSpPr/>
          <p:nvPr/>
        </p:nvCxnSpPr>
        <p:spPr>
          <a:xfrm>
            <a:off x="1323285" y="2848662"/>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6" name="Rectangle 145"/>
          <p:cNvSpPr/>
          <p:nvPr/>
        </p:nvSpPr>
        <p:spPr>
          <a:xfrm>
            <a:off x="2027918" y="2851679"/>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13</a:t>
            </a:r>
          </a:p>
        </p:txBody>
      </p:sp>
      <p:sp>
        <p:nvSpPr>
          <p:cNvPr id="147" name="Rectangle 146"/>
          <p:cNvSpPr/>
          <p:nvPr/>
        </p:nvSpPr>
        <p:spPr>
          <a:xfrm>
            <a:off x="1367499" y="2864379"/>
            <a:ext cx="484096"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13</a:t>
            </a:r>
          </a:p>
        </p:txBody>
      </p:sp>
      <p:cxnSp>
        <p:nvCxnSpPr>
          <p:cNvPr id="148" name="Straight Connector 147"/>
          <p:cNvCxnSpPr/>
          <p:nvPr/>
        </p:nvCxnSpPr>
        <p:spPr>
          <a:xfrm>
            <a:off x="1323285" y="3162036"/>
            <a:ext cx="109728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49" name="Rectangle 148"/>
          <p:cNvSpPr/>
          <p:nvPr/>
        </p:nvSpPr>
        <p:spPr>
          <a:xfrm>
            <a:off x="2140267" y="3157831"/>
            <a:ext cx="45585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60" name="Rectangle 159"/>
          <p:cNvSpPr/>
          <p:nvPr/>
        </p:nvSpPr>
        <p:spPr>
          <a:xfrm>
            <a:off x="696616" y="3705302"/>
            <a:ext cx="2700523" cy="308487"/>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9" name="TextBox 128"/>
          <p:cNvSpPr txBox="1"/>
          <p:nvPr/>
        </p:nvSpPr>
        <p:spPr>
          <a:xfrm>
            <a:off x="637292" y="3682963"/>
            <a:ext cx="2975684" cy="338576"/>
          </a:xfrm>
          <a:prstGeom prst="rect">
            <a:avLst/>
          </a:prstGeom>
          <a:noFill/>
        </p:spPr>
        <p:txBody>
          <a:bodyPr wrap="square" lIns="91461" tIns="45731" rIns="91461" bIns="45731" rtlCol="0">
            <a:spAutoFit/>
          </a:bodyPr>
          <a:lstStyle/>
          <a:p>
            <a:pPr defTabSz="914608"/>
            <a:r>
              <a:rPr lang="en-US" sz="1600" b="1" dirty="0">
                <a:solidFill>
                  <a:srgbClr val="CC0066"/>
                </a:solidFill>
                <a:latin typeface="Symbol" panose="05050102010706020507" pitchFamily="18" charset="2"/>
              </a:rPr>
              <a:t> </a:t>
            </a:r>
            <a:r>
              <a:rPr lang="en-US" sz="1600" b="1" dirty="0">
                <a:solidFill>
                  <a:srgbClr val="CC0066"/>
                </a:solidFill>
                <a:latin typeface="Bookman Old Style" pitchFamily="18" charset="0"/>
              </a:rPr>
              <a:t>5005 = 5 × 7 × 11 × 13  </a:t>
            </a:r>
          </a:p>
        </p:txBody>
      </p:sp>
      <p:sp>
        <p:nvSpPr>
          <p:cNvPr id="161" name="Rounded Rectangle 160"/>
          <p:cNvSpPr/>
          <p:nvPr/>
        </p:nvSpPr>
        <p:spPr>
          <a:xfrm>
            <a:off x="3612974" y="1322501"/>
            <a:ext cx="2831233" cy="3624734"/>
          </a:xfrm>
          <a:prstGeom prst="roundRect">
            <a:avLst>
              <a:gd name="adj" fmla="val 0"/>
            </a:avLst>
          </a:prstGeom>
          <a:solidFill>
            <a:schemeClr val="accent5">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Pentagon 161"/>
          <p:cNvSpPr/>
          <p:nvPr/>
        </p:nvSpPr>
        <p:spPr>
          <a:xfrm>
            <a:off x="3612975" y="1316661"/>
            <a:ext cx="679705" cy="338554"/>
          </a:xfrm>
          <a:prstGeom prst="homePlate">
            <a:avLst/>
          </a:prstGeom>
          <a:solidFill>
            <a:srgbClr val="6600FF"/>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b="1" dirty="0">
                <a:solidFill>
                  <a:srgbClr val="C00000"/>
                </a:solidFill>
                <a:latin typeface="Bookman Old Style" pitchFamily="18" charset="0"/>
              </a:rPr>
              <a:t>Sol.</a:t>
            </a:r>
            <a:endParaRPr lang="en-US" sz="1600" dirty="0">
              <a:solidFill>
                <a:srgbClr val="C00000"/>
              </a:solidFill>
              <a:latin typeface="Bookman Old Style" pitchFamily="18" charset="0"/>
            </a:endParaRPr>
          </a:p>
        </p:txBody>
      </p:sp>
      <p:sp>
        <p:nvSpPr>
          <p:cNvPr id="163" name="TextBox 162"/>
          <p:cNvSpPr txBox="1"/>
          <p:nvPr/>
        </p:nvSpPr>
        <p:spPr>
          <a:xfrm>
            <a:off x="4435542" y="1493903"/>
            <a:ext cx="729729" cy="338576"/>
          </a:xfrm>
          <a:prstGeom prst="rect">
            <a:avLst/>
          </a:prstGeom>
          <a:noFill/>
        </p:spPr>
        <p:txBody>
          <a:bodyPr wrap="none" lIns="91461" tIns="45731" rIns="91461" bIns="45731" rtlCol="0">
            <a:spAutoFit/>
          </a:bodyPr>
          <a:lstStyle/>
          <a:p>
            <a:pPr defTabSz="914608"/>
            <a:r>
              <a:rPr lang="en-US" sz="1600" b="1" dirty="0">
                <a:solidFill>
                  <a:prstClr val="black"/>
                </a:solidFill>
                <a:latin typeface="Bookman Old Style" pitchFamily="18" charset="0"/>
              </a:rPr>
              <a:t>7429</a:t>
            </a:r>
          </a:p>
        </p:txBody>
      </p:sp>
      <p:sp>
        <p:nvSpPr>
          <p:cNvPr id="164" name="Rounded Rectangle 163"/>
          <p:cNvSpPr/>
          <p:nvPr/>
        </p:nvSpPr>
        <p:spPr>
          <a:xfrm>
            <a:off x="3612975" y="954561"/>
            <a:ext cx="2831233" cy="302290"/>
          </a:xfrm>
          <a:prstGeom prst="roundRect">
            <a:avLst/>
          </a:prstGeom>
          <a:solidFill>
            <a:srgbClr val="FF0000">
              <a:alpha val="45098"/>
            </a:srgbClr>
          </a:solidFill>
          <a:ln w="127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Bookman Old Style" pitchFamily="18" charset="0"/>
            </a:endParaRPr>
          </a:p>
        </p:txBody>
      </p:sp>
      <p:sp>
        <p:nvSpPr>
          <p:cNvPr id="165" name="Rectangle 164"/>
          <p:cNvSpPr/>
          <p:nvPr/>
        </p:nvSpPr>
        <p:spPr>
          <a:xfrm>
            <a:off x="3585792" y="936586"/>
            <a:ext cx="1125629" cy="338554"/>
          </a:xfrm>
          <a:prstGeom prst="rect">
            <a:avLst/>
          </a:prstGeom>
        </p:spPr>
        <p:txBody>
          <a:bodyPr wrap="none">
            <a:spAutoFit/>
          </a:bodyPr>
          <a:lstStyle/>
          <a:p>
            <a:pPr defTabSz="914608"/>
            <a:r>
              <a:rPr lang="en-US" sz="1600" b="1" dirty="0">
                <a:solidFill>
                  <a:srgbClr val="0000FF"/>
                </a:solidFill>
                <a:latin typeface="Bookman Old Style" pitchFamily="18" charset="0"/>
              </a:rPr>
              <a:t>(v)  7429</a:t>
            </a:r>
            <a:endParaRPr lang="en-US" sz="1600" dirty="0">
              <a:solidFill>
                <a:srgbClr val="0000FF"/>
              </a:solidFill>
            </a:endParaRPr>
          </a:p>
        </p:txBody>
      </p:sp>
      <p:pic>
        <p:nvPicPr>
          <p:cNvPr id="166" name="Picture 12" descr="Related imag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7839" y="1789641"/>
            <a:ext cx="1991722" cy="1624272"/>
          </a:xfrm>
          <a:prstGeom prst="rect">
            <a:avLst/>
          </a:prstGeom>
          <a:noFill/>
          <a:extLst>
            <a:ext uri="{909E8E84-426E-40DD-AFC4-6F175D3DCCD1}">
              <a14:hiddenFill xmlns:a14="http://schemas.microsoft.com/office/drawing/2010/main">
                <a:solidFill>
                  <a:srgbClr val="FFFFFF"/>
                </a:solidFill>
              </a14:hiddenFill>
            </a:ext>
          </a:extLst>
        </p:spPr>
      </p:pic>
      <p:grpSp>
        <p:nvGrpSpPr>
          <p:cNvPr id="167" name="Group 166"/>
          <p:cNvGrpSpPr/>
          <p:nvPr/>
        </p:nvGrpSpPr>
        <p:grpSpPr>
          <a:xfrm>
            <a:off x="4585544" y="2040236"/>
            <a:ext cx="1051560" cy="1078992"/>
            <a:chOff x="5888126" y="1829596"/>
            <a:chExt cx="1698662" cy="1078992"/>
          </a:xfrm>
        </p:grpSpPr>
        <p:cxnSp>
          <p:nvCxnSpPr>
            <p:cNvPr id="168" name="Straight Connector 167"/>
            <p:cNvCxnSpPr/>
            <p:nvPr/>
          </p:nvCxnSpPr>
          <p:spPr>
            <a:xfrm rot="5400000" flipH="1" flipV="1">
              <a:off x="6091319" y="2368450"/>
              <a:ext cx="1078992" cy="1284"/>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5888126" y="2102546"/>
              <a:ext cx="1698662"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grpSp>
      <p:sp>
        <p:nvSpPr>
          <p:cNvPr id="170" name="Rectangle 169"/>
          <p:cNvSpPr/>
          <p:nvPr/>
        </p:nvSpPr>
        <p:spPr>
          <a:xfrm>
            <a:off x="5024408" y="1995686"/>
            <a:ext cx="682277"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7429</a:t>
            </a:r>
          </a:p>
        </p:txBody>
      </p:sp>
      <p:sp>
        <p:nvSpPr>
          <p:cNvPr id="171" name="Rectangle 170"/>
          <p:cNvSpPr/>
          <p:nvPr/>
        </p:nvSpPr>
        <p:spPr>
          <a:xfrm>
            <a:off x="5131983" y="2257628"/>
            <a:ext cx="682277"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437</a:t>
            </a:r>
          </a:p>
        </p:txBody>
      </p:sp>
      <p:sp>
        <p:nvSpPr>
          <p:cNvPr id="172" name="Rectangle 171"/>
          <p:cNvSpPr/>
          <p:nvPr/>
        </p:nvSpPr>
        <p:spPr>
          <a:xfrm>
            <a:off x="5253007" y="2536229"/>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23</a:t>
            </a:r>
          </a:p>
        </p:txBody>
      </p:sp>
      <p:sp>
        <p:nvSpPr>
          <p:cNvPr id="173" name="Rectangle 172"/>
          <p:cNvSpPr/>
          <p:nvPr/>
        </p:nvSpPr>
        <p:spPr>
          <a:xfrm>
            <a:off x="4629763" y="2008386"/>
            <a:ext cx="535508"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17</a:t>
            </a:r>
          </a:p>
        </p:txBody>
      </p:sp>
      <p:sp>
        <p:nvSpPr>
          <p:cNvPr id="174" name="Rectangle 173"/>
          <p:cNvSpPr/>
          <p:nvPr/>
        </p:nvSpPr>
        <p:spPr>
          <a:xfrm>
            <a:off x="4629762" y="2270328"/>
            <a:ext cx="481561"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19</a:t>
            </a:r>
          </a:p>
        </p:txBody>
      </p:sp>
      <p:cxnSp>
        <p:nvCxnSpPr>
          <p:cNvPr id="175" name="Straight Connector 174"/>
          <p:cNvCxnSpPr/>
          <p:nvPr/>
        </p:nvCxnSpPr>
        <p:spPr>
          <a:xfrm>
            <a:off x="4585549" y="2579018"/>
            <a:ext cx="105156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76" name="Rectangle 175"/>
          <p:cNvSpPr/>
          <p:nvPr/>
        </p:nvSpPr>
        <p:spPr>
          <a:xfrm>
            <a:off x="4629763" y="2548929"/>
            <a:ext cx="481560" cy="350865"/>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23</a:t>
            </a:r>
          </a:p>
        </p:txBody>
      </p:sp>
      <p:cxnSp>
        <p:nvCxnSpPr>
          <p:cNvPr id="177" name="Straight Connector 176"/>
          <p:cNvCxnSpPr/>
          <p:nvPr/>
        </p:nvCxnSpPr>
        <p:spPr>
          <a:xfrm>
            <a:off x="4585549" y="2846586"/>
            <a:ext cx="1051560" cy="1588"/>
          </a:xfrm>
          <a:prstGeom prst="line">
            <a:avLst/>
          </a:prstGeom>
          <a:ln w="12700">
            <a:solidFill>
              <a:srgbClr val="800080"/>
            </a:solidFill>
          </a:ln>
        </p:spPr>
        <p:style>
          <a:lnRef idx="2">
            <a:schemeClr val="dk1"/>
          </a:lnRef>
          <a:fillRef idx="0">
            <a:schemeClr val="dk1"/>
          </a:fillRef>
          <a:effectRef idx="1">
            <a:schemeClr val="dk1"/>
          </a:effectRef>
          <a:fontRef idx="minor">
            <a:schemeClr val="tx1"/>
          </a:fontRef>
        </p:style>
      </p:cxnSp>
      <p:sp>
        <p:nvSpPr>
          <p:cNvPr id="178" name="Rectangle 177"/>
          <p:cNvSpPr/>
          <p:nvPr/>
        </p:nvSpPr>
        <p:spPr>
          <a:xfrm>
            <a:off x="5371953" y="2826724"/>
            <a:ext cx="455850" cy="328680"/>
          </a:xfrm>
          <a:prstGeom prst="rect">
            <a:avLst/>
          </a:prstGeom>
          <a:ln>
            <a:noFill/>
          </a:ln>
        </p:spPr>
        <p:txBody>
          <a:bodyPr wrap="square">
            <a:spAutoFit/>
          </a:bodyPr>
          <a:lstStyle/>
          <a:p>
            <a:pPr defTabSz="914608">
              <a:lnSpc>
                <a:spcPct val="120000"/>
              </a:lnSpc>
            </a:pPr>
            <a:r>
              <a:rPr lang="en-US" sz="1400" b="1" dirty="0">
                <a:solidFill>
                  <a:srgbClr val="0033CC"/>
                </a:solidFill>
                <a:latin typeface="Bookman Old Style" pitchFamily="18" charset="0"/>
                <a:ea typeface="Cambria Math" panose="02040503050406030204" pitchFamily="18" charset="0"/>
              </a:rPr>
              <a:t>1</a:t>
            </a:r>
          </a:p>
        </p:txBody>
      </p:sp>
      <p:sp>
        <p:nvSpPr>
          <p:cNvPr id="182" name="Rectangle 181"/>
          <p:cNvSpPr/>
          <p:nvPr/>
        </p:nvSpPr>
        <p:spPr>
          <a:xfrm>
            <a:off x="3955302" y="3706265"/>
            <a:ext cx="2416898" cy="302409"/>
          </a:xfrm>
          <a:prstGeom prst="rect">
            <a:avLst/>
          </a:prstGeom>
          <a:solidFill>
            <a:srgbClr val="FFFFCC">
              <a:alpha val="54118"/>
            </a:srgbClr>
          </a:solidFill>
          <a:ln w="38100">
            <a:solidFill>
              <a:srgbClr val="80008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3" name="TextBox 182"/>
          <p:cNvSpPr txBox="1"/>
          <p:nvPr/>
        </p:nvSpPr>
        <p:spPr>
          <a:xfrm>
            <a:off x="3899555" y="3680887"/>
            <a:ext cx="2760677" cy="338576"/>
          </a:xfrm>
          <a:prstGeom prst="rect">
            <a:avLst/>
          </a:prstGeom>
          <a:noFill/>
        </p:spPr>
        <p:txBody>
          <a:bodyPr wrap="square" lIns="91461" tIns="45731" rIns="91461" bIns="45731" rtlCol="0">
            <a:spAutoFit/>
          </a:bodyPr>
          <a:lstStyle/>
          <a:p>
            <a:pPr defTabSz="914608"/>
            <a:r>
              <a:rPr lang="en-US" sz="1600" b="1" dirty="0">
                <a:solidFill>
                  <a:srgbClr val="CC0066"/>
                </a:solidFill>
                <a:latin typeface="Symbol" panose="05050102010706020507" pitchFamily="18" charset="2"/>
              </a:rPr>
              <a:t> </a:t>
            </a:r>
            <a:r>
              <a:rPr lang="en-US" sz="1600" b="1" dirty="0">
                <a:solidFill>
                  <a:srgbClr val="CC0066"/>
                </a:solidFill>
                <a:latin typeface="Bookman Old Style" pitchFamily="18" charset="0"/>
              </a:rPr>
              <a:t>7429 = 17 × 19 × 23</a:t>
            </a:r>
          </a:p>
        </p:txBody>
      </p:sp>
      <p:sp>
        <p:nvSpPr>
          <p:cNvPr id="50" name="Rounded Rectangle 49"/>
          <p:cNvSpPr/>
          <p:nvPr/>
        </p:nvSpPr>
        <p:spPr>
          <a:xfrm>
            <a:off x="465207" y="512116"/>
            <a:ext cx="8311584" cy="302290"/>
          </a:xfrm>
          <a:prstGeom prst="roundRect">
            <a:avLst/>
          </a:prstGeom>
          <a:blipFill>
            <a:blip r:embed="rId6"/>
            <a:tile tx="0" ty="0" sx="100000" sy="100000" flip="none" algn="tl"/>
          </a:bli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7-Point Star 50"/>
          <p:cNvSpPr/>
          <p:nvPr/>
        </p:nvSpPr>
        <p:spPr>
          <a:xfrm rot="18789016">
            <a:off x="185163" y="398582"/>
            <a:ext cx="539704" cy="539174"/>
          </a:xfrm>
          <a:prstGeom prst="star7">
            <a:avLst/>
          </a:prstGeom>
          <a:solidFill>
            <a:srgbClr val="002060"/>
          </a:solidFill>
          <a:ln>
            <a:noFill/>
          </a:ln>
          <a:effectLst>
            <a:outerShdw blurRad="76200" dir="13500000" sy="23000" kx="1200000" algn="br" rotWithShape="0">
              <a:prstClr val="black">
                <a:alpha val="20000"/>
              </a:prstClr>
            </a:outerShdw>
          </a:effectLst>
          <a:scene3d>
            <a:camera prst="orthographicFront"/>
            <a:lightRig rig="threePt" dir="t"/>
          </a:scene3d>
          <a:sp3d extrusionH="44450" contourW="6350">
            <a:bevelT w="82550" h="25400" prst="softRound"/>
            <a:bevelB w="241300" h="952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55576" y="509590"/>
            <a:ext cx="5337409" cy="307799"/>
          </a:xfrm>
          <a:prstGeom prst="rect">
            <a:avLst/>
          </a:prstGeom>
          <a:noFill/>
        </p:spPr>
        <p:txBody>
          <a:bodyPr wrap="square" lIns="91461" tIns="45731" rIns="91461" bIns="45731" rtlCol="0">
            <a:spAutoFit/>
          </a:bodyPr>
          <a:lstStyle/>
          <a:p>
            <a:pPr defTabSz="914608"/>
            <a:r>
              <a:rPr lang="en-US" sz="1400" b="1" dirty="0">
                <a:solidFill>
                  <a:srgbClr val="C00000"/>
                </a:solidFill>
                <a:latin typeface="Bookman Old Style" pitchFamily="18" charset="0"/>
              </a:rPr>
              <a:t>Express each number as a product of its prime factors:</a:t>
            </a:r>
          </a:p>
        </p:txBody>
      </p:sp>
      <p:sp>
        <p:nvSpPr>
          <p:cNvPr id="53" name="TextBox 52"/>
          <p:cNvSpPr txBox="1"/>
          <p:nvPr/>
        </p:nvSpPr>
        <p:spPr>
          <a:xfrm>
            <a:off x="168101" y="471295"/>
            <a:ext cx="577445" cy="369354"/>
          </a:xfrm>
          <a:prstGeom prst="rect">
            <a:avLst/>
          </a:prstGeom>
          <a:noFill/>
        </p:spPr>
        <p:txBody>
          <a:bodyPr wrap="none" lIns="91461" tIns="45731" rIns="91461" bIns="45731" rtlCol="0">
            <a:spAutoFit/>
          </a:bodyPr>
          <a:lstStyle/>
          <a:p>
            <a:pPr defTabSz="914608"/>
            <a:r>
              <a:rPr lang="en-US" b="1" dirty="0">
                <a:solidFill>
                  <a:srgbClr val="FFFF00"/>
                </a:solidFill>
                <a:latin typeface="Arial Rounded MT Bold" pitchFamily="34" charset="0"/>
              </a:rPr>
              <a:t>Q.1</a:t>
            </a:r>
            <a:endParaRPr lang="en-US" b="1" baseline="30000" dirty="0">
              <a:solidFill>
                <a:srgbClr val="FFFF00"/>
              </a:solidFill>
              <a:latin typeface="Arial Rounded MT Bold" pitchFamily="34" charset="0"/>
            </a:endParaRPr>
          </a:p>
        </p:txBody>
      </p:sp>
      <p:sp>
        <p:nvSpPr>
          <p:cNvPr id="54" name="TextBox 217"/>
          <p:cNvSpPr txBox="1"/>
          <p:nvPr/>
        </p:nvSpPr>
        <p:spPr>
          <a:xfrm>
            <a:off x="109221" y="66497"/>
            <a:ext cx="1503106" cy="338554"/>
          </a:xfrm>
          <a:prstGeom prst="rect">
            <a:avLst/>
          </a:prstGeom>
          <a:solidFill>
            <a:srgbClr val="0066FF">
              <a:alpha val="80000"/>
            </a:srgbClr>
          </a:solidFill>
          <a:ln w="9525" cap="flat" cmpd="sng" algn="ctr">
            <a:noFill/>
            <a:prstDash val="solid"/>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600" b="1" kern="0" dirty="0">
                <a:solidFill>
                  <a:sysClr val="window" lastClr="FFFFFF"/>
                </a:solidFill>
                <a:effectLst>
                  <a:outerShdw blurRad="38100" dist="38100" dir="2700000" algn="tl">
                    <a:srgbClr val="000000">
                      <a:alpha val="43137"/>
                    </a:srgbClr>
                  </a:outerShdw>
                </a:effectLst>
                <a:latin typeface="Bookman Old Style" pitchFamily="18" charset="0"/>
              </a:rPr>
              <a:t>Exercise 1.2</a:t>
            </a:r>
          </a:p>
        </p:txBody>
      </p:sp>
    </p:spTree>
    <p:extLst>
      <p:ext uri="{BB962C8B-B14F-4D97-AF65-F5344CB8AC3E}">
        <p14:creationId xmlns:p14="http://schemas.microsoft.com/office/powerpoint/2010/main" val="41664830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14:presetBounceEnd="52000">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14:bounceEnd="52000">
                                          <p:cBhvr additive="base">
                                            <p:cTn id="15" dur="500" fill="hold"/>
                                            <p:tgtEl>
                                              <p:spTgt spid="120"/>
                                            </p:tgtEl>
                                            <p:attrNameLst>
                                              <p:attrName>ppt_x</p:attrName>
                                            </p:attrNameLst>
                                          </p:cBhvr>
                                          <p:tavLst>
                                            <p:tav tm="0">
                                              <p:val>
                                                <p:strVal val="0-#ppt_w/2"/>
                                              </p:val>
                                            </p:tav>
                                            <p:tav tm="100000">
                                              <p:val>
                                                <p:strVal val="#ppt_x"/>
                                              </p:val>
                                            </p:tav>
                                          </p:tavLst>
                                        </p:anim>
                                        <p:anim calcmode="lin" valueType="num" p14:bounceEnd="52000">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54000">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14:bounceEnd="54000">
                                          <p:cBhvr additive="base">
                                            <p:cTn id="19" dur="500" fill="hold"/>
                                            <p:tgtEl>
                                              <p:spTgt spid="119"/>
                                            </p:tgtEl>
                                            <p:attrNameLst>
                                              <p:attrName>ppt_x</p:attrName>
                                            </p:attrNameLst>
                                          </p:cBhvr>
                                          <p:tavLst>
                                            <p:tav tm="0">
                                              <p:val>
                                                <p:strVal val="#ppt_x"/>
                                              </p:val>
                                            </p:tav>
                                            <p:tav tm="100000">
                                              <p:val>
                                                <p:strVal val="#ppt_x"/>
                                              </p:val>
                                            </p:tav>
                                          </p:tavLst>
                                        </p:anim>
                                        <p:anim calcmode="lin" valueType="num" p14:bounceEnd="54000">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500"/>
                                            <p:tgtEl>
                                              <p:spTgt spid="150"/>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3084"/>
                                            </p:tgtEl>
                                            <p:attrNameLst>
                                              <p:attrName>style.visibility</p:attrName>
                                            </p:attrNameLst>
                                          </p:cBhvr>
                                          <p:to>
                                            <p:strVal val="visible"/>
                                          </p:to>
                                        </p:set>
                                        <p:animEffect transition="in" filter="fade">
                                          <p:cBhvr>
                                            <p:cTn id="30" dur="500"/>
                                            <p:tgtEl>
                                              <p:spTgt spid="3084"/>
                                            </p:tgtEl>
                                          </p:cBhvr>
                                        </p:animEffect>
                                        <p:anim calcmode="lin" valueType="num">
                                          <p:cBhvr>
                                            <p:cTn id="31" dur="500" fill="hold"/>
                                            <p:tgtEl>
                                              <p:spTgt spid="3084"/>
                                            </p:tgtEl>
                                            <p:attrNameLst>
                                              <p:attrName>ppt_x</p:attrName>
                                            </p:attrNameLst>
                                          </p:cBhvr>
                                          <p:tavLst>
                                            <p:tav tm="0">
                                              <p:val>
                                                <p:strVal val="#ppt_x"/>
                                              </p:val>
                                            </p:tav>
                                            <p:tav tm="100000">
                                              <p:val>
                                                <p:strVal val="#ppt_x"/>
                                              </p:val>
                                            </p:tav>
                                          </p:tavLst>
                                        </p:anim>
                                        <p:anim calcmode="lin" valueType="num">
                                          <p:cBhvr>
                                            <p:cTn id="32" dur="500" fill="hold"/>
                                            <p:tgtEl>
                                              <p:spTgt spid="3084"/>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135"/>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0"/>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4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160"/>
                                            </p:tgtEl>
                                            <p:attrNameLst>
                                              <p:attrName>style.visibility</p:attrName>
                                            </p:attrNameLst>
                                          </p:cBhvr>
                                          <p:to>
                                            <p:strVal val="visible"/>
                                          </p:to>
                                        </p:set>
                                        <p:animEffect transition="in" filter="barn(inVertical)">
                                          <p:cBhvr>
                                            <p:cTn id="89" dur="300"/>
                                            <p:tgtEl>
                                              <p:spTgt spid="1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65"/>
                                            </p:tgtEl>
                                            <p:attrNameLst>
                                              <p:attrName>style.visibility</p:attrName>
                                            </p:attrNameLst>
                                          </p:cBhvr>
                                          <p:to>
                                            <p:strVal val="visible"/>
                                          </p:to>
                                        </p:set>
                                        <p:animEffect transition="in" filter="wipe(left)">
                                          <p:cBhvr>
                                            <p:cTn id="94" dur="500"/>
                                            <p:tgtEl>
                                              <p:spTgt spid="16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wipe(left)">
                                          <p:cBhvr>
                                            <p:cTn id="97" dur="500"/>
                                            <p:tgtEl>
                                              <p:spTgt spid="164"/>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14:presetBounceEnd="52000">
                                      <p:stCondLst>
                                        <p:cond delay="0"/>
                                      </p:stCondLst>
                                      <p:childTnLst>
                                        <p:set>
                                          <p:cBhvr>
                                            <p:cTn id="101" dur="1" fill="hold">
                                              <p:stCondLst>
                                                <p:cond delay="0"/>
                                              </p:stCondLst>
                                            </p:cTn>
                                            <p:tgtEl>
                                              <p:spTgt spid="162"/>
                                            </p:tgtEl>
                                            <p:attrNameLst>
                                              <p:attrName>style.visibility</p:attrName>
                                            </p:attrNameLst>
                                          </p:cBhvr>
                                          <p:to>
                                            <p:strVal val="visible"/>
                                          </p:to>
                                        </p:set>
                                        <p:anim calcmode="lin" valueType="num" p14:bounceEnd="52000">
                                          <p:cBhvr additive="base">
                                            <p:cTn id="102" dur="500" fill="hold"/>
                                            <p:tgtEl>
                                              <p:spTgt spid="162"/>
                                            </p:tgtEl>
                                            <p:attrNameLst>
                                              <p:attrName>ppt_x</p:attrName>
                                            </p:attrNameLst>
                                          </p:cBhvr>
                                          <p:tavLst>
                                            <p:tav tm="0">
                                              <p:val>
                                                <p:strVal val="1+#ppt_w/2"/>
                                              </p:val>
                                            </p:tav>
                                            <p:tav tm="100000">
                                              <p:val>
                                                <p:strVal val="#ppt_x"/>
                                              </p:val>
                                            </p:tav>
                                          </p:tavLst>
                                        </p:anim>
                                        <p:anim calcmode="lin" valueType="num" p14:bounceEnd="52000">
                                          <p:cBhvr additive="base">
                                            <p:cTn id="103" dur="500" fill="hold"/>
                                            <p:tgtEl>
                                              <p:spTgt spid="162"/>
                                            </p:tgtEl>
                                            <p:attrNameLst>
                                              <p:attrName>ppt_y</p:attrName>
                                            </p:attrNameLst>
                                          </p:cBhvr>
                                          <p:tavLst>
                                            <p:tav tm="0">
                                              <p:val>
                                                <p:strVal val="#ppt_y"/>
                                              </p:val>
                                            </p:tav>
                                            <p:tav tm="100000">
                                              <p:val>
                                                <p:strVal val="#ppt_y"/>
                                              </p:val>
                                            </p:tav>
                                          </p:tavLst>
                                        </p:anim>
                                      </p:childTnLst>
                                    </p:cTn>
                                  </p:par>
                                  <p:par>
                                    <p:cTn id="104" presetID="2" presetClass="entr" presetSubtype="4" fill="hold" grpId="0" nodeType="withEffect" p14:presetBounceEnd="54000">
                                      <p:stCondLst>
                                        <p:cond delay="0"/>
                                      </p:stCondLst>
                                      <p:childTnLst>
                                        <p:set>
                                          <p:cBhvr>
                                            <p:cTn id="105" dur="1" fill="hold">
                                              <p:stCondLst>
                                                <p:cond delay="0"/>
                                              </p:stCondLst>
                                            </p:cTn>
                                            <p:tgtEl>
                                              <p:spTgt spid="161"/>
                                            </p:tgtEl>
                                            <p:attrNameLst>
                                              <p:attrName>style.visibility</p:attrName>
                                            </p:attrNameLst>
                                          </p:cBhvr>
                                          <p:to>
                                            <p:strVal val="visible"/>
                                          </p:to>
                                        </p:set>
                                        <p:anim calcmode="lin" valueType="num" p14:bounceEnd="54000">
                                          <p:cBhvr additive="base">
                                            <p:cTn id="106" dur="500" fill="hold"/>
                                            <p:tgtEl>
                                              <p:spTgt spid="161"/>
                                            </p:tgtEl>
                                            <p:attrNameLst>
                                              <p:attrName>ppt_x</p:attrName>
                                            </p:attrNameLst>
                                          </p:cBhvr>
                                          <p:tavLst>
                                            <p:tav tm="0">
                                              <p:val>
                                                <p:strVal val="#ppt_x"/>
                                              </p:val>
                                            </p:tav>
                                            <p:tav tm="100000">
                                              <p:val>
                                                <p:strVal val="#ppt_x"/>
                                              </p:val>
                                            </p:tav>
                                          </p:tavLst>
                                        </p:anim>
                                        <p:anim calcmode="lin" valueType="num" p14:bounceEnd="54000">
                                          <p:cBhvr additive="base">
                                            <p:cTn id="107"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left)">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ntr" presetSubtype="0" fill="hold" nodeType="clickEffect">
                                      <p:stCondLst>
                                        <p:cond delay="0"/>
                                      </p:stCondLst>
                                      <p:childTnLst>
                                        <p:set>
                                          <p:cBhvr>
                                            <p:cTn id="116" dur="1" fill="hold">
                                              <p:stCondLst>
                                                <p:cond delay="0"/>
                                              </p:stCondLst>
                                            </p:cTn>
                                            <p:tgtEl>
                                              <p:spTgt spid="166"/>
                                            </p:tgtEl>
                                            <p:attrNameLst>
                                              <p:attrName>style.visibility</p:attrName>
                                            </p:attrNameLst>
                                          </p:cBhvr>
                                          <p:to>
                                            <p:strVal val="visible"/>
                                          </p:to>
                                        </p:set>
                                        <p:animEffect transition="in" filter="fade">
                                          <p:cBhvr>
                                            <p:cTn id="117" dur="500"/>
                                            <p:tgtEl>
                                              <p:spTgt spid="166"/>
                                            </p:tgtEl>
                                          </p:cBhvr>
                                        </p:animEffect>
                                        <p:anim calcmode="lin" valueType="num">
                                          <p:cBhvr>
                                            <p:cTn id="118" dur="500" fill="hold"/>
                                            <p:tgtEl>
                                              <p:spTgt spid="166"/>
                                            </p:tgtEl>
                                            <p:attrNameLst>
                                              <p:attrName>ppt_x</p:attrName>
                                            </p:attrNameLst>
                                          </p:cBhvr>
                                          <p:tavLst>
                                            <p:tav tm="0">
                                              <p:val>
                                                <p:strVal val="#ppt_x"/>
                                              </p:val>
                                            </p:tav>
                                            <p:tav tm="100000">
                                              <p:val>
                                                <p:strVal val="#ppt_x"/>
                                              </p:val>
                                            </p:tav>
                                          </p:tavLst>
                                        </p:anim>
                                        <p:anim calcmode="lin" valueType="num">
                                          <p:cBhvr>
                                            <p:cTn id="119" dur="500" fill="hold"/>
                                            <p:tgtEl>
                                              <p:spTgt spid="166"/>
                                            </p:tgtEl>
                                            <p:attrNameLst>
                                              <p:attrName>ppt_y</p:attrName>
                                            </p:attrNameLst>
                                          </p:cBhvr>
                                          <p:tavLst>
                                            <p:tav tm="0">
                                              <p:val>
                                                <p:strVal val="#ppt_y-.1"/>
                                              </p:val>
                                            </p:tav>
                                            <p:tav tm="100000">
                                              <p:val>
                                                <p:strVal val="#ppt_y"/>
                                              </p:val>
                                            </p:tav>
                                          </p:tavLst>
                                        </p:anim>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0"/>
                                              </p:stCondLst>
                                            </p:cTn>
                                            <p:tgtEl>
                                              <p:spTgt spid="167"/>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17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71"/>
                                            </p:tgtEl>
                                            <p:attrNameLst>
                                              <p:attrName>style.visibility</p:attrName>
                                            </p:attrNameLst>
                                          </p:cBhvr>
                                          <p:to>
                                            <p:strVal val="visible"/>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7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72"/>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nodeType="afterEffect">
                                      <p:stCondLst>
                                        <p:cond delay="0"/>
                                      </p:stCondLst>
                                      <p:childTnLst>
                                        <p:set>
                                          <p:cBhvr>
                                            <p:cTn id="147" dur="1" fill="hold">
                                              <p:stCondLst>
                                                <p:cond delay="0"/>
                                              </p:stCondLst>
                                            </p:cTn>
                                            <p:tgtEl>
                                              <p:spTgt spid="177"/>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76"/>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17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83"/>
                                            </p:tgtEl>
                                            <p:attrNameLst>
                                              <p:attrName>style.visibility</p:attrName>
                                            </p:attrNameLst>
                                          </p:cBhvr>
                                          <p:to>
                                            <p:strVal val="visible"/>
                                          </p:to>
                                        </p:set>
                                        <p:animEffect transition="in" filter="wipe(left)">
                                          <p:cBhvr>
                                            <p:cTn id="160" dur="500"/>
                                            <p:tgtEl>
                                              <p:spTgt spid="183"/>
                                            </p:tgtEl>
                                          </p:cBhvr>
                                        </p:animEffect>
                                      </p:childTnLst>
                                    </p:cTn>
                                  </p:par>
                                </p:childTnLst>
                              </p:cTn>
                            </p:par>
                          </p:childTnLst>
                        </p:cTn>
                      </p:par>
                      <p:par>
                        <p:cTn id="161" fill="hold">
                          <p:stCondLst>
                            <p:cond delay="indefinite"/>
                          </p:stCondLst>
                          <p:childTnLst>
                            <p:par>
                              <p:cTn id="162" fill="hold">
                                <p:stCondLst>
                                  <p:cond delay="0"/>
                                </p:stCondLst>
                                <p:childTnLst>
                                  <p:par>
                                    <p:cTn id="163" presetID="16" presetClass="entr" presetSubtype="21" fill="hold" grpId="0" nodeType="clickEffect">
                                      <p:stCondLst>
                                        <p:cond delay="0"/>
                                      </p:stCondLst>
                                      <p:childTnLst>
                                        <p:set>
                                          <p:cBhvr>
                                            <p:cTn id="164" dur="1" fill="hold">
                                              <p:stCondLst>
                                                <p:cond delay="0"/>
                                              </p:stCondLst>
                                            </p:cTn>
                                            <p:tgtEl>
                                              <p:spTgt spid="182"/>
                                            </p:tgtEl>
                                            <p:attrNameLst>
                                              <p:attrName>style.visibility</p:attrName>
                                            </p:attrNameLst>
                                          </p:cBhvr>
                                          <p:to>
                                            <p:strVal val="visible"/>
                                          </p:to>
                                        </p:set>
                                        <p:animEffect transition="in" filter="barn(inVertical)">
                                          <p:cBhvr>
                                            <p:cTn id="165" dur="3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0" grpId="0"/>
          <p:bldP spid="154" grpId="0" animBg="1"/>
          <p:bldP spid="128" grpId="0"/>
          <p:bldP spid="138" grpId="0"/>
          <p:bldP spid="139" grpId="0"/>
          <p:bldP spid="140" grpId="0"/>
          <p:bldP spid="141" grpId="0"/>
          <p:bldP spid="142" grpId="0"/>
          <p:bldP spid="144" grpId="0"/>
          <p:bldP spid="146" grpId="0"/>
          <p:bldP spid="147" grpId="0"/>
          <p:bldP spid="149" grpId="0"/>
          <p:bldP spid="160" grpId="0" animBg="1"/>
          <p:bldP spid="129" grpId="0"/>
          <p:bldP spid="161" grpId="0" animBg="1"/>
          <p:bldP spid="162" grpId="0" animBg="1"/>
          <p:bldP spid="163" grpId="0"/>
          <p:bldP spid="164" grpId="0" animBg="1"/>
          <p:bldP spid="165" grpId="0"/>
          <p:bldP spid="170" grpId="0"/>
          <p:bldP spid="171" grpId="0"/>
          <p:bldP spid="172" grpId="0"/>
          <p:bldP spid="173" grpId="0"/>
          <p:bldP spid="174" grpId="0"/>
          <p:bldP spid="176" grpId="0"/>
          <p:bldP spid="178" grpId="0"/>
          <p:bldP spid="182" grpId="0" animBg="1"/>
          <p:bldP spid="18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500"/>
                                            <p:tgtEl>
                                              <p:spTgt spid="1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left)">
                                          <p:cBhvr>
                                            <p:cTn id="10" dur="500"/>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0-#ppt_w/2"/>
                                              </p:val>
                                            </p:tav>
                                            <p:tav tm="100000">
                                              <p:val>
                                                <p:strVal val="#ppt_x"/>
                                              </p:val>
                                            </p:tav>
                                          </p:tavLst>
                                        </p:anim>
                                        <p:anim calcmode="lin" valueType="num">
                                          <p:cBhvr additive="base">
                                            <p:cTn id="16" dur="50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ppt_x"/>
                                              </p:val>
                                            </p:tav>
                                            <p:tav tm="100000">
                                              <p:val>
                                                <p:strVal val="#ppt_x"/>
                                              </p:val>
                                            </p:tav>
                                          </p:tavLst>
                                        </p:anim>
                                        <p:anim calcmode="lin" valueType="num">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500"/>
                                            <p:tgtEl>
                                              <p:spTgt spid="150"/>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3084"/>
                                            </p:tgtEl>
                                            <p:attrNameLst>
                                              <p:attrName>style.visibility</p:attrName>
                                            </p:attrNameLst>
                                          </p:cBhvr>
                                          <p:to>
                                            <p:strVal val="visible"/>
                                          </p:to>
                                        </p:set>
                                        <p:animEffect transition="in" filter="fade">
                                          <p:cBhvr>
                                            <p:cTn id="30" dur="500"/>
                                            <p:tgtEl>
                                              <p:spTgt spid="3084"/>
                                            </p:tgtEl>
                                          </p:cBhvr>
                                        </p:animEffect>
                                        <p:anim calcmode="lin" valueType="num">
                                          <p:cBhvr>
                                            <p:cTn id="31" dur="500" fill="hold"/>
                                            <p:tgtEl>
                                              <p:spTgt spid="3084"/>
                                            </p:tgtEl>
                                            <p:attrNameLst>
                                              <p:attrName>ppt_x</p:attrName>
                                            </p:attrNameLst>
                                          </p:cBhvr>
                                          <p:tavLst>
                                            <p:tav tm="0">
                                              <p:val>
                                                <p:strVal val="#ppt_x"/>
                                              </p:val>
                                            </p:tav>
                                            <p:tav tm="100000">
                                              <p:val>
                                                <p:strVal val="#ppt_x"/>
                                              </p:val>
                                            </p:tav>
                                          </p:tavLst>
                                        </p:anim>
                                        <p:anim calcmode="lin" valueType="num">
                                          <p:cBhvr>
                                            <p:cTn id="32" dur="500" fill="hold"/>
                                            <p:tgtEl>
                                              <p:spTgt spid="3084"/>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135"/>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0"/>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4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160"/>
                                            </p:tgtEl>
                                            <p:attrNameLst>
                                              <p:attrName>style.visibility</p:attrName>
                                            </p:attrNameLst>
                                          </p:cBhvr>
                                          <p:to>
                                            <p:strVal val="visible"/>
                                          </p:to>
                                        </p:set>
                                        <p:animEffect transition="in" filter="barn(inVertical)">
                                          <p:cBhvr>
                                            <p:cTn id="89" dur="300"/>
                                            <p:tgtEl>
                                              <p:spTgt spid="1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65"/>
                                            </p:tgtEl>
                                            <p:attrNameLst>
                                              <p:attrName>style.visibility</p:attrName>
                                            </p:attrNameLst>
                                          </p:cBhvr>
                                          <p:to>
                                            <p:strVal val="visible"/>
                                          </p:to>
                                        </p:set>
                                        <p:animEffect transition="in" filter="wipe(left)">
                                          <p:cBhvr>
                                            <p:cTn id="94" dur="500"/>
                                            <p:tgtEl>
                                              <p:spTgt spid="16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animEffect transition="in" filter="wipe(left)">
                                          <p:cBhvr>
                                            <p:cTn id="97" dur="500"/>
                                            <p:tgtEl>
                                              <p:spTgt spid="164"/>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162"/>
                                            </p:tgtEl>
                                            <p:attrNameLst>
                                              <p:attrName>style.visibility</p:attrName>
                                            </p:attrNameLst>
                                          </p:cBhvr>
                                          <p:to>
                                            <p:strVal val="visible"/>
                                          </p:to>
                                        </p:set>
                                        <p:anim calcmode="lin" valueType="num">
                                          <p:cBhvr additive="base">
                                            <p:cTn id="102" dur="500" fill="hold"/>
                                            <p:tgtEl>
                                              <p:spTgt spid="162"/>
                                            </p:tgtEl>
                                            <p:attrNameLst>
                                              <p:attrName>ppt_x</p:attrName>
                                            </p:attrNameLst>
                                          </p:cBhvr>
                                          <p:tavLst>
                                            <p:tav tm="0">
                                              <p:val>
                                                <p:strVal val="1+#ppt_w/2"/>
                                              </p:val>
                                            </p:tav>
                                            <p:tav tm="100000">
                                              <p:val>
                                                <p:strVal val="#ppt_x"/>
                                              </p:val>
                                            </p:tav>
                                          </p:tavLst>
                                        </p:anim>
                                        <p:anim calcmode="lin" valueType="num">
                                          <p:cBhvr additive="base">
                                            <p:cTn id="103" dur="500" fill="hold"/>
                                            <p:tgtEl>
                                              <p:spTgt spid="162"/>
                                            </p:tgtEl>
                                            <p:attrNameLst>
                                              <p:attrName>ppt_y</p:attrName>
                                            </p:attrNameLst>
                                          </p:cBhvr>
                                          <p:tavLst>
                                            <p:tav tm="0">
                                              <p:val>
                                                <p:strVal val="#ppt_y"/>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61"/>
                                            </p:tgtEl>
                                            <p:attrNameLst>
                                              <p:attrName>style.visibility</p:attrName>
                                            </p:attrNameLst>
                                          </p:cBhvr>
                                          <p:to>
                                            <p:strVal val="visible"/>
                                          </p:to>
                                        </p:set>
                                        <p:anim calcmode="lin" valueType="num">
                                          <p:cBhvr additive="base">
                                            <p:cTn id="106" dur="500" fill="hold"/>
                                            <p:tgtEl>
                                              <p:spTgt spid="161"/>
                                            </p:tgtEl>
                                            <p:attrNameLst>
                                              <p:attrName>ppt_x</p:attrName>
                                            </p:attrNameLst>
                                          </p:cBhvr>
                                          <p:tavLst>
                                            <p:tav tm="0">
                                              <p:val>
                                                <p:strVal val="#ppt_x"/>
                                              </p:val>
                                            </p:tav>
                                            <p:tav tm="100000">
                                              <p:val>
                                                <p:strVal val="#ppt_x"/>
                                              </p:val>
                                            </p:tav>
                                          </p:tavLst>
                                        </p:anim>
                                        <p:anim calcmode="lin" valueType="num">
                                          <p:cBhvr additive="base">
                                            <p:cTn id="107"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left)">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ntr" presetSubtype="0" fill="hold" nodeType="clickEffect">
                                      <p:stCondLst>
                                        <p:cond delay="0"/>
                                      </p:stCondLst>
                                      <p:childTnLst>
                                        <p:set>
                                          <p:cBhvr>
                                            <p:cTn id="116" dur="1" fill="hold">
                                              <p:stCondLst>
                                                <p:cond delay="0"/>
                                              </p:stCondLst>
                                            </p:cTn>
                                            <p:tgtEl>
                                              <p:spTgt spid="166"/>
                                            </p:tgtEl>
                                            <p:attrNameLst>
                                              <p:attrName>style.visibility</p:attrName>
                                            </p:attrNameLst>
                                          </p:cBhvr>
                                          <p:to>
                                            <p:strVal val="visible"/>
                                          </p:to>
                                        </p:set>
                                        <p:animEffect transition="in" filter="fade">
                                          <p:cBhvr>
                                            <p:cTn id="117" dur="500"/>
                                            <p:tgtEl>
                                              <p:spTgt spid="166"/>
                                            </p:tgtEl>
                                          </p:cBhvr>
                                        </p:animEffect>
                                        <p:anim calcmode="lin" valueType="num">
                                          <p:cBhvr>
                                            <p:cTn id="118" dur="500" fill="hold"/>
                                            <p:tgtEl>
                                              <p:spTgt spid="166"/>
                                            </p:tgtEl>
                                            <p:attrNameLst>
                                              <p:attrName>ppt_x</p:attrName>
                                            </p:attrNameLst>
                                          </p:cBhvr>
                                          <p:tavLst>
                                            <p:tav tm="0">
                                              <p:val>
                                                <p:strVal val="#ppt_x"/>
                                              </p:val>
                                            </p:tav>
                                            <p:tav tm="100000">
                                              <p:val>
                                                <p:strVal val="#ppt_x"/>
                                              </p:val>
                                            </p:tav>
                                          </p:tavLst>
                                        </p:anim>
                                        <p:anim calcmode="lin" valueType="num">
                                          <p:cBhvr>
                                            <p:cTn id="119" dur="500" fill="hold"/>
                                            <p:tgtEl>
                                              <p:spTgt spid="166"/>
                                            </p:tgtEl>
                                            <p:attrNameLst>
                                              <p:attrName>ppt_y</p:attrName>
                                            </p:attrNameLst>
                                          </p:cBhvr>
                                          <p:tavLst>
                                            <p:tav tm="0">
                                              <p:val>
                                                <p:strVal val="#ppt_y-.1"/>
                                              </p:val>
                                            </p:tav>
                                            <p:tav tm="100000">
                                              <p:val>
                                                <p:strVal val="#ppt_y"/>
                                              </p:val>
                                            </p:tav>
                                          </p:tavLst>
                                        </p:anim>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0"/>
                                              </p:stCondLst>
                                            </p:cTn>
                                            <p:tgtEl>
                                              <p:spTgt spid="167"/>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17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71"/>
                                            </p:tgtEl>
                                            <p:attrNameLst>
                                              <p:attrName>style.visibility</p:attrName>
                                            </p:attrNameLst>
                                          </p:cBhvr>
                                          <p:to>
                                            <p:strVal val="visible"/>
                                          </p:to>
                                        </p:set>
                                      </p:childTnLst>
                                    </p:cTn>
                                  </p:par>
                                </p:childTnLst>
                              </p:cTn>
                            </p:par>
                            <p:par>
                              <p:cTn id="134" fill="hold">
                                <p:stCondLst>
                                  <p:cond delay="0"/>
                                </p:stCondLst>
                                <p:childTnLst>
                                  <p:par>
                                    <p:cTn id="135" presetID="1" presetClass="entr" presetSubtype="0" fill="hold" nodeType="after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7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72"/>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nodeType="afterEffect">
                                      <p:stCondLst>
                                        <p:cond delay="0"/>
                                      </p:stCondLst>
                                      <p:childTnLst>
                                        <p:set>
                                          <p:cBhvr>
                                            <p:cTn id="147" dur="1" fill="hold">
                                              <p:stCondLst>
                                                <p:cond delay="0"/>
                                              </p:stCondLst>
                                            </p:cTn>
                                            <p:tgtEl>
                                              <p:spTgt spid="177"/>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76"/>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17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83"/>
                                            </p:tgtEl>
                                            <p:attrNameLst>
                                              <p:attrName>style.visibility</p:attrName>
                                            </p:attrNameLst>
                                          </p:cBhvr>
                                          <p:to>
                                            <p:strVal val="visible"/>
                                          </p:to>
                                        </p:set>
                                        <p:animEffect transition="in" filter="wipe(left)">
                                          <p:cBhvr>
                                            <p:cTn id="160" dur="500"/>
                                            <p:tgtEl>
                                              <p:spTgt spid="183"/>
                                            </p:tgtEl>
                                          </p:cBhvr>
                                        </p:animEffect>
                                      </p:childTnLst>
                                    </p:cTn>
                                  </p:par>
                                </p:childTnLst>
                              </p:cTn>
                            </p:par>
                          </p:childTnLst>
                        </p:cTn>
                      </p:par>
                      <p:par>
                        <p:cTn id="161" fill="hold">
                          <p:stCondLst>
                            <p:cond delay="indefinite"/>
                          </p:stCondLst>
                          <p:childTnLst>
                            <p:par>
                              <p:cTn id="162" fill="hold">
                                <p:stCondLst>
                                  <p:cond delay="0"/>
                                </p:stCondLst>
                                <p:childTnLst>
                                  <p:par>
                                    <p:cTn id="163" presetID="16" presetClass="entr" presetSubtype="21" fill="hold" grpId="0" nodeType="clickEffect">
                                      <p:stCondLst>
                                        <p:cond delay="0"/>
                                      </p:stCondLst>
                                      <p:childTnLst>
                                        <p:set>
                                          <p:cBhvr>
                                            <p:cTn id="164" dur="1" fill="hold">
                                              <p:stCondLst>
                                                <p:cond delay="0"/>
                                              </p:stCondLst>
                                            </p:cTn>
                                            <p:tgtEl>
                                              <p:spTgt spid="182"/>
                                            </p:tgtEl>
                                            <p:attrNameLst>
                                              <p:attrName>style.visibility</p:attrName>
                                            </p:attrNameLst>
                                          </p:cBhvr>
                                          <p:to>
                                            <p:strVal val="visible"/>
                                          </p:to>
                                        </p:set>
                                        <p:animEffect transition="in" filter="barn(inVertical)">
                                          <p:cBhvr>
                                            <p:cTn id="165" dur="3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50" grpId="0"/>
          <p:bldP spid="154" grpId="0" animBg="1"/>
          <p:bldP spid="128" grpId="0"/>
          <p:bldP spid="138" grpId="0"/>
          <p:bldP spid="139" grpId="0"/>
          <p:bldP spid="140" grpId="0"/>
          <p:bldP spid="141" grpId="0"/>
          <p:bldP spid="142" grpId="0"/>
          <p:bldP spid="144" grpId="0"/>
          <p:bldP spid="146" grpId="0"/>
          <p:bldP spid="147" grpId="0"/>
          <p:bldP spid="149" grpId="0"/>
          <p:bldP spid="160" grpId="0" animBg="1"/>
          <p:bldP spid="129" grpId="0"/>
          <p:bldP spid="161" grpId="0" animBg="1"/>
          <p:bldP spid="162" grpId="0" animBg="1"/>
          <p:bldP spid="163" grpId="0"/>
          <p:bldP spid="164" grpId="0" animBg="1"/>
          <p:bldP spid="165" grpId="0"/>
          <p:bldP spid="170" grpId="0"/>
          <p:bldP spid="171" grpId="0"/>
          <p:bldP spid="172" grpId="0"/>
          <p:bldP spid="173" grpId="0"/>
          <p:bldP spid="174" grpId="0"/>
          <p:bldP spid="176" grpId="0"/>
          <p:bldP spid="178" grpId="0"/>
          <p:bldP spid="182" grpId="0" animBg="1"/>
          <p:bldP spid="18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3" name="Rectangle 102"/>
          <p:cNvSpPr/>
          <p:nvPr/>
        </p:nvSpPr>
        <p:spPr>
          <a:xfrm>
            <a:off x="817492" y="915566"/>
            <a:ext cx="1276125" cy="2230108"/>
          </a:xfrm>
          <a:prstGeom prst="rect">
            <a:avLst/>
          </a:prstGeom>
          <a:solidFill>
            <a:srgbClr val="008080">
              <a:alpha val="56000"/>
            </a:srgbClr>
          </a:solidFill>
          <a:ln w="19050">
            <a:solidFill>
              <a:srgbClr val="008080"/>
            </a:solidFill>
          </a:ln>
          <a:effectLst>
            <a:outerShdw blurRad="76200" dir="13500000" sy="23000" kx="1200000" algn="br" rotWithShape="0">
              <a:prstClr val="black">
                <a:alpha val="2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Century Schoolbook" panose="02040604050505020304" pitchFamily="18" charset="0"/>
            </a:endParaRPr>
          </a:p>
        </p:txBody>
      </p:sp>
      <p:sp>
        <p:nvSpPr>
          <p:cNvPr id="9" name="Rectangle 8"/>
          <p:cNvSpPr/>
          <p:nvPr/>
        </p:nvSpPr>
        <p:spPr>
          <a:xfrm>
            <a:off x="539552" y="518686"/>
            <a:ext cx="954107" cy="338554"/>
          </a:xfrm>
          <a:prstGeom prst="rect">
            <a:avLst/>
          </a:prstGeom>
        </p:spPr>
        <p:txBody>
          <a:bodyPr wrap="none">
            <a:spAutoFit/>
          </a:bodyPr>
          <a:lstStyle/>
          <a:p>
            <a:pPr defTabSz="914608"/>
            <a:r>
              <a:rPr lang="en-US" sz="1600" b="1" dirty="0">
                <a:solidFill>
                  <a:srgbClr val="00FFFF"/>
                </a:solidFill>
                <a:latin typeface="Century Schoolbook" panose="02040604050505020304" pitchFamily="18" charset="0"/>
              </a:rPr>
              <a:t>(i) 1000</a:t>
            </a:r>
          </a:p>
        </p:txBody>
      </p:sp>
      <p:grpSp>
        <p:nvGrpSpPr>
          <p:cNvPr id="12" name="Group 11"/>
          <p:cNvGrpSpPr/>
          <p:nvPr/>
        </p:nvGrpSpPr>
        <p:grpSpPr>
          <a:xfrm>
            <a:off x="965344" y="1051728"/>
            <a:ext cx="990606" cy="1966049"/>
            <a:chOff x="5888126" y="1838870"/>
            <a:chExt cx="1600199" cy="1966049"/>
          </a:xfrm>
        </p:grpSpPr>
        <p:cxnSp>
          <p:nvCxnSpPr>
            <p:cNvPr id="13" name="Straight Connector 12"/>
            <p:cNvCxnSpPr/>
            <p:nvPr/>
          </p:nvCxnSpPr>
          <p:spPr>
            <a:xfrm flipV="1">
              <a:off x="6630815" y="1838870"/>
              <a:ext cx="641" cy="1966049"/>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888126" y="2102546"/>
              <a:ext cx="1600199"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grpSp>
      <p:sp>
        <p:nvSpPr>
          <p:cNvPr id="15" name="Rectangle 14"/>
          <p:cNvSpPr/>
          <p:nvPr/>
        </p:nvSpPr>
        <p:spPr>
          <a:xfrm>
            <a:off x="1427463" y="997904"/>
            <a:ext cx="638062"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1000</a:t>
            </a:r>
          </a:p>
        </p:txBody>
      </p:sp>
      <p:sp>
        <p:nvSpPr>
          <p:cNvPr id="16" name="Rectangle 15"/>
          <p:cNvSpPr/>
          <p:nvPr/>
        </p:nvSpPr>
        <p:spPr>
          <a:xfrm>
            <a:off x="1469632" y="1259846"/>
            <a:ext cx="553725"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500</a:t>
            </a:r>
          </a:p>
        </p:txBody>
      </p:sp>
      <p:sp>
        <p:nvSpPr>
          <p:cNvPr id="17" name="Rectangle 16"/>
          <p:cNvSpPr/>
          <p:nvPr/>
        </p:nvSpPr>
        <p:spPr>
          <a:xfrm>
            <a:off x="1493578" y="1538447"/>
            <a:ext cx="505833"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250</a:t>
            </a:r>
          </a:p>
        </p:txBody>
      </p:sp>
      <p:sp>
        <p:nvSpPr>
          <p:cNvPr id="18" name="Rectangle 17"/>
          <p:cNvSpPr/>
          <p:nvPr/>
        </p:nvSpPr>
        <p:spPr>
          <a:xfrm>
            <a:off x="1042905" y="1010604"/>
            <a:ext cx="4151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sp>
        <p:nvSpPr>
          <p:cNvPr id="19" name="Rectangle 18"/>
          <p:cNvSpPr/>
          <p:nvPr/>
        </p:nvSpPr>
        <p:spPr>
          <a:xfrm>
            <a:off x="1042905" y="1272546"/>
            <a:ext cx="3389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cxnSp>
        <p:nvCxnSpPr>
          <p:cNvPr id="20" name="Straight Connector 19"/>
          <p:cNvCxnSpPr/>
          <p:nvPr/>
        </p:nvCxnSpPr>
        <p:spPr>
          <a:xfrm>
            <a:off x="965350" y="1581236"/>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1042905" y="1551147"/>
            <a:ext cx="3389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cxnSp>
        <p:nvCxnSpPr>
          <p:cNvPr id="22" name="Straight Connector 21"/>
          <p:cNvCxnSpPr/>
          <p:nvPr/>
        </p:nvCxnSpPr>
        <p:spPr>
          <a:xfrm>
            <a:off x="965350" y="1848804"/>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1479902" y="1851821"/>
            <a:ext cx="609392"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125</a:t>
            </a:r>
          </a:p>
        </p:txBody>
      </p:sp>
      <p:sp>
        <p:nvSpPr>
          <p:cNvPr id="24" name="Rectangle 23"/>
          <p:cNvSpPr/>
          <p:nvPr/>
        </p:nvSpPr>
        <p:spPr>
          <a:xfrm>
            <a:off x="1042904" y="1864521"/>
            <a:ext cx="484095"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5</a:t>
            </a:r>
          </a:p>
        </p:txBody>
      </p:sp>
      <p:cxnSp>
        <p:nvCxnSpPr>
          <p:cNvPr id="25" name="Straight Connector 24"/>
          <p:cNvCxnSpPr/>
          <p:nvPr/>
        </p:nvCxnSpPr>
        <p:spPr>
          <a:xfrm>
            <a:off x="965350" y="2162178"/>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26" name="Rectangle 25"/>
          <p:cNvSpPr/>
          <p:nvPr/>
        </p:nvSpPr>
        <p:spPr>
          <a:xfrm>
            <a:off x="1564000" y="2157973"/>
            <a:ext cx="441196"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25</a:t>
            </a:r>
          </a:p>
        </p:txBody>
      </p:sp>
      <p:sp>
        <p:nvSpPr>
          <p:cNvPr id="100" name="TextBox 99"/>
          <p:cNvSpPr txBox="1"/>
          <p:nvPr/>
        </p:nvSpPr>
        <p:spPr>
          <a:xfrm>
            <a:off x="84016" y="129300"/>
            <a:ext cx="800960" cy="523242"/>
          </a:xfrm>
          <a:prstGeom prst="rect">
            <a:avLst/>
          </a:prstGeom>
          <a:noFill/>
        </p:spPr>
        <p:txBody>
          <a:bodyPr wrap="square" lIns="91461" tIns="45731" rIns="91461" bIns="45731" rtlCol="0">
            <a:spAutoFit/>
          </a:bodyPr>
          <a:lstStyle/>
          <a:p>
            <a:pPr defTabSz="914608"/>
            <a:r>
              <a:rPr lang="en-US" sz="2800" b="1" dirty="0">
                <a:solidFill>
                  <a:srgbClr val="00FFFF"/>
                </a:solidFill>
                <a:effectLst>
                  <a:outerShdw blurRad="38100" dist="38100" dir="2700000" algn="tl">
                    <a:srgbClr val="000000">
                      <a:alpha val="43137"/>
                    </a:srgbClr>
                  </a:outerShdw>
                </a:effectLst>
                <a:latin typeface="Book Antiqua" panose="02040602050305030304" pitchFamily="18" charset="0"/>
              </a:rPr>
              <a:t>Q.</a:t>
            </a:r>
          </a:p>
        </p:txBody>
      </p:sp>
      <p:sp>
        <p:nvSpPr>
          <p:cNvPr id="101" name="Rectangle 100"/>
          <p:cNvSpPr/>
          <p:nvPr/>
        </p:nvSpPr>
        <p:spPr>
          <a:xfrm>
            <a:off x="539552" y="237033"/>
            <a:ext cx="5351702" cy="307777"/>
          </a:xfrm>
          <a:prstGeom prst="rect">
            <a:avLst/>
          </a:prstGeom>
        </p:spPr>
        <p:txBody>
          <a:bodyPr wrap="square">
            <a:spAutoFit/>
          </a:bodyPr>
          <a:lstStyle/>
          <a:p>
            <a:pPr defTabSz="914608"/>
            <a:r>
              <a:rPr lang="en-US" sz="1400" b="1" dirty="0">
                <a:solidFill>
                  <a:srgbClr val="00FFFF"/>
                </a:solidFill>
                <a:effectLst>
                  <a:outerShdw blurRad="38100" dist="38100" dir="2700000" algn="tl">
                    <a:srgbClr val="000000">
                      <a:alpha val="43137"/>
                    </a:srgbClr>
                  </a:outerShdw>
                </a:effectLst>
                <a:latin typeface="Century Schoolbook" panose="02040604050505020304" pitchFamily="18" charset="0"/>
              </a:rPr>
              <a:t>Express each number as a product of its prime factors:</a:t>
            </a:r>
          </a:p>
        </p:txBody>
      </p:sp>
      <p:sp>
        <p:nvSpPr>
          <p:cNvPr id="102" name="Rectangle 101"/>
          <p:cNvSpPr/>
          <p:nvPr/>
        </p:nvSpPr>
        <p:spPr>
          <a:xfrm>
            <a:off x="94945" y="895821"/>
            <a:ext cx="532518" cy="307777"/>
          </a:xfrm>
          <a:prstGeom prst="rect">
            <a:avLst/>
          </a:prstGeom>
        </p:spPr>
        <p:txBody>
          <a:bodyPr wrap="none">
            <a:spAutoFit/>
          </a:bodyPr>
          <a:lstStyle/>
          <a:p>
            <a:r>
              <a:rPr lang="en-US" sz="1400" b="1" dirty="0">
                <a:ln>
                  <a:solidFill>
                    <a:srgbClr val="FF0000"/>
                  </a:solidFill>
                </a:ln>
                <a:solidFill>
                  <a:srgbClr val="FFFF00"/>
                </a:solidFill>
                <a:effectLst>
                  <a:outerShdw blurRad="38100" dist="38100" dir="2700000" algn="tl">
                    <a:srgbClr val="000000">
                      <a:alpha val="43137"/>
                    </a:srgbClr>
                  </a:outerShdw>
                </a:effectLst>
                <a:latin typeface="Comic Sans MS" panose="030F0702030302020204" pitchFamily="66" charset="0"/>
              </a:rPr>
              <a:t>Sol.</a:t>
            </a:r>
          </a:p>
        </p:txBody>
      </p:sp>
      <p:cxnSp>
        <p:nvCxnSpPr>
          <p:cNvPr id="106" name="Straight Connector 105"/>
          <p:cNvCxnSpPr/>
          <p:nvPr/>
        </p:nvCxnSpPr>
        <p:spPr>
          <a:xfrm>
            <a:off x="965350" y="2472184"/>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10" name="Rectangle 109"/>
          <p:cNvSpPr/>
          <p:nvPr/>
        </p:nvSpPr>
        <p:spPr>
          <a:xfrm>
            <a:off x="1609789" y="2438064"/>
            <a:ext cx="349619"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5</a:t>
            </a:r>
          </a:p>
        </p:txBody>
      </p:sp>
      <p:sp>
        <p:nvSpPr>
          <p:cNvPr id="111" name="Rectangle 110"/>
          <p:cNvSpPr/>
          <p:nvPr/>
        </p:nvSpPr>
        <p:spPr>
          <a:xfrm>
            <a:off x="1629869" y="2722231"/>
            <a:ext cx="309459"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1</a:t>
            </a:r>
          </a:p>
        </p:txBody>
      </p:sp>
      <p:sp>
        <p:nvSpPr>
          <p:cNvPr id="112" name="Rectangle 111"/>
          <p:cNvSpPr/>
          <p:nvPr/>
        </p:nvSpPr>
        <p:spPr>
          <a:xfrm>
            <a:off x="1042905" y="2450764"/>
            <a:ext cx="4151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5</a:t>
            </a:r>
          </a:p>
        </p:txBody>
      </p:sp>
      <p:sp>
        <p:nvSpPr>
          <p:cNvPr id="116" name="Rectangle 115"/>
          <p:cNvSpPr/>
          <p:nvPr/>
        </p:nvSpPr>
        <p:spPr>
          <a:xfrm>
            <a:off x="1042904" y="2145175"/>
            <a:ext cx="484095"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5</a:t>
            </a:r>
          </a:p>
        </p:txBody>
      </p:sp>
      <p:cxnSp>
        <p:nvCxnSpPr>
          <p:cNvPr id="117" name="Straight Connector 116"/>
          <p:cNvCxnSpPr/>
          <p:nvPr/>
        </p:nvCxnSpPr>
        <p:spPr>
          <a:xfrm>
            <a:off x="965350" y="2763961"/>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41" name="Rectangle 140"/>
          <p:cNvSpPr/>
          <p:nvPr/>
        </p:nvSpPr>
        <p:spPr>
          <a:xfrm>
            <a:off x="819007" y="3291830"/>
            <a:ext cx="448235" cy="307777"/>
          </a:xfrm>
          <a:prstGeom prst="rect">
            <a:avLst/>
          </a:prstGeom>
        </p:spPr>
        <p:txBody>
          <a:bodyPr wrap="square">
            <a:spAutoFit/>
          </a:bodyPr>
          <a:lstStyle/>
          <a:p>
            <a:r>
              <a:rPr lang="en-US" sz="1400" b="1" dirty="0">
                <a:solidFill>
                  <a:schemeClr val="bg1"/>
                </a:solidFill>
                <a:latin typeface="Symbol" panose="05050102010706020507" pitchFamily="18" charset="2"/>
                <a:sym typeface="Symbol"/>
              </a:rPr>
              <a:t></a:t>
            </a:r>
            <a:endParaRPr lang="en-US" sz="1400" b="1" dirty="0">
              <a:solidFill>
                <a:schemeClr val="bg1"/>
              </a:solidFill>
              <a:latin typeface="Symbol" panose="05050102010706020507" pitchFamily="18" charset="2"/>
            </a:endParaRPr>
          </a:p>
        </p:txBody>
      </p:sp>
      <p:sp>
        <p:nvSpPr>
          <p:cNvPr id="142" name="Rectangle 141"/>
          <p:cNvSpPr/>
          <p:nvPr/>
        </p:nvSpPr>
        <p:spPr>
          <a:xfrm>
            <a:off x="1099380" y="3310880"/>
            <a:ext cx="625548"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1000</a:t>
            </a:r>
            <a:endParaRPr lang="en-US" sz="1400" b="1" dirty="0">
              <a:solidFill>
                <a:schemeClr val="bg1"/>
              </a:solidFill>
              <a:latin typeface="Century Schoolbook" panose="02040604050505020304" pitchFamily="18" charset="0"/>
            </a:endParaRPr>
          </a:p>
        </p:txBody>
      </p:sp>
      <p:sp>
        <p:nvSpPr>
          <p:cNvPr id="143" name="Rectangle 142"/>
          <p:cNvSpPr/>
          <p:nvPr/>
        </p:nvSpPr>
        <p:spPr>
          <a:xfrm>
            <a:off x="1599822"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44" name="Rectangle 143"/>
          <p:cNvSpPr/>
          <p:nvPr/>
        </p:nvSpPr>
        <p:spPr>
          <a:xfrm>
            <a:off x="1829945"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2</a:t>
            </a:r>
            <a:endParaRPr lang="en-US" sz="1400" b="1" dirty="0">
              <a:solidFill>
                <a:schemeClr val="bg1"/>
              </a:solidFill>
              <a:latin typeface="Century Schoolbook" panose="02040604050505020304" pitchFamily="18" charset="0"/>
            </a:endParaRPr>
          </a:p>
        </p:txBody>
      </p:sp>
      <p:sp>
        <p:nvSpPr>
          <p:cNvPr id="145" name="Rectangle 144"/>
          <p:cNvSpPr/>
          <p:nvPr/>
        </p:nvSpPr>
        <p:spPr>
          <a:xfrm>
            <a:off x="2029232"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46" name="Rectangle 145"/>
          <p:cNvSpPr/>
          <p:nvPr/>
        </p:nvSpPr>
        <p:spPr>
          <a:xfrm>
            <a:off x="2220893"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2</a:t>
            </a:r>
            <a:endParaRPr lang="en-US" sz="1400" b="1" dirty="0">
              <a:solidFill>
                <a:schemeClr val="bg1"/>
              </a:solidFill>
              <a:latin typeface="Century Schoolbook" panose="02040604050505020304" pitchFamily="18" charset="0"/>
            </a:endParaRPr>
          </a:p>
        </p:txBody>
      </p:sp>
      <p:sp>
        <p:nvSpPr>
          <p:cNvPr id="147" name="Rectangle 146"/>
          <p:cNvSpPr/>
          <p:nvPr/>
        </p:nvSpPr>
        <p:spPr>
          <a:xfrm>
            <a:off x="2420180"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48" name="Rectangle 147"/>
          <p:cNvSpPr/>
          <p:nvPr/>
        </p:nvSpPr>
        <p:spPr>
          <a:xfrm>
            <a:off x="2608317"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2</a:t>
            </a:r>
            <a:endParaRPr lang="en-US" sz="1400" b="1" dirty="0">
              <a:solidFill>
                <a:schemeClr val="bg1"/>
              </a:solidFill>
              <a:latin typeface="Century Schoolbook" panose="02040604050505020304" pitchFamily="18" charset="0"/>
            </a:endParaRPr>
          </a:p>
        </p:txBody>
      </p:sp>
      <p:sp>
        <p:nvSpPr>
          <p:cNvPr id="149" name="Rectangle 148"/>
          <p:cNvSpPr/>
          <p:nvPr/>
        </p:nvSpPr>
        <p:spPr>
          <a:xfrm>
            <a:off x="2807604"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50" name="Rectangle 149"/>
          <p:cNvSpPr/>
          <p:nvPr/>
        </p:nvSpPr>
        <p:spPr>
          <a:xfrm>
            <a:off x="3023646"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5</a:t>
            </a:r>
            <a:endParaRPr lang="en-US" sz="1400" b="1" dirty="0">
              <a:solidFill>
                <a:schemeClr val="bg1"/>
              </a:solidFill>
              <a:latin typeface="Century Schoolbook" panose="02040604050505020304" pitchFamily="18" charset="0"/>
            </a:endParaRPr>
          </a:p>
        </p:txBody>
      </p:sp>
      <p:sp>
        <p:nvSpPr>
          <p:cNvPr id="151" name="Rectangle 150"/>
          <p:cNvSpPr/>
          <p:nvPr/>
        </p:nvSpPr>
        <p:spPr>
          <a:xfrm>
            <a:off x="3222933"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52" name="Rectangle 151"/>
          <p:cNvSpPr/>
          <p:nvPr/>
        </p:nvSpPr>
        <p:spPr>
          <a:xfrm>
            <a:off x="3415939"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5</a:t>
            </a:r>
            <a:endParaRPr lang="en-US" sz="1400" b="1" dirty="0">
              <a:solidFill>
                <a:schemeClr val="bg1"/>
              </a:solidFill>
              <a:latin typeface="Century Schoolbook" panose="02040604050505020304" pitchFamily="18" charset="0"/>
            </a:endParaRPr>
          </a:p>
        </p:txBody>
      </p:sp>
      <p:sp>
        <p:nvSpPr>
          <p:cNvPr id="153" name="Rectangle 152"/>
          <p:cNvSpPr/>
          <p:nvPr/>
        </p:nvSpPr>
        <p:spPr>
          <a:xfrm>
            <a:off x="3615226"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54" name="Rectangle 153"/>
          <p:cNvSpPr/>
          <p:nvPr/>
        </p:nvSpPr>
        <p:spPr>
          <a:xfrm>
            <a:off x="3827178" y="3310880"/>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5</a:t>
            </a:r>
            <a:endParaRPr lang="en-US" sz="1400" b="1" dirty="0">
              <a:solidFill>
                <a:schemeClr val="bg1"/>
              </a:solidFill>
              <a:latin typeface="Century Schoolbook" panose="02040604050505020304" pitchFamily="18" charset="0"/>
            </a:endParaRPr>
          </a:p>
        </p:txBody>
      </p:sp>
      <p:sp>
        <p:nvSpPr>
          <p:cNvPr id="174" name="Rectangle 173"/>
          <p:cNvSpPr/>
          <p:nvPr/>
        </p:nvSpPr>
        <p:spPr>
          <a:xfrm>
            <a:off x="1599822" y="3598764"/>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75" name="Rectangle 174"/>
          <p:cNvSpPr/>
          <p:nvPr/>
        </p:nvSpPr>
        <p:spPr>
          <a:xfrm>
            <a:off x="1829945" y="3598764"/>
            <a:ext cx="390948"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2</a:t>
            </a:r>
            <a:r>
              <a:rPr lang="en-US" sz="1400" b="1" baseline="30000" dirty="0">
                <a:solidFill>
                  <a:schemeClr val="bg1"/>
                </a:solidFill>
                <a:latin typeface="Century Schoolbook" panose="02040604050505020304" pitchFamily="18" charset="0"/>
                <a:sym typeface="Symbol"/>
              </a:rPr>
              <a:t>3</a:t>
            </a:r>
            <a:endParaRPr lang="en-US" sz="1400" b="1" baseline="30000" dirty="0">
              <a:solidFill>
                <a:schemeClr val="bg1"/>
              </a:solidFill>
              <a:latin typeface="Century Schoolbook" panose="02040604050505020304" pitchFamily="18" charset="0"/>
            </a:endParaRPr>
          </a:p>
        </p:txBody>
      </p:sp>
      <p:sp>
        <p:nvSpPr>
          <p:cNvPr id="176" name="Rectangle 175"/>
          <p:cNvSpPr/>
          <p:nvPr/>
        </p:nvSpPr>
        <p:spPr>
          <a:xfrm>
            <a:off x="2051341" y="3598764"/>
            <a:ext cx="312774"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a:t>
            </a:r>
            <a:endParaRPr lang="en-US" sz="1400" b="1" dirty="0">
              <a:solidFill>
                <a:schemeClr val="bg1"/>
              </a:solidFill>
              <a:latin typeface="Century Schoolbook" panose="02040604050505020304" pitchFamily="18" charset="0"/>
            </a:endParaRPr>
          </a:p>
        </p:txBody>
      </p:sp>
      <p:sp>
        <p:nvSpPr>
          <p:cNvPr id="177" name="Rectangle 176"/>
          <p:cNvSpPr/>
          <p:nvPr/>
        </p:nvSpPr>
        <p:spPr>
          <a:xfrm>
            <a:off x="2243002" y="3598764"/>
            <a:ext cx="384782" cy="307777"/>
          </a:xfrm>
          <a:prstGeom prst="rect">
            <a:avLst/>
          </a:prstGeom>
        </p:spPr>
        <p:txBody>
          <a:bodyPr wrap="square">
            <a:spAutoFit/>
          </a:bodyPr>
          <a:lstStyle/>
          <a:p>
            <a:r>
              <a:rPr lang="en-US" sz="1400" b="1" dirty="0">
                <a:solidFill>
                  <a:schemeClr val="bg1"/>
                </a:solidFill>
                <a:latin typeface="Century Schoolbook" panose="02040604050505020304" pitchFamily="18" charset="0"/>
                <a:sym typeface="Symbol"/>
              </a:rPr>
              <a:t>5</a:t>
            </a:r>
            <a:r>
              <a:rPr lang="en-US" sz="1400" b="1" baseline="30000" dirty="0">
                <a:solidFill>
                  <a:schemeClr val="bg1"/>
                </a:solidFill>
                <a:latin typeface="Century Schoolbook" panose="02040604050505020304" pitchFamily="18" charset="0"/>
                <a:sym typeface="Symbol"/>
              </a:rPr>
              <a:t>3</a:t>
            </a:r>
            <a:endParaRPr lang="en-US" sz="1400" b="1" baseline="30000" dirty="0">
              <a:solidFill>
                <a:schemeClr val="bg1"/>
              </a:solidFill>
              <a:latin typeface="Century Schoolbook" panose="02040604050505020304" pitchFamily="18" charset="0"/>
            </a:endParaRPr>
          </a:p>
        </p:txBody>
      </p:sp>
      <p:sp>
        <p:nvSpPr>
          <p:cNvPr id="190" name="Oval 189"/>
          <p:cNvSpPr/>
          <p:nvPr/>
        </p:nvSpPr>
        <p:spPr>
          <a:xfrm>
            <a:off x="943303" y="1040616"/>
            <a:ext cx="468785" cy="1742293"/>
          </a:xfrm>
          <a:prstGeom prst="ellipse">
            <a:avLst/>
          </a:prstGeom>
          <a:noFill/>
          <a:ln w="28575">
            <a:solidFill>
              <a:srgbClr val="FF00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Tree>
    <p:extLst>
      <p:ext uri="{BB962C8B-B14F-4D97-AF65-F5344CB8AC3E}">
        <p14:creationId xmlns:p14="http://schemas.microsoft.com/office/powerpoint/2010/main" val="13094301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 calcmode="lin" valueType="num">
                                          <p:cBhvr>
                                            <p:cTn id="9" dur="250" fill="hold"/>
                                            <p:tgtEl>
                                              <p:spTgt spid="100"/>
                                            </p:tgtEl>
                                            <p:attrNameLst>
                                              <p:attrName>style.rotation</p:attrName>
                                            </p:attrNameLst>
                                          </p:cBhvr>
                                          <p:tavLst>
                                            <p:tav tm="0">
                                              <p:val>
                                                <p:fltVal val="90"/>
                                              </p:val>
                                            </p:tav>
                                            <p:tav tm="100000">
                                              <p:val>
                                                <p:fltVal val="0"/>
                                              </p:val>
                                            </p:tav>
                                          </p:tavLst>
                                        </p:anim>
                                        <p:animEffect transition="in" filter="fade">
                                          <p:cBhvr>
                                            <p:cTn id="10" dur="250"/>
                                            <p:tgtEl>
                                              <p:spTgt spid="100"/>
                                            </p:tgtEl>
                                          </p:cBhvr>
                                        </p:animEffect>
                                      </p:childTnLst>
                                    </p:cTn>
                                  </p:par>
                                  <p:par>
                                    <p:cTn id="11" presetID="2" presetClass="entr" presetSubtype="1" fill="hold" grpId="0" nodeType="withEffect" p14:presetBounceEnd="76000">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14:bounceEnd="76000">
                                          <p:cBhvr additive="base">
                                            <p:cTn id="13" dur="250" fill="hold"/>
                                            <p:tgtEl>
                                              <p:spTgt spid="101"/>
                                            </p:tgtEl>
                                            <p:attrNameLst>
                                              <p:attrName>ppt_x</p:attrName>
                                            </p:attrNameLst>
                                          </p:cBhvr>
                                          <p:tavLst>
                                            <p:tav tm="0">
                                              <p:val>
                                                <p:strVal val="#ppt_x"/>
                                              </p:val>
                                            </p:tav>
                                            <p:tav tm="100000">
                                              <p:val>
                                                <p:strVal val="#ppt_x"/>
                                              </p:val>
                                            </p:tav>
                                          </p:tavLst>
                                        </p:anim>
                                        <p:anim calcmode="lin" valueType="num" p14:bounceEnd="76000">
                                          <p:cBhvr additive="base">
                                            <p:cTn id="14" dur="250" fill="hold"/>
                                            <p:tgtEl>
                                              <p:spTgt spid="101"/>
                                            </p:tgtEl>
                                            <p:attrNameLst>
                                              <p:attrName>ppt_y</p:attrName>
                                            </p:attrNameLst>
                                          </p:cBhvr>
                                          <p:tavLst>
                                            <p:tav tm="0">
                                              <p:val>
                                                <p:strVal val="0-#ppt_h/2"/>
                                              </p:val>
                                            </p:tav>
                                            <p:tav tm="100000">
                                              <p:val>
                                                <p:strVal val="#ppt_y"/>
                                              </p:val>
                                            </p:tav>
                                          </p:tavLst>
                                        </p:anim>
                                      </p:childTnLst>
                                    </p:cTn>
                                  </p:par>
                                  <p:par>
                                    <p:cTn id="15" presetID="2" presetClass="entr" presetSubtype="8" fill="hold" grpId="0" nodeType="withEffect" p14:presetBounceEnd="52000">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14:bounceEnd="52000">
                                          <p:cBhvr additive="base">
                                            <p:cTn id="17" dur="250" fill="hold"/>
                                            <p:tgtEl>
                                              <p:spTgt spid="102"/>
                                            </p:tgtEl>
                                            <p:attrNameLst>
                                              <p:attrName>ppt_x</p:attrName>
                                            </p:attrNameLst>
                                          </p:cBhvr>
                                          <p:tavLst>
                                            <p:tav tm="0">
                                              <p:val>
                                                <p:strVal val="0-#ppt_w/2"/>
                                              </p:val>
                                            </p:tav>
                                            <p:tav tm="100000">
                                              <p:val>
                                                <p:strVal val="#ppt_x"/>
                                              </p:val>
                                            </p:tav>
                                          </p:tavLst>
                                        </p:anim>
                                        <p:anim calcmode="lin" valueType="num" p14:bounceEnd="52000">
                                          <p:cBhvr additive="base">
                                            <p:cTn id="18" dur="250" fill="hold"/>
                                            <p:tgtEl>
                                              <p:spTgt spid="10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500"/>
                                            <p:tgtEl>
                                              <p:spTgt spid="103"/>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60000"/>
                                      </p:iterate>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1100"/>
                                </p:stCondLst>
                                <p:childTnLst>
                                  <p:par>
                                    <p:cTn id="46" presetID="2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60000"/>
                                      </p:iterate>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par>
                              <p:cTn id="59" fill="hold">
                                <p:stCondLst>
                                  <p:cond delay="1100"/>
                                </p:stCondLst>
                                <p:childTnLst>
                                  <p:par>
                                    <p:cTn id="60" presetID="22" presetClass="entr" presetSubtype="8"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60000"/>
                                      </p:iterate>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par>
                              <p:cTn id="73" fill="hold">
                                <p:stCondLst>
                                  <p:cond delay="1100"/>
                                </p:stCondLst>
                                <p:childTnLst>
                                  <p:par>
                                    <p:cTn id="74" presetID="22" presetClass="entr" presetSubtype="8"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iterate type="lt">
                                        <p:tmPct val="60000"/>
                                      </p:iterate>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par>
                              <p:cTn id="87" fill="hold">
                                <p:stCondLst>
                                  <p:cond delay="800"/>
                                </p:stCondLst>
                                <p:childTnLst>
                                  <p:par>
                                    <p:cTn id="88" presetID="22" presetClass="entr" presetSubtype="8" fill="hold" nodeType="after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wipe(left)">
                                          <p:cBhvr>
                                            <p:cTn id="90" dur="500"/>
                                            <p:tgtEl>
                                              <p:spTgt spid="10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wipe(left)">
                                          <p:cBhvr>
                                            <p:cTn id="95" dur="500"/>
                                            <p:tgtEl>
                                              <p:spTgt spid="1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wipe(left)">
                                          <p:cBhvr>
                                            <p:cTn id="100" dur="500"/>
                                            <p:tgtEl>
                                              <p:spTgt spid="110"/>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117"/>
                                            </p:tgtEl>
                                            <p:attrNameLst>
                                              <p:attrName>style.visibility</p:attrName>
                                            </p:attrNameLst>
                                          </p:cBhvr>
                                          <p:to>
                                            <p:strVal val="visible"/>
                                          </p:to>
                                        </p:set>
                                        <p:animEffect transition="in" filter="wipe(left)">
                                          <p:cBhvr>
                                            <p:cTn id="104" dur="500"/>
                                            <p:tgtEl>
                                              <p:spTgt spid="11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wipe(left)">
                                          <p:cBhvr>
                                            <p:cTn id="109" dur="500"/>
                                            <p:tgtEl>
                                              <p:spTgt spid="1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wipe(left)">
                                          <p:cBhvr>
                                            <p:cTn id="114" dur="500"/>
                                            <p:tgtEl>
                                              <p:spTgt spid="11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41"/>
                                            </p:tgtEl>
                                            <p:attrNameLst>
                                              <p:attrName>style.visibility</p:attrName>
                                            </p:attrNameLst>
                                          </p:cBhvr>
                                          <p:to>
                                            <p:strVal val="visible"/>
                                          </p:to>
                                        </p:set>
                                        <p:animEffect transition="in" filter="wipe(left)">
                                          <p:cBhvr>
                                            <p:cTn id="119" dur="500"/>
                                            <p:tgtEl>
                                              <p:spTgt spid="14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42"/>
                                            </p:tgtEl>
                                            <p:attrNameLst>
                                              <p:attrName>style.visibility</p:attrName>
                                            </p:attrNameLst>
                                          </p:cBhvr>
                                          <p:to>
                                            <p:strVal val="visible"/>
                                          </p:to>
                                        </p:set>
                                        <p:animEffect transition="in" filter="wipe(left)">
                                          <p:cBhvr>
                                            <p:cTn id="124" dur="500"/>
                                            <p:tgtEl>
                                              <p:spTgt spid="1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43"/>
                                            </p:tgtEl>
                                            <p:attrNameLst>
                                              <p:attrName>style.visibility</p:attrName>
                                            </p:attrNameLst>
                                          </p:cBhvr>
                                          <p:to>
                                            <p:strVal val="visible"/>
                                          </p:to>
                                        </p:set>
                                        <p:animEffect transition="in" filter="wipe(left)">
                                          <p:cBhvr>
                                            <p:cTn id="129" dur="500"/>
                                            <p:tgtEl>
                                              <p:spTgt spid="143"/>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190"/>
                                            </p:tgtEl>
                                            <p:attrNameLst>
                                              <p:attrName>style.visibility</p:attrName>
                                            </p:attrNameLst>
                                          </p:cBhvr>
                                          <p:to>
                                            <p:strVal val="visible"/>
                                          </p:to>
                                        </p:set>
                                        <p:animEffect transition="in" filter="wheel(1)">
                                          <p:cBhvr>
                                            <p:cTn id="134" dur="500"/>
                                            <p:tgtEl>
                                              <p:spTgt spid="19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44"/>
                                            </p:tgtEl>
                                            <p:attrNameLst>
                                              <p:attrName>style.visibility</p:attrName>
                                            </p:attrNameLst>
                                          </p:cBhvr>
                                          <p:to>
                                            <p:strVal val="visible"/>
                                          </p:to>
                                        </p:set>
                                        <p:animEffect transition="in" filter="wipe(left)">
                                          <p:cBhvr>
                                            <p:cTn id="139" dur="500"/>
                                            <p:tgtEl>
                                              <p:spTgt spid="144"/>
                                            </p:tgtEl>
                                          </p:cBhvr>
                                        </p:animEffect>
                                      </p:childTnLst>
                                    </p:cTn>
                                  </p:par>
                                </p:childTnLst>
                              </p:cTn>
                            </p:par>
                            <p:par>
                              <p:cTn id="140" fill="hold">
                                <p:stCondLst>
                                  <p:cond delay="500"/>
                                </p:stCondLst>
                                <p:childTnLst>
                                  <p:par>
                                    <p:cTn id="141" presetID="22" presetClass="entr" presetSubtype="8" fill="hold" grpId="0" nodeType="afterEffect">
                                      <p:stCondLst>
                                        <p:cond delay="0"/>
                                      </p:stCondLst>
                                      <p:childTnLst>
                                        <p:set>
                                          <p:cBhvr>
                                            <p:cTn id="142" dur="1" fill="hold">
                                              <p:stCondLst>
                                                <p:cond delay="0"/>
                                              </p:stCondLst>
                                            </p:cTn>
                                            <p:tgtEl>
                                              <p:spTgt spid="145"/>
                                            </p:tgtEl>
                                            <p:attrNameLst>
                                              <p:attrName>style.visibility</p:attrName>
                                            </p:attrNameLst>
                                          </p:cBhvr>
                                          <p:to>
                                            <p:strVal val="visible"/>
                                          </p:to>
                                        </p:set>
                                        <p:animEffect transition="in" filter="wipe(left)">
                                          <p:cBhvr>
                                            <p:cTn id="143" dur="200"/>
                                            <p:tgtEl>
                                              <p:spTgt spid="145"/>
                                            </p:tgtEl>
                                          </p:cBhvr>
                                        </p:animEffect>
                                      </p:childTnLst>
                                    </p:cTn>
                                  </p:par>
                                </p:childTnLst>
                              </p:cTn>
                            </p:par>
                            <p:par>
                              <p:cTn id="144" fill="hold">
                                <p:stCondLst>
                                  <p:cond delay="700"/>
                                </p:stCondLst>
                                <p:childTnLst>
                                  <p:par>
                                    <p:cTn id="145" presetID="22" presetClass="entr" presetSubtype="8" fill="hold" grpId="0" nodeType="afterEffect">
                                      <p:stCondLst>
                                        <p:cond delay="0"/>
                                      </p:stCondLst>
                                      <p:childTnLst>
                                        <p:set>
                                          <p:cBhvr>
                                            <p:cTn id="146" dur="1" fill="hold">
                                              <p:stCondLst>
                                                <p:cond delay="0"/>
                                              </p:stCondLst>
                                            </p:cTn>
                                            <p:tgtEl>
                                              <p:spTgt spid="146"/>
                                            </p:tgtEl>
                                            <p:attrNameLst>
                                              <p:attrName>style.visibility</p:attrName>
                                            </p:attrNameLst>
                                          </p:cBhvr>
                                          <p:to>
                                            <p:strVal val="visible"/>
                                          </p:to>
                                        </p:set>
                                        <p:animEffect transition="in" filter="wipe(left)">
                                          <p:cBhvr>
                                            <p:cTn id="147" dur="200"/>
                                            <p:tgtEl>
                                              <p:spTgt spid="146"/>
                                            </p:tgtEl>
                                          </p:cBhvr>
                                        </p:animEffect>
                                      </p:childTnLst>
                                    </p:cTn>
                                  </p:par>
                                </p:childTnLst>
                              </p:cTn>
                            </p:par>
                            <p:par>
                              <p:cTn id="148" fill="hold">
                                <p:stCondLst>
                                  <p:cond delay="900"/>
                                </p:stCondLst>
                                <p:childTnLst>
                                  <p:par>
                                    <p:cTn id="149" presetID="22" presetClass="entr" presetSubtype="8" fill="hold" grpId="0" nodeType="afterEffect">
                                      <p:stCondLst>
                                        <p:cond delay="0"/>
                                      </p:stCondLst>
                                      <p:childTnLst>
                                        <p:set>
                                          <p:cBhvr>
                                            <p:cTn id="150" dur="1" fill="hold">
                                              <p:stCondLst>
                                                <p:cond delay="0"/>
                                              </p:stCondLst>
                                            </p:cTn>
                                            <p:tgtEl>
                                              <p:spTgt spid="147"/>
                                            </p:tgtEl>
                                            <p:attrNameLst>
                                              <p:attrName>style.visibility</p:attrName>
                                            </p:attrNameLst>
                                          </p:cBhvr>
                                          <p:to>
                                            <p:strVal val="visible"/>
                                          </p:to>
                                        </p:set>
                                        <p:animEffect transition="in" filter="wipe(left)">
                                          <p:cBhvr>
                                            <p:cTn id="151" dur="200"/>
                                            <p:tgtEl>
                                              <p:spTgt spid="147"/>
                                            </p:tgtEl>
                                          </p:cBhvr>
                                        </p:animEffect>
                                      </p:childTnLst>
                                    </p:cTn>
                                  </p:par>
                                </p:childTnLst>
                              </p:cTn>
                            </p:par>
                            <p:par>
                              <p:cTn id="152" fill="hold">
                                <p:stCondLst>
                                  <p:cond delay="1100"/>
                                </p:stCondLst>
                                <p:childTnLst>
                                  <p:par>
                                    <p:cTn id="153" presetID="22" presetClass="entr" presetSubtype="8" fill="hold" grpId="0" nodeType="afterEffect">
                                      <p:stCondLst>
                                        <p:cond delay="0"/>
                                      </p:stCondLst>
                                      <p:childTnLst>
                                        <p:set>
                                          <p:cBhvr>
                                            <p:cTn id="154" dur="1" fill="hold">
                                              <p:stCondLst>
                                                <p:cond delay="0"/>
                                              </p:stCondLst>
                                            </p:cTn>
                                            <p:tgtEl>
                                              <p:spTgt spid="148"/>
                                            </p:tgtEl>
                                            <p:attrNameLst>
                                              <p:attrName>style.visibility</p:attrName>
                                            </p:attrNameLst>
                                          </p:cBhvr>
                                          <p:to>
                                            <p:strVal val="visible"/>
                                          </p:to>
                                        </p:set>
                                        <p:animEffect transition="in" filter="wipe(left)">
                                          <p:cBhvr>
                                            <p:cTn id="155" dur="200"/>
                                            <p:tgtEl>
                                              <p:spTgt spid="148"/>
                                            </p:tgtEl>
                                          </p:cBhvr>
                                        </p:animEffect>
                                      </p:childTnLst>
                                    </p:cTn>
                                  </p:par>
                                </p:childTnLst>
                              </p:cTn>
                            </p:par>
                            <p:par>
                              <p:cTn id="156" fill="hold">
                                <p:stCondLst>
                                  <p:cond delay="1300"/>
                                </p:stCondLst>
                                <p:childTnLst>
                                  <p:par>
                                    <p:cTn id="157" presetID="22" presetClass="entr" presetSubtype="8" fill="hold" grpId="0" nodeType="afterEffect">
                                      <p:stCondLst>
                                        <p:cond delay="0"/>
                                      </p:stCondLst>
                                      <p:childTnLst>
                                        <p:set>
                                          <p:cBhvr>
                                            <p:cTn id="158" dur="1" fill="hold">
                                              <p:stCondLst>
                                                <p:cond delay="0"/>
                                              </p:stCondLst>
                                            </p:cTn>
                                            <p:tgtEl>
                                              <p:spTgt spid="149"/>
                                            </p:tgtEl>
                                            <p:attrNameLst>
                                              <p:attrName>style.visibility</p:attrName>
                                            </p:attrNameLst>
                                          </p:cBhvr>
                                          <p:to>
                                            <p:strVal val="visible"/>
                                          </p:to>
                                        </p:set>
                                        <p:animEffect transition="in" filter="wipe(left)">
                                          <p:cBhvr>
                                            <p:cTn id="159" dur="200"/>
                                            <p:tgtEl>
                                              <p:spTgt spid="149"/>
                                            </p:tgtEl>
                                          </p:cBhvr>
                                        </p:animEffect>
                                      </p:childTnLst>
                                    </p:cTn>
                                  </p:par>
                                </p:childTnLst>
                              </p:cTn>
                            </p:par>
                            <p:par>
                              <p:cTn id="160" fill="hold">
                                <p:stCondLst>
                                  <p:cond delay="1500"/>
                                </p:stCondLst>
                                <p:childTnLst>
                                  <p:par>
                                    <p:cTn id="161" presetID="22" presetClass="entr" presetSubtype="8" fill="hold" grpId="0" nodeType="afterEffect">
                                      <p:stCondLst>
                                        <p:cond delay="0"/>
                                      </p:stCondLst>
                                      <p:childTnLst>
                                        <p:set>
                                          <p:cBhvr>
                                            <p:cTn id="162" dur="1" fill="hold">
                                              <p:stCondLst>
                                                <p:cond delay="0"/>
                                              </p:stCondLst>
                                            </p:cTn>
                                            <p:tgtEl>
                                              <p:spTgt spid="150"/>
                                            </p:tgtEl>
                                            <p:attrNameLst>
                                              <p:attrName>style.visibility</p:attrName>
                                            </p:attrNameLst>
                                          </p:cBhvr>
                                          <p:to>
                                            <p:strVal val="visible"/>
                                          </p:to>
                                        </p:set>
                                        <p:animEffect transition="in" filter="wipe(left)">
                                          <p:cBhvr>
                                            <p:cTn id="163" dur="200"/>
                                            <p:tgtEl>
                                              <p:spTgt spid="150"/>
                                            </p:tgtEl>
                                          </p:cBhvr>
                                        </p:animEffect>
                                      </p:childTnLst>
                                    </p:cTn>
                                  </p:par>
                                </p:childTnLst>
                              </p:cTn>
                            </p:par>
                            <p:par>
                              <p:cTn id="164" fill="hold">
                                <p:stCondLst>
                                  <p:cond delay="1700"/>
                                </p:stCondLst>
                                <p:childTnLst>
                                  <p:par>
                                    <p:cTn id="165" presetID="22" presetClass="entr" presetSubtype="8" fill="hold" grpId="0" nodeType="afterEffect">
                                      <p:stCondLst>
                                        <p:cond delay="0"/>
                                      </p:stCondLst>
                                      <p:childTnLst>
                                        <p:set>
                                          <p:cBhvr>
                                            <p:cTn id="166" dur="1" fill="hold">
                                              <p:stCondLst>
                                                <p:cond delay="0"/>
                                              </p:stCondLst>
                                            </p:cTn>
                                            <p:tgtEl>
                                              <p:spTgt spid="151"/>
                                            </p:tgtEl>
                                            <p:attrNameLst>
                                              <p:attrName>style.visibility</p:attrName>
                                            </p:attrNameLst>
                                          </p:cBhvr>
                                          <p:to>
                                            <p:strVal val="visible"/>
                                          </p:to>
                                        </p:set>
                                        <p:animEffect transition="in" filter="wipe(left)">
                                          <p:cBhvr>
                                            <p:cTn id="167" dur="200"/>
                                            <p:tgtEl>
                                              <p:spTgt spid="151"/>
                                            </p:tgtEl>
                                          </p:cBhvr>
                                        </p:animEffect>
                                      </p:childTnLst>
                                    </p:cTn>
                                  </p:par>
                                </p:childTnLst>
                              </p:cTn>
                            </p:par>
                            <p:par>
                              <p:cTn id="168" fill="hold">
                                <p:stCondLst>
                                  <p:cond delay="1900"/>
                                </p:stCondLst>
                                <p:childTnLst>
                                  <p:par>
                                    <p:cTn id="169" presetID="22" presetClass="entr" presetSubtype="8" fill="hold" grpId="0" nodeType="afterEffect">
                                      <p:stCondLst>
                                        <p:cond delay="0"/>
                                      </p:stCondLst>
                                      <p:childTnLst>
                                        <p:set>
                                          <p:cBhvr>
                                            <p:cTn id="170" dur="1" fill="hold">
                                              <p:stCondLst>
                                                <p:cond delay="0"/>
                                              </p:stCondLst>
                                            </p:cTn>
                                            <p:tgtEl>
                                              <p:spTgt spid="152"/>
                                            </p:tgtEl>
                                            <p:attrNameLst>
                                              <p:attrName>style.visibility</p:attrName>
                                            </p:attrNameLst>
                                          </p:cBhvr>
                                          <p:to>
                                            <p:strVal val="visible"/>
                                          </p:to>
                                        </p:set>
                                        <p:animEffect transition="in" filter="wipe(left)">
                                          <p:cBhvr>
                                            <p:cTn id="171" dur="200"/>
                                            <p:tgtEl>
                                              <p:spTgt spid="152"/>
                                            </p:tgtEl>
                                          </p:cBhvr>
                                        </p:animEffect>
                                      </p:childTnLst>
                                    </p:cTn>
                                  </p:par>
                                </p:childTnLst>
                              </p:cTn>
                            </p:par>
                            <p:par>
                              <p:cTn id="172" fill="hold">
                                <p:stCondLst>
                                  <p:cond delay="2100"/>
                                </p:stCondLst>
                                <p:childTnLst>
                                  <p:par>
                                    <p:cTn id="173" presetID="22" presetClass="entr" presetSubtype="8" fill="hold" grpId="0" nodeType="afterEffect">
                                      <p:stCondLst>
                                        <p:cond delay="0"/>
                                      </p:stCondLst>
                                      <p:childTnLst>
                                        <p:set>
                                          <p:cBhvr>
                                            <p:cTn id="174" dur="1" fill="hold">
                                              <p:stCondLst>
                                                <p:cond delay="0"/>
                                              </p:stCondLst>
                                            </p:cTn>
                                            <p:tgtEl>
                                              <p:spTgt spid="153"/>
                                            </p:tgtEl>
                                            <p:attrNameLst>
                                              <p:attrName>style.visibility</p:attrName>
                                            </p:attrNameLst>
                                          </p:cBhvr>
                                          <p:to>
                                            <p:strVal val="visible"/>
                                          </p:to>
                                        </p:set>
                                        <p:animEffect transition="in" filter="wipe(left)">
                                          <p:cBhvr>
                                            <p:cTn id="175" dur="200"/>
                                            <p:tgtEl>
                                              <p:spTgt spid="153"/>
                                            </p:tgtEl>
                                          </p:cBhvr>
                                        </p:animEffect>
                                      </p:childTnLst>
                                    </p:cTn>
                                  </p:par>
                                </p:childTnLst>
                              </p:cTn>
                            </p:par>
                            <p:par>
                              <p:cTn id="176" fill="hold">
                                <p:stCondLst>
                                  <p:cond delay="2300"/>
                                </p:stCondLst>
                                <p:childTnLst>
                                  <p:par>
                                    <p:cTn id="177" presetID="22" presetClass="entr" presetSubtype="8" fill="hold" grpId="0" nodeType="afterEffect">
                                      <p:stCondLst>
                                        <p:cond delay="0"/>
                                      </p:stCondLst>
                                      <p:childTnLst>
                                        <p:set>
                                          <p:cBhvr>
                                            <p:cTn id="178" dur="1" fill="hold">
                                              <p:stCondLst>
                                                <p:cond delay="0"/>
                                              </p:stCondLst>
                                            </p:cTn>
                                            <p:tgtEl>
                                              <p:spTgt spid="154"/>
                                            </p:tgtEl>
                                            <p:attrNameLst>
                                              <p:attrName>style.visibility</p:attrName>
                                            </p:attrNameLst>
                                          </p:cBhvr>
                                          <p:to>
                                            <p:strVal val="visible"/>
                                          </p:to>
                                        </p:set>
                                        <p:animEffect transition="in" filter="wipe(left)">
                                          <p:cBhvr>
                                            <p:cTn id="179" dur="200"/>
                                            <p:tgtEl>
                                              <p:spTgt spid="154"/>
                                            </p:tgtEl>
                                          </p:cBhvr>
                                        </p:animEffect>
                                      </p:childTnLst>
                                    </p:cTn>
                                  </p:par>
                                </p:childTnLst>
                              </p:cTn>
                            </p:par>
                            <p:par>
                              <p:cTn id="180" fill="hold">
                                <p:stCondLst>
                                  <p:cond delay="2500"/>
                                </p:stCondLst>
                                <p:childTnLst>
                                  <p:par>
                                    <p:cTn id="181" presetID="21" presetClass="exit" presetSubtype="1" fill="hold" grpId="1" nodeType="afterEffect">
                                      <p:stCondLst>
                                        <p:cond delay="0"/>
                                      </p:stCondLst>
                                      <p:childTnLst>
                                        <p:animEffect transition="out" filter="wheel(1)">
                                          <p:cBhvr>
                                            <p:cTn id="182" dur="500"/>
                                            <p:tgtEl>
                                              <p:spTgt spid="190"/>
                                            </p:tgtEl>
                                          </p:cBhvr>
                                        </p:animEffect>
                                        <p:set>
                                          <p:cBhvr>
                                            <p:cTn id="183" dur="1" fill="hold">
                                              <p:stCondLst>
                                                <p:cond delay="499"/>
                                              </p:stCondLst>
                                            </p:cTn>
                                            <p:tgtEl>
                                              <p:spTgt spid="19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74"/>
                                            </p:tgtEl>
                                            <p:attrNameLst>
                                              <p:attrName>style.visibility</p:attrName>
                                            </p:attrNameLst>
                                          </p:cBhvr>
                                          <p:to>
                                            <p:strVal val="visible"/>
                                          </p:to>
                                        </p:set>
                                        <p:animEffect transition="in" filter="wipe(left)">
                                          <p:cBhvr>
                                            <p:cTn id="188" dur="500"/>
                                            <p:tgtEl>
                                              <p:spTgt spid="17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75"/>
                                            </p:tgtEl>
                                            <p:attrNameLst>
                                              <p:attrName>style.visibility</p:attrName>
                                            </p:attrNameLst>
                                          </p:cBhvr>
                                          <p:to>
                                            <p:strVal val="visible"/>
                                          </p:to>
                                        </p:set>
                                        <p:animEffect transition="in" filter="wipe(left)">
                                          <p:cBhvr>
                                            <p:cTn id="193" dur="500"/>
                                            <p:tgtEl>
                                              <p:spTgt spid="175"/>
                                            </p:tgtEl>
                                          </p:cBhvr>
                                        </p:animEffect>
                                      </p:childTnLst>
                                    </p:cTn>
                                  </p:par>
                                </p:childTnLst>
                              </p:cTn>
                            </p:par>
                            <p:par>
                              <p:cTn id="194" fill="hold">
                                <p:stCondLst>
                                  <p:cond delay="500"/>
                                </p:stCondLst>
                                <p:childTnLst>
                                  <p:par>
                                    <p:cTn id="195" presetID="22" presetClass="entr" presetSubtype="8" fill="hold" grpId="0" nodeType="afterEffect">
                                      <p:stCondLst>
                                        <p:cond delay="0"/>
                                      </p:stCondLst>
                                      <p:childTnLst>
                                        <p:set>
                                          <p:cBhvr>
                                            <p:cTn id="196" dur="1" fill="hold">
                                              <p:stCondLst>
                                                <p:cond delay="0"/>
                                              </p:stCondLst>
                                            </p:cTn>
                                            <p:tgtEl>
                                              <p:spTgt spid="176"/>
                                            </p:tgtEl>
                                            <p:attrNameLst>
                                              <p:attrName>style.visibility</p:attrName>
                                            </p:attrNameLst>
                                          </p:cBhvr>
                                          <p:to>
                                            <p:strVal val="visible"/>
                                          </p:to>
                                        </p:set>
                                        <p:animEffect transition="in" filter="wipe(left)">
                                          <p:cBhvr>
                                            <p:cTn id="197" dur="200"/>
                                            <p:tgtEl>
                                              <p:spTgt spid="176"/>
                                            </p:tgtEl>
                                          </p:cBhvr>
                                        </p:animEffect>
                                      </p:childTnLst>
                                    </p:cTn>
                                  </p:par>
                                </p:childTnLst>
                              </p:cTn>
                            </p:par>
                            <p:par>
                              <p:cTn id="198" fill="hold">
                                <p:stCondLst>
                                  <p:cond delay="700"/>
                                </p:stCondLst>
                                <p:childTnLst>
                                  <p:par>
                                    <p:cTn id="199" presetID="22" presetClass="entr" presetSubtype="8" fill="hold" grpId="0" nodeType="afterEffect">
                                      <p:stCondLst>
                                        <p:cond delay="0"/>
                                      </p:stCondLst>
                                      <p:childTnLst>
                                        <p:set>
                                          <p:cBhvr>
                                            <p:cTn id="200" dur="1" fill="hold">
                                              <p:stCondLst>
                                                <p:cond delay="0"/>
                                              </p:stCondLst>
                                            </p:cTn>
                                            <p:tgtEl>
                                              <p:spTgt spid="177"/>
                                            </p:tgtEl>
                                            <p:attrNameLst>
                                              <p:attrName>style.visibility</p:attrName>
                                            </p:attrNameLst>
                                          </p:cBhvr>
                                          <p:to>
                                            <p:strVal val="visible"/>
                                          </p:to>
                                        </p:set>
                                        <p:animEffect transition="in" filter="wipe(left)">
                                          <p:cBhvr>
                                            <p:cTn id="201" dur="2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 grpId="0"/>
          <p:bldP spid="15" grpId="0"/>
          <p:bldP spid="16" grpId="0"/>
          <p:bldP spid="17" grpId="0"/>
          <p:bldP spid="18" grpId="0"/>
          <p:bldP spid="19" grpId="0"/>
          <p:bldP spid="21" grpId="0"/>
          <p:bldP spid="23" grpId="0"/>
          <p:bldP spid="24" grpId="0"/>
          <p:bldP spid="26" grpId="0"/>
          <p:bldP spid="100" grpId="0"/>
          <p:bldP spid="101" grpId="0"/>
          <p:bldP spid="102" grpId="0"/>
          <p:bldP spid="110" grpId="0"/>
          <p:bldP spid="111" grpId="0"/>
          <p:bldP spid="112" grpId="0"/>
          <p:bldP spid="116"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74" grpId="0"/>
          <p:bldP spid="175" grpId="0"/>
          <p:bldP spid="176" grpId="0"/>
          <p:bldP spid="177" grpId="0"/>
          <p:bldP spid="190" grpId="0" animBg="1"/>
          <p:bldP spid="190" grpId="1"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 calcmode="lin" valueType="num">
                                          <p:cBhvr>
                                            <p:cTn id="9" dur="250" fill="hold"/>
                                            <p:tgtEl>
                                              <p:spTgt spid="100"/>
                                            </p:tgtEl>
                                            <p:attrNameLst>
                                              <p:attrName>style.rotation</p:attrName>
                                            </p:attrNameLst>
                                          </p:cBhvr>
                                          <p:tavLst>
                                            <p:tav tm="0">
                                              <p:val>
                                                <p:fltVal val="90"/>
                                              </p:val>
                                            </p:tav>
                                            <p:tav tm="100000">
                                              <p:val>
                                                <p:fltVal val="0"/>
                                              </p:val>
                                            </p:tav>
                                          </p:tavLst>
                                        </p:anim>
                                        <p:animEffect transition="in" filter="fade">
                                          <p:cBhvr>
                                            <p:cTn id="10" dur="250"/>
                                            <p:tgtEl>
                                              <p:spTgt spid="100"/>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250" fill="hold"/>
                                            <p:tgtEl>
                                              <p:spTgt spid="101"/>
                                            </p:tgtEl>
                                            <p:attrNameLst>
                                              <p:attrName>ppt_x</p:attrName>
                                            </p:attrNameLst>
                                          </p:cBhvr>
                                          <p:tavLst>
                                            <p:tav tm="0">
                                              <p:val>
                                                <p:strVal val="#ppt_x"/>
                                              </p:val>
                                            </p:tav>
                                            <p:tav tm="100000">
                                              <p:val>
                                                <p:strVal val="#ppt_x"/>
                                              </p:val>
                                            </p:tav>
                                          </p:tavLst>
                                        </p:anim>
                                        <p:anim calcmode="lin" valueType="num">
                                          <p:cBhvr additive="base">
                                            <p:cTn id="14" dur="250" fill="hold"/>
                                            <p:tgtEl>
                                              <p:spTgt spid="101"/>
                                            </p:tgtEl>
                                            <p:attrNameLst>
                                              <p:attrName>ppt_y</p:attrName>
                                            </p:attrNameLst>
                                          </p:cBhvr>
                                          <p:tavLst>
                                            <p:tav tm="0">
                                              <p:val>
                                                <p:strVal val="0-#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cBhvr additive="base">
                                            <p:cTn id="17" dur="250" fill="hold"/>
                                            <p:tgtEl>
                                              <p:spTgt spid="102"/>
                                            </p:tgtEl>
                                            <p:attrNameLst>
                                              <p:attrName>ppt_x</p:attrName>
                                            </p:attrNameLst>
                                          </p:cBhvr>
                                          <p:tavLst>
                                            <p:tav tm="0">
                                              <p:val>
                                                <p:strVal val="0-#ppt_w/2"/>
                                              </p:val>
                                            </p:tav>
                                            <p:tav tm="100000">
                                              <p:val>
                                                <p:strVal val="#ppt_x"/>
                                              </p:val>
                                            </p:tav>
                                          </p:tavLst>
                                        </p:anim>
                                        <p:anim calcmode="lin" valueType="num">
                                          <p:cBhvr additive="base">
                                            <p:cTn id="18" dur="250" fill="hold"/>
                                            <p:tgtEl>
                                              <p:spTgt spid="10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500"/>
                                            <p:tgtEl>
                                              <p:spTgt spid="103"/>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60000"/>
                                      </p:iterate>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1100"/>
                                </p:stCondLst>
                                <p:childTnLst>
                                  <p:par>
                                    <p:cTn id="46" presetID="2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60000"/>
                                      </p:iterate>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par>
                              <p:cTn id="59" fill="hold">
                                <p:stCondLst>
                                  <p:cond delay="1100"/>
                                </p:stCondLst>
                                <p:childTnLst>
                                  <p:par>
                                    <p:cTn id="60" presetID="22" presetClass="entr" presetSubtype="8"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60000"/>
                                      </p:iterate>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par>
                              <p:cTn id="73" fill="hold">
                                <p:stCondLst>
                                  <p:cond delay="1100"/>
                                </p:stCondLst>
                                <p:childTnLst>
                                  <p:par>
                                    <p:cTn id="74" presetID="22" presetClass="entr" presetSubtype="8"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iterate type="lt">
                                        <p:tmPct val="60000"/>
                                      </p:iterate>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par>
                              <p:cTn id="87" fill="hold">
                                <p:stCondLst>
                                  <p:cond delay="800"/>
                                </p:stCondLst>
                                <p:childTnLst>
                                  <p:par>
                                    <p:cTn id="88" presetID="22" presetClass="entr" presetSubtype="8" fill="hold" nodeType="after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wipe(left)">
                                          <p:cBhvr>
                                            <p:cTn id="90" dur="500"/>
                                            <p:tgtEl>
                                              <p:spTgt spid="10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wipe(left)">
                                          <p:cBhvr>
                                            <p:cTn id="95" dur="500"/>
                                            <p:tgtEl>
                                              <p:spTgt spid="1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wipe(left)">
                                          <p:cBhvr>
                                            <p:cTn id="100" dur="500"/>
                                            <p:tgtEl>
                                              <p:spTgt spid="110"/>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117"/>
                                            </p:tgtEl>
                                            <p:attrNameLst>
                                              <p:attrName>style.visibility</p:attrName>
                                            </p:attrNameLst>
                                          </p:cBhvr>
                                          <p:to>
                                            <p:strVal val="visible"/>
                                          </p:to>
                                        </p:set>
                                        <p:animEffect transition="in" filter="wipe(left)">
                                          <p:cBhvr>
                                            <p:cTn id="104" dur="500"/>
                                            <p:tgtEl>
                                              <p:spTgt spid="11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wipe(left)">
                                          <p:cBhvr>
                                            <p:cTn id="109" dur="500"/>
                                            <p:tgtEl>
                                              <p:spTgt spid="1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wipe(left)">
                                          <p:cBhvr>
                                            <p:cTn id="114" dur="500"/>
                                            <p:tgtEl>
                                              <p:spTgt spid="11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41"/>
                                            </p:tgtEl>
                                            <p:attrNameLst>
                                              <p:attrName>style.visibility</p:attrName>
                                            </p:attrNameLst>
                                          </p:cBhvr>
                                          <p:to>
                                            <p:strVal val="visible"/>
                                          </p:to>
                                        </p:set>
                                        <p:animEffect transition="in" filter="wipe(left)">
                                          <p:cBhvr>
                                            <p:cTn id="119" dur="500"/>
                                            <p:tgtEl>
                                              <p:spTgt spid="14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42"/>
                                            </p:tgtEl>
                                            <p:attrNameLst>
                                              <p:attrName>style.visibility</p:attrName>
                                            </p:attrNameLst>
                                          </p:cBhvr>
                                          <p:to>
                                            <p:strVal val="visible"/>
                                          </p:to>
                                        </p:set>
                                        <p:animEffect transition="in" filter="wipe(left)">
                                          <p:cBhvr>
                                            <p:cTn id="124" dur="500"/>
                                            <p:tgtEl>
                                              <p:spTgt spid="1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43"/>
                                            </p:tgtEl>
                                            <p:attrNameLst>
                                              <p:attrName>style.visibility</p:attrName>
                                            </p:attrNameLst>
                                          </p:cBhvr>
                                          <p:to>
                                            <p:strVal val="visible"/>
                                          </p:to>
                                        </p:set>
                                        <p:animEffect transition="in" filter="wipe(left)">
                                          <p:cBhvr>
                                            <p:cTn id="129" dur="500"/>
                                            <p:tgtEl>
                                              <p:spTgt spid="143"/>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190"/>
                                            </p:tgtEl>
                                            <p:attrNameLst>
                                              <p:attrName>style.visibility</p:attrName>
                                            </p:attrNameLst>
                                          </p:cBhvr>
                                          <p:to>
                                            <p:strVal val="visible"/>
                                          </p:to>
                                        </p:set>
                                        <p:animEffect transition="in" filter="wheel(1)">
                                          <p:cBhvr>
                                            <p:cTn id="134" dur="500"/>
                                            <p:tgtEl>
                                              <p:spTgt spid="19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44"/>
                                            </p:tgtEl>
                                            <p:attrNameLst>
                                              <p:attrName>style.visibility</p:attrName>
                                            </p:attrNameLst>
                                          </p:cBhvr>
                                          <p:to>
                                            <p:strVal val="visible"/>
                                          </p:to>
                                        </p:set>
                                        <p:animEffect transition="in" filter="wipe(left)">
                                          <p:cBhvr>
                                            <p:cTn id="139" dur="500"/>
                                            <p:tgtEl>
                                              <p:spTgt spid="144"/>
                                            </p:tgtEl>
                                          </p:cBhvr>
                                        </p:animEffect>
                                      </p:childTnLst>
                                    </p:cTn>
                                  </p:par>
                                </p:childTnLst>
                              </p:cTn>
                            </p:par>
                            <p:par>
                              <p:cTn id="140" fill="hold">
                                <p:stCondLst>
                                  <p:cond delay="500"/>
                                </p:stCondLst>
                                <p:childTnLst>
                                  <p:par>
                                    <p:cTn id="141" presetID="22" presetClass="entr" presetSubtype="8" fill="hold" grpId="0" nodeType="afterEffect">
                                      <p:stCondLst>
                                        <p:cond delay="0"/>
                                      </p:stCondLst>
                                      <p:childTnLst>
                                        <p:set>
                                          <p:cBhvr>
                                            <p:cTn id="142" dur="1" fill="hold">
                                              <p:stCondLst>
                                                <p:cond delay="0"/>
                                              </p:stCondLst>
                                            </p:cTn>
                                            <p:tgtEl>
                                              <p:spTgt spid="145"/>
                                            </p:tgtEl>
                                            <p:attrNameLst>
                                              <p:attrName>style.visibility</p:attrName>
                                            </p:attrNameLst>
                                          </p:cBhvr>
                                          <p:to>
                                            <p:strVal val="visible"/>
                                          </p:to>
                                        </p:set>
                                        <p:animEffect transition="in" filter="wipe(left)">
                                          <p:cBhvr>
                                            <p:cTn id="143" dur="200"/>
                                            <p:tgtEl>
                                              <p:spTgt spid="145"/>
                                            </p:tgtEl>
                                          </p:cBhvr>
                                        </p:animEffect>
                                      </p:childTnLst>
                                    </p:cTn>
                                  </p:par>
                                </p:childTnLst>
                              </p:cTn>
                            </p:par>
                            <p:par>
                              <p:cTn id="144" fill="hold">
                                <p:stCondLst>
                                  <p:cond delay="700"/>
                                </p:stCondLst>
                                <p:childTnLst>
                                  <p:par>
                                    <p:cTn id="145" presetID="22" presetClass="entr" presetSubtype="8" fill="hold" grpId="0" nodeType="afterEffect">
                                      <p:stCondLst>
                                        <p:cond delay="0"/>
                                      </p:stCondLst>
                                      <p:childTnLst>
                                        <p:set>
                                          <p:cBhvr>
                                            <p:cTn id="146" dur="1" fill="hold">
                                              <p:stCondLst>
                                                <p:cond delay="0"/>
                                              </p:stCondLst>
                                            </p:cTn>
                                            <p:tgtEl>
                                              <p:spTgt spid="146"/>
                                            </p:tgtEl>
                                            <p:attrNameLst>
                                              <p:attrName>style.visibility</p:attrName>
                                            </p:attrNameLst>
                                          </p:cBhvr>
                                          <p:to>
                                            <p:strVal val="visible"/>
                                          </p:to>
                                        </p:set>
                                        <p:animEffect transition="in" filter="wipe(left)">
                                          <p:cBhvr>
                                            <p:cTn id="147" dur="200"/>
                                            <p:tgtEl>
                                              <p:spTgt spid="146"/>
                                            </p:tgtEl>
                                          </p:cBhvr>
                                        </p:animEffect>
                                      </p:childTnLst>
                                    </p:cTn>
                                  </p:par>
                                </p:childTnLst>
                              </p:cTn>
                            </p:par>
                            <p:par>
                              <p:cTn id="148" fill="hold">
                                <p:stCondLst>
                                  <p:cond delay="900"/>
                                </p:stCondLst>
                                <p:childTnLst>
                                  <p:par>
                                    <p:cTn id="149" presetID="22" presetClass="entr" presetSubtype="8" fill="hold" grpId="0" nodeType="afterEffect">
                                      <p:stCondLst>
                                        <p:cond delay="0"/>
                                      </p:stCondLst>
                                      <p:childTnLst>
                                        <p:set>
                                          <p:cBhvr>
                                            <p:cTn id="150" dur="1" fill="hold">
                                              <p:stCondLst>
                                                <p:cond delay="0"/>
                                              </p:stCondLst>
                                            </p:cTn>
                                            <p:tgtEl>
                                              <p:spTgt spid="147"/>
                                            </p:tgtEl>
                                            <p:attrNameLst>
                                              <p:attrName>style.visibility</p:attrName>
                                            </p:attrNameLst>
                                          </p:cBhvr>
                                          <p:to>
                                            <p:strVal val="visible"/>
                                          </p:to>
                                        </p:set>
                                        <p:animEffect transition="in" filter="wipe(left)">
                                          <p:cBhvr>
                                            <p:cTn id="151" dur="200"/>
                                            <p:tgtEl>
                                              <p:spTgt spid="147"/>
                                            </p:tgtEl>
                                          </p:cBhvr>
                                        </p:animEffect>
                                      </p:childTnLst>
                                    </p:cTn>
                                  </p:par>
                                </p:childTnLst>
                              </p:cTn>
                            </p:par>
                            <p:par>
                              <p:cTn id="152" fill="hold">
                                <p:stCondLst>
                                  <p:cond delay="1100"/>
                                </p:stCondLst>
                                <p:childTnLst>
                                  <p:par>
                                    <p:cTn id="153" presetID="22" presetClass="entr" presetSubtype="8" fill="hold" grpId="0" nodeType="afterEffect">
                                      <p:stCondLst>
                                        <p:cond delay="0"/>
                                      </p:stCondLst>
                                      <p:childTnLst>
                                        <p:set>
                                          <p:cBhvr>
                                            <p:cTn id="154" dur="1" fill="hold">
                                              <p:stCondLst>
                                                <p:cond delay="0"/>
                                              </p:stCondLst>
                                            </p:cTn>
                                            <p:tgtEl>
                                              <p:spTgt spid="148"/>
                                            </p:tgtEl>
                                            <p:attrNameLst>
                                              <p:attrName>style.visibility</p:attrName>
                                            </p:attrNameLst>
                                          </p:cBhvr>
                                          <p:to>
                                            <p:strVal val="visible"/>
                                          </p:to>
                                        </p:set>
                                        <p:animEffect transition="in" filter="wipe(left)">
                                          <p:cBhvr>
                                            <p:cTn id="155" dur="200"/>
                                            <p:tgtEl>
                                              <p:spTgt spid="148"/>
                                            </p:tgtEl>
                                          </p:cBhvr>
                                        </p:animEffect>
                                      </p:childTnLst>
                                    </p:cTn>
                                  </p:par>
                                </p:childTnLst>
                              </p:cTn>
                            </p:par>
                            <p:par>
                              <p:cTn id="156" fill="hold">
                                <p:stCondLst>
                                  <p:cond delay="1300"/>
                                </p:stCondLst>
                                <p:childTnLst>
                                  <p:par>
                                    <p:cTn id="157" presetID="22" presetClass="entr" presetSubtype="8" fill="hold" grpId="0" nodeType="afterEffect">
                                      <p:stCondLst>
                                        <p:cond delay="0"/>
                                      </p:stCondLst>
                                      <p:childTnLst>
                                        <p:set>
                                          <p:cBhvr>
                                            <p:cTn id="158" dur="1" fill="hold">
                                              <p:stCondLst>
                                                <p:cond delay="0"/>
                                              </p:stCondLst>
                                            </p:cTn>
                                            <p:tgtEl>
                                              <p:spTgt spid="149"/>
                                            </p:tgtEl>
                                            <p:attrNameLst>
                                              <p:attrName>style.visibility</p:attrName>
                                            </p:attrNameLst>
                                          </p:cBhvr>
                                          <p:to>
                                            <p:strVal val="visible"/>
                                          </p:to>
                                        </p:set>
                                        <p:animEffect transition="in" filter="wipe(left)">
                                          <p:cBhvr>
                                            <p:cTn id="159" dur="200"/>
                                            <p:tgtEl>
                                              <p:spTgt spid="149"/>
                                            </p:tgtEl>
                                          </p:cBhvr>
                                        </p:animEffect>
                                      </p:childTnLst>
                                    </p:cTn>
                                  </p:par>
                                </p:childTnLst>
                              </p:cTn>
                            </p:par>
                            <p:par>
                              <p:cTn id="160" fill="hold">
                                <p:stCondLst>
                                  <p:cond delay="1500"/>
                                </p:stCondLst>
                                <p:childTnLst>
                                  <p:par>
                                    <p:cTn id="161" presetID="22" presetClass="entr" presetSubtype="8" fill="hold" grpId="0" nodeType="afterEffect">
                                      <p:stCondLst>
                                        <p:cond delay="0"/>
                                      </p:stCondLst>
                                      <p:childTnLst>
                                        <p:set>
                                          <p:cBhvr>
                                            <p:cTn id="162" dur="1" fill="hold">
                                              <p:stCondLst>
                                                <p:cond delay="0"/>
                                              </p:stCondLst>
                                            </p:cTn>
                                            <p:tgtEl>
                                              <p:spTgt spid="150"/>
                                            </p:tgtEl>
                                            <p:attrNameLst>
                                              <p:attrName>style.visibility</p:attrName>
                                            </p:attrNameLst>
                                          </p:cBhvr>
                                          <p:to>
                                            <p:strVal val="visible"/>
                                          </p:to>
                                        </p:set>
                                        <p:animEffect transition="in" filter="wipe(left)">
                                          <p:cBhvr>
                                            <p:cTn id="163" dur="200"/>
                                            <p:tgtEl>
                                              <p:spTgt spid="150"/>
                                            </p:tgtEl>
                                          </p:cBhvr>
                                        </p:animEffect>
                                      </p:childTnLst>
                                    </p:cTn>
                                  </p:par>
                                </p:childTnLst>
                              </p:cTn>
                            </p:par>
                            <p:par>
                              <p:cTn id="164" fill="hold">
                                <p:stCondLst>
                                  <p:cond delay="1700"/>
                                </p:stCondLst>
                                <p:childTnLst>
                                  <p:par>
                                    <p:cTn id="165" presetID="22" presetClass="entr" presetSubtype="8" fill="hold" grpId="0" nodeType="afterEffect">
                                      <p:stCondLst>
                                        <p:cond delay="0"/>
                                      </p:stCondLst>
                                      <p:childTnLst>
                                        <p:set>
                                          <p:cBhvr>
                                            <p:cTn id="166" dur="1" fill="hold">
                                              <p:stCondLst>
                                                <p:cond delay="0"/>
                                              </p:stCondLst>
                                            </p:cTn>
                                            <p:tgtEl>
                                              <p:spTgt spid="151"/>
                                            </p:tgtEl>
                                            <p:attrNameLst>
                                              <p:attrName>style.visibility</p:attrName>
                                            </p:attrNameLst>
                                          </p:cBhvr>
                                          <p:to>
                                            <p:strVal val="visible"/>
                                          </p:to>
                                        </p:set>
                                        <p:animEffect transition="in" filter="wipe(left)">
                                          <p:cBhvr>
                                            <p:cTn id="167" dur="200"/>
                                            <p:tgtEl>
                                              <p:spTgt spid="151"/>
                                            </p:tgtEl>
                                          </p:cBhvr>
                                        </p:animEffect>
                                      </p:childTnLst>
                                    </p:cTn>
                                  </p:par>
                                </p:childTnLst>
                              </p:cTn>
                            </p:par>
                            <p:par>
                              <p:cTn id="168" fill="hold">
                                <p:stCondLst>
                                  <p:cond delay="1900"/>
                                </p:stCondLst>
                                <p:childTnLst>
                                  <p:par>
                                    <p:cTn id="169" presetID="22" presetClass="entr" presetSubtype="8" fill="hold" grpId="0" nodeType="afterEffect">
                                      <p:stCondLst>
                                        <p:cond delay="0"/>
                                      </p:stCondLst>
                                      <p:childTnLst>
                                        <p:set>
                                          <p:cBhvr>
                                            <p:cTn id="170" dur="1" fill="hold">
                                              <p:stCondLst>
                                                <p:cond delay="0"/>
                                              </p:stCondLst>
                                            </p:cTn>
                                            <p:tgtEl>
                                              <p:spTgt spid="152"/>
                                            </p:tgtEl>
                                            <p:attrNameLst>
                                              <p:attrName>style.visibility</p:attrName>
                                            </p:attrNameLst>
                                          </p:cBhvr>
                                          <p:to>
                                            <p:strVal val="visible"/>
                                          </p:to>
                                        </p:set>
                                        <p:animEffect transition="in" filter="wipe(left)">
                                          <p:cBhvr>
                                            <p:cTn id="171" dur="200"/>
                                            <p:tgtEl>
                                              <p:spTgt spid="152"/>
                                            </p:tgtEl>
                                          </p:cBhvr>
                                        </p:animEffect>
                                      </p:childTnLst>
                                    </p:cTn>
                                  </p:par>
                                </p:childTnLst>
                              </p:cTn>
                            </p:par>
                            <p:par>
                              <p:cTn id="172" fill="hold">
                                <p:stCondLst>
                                  <p:cond delay="2100"/>
                                </p:stCondLst>
                                <p:childTnLst>
                                  <p:par>
                                    <p:cTn id="173" presetID="22" presetClass="entr" presetSubtype="8" fill="hold" grpId="0" nodeType="afterEffect">
                                      <p:stCondLst>
                                        <p:cond delay="0"/>
                                      </p:stCondLst>
                                      <p:childTnLst>
                                        <p:set>
                                          <p:cBhvr>
                                            <p:cTn id="174" dur="1" fill="hold">
                                              <p:stCondLst>
                                                <p:cond delay="0"/>
                                              </p:stCondLst>
                                            </p:cTn>
                                            <p:tgtEl>
                                              <p:spTgt spid="153"/>
                                            </p:tgtEl>
                                            <p:attrNameLst>
                                              <p:attrName>style.visibility</p:attrName>
                                            </p:attrNameLst>
                                          </p:cBhvr>
                                          <p:to>
                                            <p:strVal val="visible"/>
                                          </p:to>
                                        </p:set>
                                        <p:animEffect transition="in" filter="wipe(left)">
                                          <p:cBhvr>
                                            <p:cTn id="175" dur="200"/>
                                            <p:tgtEl>
                                              <p:spTgt spid="153"/>
                                            </p:tgtEl>
                                          </p:cBhvr>
                                        </p:animEffect>
                                      </p:childTnLst>
                                    </p:cTn>
                                  </p:par>
                                </p:childTnLst>
                              </p:cTn>
                            </p:par>
                            <p:par>
                              <p:cTn id="176" fill="hold">
                                <p:stCondLst>
                                  <p:cond delay="2300"/>
                                </p:stCondLst>
                                <p:childTnLst>
                                  <p:par>
                                    <p:cTn id="177" presetID="22" presetClass="entr" presetSubtype="8" fill="hold" grpId="0" nodeType="afterEffect">
                                      <p:stCondLst>
                                        <p:cond delay="0"/>
                                      </p:stCondLst>
                                      <p:childTnLst>
                                        <p:set>
                                          <p:cBhvr>
                                            <p:cTn id="178" dur="1" fill="hold">
                                              <p:stCondLst>
                                                <p:cond delay="0"/>
                                              </p:stCondLst>
                                            </p:cTn>
                                            <p:tgtEl>
                                              <p:spTgt spid="154"/>
                                            </p:tgtEl>
                                            <p:attrNameLst>
                                              <p:attrName>style.visibility</p:attrName>
                                            </p:attrNameLst>
                                          </p:cBhvr>
                                          <p:to>
                                            <p:strVal val="visible"/>
                                          </p:to>
                                        </p:set>
                                        <p:animEffect transition="in" filter="wipe(left)">
                                          <p:cBhvr>
                                            <p:cTn id="179" dur="200"/>
                                            <p:tgtEl>
                                              <p:spTgt spid="154"/>
                                            </p:tgtEl>
                                          </p:cBhvr>
                                        </p:animEffect>
                                      </p:childTnLst>
                                    </p:cTn>
                                  </p:par>
                                </p:childTnLst>
                              </p:cTn>
                            </p:par>
                            <p:par>
                              <p:cTn id="180" fill="hold">
                                <p:stCondLst>
                                  <p:cond delay="2500"/>
                                </p:stCondLst>
                                <p:childTnLst>
                                  <p:par>
                                    <p:cTn id="181" presetID="21" presetClass="exit" presetSubtype="1" fill="hold" grpId="1" nodeType="afterEffect">
                                      <p:stCondLst>
                                        <p:cond delay="0"/>
                                      </p:stCondLst>
                                      <p:childTnLst>
                                        <p:animEffect transition="out" filter="wheel(1)">
                                          <p:cBhvr>
                                            <p:cTn id="182" dur="500"/>
                                            <p:tgtEl>
                                              <p:spTgt spid="190"/>
                                            </p:tgtEl>
                                          </p:cBhvr>
                                        </p:animEffect>
                                        <p:set>
                                          <p:cBhvr>
                                            <p:cTn id="183" dur="1" fill="hold">
                                              <p:stCondLst>
                                                <p:cond delay="499"/>
                                              </p:stCondLst>
                                            </p:cTn>
                                            <p:tgtEl>
                                              <p:spTgt spid="19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74"/>
                                            </p:tgtEl>
                                            <p:attrNameLst>
                                              <p:attrName>style.visibility</p:attrName>
                                            </p:attrNameLst>
                                          </p:cBhvr>
                                          <p:to>
                                            <p:strVal val="visible"/>
                                          </p:to>
                                        </p:set>
                                        <p:animEffect transition="in" filter="wipe(left)">
                                          <p:cBhvr>
                                            <p:cTn id="188" dur="500"/>
                                            <p:tgtEl>
                                              <p:spTgt spid="17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75"/>
                                            </p:tgtEl>
                                            <p:attrNameLst>
                                              <p:attrName>style.visibility</p:attrName>
                                            </p:attrNameLst>
                                          </p:cBhvr>
                                          <p:to>
                                            <p:strVal val="visible"/>
                                          </p:to>
                                        </p:set>
                                        <p:animEffect transition="in" filter="wipe(left)">
                                          <p:cBhvr>
                                            <p:cTn id="193" dur="500"/>
                                            <p:tgtEl>
                                              <p:spTgt spid="175"/>
                                            </p:tgtEl>
                                          </p:cBhvr>
                                        </p:animEffect>
                                      </p:childTnLst>
                                    </p:cTn>
                                  </p:par>
                                </p:childTnLst>
                              </p:cTn>
                            </p:par>
                            <p:par>
                              <p:cTn id="194" fill="hold">
                                <p:stCondLst>
                                  <p:cond delay="500"/>
                                </p:stCondLst>
                                <p:childTnLst>
                                  <p:par>
                                    <p:cTn id="195" presetID="22" presetClass="entr" presetSubtype="8" fill="hold" grpId="0" nodeType="afterEffect">
                                      <p:stCondLst>
                                        <p:cond delay="0"/>
                                      </p:stCondLst>
                                      <p:childTnLst>
                                        <p:set>
                                          <p:cBhvr>
                                            <p:cTn id="196" dur="1" fill="hold">
                                              <p:stCondLst>
                                                <p:cond delay="0"/>
                                              </p:stCondLst>
                                            </p:cTn>
                                            <p:tgtEl>
                                              <p:spTgt spid="176"/>
                                            </p:tgtEl>
                                            <p:attrNameLst>
                                              <p:attrName>style.visibility</p:attrName>
                                            </p:attrNameLst>
                                          </p:cBhvr>
                                          <p:to>
                                            <p:strVal val="visible"/>
                                          </p:to>
                                        </p:set>
                                        <p:animEffect transition="in" filter="wipe(left)">
                                          <p:cBhvr>
                                            <p:cTn id="197" dur="200"/>
                                            <p:tgtEl>
                                              <p:spTgt spid="176"/>
                                            </p:tgtEl>
                                          </p:cBhvr>
                                        </p:animEffect>
                                      </p:childTnLst>
                                    </p:cTn>
                                  </p:par>
                                </p:childTnLst>
                              </p:cTn>
                            </p:par>
                            <p:par>
                              <p:cTn id="198" fill="hold">
                                <p:stCondLst>
                                  <p:cond delay="700"/>
                                </p:stCondLst>
                                <p:childTnLst>
                                  <p:par>
                                    <p:cTn id="199" presetID="22" presetClass="entr" presetSubtype="8" fill="hold" grpId="0" nodeType="afterEffect">
                                      <p:stCondLst>
                                        <p:cond delay="0"/>
                                      </p:stCondLst>
                                      <p:childTnLst>
                                        <p:set>
                                          <p:cBhvr>
                                            <p:cTn id="200" dur="1" fill="hold">
                                              <p:stCondLst>
                                                <p:cond delay="0"/>
                                              </p:stCondLst>
                                            </p:cTn>
                                            <p:tgtEl>
                                              <p:spTgt spid="177"/>
                                            </p:tgtEl>
                                            <p:attrNameLst>
                                              <p:attrName>style.visibility</p:attrName>
                                            </p:attrNameLst>
                                          </p:cBhvr>
                                          <p:to>
                                            <p:strVal val="visible"/>
                                          </p:to>
                                        </p:set>
                                        <p:animEffect transition="in" filter="wipe(left)">
                                          <p:cBhvr>
                                            <p:cTn id="201" dur="2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 grpId="0"/>
          <p:bldP spid="15" grpId="0"/>
          <p:bldP spid="16" grpId="0"/>
          <p:bldP spid="17" grpId="0"/>
          <p:bldP spid="18" grpId="0"/>
          <p:bldP spid="19" grpId="0"/>
          <p:bldP spid="21" grpId="0"/>
          <p:bldP spid="23" grpId="0"/>
          <p:bldP spid="24" grpId="0"/>
          <p:bldP spid="26" grpId="0"/>
          <p:bldP spid="100" grpId="0"/>
          <p:bldP spid="101" grpId="0"/>
          <p:bldP spid="102" grpId="0"/>
          <p:bldP spid="110" grpId="0"/>
          <p:bldP spid="111" grpId="0"/>
          <p:bldP spid="112" grpId="0"/>
          <p:bldP spid="116"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74" grpId="0"/>
          <p:bldP spid="175" grpId="0"/>
          <p:bldP spid="176" grpId="0"/>
          <p:bldP spid="177" grpId="0"/>
          <p:bldP spid="190" grpId="0" animBg="1"/>
          <p:bldP spid="190"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9" name="Rectangle 8"/>
          <p:cNvSpPr/>
          <p:nvPr/>
        </p:nvSpPr>
        <p:spPr>
          <a:xfrm>
            <a:off x="539552" y="518686"/>
            <a:ext cx="792205" cy="338554"/>
          </a:xfrm>
          <a:prstGeom prst="rect">
            <a:avLst/>
          </a:prstGeom>
        </p:spPr>
        <p:txBody>
          <a:bodyPr wrap="none">
            <a:spAutoFit/>
          </a:bodyPr>
          <a:lstStyle/>
          <a:p>
            <a:pPr defTabSz="914608"/>
            <a:r>
              <a:rPr lang="en-US" sz="1600" b="1" dirty="0">
                <a:solidFill>
                  <a:srgbClr val="00FFFF"/>
                </a:solidFill>
                <a:latin typeface="Century Schoolbook" panose="02040604050505020304" pitchFamily="18" charset="0"/>
              </a:rPr>
              <a:t>(ii) 72</a:t>
            </a:r>
          </a:p>
        </p:txBody>
      </p:sp>
      <p:sp>
        <p:nvSpPr>
          <p:cNvPr id="100" name="TextBox 99"/>
          <p:cNvSpPr txBox="1"/>
          <p:nvPr/>
        </p:nvSpPr>
        <p:spPr>
          <a:xfrm>
            <a:off x="84016" y="129300"/>
            <a:ext cx="800960" cy="523242"/>
          </a:xfrm>
          <a:prstGeom prst="rect">
            <a:avLst/>
          </a:prstGeom>
          <a:noFill/>
        </p:spPr>
        <p:txBody>
          <a:bodyPr wrap="square" lIns="91461" tIns="45731" rIns="91461" bIns="45731" rtlCol="0">
            <a:spAutoFit/>
          </a:bodyPr>
          <a:lstStyle/>
          <a:p>
            <a:pPr defTabSz="914608"/>
            <a:r>
              <a:rPr lang="en-US" sz="2800" b="1" dirty="0">
                <a:solidFill>
                  <a:srgbClr val="00FFFF"/>
                </a:solidFill>
                <a:effectLst>
                  <a:outerShdw blurRad="38100" dist="38100" dir="2700000" algn="tl">
                    <a:srgbClr val="000000">
                      <a:alpha val="43137"/>
                    </a:srgbClr>
                  </a:outerShdw>
                </a:effectLst>
                <a:latin typeface="Book Antiqua" panose="02040602050305030304" pitchFamily="18" charset="0"/>
              </a:rPr>
              <a:t>Q.</a:t>
            </a:r>
          </a:p>
        </p:txBody>
      </p:sp>
      <p:sp>
        <p:nvSpPr>
          <p:cNvPr id="101" name="Rectangle 100"/>
          <p:cNvSpPr/>
          <p:nvPr/>
        </p:nvSpPr>
        <p:spPr>
          <a:xfrm>
            <a:off x="539552" y="237033"/>
            <a:ext cx="5351702" cy="307777"/>
          </a:xfrm>
          <a:prstGeom prst="rect">
            <a:avLst/>
          </a:prstGeom>
        </p:spPr>
        <p:txBody>
          <a:bodyPr wrap="square">
            <a:spAutoFit/>
          </a:bodyPr>
          <a:lstStyle/>
          <a:p>
            <a:pPr defTabSz="914608"/>
            <a:r>
              <a:rPr lang="en-US" sz="1400" b="1" dirty="0">
                <a:solidFill>
                  <a:srgbClr val="00FFFF"/>
                </a:solidFill>
                <a:effectLst>
                  <a:outerShdw blurRad="38100" dist="38100" dir="2700000" algn="tl">
                    <a:srgbClr val="000000">
                      <a:alpha val="43137"/>
                    </a:srgbClr>
                  </a:outerShdw>
                </a:effectLst>
                <a:latin typeface="Century Schoolbook" panose="02040604050505020304" pitchFamily="18" charset="0"/>
              </a:rPr>
              <a:t>Express each number as a product of its prime factors:</a:t>
            </a:r>
          </a:p>
        </p:txBody>
      </p:sp>
      <p:sp>
        <p:nvSpPr>
          <p:cNvPr id="102" name="Rectangle 101"/>
          <p:cNvSpPr/>
          <p:nvPr/>
        </p:nvSpPr>
        <p:spPr>
          <a:xfrm>
            <a:off x="94945" y="895821"/>
            <a:ext cx="532518" cy="307777"/>
          </a:xfrm>
          <a:prstGeom prst="rect">
            <a:avLst/>
          </a:prstGeom>
        </p:spPr>
        <p:txBody>
          <a:bodyPr wrap="none">
            <a:spAutoFit/>
          </a:bodyPr>
          <a:lstStyle/>
          <a:p>
            <a:r>
              <a:rPr lang="en-US" sz="1400" b="1" dirty="0">
                <a:ln>
                  <a:solidFill>
                    <a:srgbClr val="FF0000"/>
                  </a:solidFill>
                </a:ln>
                <a:solidFill>
                  <a:srgbClr val="FFFF00"/>
                </a:solidFill>
                <a:effectLst>
                  <a:outerShdw blurRad="38100" dist="38100" dir="2700000" algn="tl">
                    <a:srgbClr val="000000">
                      <a:alpha val="43137"/>
                    </a:srgbClr>
                  </a:outerShdw>
                </a:effectLst>
                <a:latin typeface="Comic Sans MS" panose="030F0702030302020204" pitchFamily="66" charset="0"/>
              </a:rPr>
              <a:t>Sol.</a:t>
            </a:r>
          </a:p>
        </p:txBody>
      </p:sp>
      <p:sp>
        <p:nvSpPr>
          <p:cNvPr id="118" name="Rectangle 117"/>
          <p:cNvSpPr/>
          <p:nvPr/>
        </p:nvSpPr>
        <p:spPr>
          <a:xfrm>
            <a:off x="919611" y="900326"/>
            <a:ext cx="1276125" cy="1944216"/>
          </a:xfrm>
          <a:prstGeom prst="rect">
            <a:avLst/>
          </a:prstGeom>
          <a:solidFill>
            <a:srgbClr val="008080">
              <a:alpha val="56000"/>
            </a:srgbClr>
          </a:solidFill>
          <a:ln w="19050">
            <a:solidFill>
              <a:srgbClr val="008080"/>
            </a:solidFill>
          </a:ln>
          <a:effectLst>
            <a:outerShdw blurRad="76200" dir="13500000" sy="23000" kx="1200000" algn="br" rotWithShape="0">
              <a:prstClr val="black">
                <a:alpha val="2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00"/>
              </a:solidFill>
              <a:latin typeface="Century Schoolbook" panose="02040604050505020304" pitchFamily="18" charset="0"/>
            </a:endParaRPr>
          </a:p>
        </p:txBody>
      </p:sp>
      <p:grpSp>
        <p:nvGrpSpPr>
          <p:cNvPr id="120" name="Group 119"/>
          <p:cNvGrpSpPr/>
          <p:nvPr/>
        </p:nvGrpSpPr>
        <p:grpSpPr>
          <a:xfrm>
            <a:off x="1092865" y="1058715"/>
            <a:ext cx="990606" cy="1654512"/>
            <a:chOff x="5888126" y="1838872"/>
            <a:chExt cx="1600199" cy="1654512"/>
          </a:xfrm>
        </p:grpSpPr>
        <p:cxnSp>
          <p:nvCxnSpPr>
            <p:cNvPr id="121" name="Straight Connector 120"/>
            <p:cNvCxnSpPr/>
            <p:nvPr/>
          </p:nvCxnSpPr>
          <p:spPr>
            <a:xfrm flipV="1">
              <a:off x="6631445" y="1838872"/>
              <a:ext cx="11" cy="1654512"/>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5888126" y="2102546"/>
              <a:ext cx="1600199"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grpSp>
      <p:sp>
        <p:nvSpPr>
          <p:cNvPr id="123" name="Rectangle 122"/>
          <p:cNvSpPr/>
          <p:nvPr/>
        </p:nvSpPr>
        <p:spPr>
          <a:xfrm>
            <a:off x="1571461" y="1004889"/>
            <a:ext cx="408233"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72</a:t>
            </a:r>
          </a:p>
        </p:txBody>
      </p:sp>
      <p:sp>
        <p:nvSpPr>
          <p:cNvPr id="124" name="Rectangle 123"/>
          <p:cNvSpPr/>
          <p:nvPr/>
        </p:nvSpPr>
        <p:spPr>
          <a:xfrm>
            <a:off x="1598197" y="1281117"/>
            <a:ext cx="438072"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36</a:t>
            </a:r>
          </a:p>
        </p:txBody>
      </p:sp>
      <p:sp>
        <p:nvSpPr>
          <p:cNvPr id="125" name="Rectangle 124"/>
          <p:cNvSpPr/>
          <p:nvPr/>
        </p:nvSpPr>
        <p:spPr>
          <a:xfrm>
            <a:off x="1601400" y="1545432"/>
            <a:ext cx="505833"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18</a:t>
            </a:r>
          </a:p>
        </p:txBody>
      </p:sp>
      <p:sp>
        <p:nvSpPr>
          <p:cNvPr id="126" name="Rectangle 125"/>
          <p:cNvSpPr/>
          <p:nvPr/>
        </p:nvSpPr>
        <p:spPr>
          <a:xfrm>
            <a:off x="1191091" y="1017589"/>
            <a:ext cx="4151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sp>
        <p:nvSpPr>
          <p:cNvPr id="127" name="Rectangle 126"/>
          <p:cNvSpPr/>
          <p:nvPr/>
        </p:nvSpPr>
        <p:spPr>
          <a:xfrm>
            <a:off x="1191091" y="1293780"/>
            <a:ext cx="3389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cxnSp>
        <p:nvCxnSpPr>
          <p:cNvPr id="128" name="Straight Connector 127"/>
          <p:cNvCxnSpPr/>
          <p:nvPr/>
        </p:nvCxnSpPr>
        <p:spPr>
          <a:xfrm>
            <a:off x="1092865" y="1588221"/>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29" name="Rectangle 128"/>
          <p:cNvSpPr/>
          <p:nvPr/>
        </p:nvSpPr>
        <p:spPr>
          <a:xfrm>
            <a:off x="1191091" y="1558095"/>
            <a:ext cx="338930"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2</a:t>
            </a:r>
          </a:p>
        </p:txBody>
      </p:sp>
      <p:cxnSp>
        <p:nvCxnSpPr>
          <p:cNvPr id="130" name="Straight Connector 129"/>
          <p:cNvCxnSpPr/>
          <p:nvPr/>
        </p:nvCxnSpPr>
        <p:spPr>
          <a:xfrm>
            <a:off x="1092865" y="1855789"/>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31" name="Rectangle 130"/>
          <p:cNvSpPr/>
          <p:nvPr/>
        </p:nvSpPr>
        <p:spPr>
          <a:xfrm>
            <a:off x="1670922" y="1827853"/>
            <a:ext cx="427803"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9</a:t>
            </a:r>
          </a:p>
        </p:txBody>
      </p:sp>
      <p:sp>
        <p:nvSpPr>
          <p:cNvPr id="132" name="Rectangle 131"/>
          <p:cNvSpPr/>
          <p:nvPr/>
        </p:nvSpPr>
        <p:spPr>
          <a:xfrm>
            <a:off x="1191090" y="1840516"/>
            <a:ext cx="484095"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3</a:t>
            </a:r>
          </a:p>
        </p:txBody>
      </p:sp>
      <p:cxnSp>
        <p:nvCxnSpPr>
          <p:cNvPr id="133" name="Straight Connector 132"/>
          <p:cNvCxnSpPr/>
          <p:nvPr/>
        </p:nvCxnSpPr>
        <p:spPr>
          <a:xfrm>
            <a:off x="1092865" y="2131067"/>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34" name="Rectangle 133"/>
          <p:cNvSpPr/>
          <p:nvPr/>
        </p:nvSpPr>
        <p:spPr>
          <a:xfrm>
            <a:off x="1688848" y="2117338"/>
            <a:ext cx="391950" cy="350865"/>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3</a:t>
            </a:r>
          </a:p>
        </p:txBody>
      </p:sp>
      <p:cxnSp>
        <p:nvCxnSpPr>
          <p:cNvPr id="135" name="Straight Connector 134"/>
          <p:cNvCxnSpPr/>
          <p:nvPr/>
        </p:nvCxnSpPr>
        <p:spPr>
          <a:xfrm>
            <a:off x="1092865" y="2407739"/>
            <a:ext cx="990600" cy="1588"/>
          </a:xfrm>
          <a:prstGeom prst="line">
            <a:avLst/>
          </a:prstGeom>
          <a:ln w="12700">
            <a:solidFill>
              <a:srgbClr val="FFFF00"/>
            </a:solidFill>
          </a:ln>
        </p:spPr>
        <p:style>
          <a:lnRef idx="2">
            <a:schemeClr val="dk1"/>
          </a:lnRef>
          <a:fillRef idx="0">
            <a:schemeClr val="dk1"/>
          </a:fillRef>
          <a:effectRef idx="1">
            <a:schemeClr val="dk1"/>
          </a:effectRef>
          <a:fontRef idx="minor">
            <a:schemeClr val="tx1"/>
          </a:fontRef>
        </p:style>
      </p:cxnSp>
      <p:sp>
        <p:nvSpPr>
          <p:cNvPr id="136" name="Rectangle 135"/>
          <p:cNvSpPr/>
          <p:nvPr/>
        </p:nvSpPr>
        <p:spPr>
          <a:xfrm>
            <a:off x="1710014" y="2387689"/>
            <a:ext cx="349619"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1</a:t>
            </a:r>
          </a:p>
        </p:txBody>
      </p:sp>
      <p:sp>
        <p:nvSpPr>
          <p:cNvPr id="139" name="Rectangle 138"/>
          <p:cNvSpPr/>
          <p:nvPr/>
        </p:nvSpPr>
        <p:spPr>
          <a:xfrm>
            <a:off x="1191090" y="2104540"/>
            <a:ext cx="484095" cy="325538"/>
          </a:xfrm>
          <a:prstGeom prst="rect">
            <a:avLst/>
          </a:prstGeom>
          <a:ln>
            <a:noFill/>
          </a:ln>
        </p:spPr>
        <p:txBody>
          <a:bodyPr wrap="square">
            <a:spAutoFit/>
          </a:bodyPr>
          <a:lstStyle/>
          <a:p>
            <a:pPr defTabSz="914608">
              <a:lnSpc>
                <a:spcPct val="120000"/>
              </a:lnSpc>
            </a:pPr>
            <a:r>
              <a:rPr lang="en-US" sz="1400" b="1" dirty="0">
                <a:solidFill>
                  <a:srgbClr val="FFFF00"/>
                </a:solidFill>
                <a:latin typeface="Century Schoolbook" panose="02040604050505020304" pitchFamily="18" charset="0"/>
                <a:ea typeface="Cambria Math" panose="02040503050406030204" pitchFamily="18" charset="0"/>
              </a:rPr>
              <a:t>3</a:t>
            </a:r>
          </a:p>
        </p:txBody>
      </p:sp>
      <p:sp>
        <p:nvSpPr>
          <p:cNvPr id="160" name="Rectangle 159"/>
          <p:cNvSpPr/>
          <p:nvPr/>
        </p:nvSpPr>
        <p:spPr>
          <a:xfrm>
            <a:off x="870206" y="3003798"/>
            <a:ext cx="448235" cy="307777"/>
          </a:xfrm>
          <a:prstGeom prst="rect">
            <a:avLst/>
          </a:prstGeom>
        </p:spPr>
        <p:txBody>
          <a:bodyPr wrap="square">
            <a:spAutoFit/>
          </a:bodyPr>
          <a:lstStyle/>
          <a:p>
            <a:r>
              <a:rPr lang="en-US" sz="1400" b="1" dirty="0">
                <a:solidFill>
                  <a:prstClr val="white"/>
                </a:solidFill>
                <a:latin typeface="Symbol" panose="05050102010706020507" pitchFamily="18" charset="2"/>
                <a:sym typeface="Symbol"/>
              </a:rPr>
              <a:t></a:t>
            </a:r>
            <a:endParaRPr lang="en-US" sz="1400" b="1" dirty="0">
              <a:solidFill>
                <a:prstClr val="white"/>
              </a:solidFill>
              <a:latin typeface="Symbol" panose="05050102010706020507" pitchFamily="18" charset="2"/>
            </a:endParaRPr>
          </a:p>
        </p:txBody>
      </p:sp>
      <p:sp>
        <p:nvSpPr>
          <p:cNvPr id="161" name="Rectangle 160"/>
          <p:cNvSpPr/>
          <p:nvPr/>
        </p:nvSpPr>
        <p:spPr>
          <a:xfrm>
            <a:off x="1305248" y="3022848"/>
            <a:ext cx="394198"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72</a:t>
            </a:r>
            <a:endParaRPr lang="en-US" sz="1400" b="1" dirty="0">
              <a:solidFill>
                <a:prstClr val="white"/>
              </a:solidFill>
              <a:latin typeface="Century Schoolbook" panose="02040604050505020304" pitchFamily="18" charset="0"/>
            </a:endParaRPr>
          </a:p>
        </p:txBody>
      </p:sp>
      <p:sp>
        <p:nvSpPr>
          <p:cNvPr id="162" name="Rectangle 161"/>
          <p:cNvSpPr/>
          <p:nvPr/>
        </p:nvSpPr>
        <p:spPr>
          <a:xfrm>
            <a:off x="1651021"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63" name="Rectangle 162"/>
          <p:cNvSpPr/>
          <p:nvPr/>
        </p:nvSpPr>
        <p:spPr>
          <a:xfrm>
            <a:off x="1881144"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2</a:t>
            </a:r>
            <a:endParaRPr lang="en-US" sz="1400" b="1" dirty="0">
              <a:solidFill>
                <a:prstClr val="white"/>
              </a:solidFill>
              <a:latin typeface="Century Schoolbook" panose="02040604050505020304" pitchFamily="18" charset="0"/>
            </a:endParaRPr>
          </a:p>
        </p:txBody>
      </p:sp>
      <p:sp>
        <p:nvSpPr>
          <p:cNvPr id="164" name="Rectangle 163"/>
          <p:cNvSpPr/>
          <p:nvPr/>
        </p:nvSpPr>
        <p:spPr>
          <a:xfrm>
            <a:off x="2080431"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65" name="Rectangle 164"/>
          <p:cNvSpPr/>
          <p:nvPr/>
        </p:nvSpPr>
        <p:spPr>
          <a:xfrm>
            <a:off x="2272092"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2</a:t>
            </a:r>
            <a:endParaRPr lang="en-US" sz="1400" b="1" dirty="0">
              <a:solidFill>
                <a:prstClr val="white"/>
              </a:solidFill>
              <a:latin typeface="Century Schoolbook" panose="02040604050505020304" pitchFamily="18" charset="0"/>
            </a:endParaRPr>
          </a:p>
        </p:txBody>
      </p:sp>
      <p:sp>
        <p:nvSpPr>
          <p:cNvPr id="166" name="Rectangle 165"/>
          <p:cNvSpPr/>
          <p:nvPr/>
        </p:nvSpPr>
        <p:spPr>
          <a:xfrm>
            <a:off x="2471379"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67" name="Rectangle 166"/>
          <p:cNvSpPr/>
          <p:nvPr/>
        </p:nvSpPr>
        <p:spPr>
          <a:xfrm>
            <a:off x="2659516"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2</a:t>
            </a:r>
            <a:endParaRPr lang="en-US" sz="1400" b="1" dirty="0">
              <a:solidFill>
                <a:prstClr val="white"/>
              </a:solidFill>
              <a:latin typeface="Century Schoolbook" panose="02040604050505020304" pitchFamily="18" charset="0"/>
            </a:endParaRPr>
          </a:p>
        </p:txBody>
      </p:sp>
      <p:sp>
        <p:nvSpPr>
          <p:cNvPr id="168" name="Rectangle 167"/>
          <p:cNvSpPr/>
          <p:nvPr/>
        </p:nvSpPr>
        <p:spPr>
          <a:xfrm>
            <a:off x="2858803"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69" name="Rectangle 168"/>
          <p:cNvSpPr/>
          <p:nvPr/>
        </p:nvSpPr>
        <p:spPr>
          <a:xfrm>
            <a:off x="3074845"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3</a:t>
            </a:r>
            <a:endParaRPr lang="en-US" sz="1400" b="1" dirty="0">
              <a:solidFill>
                <a:prstClr val="white"/>
              </a:solidFill>
              <a:latin typeface="Century Schoolbook" panose="02040604050505020304" pitchFamily="18" charset="0"/>
            </a:endParaRPr>
          </a:p>
        </p:txBody>
      </p:sp>
      <p:sp>
        <p:nvSpPr>
          <p:cNvPr id="170" name="Rectangle 169"/>
          <p:cNvSpPr/>
          <p:nvPr/>
        </p:nvSpPr>
        <p:spPr>
          <a:xfrm>
            <a:off x="3274132"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71" name="Rectangle 170"/>
          <p:cNvSpPr/>
          <p:nvPr/>
        </p:nvSpPr>
        <p:spPr>
          <a:xfrm>
            <a:off x="3467138" y="3022848"/>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3</a:t>
            </a:r>
            <a:endParaRPr lang="en-US" sz="1400" b="1" dirty="0">
              <a:solidFill>
                <a:prstClr val="white"/>
              </a:solidFill>
              <a:latin typeface="Century Schoolbook" panose="02040604050505020304" pitchFamily="18" charset="0"/>
            </a:endParaRPr>
          </a:p>
        </p:txBody>
      </p:sp>
      <p:sp>
        <p:nvSpPr>
          <p:cNvPr id="178" name="Rectangle 177"/>
          <p:cNvSpPr/>
          <p:nvPr/>
        </p:nvSpPr>
        <p:spPr>
          <a:xfrm>
            <a:off x="1651021" y="3311575"/>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79" name="Rectangle 178"/>
          <p:cNvSpPr/>
          <p:nvPr/>
        </p:nvSpPr>
        <p:spPr>
          <a:xfrm>
            <a:off x="1881144" y="3311575"/>
            <a:ext cx="390948"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2</a:t>
            </a:r>
            <a:r>
              <a:rPr lang="en-US" sz="1400" b="1" baseline="30000" dirty="0">
                <a:solidFill>
                  <a:prstClr val="white"/>
                </a:solidFill>
                <a:latin typeface="Century Schoolbook" panose="02040604050505020304" pitchFamily="18" charset="0"/>
                <a:sym typeface="Symbol"/>
              </a:rPr>
              <a:t>3</a:t>
            </a:r>
            <a:endParaRPr lang="en-US" sz="1400" b="1" baseline="30000" dirty="0">
              <a:solidFill>
                <a:prstClr val="white"/>
              </a:solidFill>
              <a:latin typeface="Century Schoolbook" panose="02040604050505020304" pitchFamily="18" charset="0"/>
            </a:endParaRPr>
          </a:p>
        </p:txBody>
      </p:sp>
      <p:sp>
        <p:nvSpPr>
          <p:cNvPr id="180" name="Rectangle 179"/>
          <p:cNvSpPr/>
          <p:nvPr/>
        </p:nvSpPr>
        <p:spPr>
          <a:xfrm>
            <a:off x="2102540" y="3311575"/>
            <a:ext cx="312774"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a:t>
            </a:r>
            <a:endParaRPr lang="en-US" sz="1400" b="1" dirty="0">
              <a:solidFill>
                <a:prstClr val="white"/>
              </a:solidFill>
              <a:latin typeface="Century Schoolbook" panose="02040604050505020304" pitchFamily="18" charset="0"/>
            </a:endParaRPr>
          </a:p>
        </p:txBody>
      </p:sp>
      <p:sp>
        <p:nvSpPr>
          <p:cNvPr id="181" name="Rectangle 180"/>
          <p:cNvSpPr/>
          <p:nvPr/>
        </p:nvSpPr>
        <p:spPr>
          <a:xfrm>
            <a:off x="2294201" y="3311575"/>
            <a:ext cx="384782" cy="307777"/>
          </a:xfrm>
          <a:prstGeom prst="rect">
            <a:avLst/>
          </a:prstGeom>
        </p:spPr>
        <p:txBody>
          <a:bodyPr wrap="square">
            <a:spAutoFit/>
          </a:bodyPr>
          <a:lstStyle/>
          <a:p>
            <a:r>
              <a:rPr lang="en-US" sz="1400" b="1" dirty="0">
                <a:solidFill>
                  <a:prstClr val="white"/>
                </a:solidFill>
                <a:latin typeface="Century Schoolbook" panose="02040604050505020304" pitchFamily="18" charset="0"/>
                <a:sym typeface="Symbol"/>
              </a:rPr>
              <a:t>3</a:t>
            </a:r>
            <a:r>
              <a:rPr lang="en-US" sz="1400" b="1" baseline="30000" dirty="0">
                <a:solidFill>
                  <a:prstClr val="white"/>
                </a:solidFill>
                <a:latin typeface="Century Schoolbook" panose="02040604050505020304" pitchFamily="18" charset="0"/>
                <a:sym typeface="Symbol"/>
              </a:rPr>
              <a:t>2</a:t>
            </a:r>
            <a:endParaRPr lang="en-US" sz="1400" b="1" baseline="30000" dirty="0">
              <a:solidFill>
                <a:prstClr val="white"/>
              </a:solidFill>
              <a:latin typeface="Century Schoolbook" panose="02040604050505020304" pitchFamily="18" charset="0"/>
            </a:endParaRPr>
          </a:p>
        </p:txBody>
      </p:sp>
      <p:sp>
        <p:nvSpPr>
          <p:cNvPr id="82" name="Oval 81"/>
          <p:cNvSpPr/>
          <p:nvPr/>
        </p:nvSpPr>
        <p:spPr>
          <a:xfrm>
            <a:off x="1088024" y="1067107"/>
            <a:ext cx="450494" cy="1399750"/>
          </a:xfrm>
          <a:prstGeom prst="ellipse">
            <a:avLst/>
          </a:prstGeom>
          <a:noFill/>
          <a:ln w="28575">
            <a:solidFill>
              <a:srgbClr val="FF00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Tree>
    <p:extLst>
      <p:ext uri="{BB962C8B-B14F-4D97-AF65-F5344CB8AC3E}">
        <p14:creationId xmlns:p14="http://schemas.microsoft.com/office/powerpoint/2010/main" val="2970908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 calcmode="lin" valueType="num">
                                          <p:cBhvr>
                                            <p:cTn id="9" dur="250" fill="hold"/>
                                            <p:tgtEl>
                                              <p:spTgt spid="100"/>
                                            </p:tgtEl>
                                            <p:attrNameLst>
                                              <p:attrName>style.rotation</p:attrName>
                                            </p:attrNameLst>
                                          </p:cBhvr>
                                          <p:tavLst>
                                            <p:tav tm="0">
                                              <p:val>
                                                <p:fltVal val="90"/>
                                              </p:val>
                                            </p:tav>
                                            <p:tav tm="100000">
                                              <p:val>
                                                <p:fltVal val="0"/>
                                              </p:val>
                                            </p:tav>
                                          </p:tavLst>
                                        </p:anim>
                                        <p:animEffect transition="in" filter="fade">
                                          <p:cBhvr>
                                            <p:cTn id="10" dur="250"/>
                                            <p:tgtEl>
                                              <p:spTgt spid="100"/>
                                            </p:tgtEl>
                                          </p:cBhvr>
                                        </p:animEffect>
                                      </p:childTnLst>
                                    </p:cTn>
                                  </p:par>
                                  <p:par>
                                    <p:cTn id="11" presetID="2" presetClass="entr" presetSubtype="1" fill="hold" grpId="0" nodeType="withEffect" p14:presetBounceEnd="76000">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14:bounceEnd="76000">
                                          <p:cBhvr additive="base">
                                            <p:cTn id="13" dur="250" fill="hold"/>
                                            <p:tgtEl>
                                              <p:spTgt spid="101"/>
                                            </p:tgtEl>
                                            <p:attrNameLst>
                                              <p:attrName>ppt_x</p:attrName>
                                            </p:attrNameLst>
                                          </p:cBhvr>
                                          <p:tavLst>
                                            <p:tav tm="0">
                                              <p:val>
                                                <p:strVal val="#ppt_x"/>
                                              </p:val>
                                            </p:tav>
                                            <p:tav tm="100000">
                                              <p:val>
                                                <p:strVal val="#ppt_x"/>
                                              </p:val>
                                            </p:tav>
                                          </p:tavLst>
                                        </p:anim>
                                        <p:anim calcmode="lin" valueType="num" p14:bounceEnd="76000">
                                          <p:cBhvr additive="base">
                                            <p:cTn id="14" dur="250" fill="hold"/>
                                            <p:tgtEl>
                                              <p:spTgt spid="101"/>
                                            </p:tgtEl>
                                            <p:attrNameLst>
                                              <p:attrName>ppt_y</p:attrName>
                                            </p:attrNameLst>
                                          </p:cBhvr>
                                          <p:tavLst>
                                            <p:tav tm="0">
                                              <p:val>
                                                <p:strVal val="0-#ppt_h/2"/>
                                              </p:val>
                                            </p:tav>
                                            <p:tav tm="100000">
                                              <p:val>
                                                <p:strVal val="#ppt_y"/>
                                              </p:val>
                                            </p:tav>
                                          </p:tavLst>
                                        </p:anim>
                                      </p:childTnLst>
                                    </p:cTn>
                                  </p:par>
                                  <p:par>
                                    <p:cTn id="15" presetID="2" presetClass="entr" presetSubtype="8" fill="hold" grpId="0" nodeType="withEffect" p14:presetBounceEnd="52000">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14:bounceEnd="52000">
                                          <p:cBhvr additive="base">
                                            <p:cTn id="17" dur="250" fill="hold"/>
                                            <p:tgtEl>
                                              <p:spTgt spid="102"/>
                                            </p:tgtEl>
                                            <p:attrNameLst>
                                              <p:attrName>ppt_x</p:attrName>
                                            </p:attrNameLst>
                                          </p:cBhvr>
                                          <p:tavLst>
                                            <p:tav tm="0">
                                              <p:val>
                                                <p:strVal val="0-#ppt_w/2"/>
                                              </p:val>
                                            </p:tav>
                                            <p:tav tm="100000">
                                              <p:val>
                                                <p:strVal val="#ppt_x"/>
                                              </p:val>
                                            </p:tav>
                                          </p:tavLst>
                                        </p:anim>
                                        <p:anim calcmode="lin" valueType="num" p14:bounceEnd="52000">
                                          <p:cBhvr additive="base">
                                            <p:cTn id="18" dur="250" fill="hold"/>
                                            <p:tgtEl>
                                              <p:spTgt spid="10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fade">
                                          <p:cBhvr>
                                            <p:cTn id="26" dur="500"/>
                                            <p:tgtEl>
                                              <p:spTgt spid="118"/>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left)">
                                          <p:cBhvr>
                                            <p:cTn id="34" dur="500"/>
                                            <p:tgtEl>
                                              <p:spTgt spid="1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wipe(left)">
                                          <p:cBhvr>
                                            <p:cTn id="39" dur="500"/>
                                            <p:tgtEl>
                                              <p:spTgt spid="1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60000"/>
                                      </p:iterate>
                                      <p:childTnLst>
                                        <p:set>
                                          <p:cBhvr>
                                            <p:cTn id="43" dur="1" fill="hold">
                                              <p:stCondLst>
                                                <p:cond delay="0"/>
                                              </p:stCondLst>
                                            </p:cTn>
                                            <p:tgtEl>
                                              <p:spTgt spid="124"/>
                                            </p:tgtEl>
                                            <p:attrNameLst>
                                              <p:attrName>style.visibility</p:attrName>
                                            </p:attrNameLst>
                                          </p:cBhvr>
                                          <p:to>
                                            <p:strVal val="visible"/>
                                          </p:to>
                                        </p:set>
                                        <p:animEffect transition="in" filter="wipe(left)">
                                          <p:cBhvr>
                                            <p:cTn id="44" dur="500"/>
                                            <p:tgtEl>
                                              <p:spTgt spid="1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left)">
                                          <p:cBhvr>
                                            <p:cTn id="49" dur="500"/>
                                            <p:tgtEl>
                                              <p:spTgt spid="1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7"/>
                                            </p:tgtEl>
                                            <p:attrNameLst>
                                              <p:attrName>style.visibility</p:attrName>
                                            </p:attrNameLst>
                                          </p:cBhvr>
                                          <p:to>
                                            <p:strVal val="visible"/>
                                          </p:to>
                                        </p:set>
                                        <p:animEffect transition="in" filter="wipe(left)">
                                          <p:cBhvr>
                                            <p:cTn id="54" dur="500"/>
                                            <p:tgtEl>
                                              <p:spTgt spid="1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lt">
                                        <p:tmPct val="60000"/>
                                      </p:iterate>
                                      <p:childTnLst>
                                        <p:set>
                                          <p:cBhvr>
                                            <p:cTn id="58" dur="1" fill="hold">
                                              <p:stCondLst>
                                                <p:cond delay="0"/>
                                              </p:stCondLst>
                                            </p:cTn>
                                            <p:tgtEl>
                                              <p:spTgt spid="125"/>
                                            </p:tgtEl>
                                            <p:attrNameLst>
                                              <p:attrName>style.visibility</p:attrName>
                                            </p:attrNameLst>
                                          </p:cBhvr>
                                          <p:to>
                                            <p:strVal val="visible"/>
                                          </p:to>
                                        </p:set>
                                        <p:animEffect transition="in" filter="wipe(left)">
                                          <p:cBhvr>
                                            <p:cTn id="59" dur="500"/>
                                            <p:tgtEl>
                                              <p:spTgt spid="1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wipe(left)">
                                          <p:cBhvr>
                                            <p:cTn id="64" dur="500"/>
                                            <p:tgtEl>
                                              <p:spTgt spid="1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wipe(left)">
                                          <p:cBhvr>
                                            <p:cTn id="69" dur="500"/>
                                            <p:tgtEl>
                                              <p:spTgt spid="1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wipe(left)">
                                          <p:cBhvr>
                                            <p:cTn id="74" dur="500"/>
                                            <p:tgtEl>
                                              <p:spTgt spid="1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33"/>
                                            </p:tgtEl>
                                            <p:attrNameLst>
                                              <p:attrName>style.visibility</p:attrName>
                                            </p:attrNameLst>
                                          </p:cBhvr>
                                          <p:to>
                                            <p:strVal val="visible"/>
                                          </p:to>
                                        </p:set>
                                        <p:animEffect transition="in" filter="wipe(left)">
                                          <p:cBhvr>
                                            <p:cTn id="79" dur="500"/>
                                            <p:tgtEl>
                                              <p:spTgt spid="13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2"/>
                                            </p:tgtEl>
                                            <p:attrNameLst>
                                              <p:attrName>style.visibility</p:attrName>
                                            </p:attrNameLst>
                                          </p:cBhvr>
                                          <p:to>
                                            <p:strVal val="visible"/>
                                          </p:to>
                                        </p:set>
                                        <p:animEffect transition="in" filter="wipe(left)">
                                          <p:cBhvr>
                                            <p:cTn id="84" dur="500"/>
                                            <p:tgtEl>
                                              <p:spTgt spid="1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4"/>
                                            </p:tgtEl>
                                            <p:attrNameLst>
                                              <p:attrName>style.visibility</p:attrName>
                                            </p:attrNameLst>
                                          </p:cBhvr>
                                          <p:to>
                                            <p:strVal val="visible"/>
                                          </p:to>
                                        </p:set>
                                        <p:animEffect transition="in" filter="wipe(left)">
                                          <p:cBhvr>
                                            <p:cTn id="89" dur="500"/>
                                            <p:tgtEl>
                                              <p:spTgt spid="13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left)">
                                          <p:cBhvr>
                                            <p:cTn id="94" dur="500"/>
                                            <p:tgtEl>
                                              <p:spTgt spid="13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animEffect transition="in" filter="wipe(left)">
                                          <p:cBhvr>
                                            <p:cTn id="99" dur="500"/>
                                            <p:tgtEl>
                                              <p:spTgt spid="13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6"/>
                                            </p:tgtEl>
                                            <p:attrNameLst>
                                              <p:attrName>style.visibility</p:attrName>
                                            </p:attrNameLst>
                                          </p:cBhvr>
                                          <p:to>
                                            <p:strVal val="visible"/>
                                          </p:to>
                                        </p:set>
                                        <p:animEffect transition="in" filter="wipe(left)">
                                          <p:cBhvr>
                                            <p:cTn id="104" dur="500"/>
                                            <p:tgtEl>
                                              <p:spTgt spid="13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60"/>
                                            </p:tgtEl>
                                            <p:attrNameLst>
                                              <p:attrName>style.visibility</p:attrName>
                                            </p:attrNameLst>
                                          </p:cBhvr>
                                          <p:to>
                                            <p:strVal val="visible"/>
                                          </p:to>
                                        </p:set>
                                        <p:animEffect transition="in" filter="wipe(left)">
                                          <p:cBhvr>
                                            <p:cTn id="109" dur="500"/>
                                            <p:tgtEl>
                                              <p:spTgt spid="16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61"/>
                                            </p:tgtEl>
                                            <p:attrNameLst>
                                              <p:attrName>style.visibility</p:attrName>
                                            </p:attrNameLst>
                                          </p:cBhvr>
                                          <p:to>
                                            <p:strVal val="visible"/>
                                          </p:to>
                                        </p:set>
                                        <p:animEffect transition="in" filter="wipe(left)">
                                          <p:cBhvr>
                                            <p:cTn id="114" dur="500"/>
                                            <p:tgtEl>
                                              <p:spTgt spid="1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62"/>
                                            </p:tgtEl>
                                            <p:attrNameLst>
                                              <p:attrName>style.visibility</p:attrName>
                                            </p:attrNameLst>
                                          </p:cBhvr>
                                          <p:to>
                                            <p:strVal val="visible"/>
                                          </p:to>
                                        </p:set>
                                        <p:animEffect transition="in" filter="wipe(left)">
                                          <p:cBhvr>
                                            <p:cTn id="119" dur="500"/>
                                            <p:tgtEl>
                                              <p:spTgt spid="162"/>
                                            </p:tgtEl>
                                          </p:cBhvr>
                                        </p:animEffect>
                                      </p:childTnLst>
                                    </p:cTn>
                                  </p:par>
                                </p:childTnLst>
                              </p:cTn>
                            </p:par>
                          </p:childTnLst>
                        </p:cTn>
                      </p:par>
                      <p:par>
                        <p:cTn id="120" fill="hold">
                          <p:stCondLst>
                            <p:cond delay="indefinite"/>
                          </p:stCondLst>
                          <p:childTnLst>
                            <p:par>
                              <p:cTn id="121" fill="hold">
                                <p:stCondLst>
                                  <p:cond delay="0"/>
                                </p:stCondLst>
                                <p:childTnLst>
                                  <p:par>
                                    <p:cTn id="122" presetID="21" presetClass="entr" presetSubtype="1" fill="hold" grpId="0" nodeType="click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wheel(1)">
                                          <p:cBhvr>
                                            <p:cTn id="124" dur="500"/>
                                            <p:tgtEl>
                                              <p:spTgt spid="8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63"/>
                                            </p:tgtEl>
                                            <p:attrNameLst>
                                              <p:attrName>style.visibility</p:attrName>
                                            </p:attrNameLst>
                                          </p:cBhvr>
                                          <p:to>
                                            <p:strVal val="visible"/>
                                          </p:to>
                                        </p:set>
                                        <p:animEffect transition="in" filter="wipe(left)">
                                          <p:cBhvr>
                                            <p:cTn id="129" dur="500"/>
                                            <p:tgtEl>
                                              <p:spTgt spid="163"/>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164"/>
                                            </p:tgtEl>
                                            <p:attrNameLst>
                                              <p:attrName>style.visibility</p:attrName>
                                            </p:attrNameLst>
                                          </p:cBhvr>
                                          <p:to>
                                            <p:strVal val="visible"/>
                                          </p:to>
                                        </p:set>
                                        <p:animEffect transition="in" filter="wipe(left)">
                                          <p:cBhvr>
                                            <p:cTn id="133" dur="200"/>
                                            <p:tgtEl>
                                              <p:spTgt spid="164"/>
                                            </p:tgtEl>
                                          </p:cBhvr>
                                        </p:animEffect>
                                      </p:childTnLst>
                                    </p:cTn>
                                  </p:par>
                                </p:childTnLst>
                              </p:cTn>
                            </p:par>
                            <p:par>
                              <p:cTn id="134" fill="hold">
                                <p:stCondLst>
                                  <p:cond delay="700"/>
                                </p:stCondLst>
                                <p:childTnLst>
                                  <p:par>
                                    <p:cTn id="135" presetID="22" presetClass="entr" presetSubtype="8" fill="hold" grpId="0" nodeType="afterEffect">
                                      <p:stCondLst>
                                        <p:cond delay="0"/>
                                      </p:stCondLst>
                                      <p:childTnLst>
                                        <p:set>
                                          <p:cBhvr>
                                            <p:cTn id="136" dur="1" fill="hold">
                                              <p:stCondLst>
                                                <p:cond delay="0"/>
                                              </p:stCondLst>
                                            </p:cTn>
                                            <p:tgtEl>
                                              <p:spTgt spid="165"/>
                                            </p:tgtEl>
                                            <p:attrNameLst>
                                              <p:attrName>style.visibility</p:attrName>
                                            </p:attrNameLst>
                                          </p:cBhvr>
                                          <p:to>
                                            <p:strVal val="visible"/>
                                          </p:to>
                                        </p:set>
                                        <p:animEffect transition="in" filter="wipe(left)">
                                          <p:cBhvr>
                                            <p:cTn id="137" dur="200"/>
                                            <p:tgtEl>
                                              <p:spTgt spid="165"/>
                                            </p:tgtEl>
                                          </p:cBhvr>
                                        </p:animEffect>
                                      </p:childTnLst>
                                    </p:cTn>
                                  </p:par>
                                </p:childTnLst>
                              </p:cTn>
                            </p:par>
                            <p:par>
                              <p:cTn id="138" fill="hold">
                                <p:stCondLst>
                                  <p:cond delay="900"/>
                                </p:stCondLst>
                                <p:childTnLst>
                                  <p:par>
                                    <p:cTn id="139" presetID="22" presetClass="entr" presetSubtype="8" fill="hold" grpId="0" nodeType="after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wipe(left)">
                                          <p:cBhvr>
                                            <p:cTn id="141" dur="200"/>
                                            <p:tgtEl>
                                              <p:spTgt spid="166"/>
                                            </p:tgtEl>
                                          </p:cBhvr>
                                        </p:animEffect>
                                      </p:childTnLst>
                                    </p:cTn>
                                  </p:par>
                                </p:childTnLst>
                              </p:cTn>
                            </p:par>
                            <p:par>
                              <p:cTn id="142" fill="hold">
                                <p:stCondLst>
                                  <p:cond delay="1100"/>
                                </p:stCondLst>
                                <p:childTnLst>
                                  <p:par>
                                    <p:cTn id="143" presetID="22" presetClass="entr" presetSubtype="8" fill="hold" grpId="0" nodeType="afterEffect">
                                      <p:stCondLst>
                                        <p:cond delay="0"/>
                                      </p:stCondLst>
                                      <p:childTnLst>
                                        <p:set>
                                          <p:cBhvr>
                                            <p:cTn id="144" dur="1" fill="hold">
                                              <p:stCondLst>
                                                <p:cond delay="0"/>
                                              </p:stCondLst>
                                            </p:cTn>
                                            <p:tgtEl>
                                              <p:spTgt spid="167"/>
                                            </p:tgtEl>
                                            <p:attrNameLst>
                                              <p:attrName>style.visibility</p:attrName>
                                            </p:attrNameLst>
                                          </p:cBhvr>
                                          <p:to>
                                            <p:strVal val="visible"/>
                                          </p:to>
                                        </p:set>
                                        <p:animEffect transition="in" filter="wipe(left)">
                                          <p:cBhvr>
                                            <p:cTn id="145" dur="200"/>
                                            <p:tgtEl>
                                              <p:spTgt spid="167"/>
                                            </p:tgtEl>
                                          </p:cBhvr>
                                        </p:animEffect>
                                      </p:childTnLst>
                                    </p:cTn>
                                  </p:par>
                                </p:childTnLst>
                              </p:cTn>
                            </p:par>
                            <p:par>
                              <p:cTn id="146" fill="hold">
                                <p:stCondLst>
                                  <p:cond delay="1300"/>
                                </p:stCondLst>
                                <p:childTnLst>
                                  <p:par>
                                    <p:cTn id="147" presetID="22" presetClass="entr" presetSubtype="8" fill="hold" grpId="0" nodeType="afterEffect">
                                      <p:stCondLst>
                                        <p:cond delay="0"/>
                                      </p:stCondLst>
                                      <p:childTnLst>
                                        <p:set>
                                          <p:cBhvr>
                                            <p:cTn id="148" dur="1" fill="hold">
                                              <p:stCondLst>
                                                <p:cond delay="0"/>
                                              </p:stCondLst>
                                            </p:cTn>
                                            <p:tgtEl>
                                              <p:spTgt spid="168"/>
                                            </p:tgtEl>
                                            <p:attrNameLst>
                                              <p:attrName>style.visibility</p:attrName>
                                            </p:attrNameLst>
                                          </p:cBhvr>
                                          <p:to>
                                            <p:strVal val="visible"/>
                                          </p:to>
                                        </p:set>
                                        <p:animEffect transition="in" filter="wipe(left)">
                                          <p:cBhvr>
                                            <p:cTn id="149" dur="200"/>
                                            <p:tgtEl>
                                              <p:spTgt spid="168"/>
                                            </p:tgtEl>
                                          </p:cBhvr>
                                        </p:animEffect>
                                      </p:childTnLst>
                                    </p:cTn>
                                  </p:par>
                                </p:childTnLst>
                              </p:cTn>
                            </p:par>
                            <p:par>
                              <p:cTn id="150" fill="hold">
                                <p:stCondLst>
                                  <p:cond delay="1500"/>
                                </p:stCondLst>
                                <p:childTnLst>
                                  <p:par>
                                    <p:cTn id="151" presetID="22" presetClass="entr" presetSubtype="8" fill="hold" grpId="0" nodeType="afterEffect">
                                      <p:stCondLst>
                                        <p:cond delay="0"/>
                                      </p:stCondLst>
                                      <p:childTnLst>
                                        <p:set>
                                          <p:cBhvr>
                                            <p:cTn id="152" dur="1" fill="hold">
                                              <p:stCondLst>
                                                <p:cond delay="0"/>
                                              </p:stCondLst>
                                            </p:cTn>
                                            <p:tgtEl>
                                              <p:spTgt spid="169"/>
                                            </p:tgtEl>
                                            <p:attrNameLst>
                                              <p:attrName>style.visibility</p:attrName>
                                            </p:attrNameLst>
                                          </p:cBhvr>
                                          <p:to>
                                            <p:strVal val="visible"/>
                                          </p:to>
                                        </p:set>
                                        <p:animEffect transition="in" filter="wipe(left)">
                                          <p:cBhvr>
                                            <p:cTn id="153" dur="200"/>
                                            <p:tgtEl>
                                              <p:spTgt spid="169"/>
                                            </p:tgtEl>
                                          </p:cBhvr>
                                        </p:animEffect>
                                      </p:childTnLst>
                                    </p:cTn>
                                  </p:par>
                                </p:childTnLst>
                              </p:cTn>
                            </p:par>
                            <p:par>
                              <p:cTn id="154" fill="hold">
                                <p:stCondLst>
                                  <p:cond delay="1700"/>
                                </p:stCondLst>
                                <p:childTnLst>
                                  <p:par>
                                    <p:cTn id="155" presetID="22" presetClass="entr" presetSubtype="8" fill="hold" grpId="0" nodeType="after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wipe(left)">
                                          <p:cBhvr>
                                            <p:cTn id="157" dur="200"/>
                                            <p:tgtEl>
                                              <p:spTgt spid="170"/>
                                            </p:tgtEl>
                                          </p:cBhvr>
                                        </p:animEffect>
                                      </p:childTnLst>
                                    </p:cTn>
                                  </p:par>
                                </p:childTnLst>
                              </p:cTn>
                            </p:par>
                            <p:par>
                              <p:cTn id="158" fill="hold">
                                <p:stCondLst>
                                  <p:cond delay="1900"/>
                                </p:stCondLst>
                                <p:childTnLst>
                                  <p:par>
                                    <p:cTn id="159" presetID="22" presetClass="entr" presetSubtype="8" fill="hold" grpId="0" nodeType="afterEffect">
                                      <p:stCondLst>
                                        <p:cond delay="0"/>
                                      </p:stCondLst>
                                      <p:childTnLst>
                                        <p:set>
                                          <p:cBhvr>
                                            <p:cTn id="160" dur="1" fill="hold">
                                              <p:stCondLst>
                                                <p:cond delay="0"/>
                                              </p:stCondLst>
                                            </p:cTn>
                                            <p:tgtEl>
                                              <p:spTgt spid="171"/>
                                            </p:tgtEl>
                                            <p:attrNameLst>
                                              <p:attrName>style.visibility</p:attrName>
                                            </p:attrNameLst>
                                          </p:cBhvr>
                                          <p:to>
                                            <p:strVal val="visible"/>
                                          </p:to>
                                        </p:set>
                                        <p:animEffect transition="in" filter="wipe(left)">
                                          <p:cBhvr>
                                            <p:cTn id="161" dur="200"/>
                                            <p:tgtEl>
                                              <p:spTgt spid="171"/>
                                            </p:tgtEl>
                                          </p:cBhvr>
                                        </p:animEffect>
                                      </p:childTnLst>
                                    </p:cTn>
                                  </p:par>
                                </p:childTnLst>
                              </p:cTn>
                            </p:par>
                            <p:par>
                              <p:cTn id="162" fill="hold">
                                <p:stCondLst>
                                  <p:cond delay="2100"/>
                                </p:stCondLst>
                                <p:childTnLst>
                                  <p:par>
                                    <p:cTn id="163" presetID="21" presetClass="exit" presetSubtype="1" fill="hold" grpId="1" nodeType="afterEffect">
                                      <p:stCondLst>
                                        <p:cond delay="0"/>
                                      </p:stCondLst>
                                      <p:childTnLst>
                                        <p:animEffect transition="out" filter="wheel(1)">
                                          <p:cBhvr>
                                            <p:cTn id="164" dur="500"/>
                                            <p:tgtEl>
                                              <p:spTgt spid="82"/>
                                            </p:tgtEl>
                                          </p:cBhvr>
                                        </p:animEffect>
                                        <p:set>
                                          <p:cBhvr>
                                            <p:cTn id="165" dur="1" fill="hold">
                                              <p:stCondLst>
                                                <p:cond delay="499"/>
                                              </p:stCondLst>
                                            </p:cTn>
                                            <p:tgtEl>
                                              <p:spTgt spid="82"/>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78"/>
                                            </p:tgtEl>
                                            <p:attrNameLst>
                                              <p:attrName>style.visibility</p:attrName>
                                            </p:attrNameLst>
                                          </p:cBhvr>
                                          <p:to>
                                            <p:strVal val="visible"/>
                                          </p:to>
                                        </p:set>
                                        <p:animEffect transition="in" filter="wipe(left)">
                                          <p:cBhvr>
                                            <p:cTn id="170" dur="500"/>
                                            <p:tgtEl>
                                              <p:spTgt spid="17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79"/>
                                            </p:tgtEl>
                                            <p:attrNameLst>
                                              <p:attrName>style.visibility</p:attrName>
                                            </p:attrNameLst>
                                          </p:cBhvr>
                                          <p:to>
                                            <p:strVal val="visible"/>
                                          </p:to>
                                        </p:set>
                                        <p:animEffect transition="in" filter="wipe(left)">
                                          <p:cBhvr>
                                            <p:cTn id="175" dur="500"/>
                                            <p:tgtEl>
                                              <p:spTgt spid="179"/>
                                            </p:tgtEl>
                                          </p:cBhvr>
                                        </p:animEffect>
                                      </p:childTnLst>
                                    </p:cTn>
                                  </p:par>
                                </p:childTnLst>
                              </p:cTn>
                            </p:par>
                            <p:par>
                              <p:cTn id="176" fill="hold">
                                <p:stCondLst>
                                  <p:cond delay="500"/>
                                </p:stCondLst>
                                <p:childTnLst>
                                  <p:par>
                                    <p:cTn id="177" presetID="22" presetClass="entr" presetSubtype="8" fill="hold" grpId="0" nodeType="afterEffect">
                                      <p:stCondLst>
                                        <p:cond delay="0"/>
                                      </p:stCondLst>
                                      <p:childTnLst>
                                        <p:set>
                                          <p:cBhvr>
                                            <p:cTn id="178" dur="1" fill="hold">
                                              <p:stCondLst>
                                                <p:cond delay="0"/>
                                              </p:stCondLst>
                                            </p:cTn>
                                            <p:tgtEl>
                                              <p:spTgt spid="180"/>
                                            </p:tgtEl>
                                            <p:attrNameLst>
                                              <p:attrName>style.visibility</p:attrName>
                                            </p:attrNameLst>
                                          </p:cBhvr>
                                          <p:to>
                                            <p:strVal val="visible"/>
                                          </p:to>
                                        </p:set>
                                        <p:animEffect transition="in" filter="wipe(left)">
                                          <p:cBhvr>
                                            <p:cTn id="179" dur="200"/>
                                            <p:tgtEl>
                                              <p:spTgt spid="180"/>
                                            </p:tgtEl>
                                          </p:cBhvr>
                                        </p:animEffect>
                                      </p:childTnLst>
                                    </p:cTn>
                                  </p:par>
                                </p:childTnLst>
                              </p:cTn>
                            </p:par>
                            <p:par>
                              <p:cTn id="180" fill="hold">
                                <p:stCondLst>
                                  <p:cond delay="700"/>
                                </p:stCondLst>
                                <p:childTnLst>
                                  <p:par>
                                    <p:cTn id="181" presetID="22" presetClass="entr" presetSubtype="8" fill="hold" grpId="0" nodeType="afterEffect">
                                      <p:stCondLst>
                                        <p:cond delay="0"/>
                                      </p:stCondLst>
                                      <p:childTnLst>
                                        <p:set>
                                          <p:cBhvr>
                                            <p:cTn id="182" dur="1" fill="hold">
                                              <p:stCondLst>
                                                <p:cond delay="0"/>
                                              </p:stCondLst>
                                            </p:cTn>
                                            <p:tgtEl>
                                              <p:spTgt spid="181"/>
                                            </p:tgtEl>
                                            <p:attrNameLst>
                                              <p:attrName>style.visibility</p:attrName>
                                            </p:attrNameLst>
                                          </p:cBhvr>
                                          <p:to>
                                            <p:strVal val="visible"/>
                                          </p:to>
                                        </p:set>
                                        <p:animEffect transition="in" filter="wipe(left)">
                                          <p:cBhvr>
                                            <p:cTn id="183" dur="2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1" grpId="0"/>
          <p:bldP spid="102" grpId="0"/>
          <p:bldP spid="118" grpId="0" animBg="1"/>
          <p:bldP spid="123" grpId="0"/>
          <p:bldP spid="124" grpId="0"/>
          <p:bldP spid="125" grpId="0"/>
          <p:bldP spid="126" grpId="0"/>
          <p:bldP spid="127" grpId="0"/>
          <p:bldP spid="129" grpId="0"/>
          <p:bldP spid="131" grpId="0"/>
          <p:bldP spid="132" grpId="0"/>
          <p:bldP spid="134" grpId="0"/>
          <p:bldP spid="136" grpId="0"/>
          <p:bldP spid="139" grpId="0"/>
          <p:bldP spid="160" grpId="0"/>
          <p:bldP spid="161" grpId="0"/>
          <p:bldP spid="162" grpId="0"/>
          <p:bldP spid="163" grpId="0"/>
          <p:bldP spid="164" grpId="0"/>
          <p:bldP spid="165" grpId="0"/>
          <p:bldP spid="166" grpId="0"/>
          <p:bldP spid="167" grpId="0"/>
          <p:bldP spid="168" grpId="0"/>
          <p:bldP spid="169" grpId="0"/>
          <p:bldP spid="170" grpId="0"/>
          <p:bldP spid="171" grpId="0"/>
          <p:bldP spid="178" grpId="0"/>
          <p:bldP spid="179" grpId="0"/>
          <p:bldP spid="180" grpId="0"/>
          <p:bldP spid="181" grpId="0"/>
          <p:bldP spid="82" grpId="0" animBg="1"/>
          <p:bldP spid="82" grpId="1"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 calcmode="lin" valueType="num">
                                          <p:cBhvr>
                                            <p:cTn id="9" dur="250" fill="hold"/>
                                            <p:tgtEl>
                                              <p:spTgt spid="100"/>
                                            </p:tgtEl>
                                            <p:attrNameLst>
                                              <p:attrName>style.rotation</p:attrName>
                                            </p:attrNameLst>
                                          </p:cBhvr>
                                          <p:tavLst>
                                            <p:tav tm="0">
                                              <p:val>
                                                <p:fltVal val="90"/>
                                              </p:val>
                                            </p:tav>
                                            <p:tav tm="100000">
                                              <p:val>
                                                <p:fltVal val="0"/>
                                              </p:val>
                                            </p:tav>
                                          </p:tavLst>
                                        </p:anim>
                                        <p:animEffect transition="in" filter="fade">
                                          <p:cBhvr>
                                            <p:cTn id="10" dur="250"/>
                                            <p:tgtEl>
                                              <p:spTgt spid="100"/>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250" fill="hold"/>
                                            <p:tgtEl>
                                              <p:spTgt spid="101"/>
                                            </p:tgtEl>
                                            <p:attrNameLst>
                                              <p:attrName>ppt_x</p:attrName>
                                            </p:attrNameLst>
                                          </p:cBhvr>
                                          <p:tavLst>
                                            <p:tav tm="0">
                                              <p:val>
                                                <p:strVal val="#ppt_x"/>
                                              </p:val>
                                            </p:tav>
                                            <p:tav tm="100000">
                                              <p:val>
                                                <p:strVal val="#ppt_x"/>
                                              </p:val>
                                            </p:tav>
                                          </p:tavLst>
                                        </p:anim>
                                        <p:anim calcmode="lin" valueType="num">
                                          <p:cBhvr additive="base">
                                            <p:cTn id="14" dur="250" fill="hold"/>
                                            <p:tgtEl>
                                              <p:spTgt spid="101"/>
                                            </p:tgtEl>
                                            <p:attrNameLst>
                                              <p:attrName>ppt_y</p:attrName>
                                            </p:attrNameLst>
                                          </p:cBhvr>
                                          <p:tavLst>
                                            <p:tav tm="0">
                                              <p:val>
                                                <p:strVal val="0-#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anim calcmode="lin" valueType="num">
                                          <p:cBhvr additive="base">
                                            <p:cTn id="17" dur="250" fill="hold"/>
                                            <p:tgtEl>
                                              <p:spTgt spid="102"/>
                                            </p:tgtEl>
                                            <p:attrNameLst>
                                              <p:attrName>ppt_x</p:attrName>
                                            </p:attrNameLst>
                                          </p:cBhvr>
                                          <p:tavLst>
                                            <p:tav tm="0">
                                              <p:val>
                                                <p:strVal val="0-#ppt_w/2"/>
                                              </p:val>
                                            </p:tav>
                                            <p:tav tm="100000">
                                              <p:val>
                                                <p:strVal val="#ppt_x"/>
                                              </p:val>
                                            </p:tav>
                                          </p:tavLst>
                                        </p:anim>
                                        <p:anim calcmode="lin" valueType="num">
                                          <p:cBhvr additive="base">
                                            <p:cTn id="18" dur="250" fill="hold"/>
                                            <p:tgtEl>
                                              <p:spTgt spid="10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fade">
                                          <p:cBhvr>
                                            <p:cTn id="26" dur="500"/>
                                            <p:tgtEl>
                                              <p:spTgt spid="118"/>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left)">
                                          <p:cBhvr>
                                            <p:cTn id="34" dur="500"/>
                                            <p:tgtEl>
                                              <p:spTgt spid="1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wipe(left)">
                                          <p:cBhvr>
                                            <p:cTn id="39" dur="500"/>
                                            <p:tgtEl>
                                              <p:spTgt spid="1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60000"/>
                                      </p:iterate>
                                      <p:childTnLst>
                                        <p:set>
                                          <p:cBhvr>
                                            <p:cTn id="43" dur="1" fill="hold">
                                              <p:stCondLst>
                                                <p:cond delay="0"/>
                                              </p:stCondLst>
                                            </p:cTn>
                                            <p:tgtEl>
                                              <p:spTgt spid="124"/>
                                            </p:tgtEl>
                                            <p:attrNameLst>
                                              <p:attrName>style.visibility</p:attrName>
                                            </p:attrNameLst>
                                          </p:cBhvr>
                                          <p:to>
                                            <p:strVal val="visible"/>
                                          </p:to>
                                        </p:set>
                                        <p:animEffect transition="in" filter="wipe(left)">
                                          <p:cBhvr>
                                            <p:cTn id="44" dur="500"/>
                                            <p:tgtEl>
                                              <p:spTgt spid="1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left)">
                                          <p:cBhvr>
                                            <p:cTn id="49" dur="500"/>
                                            <p:tgtEl>
                                              <p:spTgt spid="1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7"/>
                                            </p:tgtEl>
                                            <p:attrNameLst>
                                              <p:attrName>style.visibility</p:attrName>
                                            </p:attrNameLst>
                                          </p:cBhvr>
                                          <p:to>
                                            <p:strVal val="visible"/>
                                          </p:to>
                                        </p:set>
                                        <p:animEffect transition="in" filter="wipe(left)">
                                          <p:cBhvr>
                                            <p:cTn id="54" dur="500"/>
                                            <p:tgtEl>
                                              <p:spTgt spid="1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lt">
                                        <p:tmPct val="60000"/>
                                      </p:iterate>
                                      <p:childTnLst>
                                        <p:set>
                                          <p:cBhvr>
                                            <p:cTn id="58" dur="1" fill="hold">
                                              <p:stCondLst>
                                                <p:cond delay="0"/>
                                              </p:stCondLst>
                                            </p:cTn>
                                            <p:tgtEl>
                                              <p:spTgt spid="125"/>
                                            </p:tgtEl>
                                            <p:attrNameLst>
                                              <p:attrName>style.visibility</p:attrName>
                                            </p:attrNameLst>
                                          </p:cBhvr>
                                          <p:to>
                                            <p:strVal val="visible"/>
                                          </p:to>
                                        </p:set>
                                        <p:animEffect transition="in" filter="wipe(left)">
                                          <p:cBhvr>
                                            <p:cTn id="59" dur="500"/>
                                            <p:tgtEl>
                                              <p:spTgt spid="1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wipe(left)">
                                          <p:cBhvr>
                                            <p:cTn id="64" dur="500"/>
                                            <p:tgtEl>
                                              <p:spTgt spid="1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wipe(left)">
                                          <p:cBhvr>
                                            <p:cTn id="69" dur="500"/>
                                            <p:tgtEl>
                                              <p:spTgt spid="1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wipe(left)">
                                          <p:cBhvr>
                                            <p:cTn id="74" dur="500"/>
                                            <p:tgtEl>
                                              <p:spTgt spid="1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33"/>
                                            </p:tgtEl>
                                            <p:attrNameLst>
                                              <p:attrName>style.visibility</p:attrName>
                                            </p:attrNameLst>
                                          </p:cBhvr>
                                          <p:to>
                                            <p:strVal val="visible"/>
                                          </p:to>
                                        </p:set>
                                        <p:animEffect transition="in" filter="wipe(left)">
                                          <p:cBhvr>
                                            <p:cTn id="79" dur="500"/>
                                            <p:tgtEl>
                                              <p:spTgt spid="13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2"/>
                                            </p:tgtEl>
                                            <p:attrNameLst>
                                              <p:attrName>style.visibility</p:attrName>
                                            </p:attrNameLst>
                                          </p:cBhvr>
                                          <p:to>
                                            <p:strVal val="visible"/>
                                          </p:to>
                                        </p:set>
                                        <p:animEffect transition="in" filter="wipe(left)">
                                          <p:cBhvr>
                                            <p:cTn id="84" dur="500"/>
                                            <p:tgtEl>
                                              <p:spTgt spid="1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4"/>
                                            </p:tgtEl>
                                            <p:attrNameLst>
                                              <p:attrName>style.visibility</p:attrName>
                                            </p:attrNameLst>
                                          </p:cBhvr>
                                          <p:to>
                                            <p:strVal val="visible"/>
                                          </p:to>
                                        </p:set>
                                        <p:animEffect transition="in" filter="wipe(left)">
                                          <p:cBhvr>
                                            <p:cTn id="89" dur="500"/>
                                            <p:tgtEl>
                                              <p:spTgt spid="13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left)">
                                          <p:cBhvr>
                                            <p:cTn id="94" dur="500"/>
                                            <p:tgtEl>
                                              <p:spTgt spid="13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animEffect transition="in" filter="wipe(left)">
                                          <p:cBhvr>
                                            <p:cTn id="99" dur="500"/>
                                            <p:tgtEl>
                                              <p:spTgt spid="13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6"/>
                                            </p:tgtEl>
                                            <p:attrNameLst>
                                              <p:attrName>style.visibility</p:attrName>
                                            </p:attrNameLst>
                                          </p:cBhvr>
                                          <p:to>
                                            <p:strVal val="visible"/>
                                          </p:to>
                                        </p:set>
                                        <p:animEffect transition="in" filter="wipe(left)">
                                          <p:cBhvr>
                                            <p:cTn id="104" dur="500"/>
                                            <p:tgtEl>
                                              <p:spTgt spid="13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60"/>
                                            </p:tgtEl>
                                            <p:attrNameLst>
                                              <p:attrName>style.visibility</p:attrName>
                                            </p:attrNameLst>
                                          </p:cBhvr>
                                          <p:to>
                                            <p:strVal val="visible"/>
                                          </p:to>
                                        </p:set>
                                        <p:animEffect transition="in" filter="wipe(left)">
                                          <p:cBhvr>
                                            <p:cTn id="109" dur="500"/>
                                            <p:tgtEl>
                                              <p:spTgt spid="16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61"/>
                                            </p:tgtEl>
                                            <p:attrNameLst>
                                              <p:attrName>style.visibility</p:attrName>
                                            </p:attrNameLst>
                                          </p:cBhvr>
                                          <p:to>
                                            <p:strVal val="visible"/>
                                          </p:to>
                                        </p:set>
                                        <p:animEffect transition="in" filter="wipe(left)">
                                          <p:cBhvr>
                                            <p:cTn id="114" dur="500"/>
                                            <p:tgtEl>
                                              <p:spTgt spid="1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62"/>
                                            </p:tgtEl>
                                            <p:attrNameLst>
                                              <p:attrName>style.visibility</p:attrName>
                                            </p:attrNameLst>
                                          </p:cBhvr>
                                          <p:to>
                                            <p:strVal val="visible"/>
                                          </p:to>
                                        </p:set>
                                        <p:animEffect transition="in" filter="wipe(left)">
                                          <p:cBhvr>
                                            <p:cTn id="119" dur="500"/>
                                            <p:tgtEl>
                                              <p:spTgt spid="162"/>
                                            </p:tgtEl>
                                          </p:cBhvr>
                                        </p:animEffect>
                                      </p:childTnLst>
                                    </p:cTn>
                                  </p:par>
                                </p:childTnLst>
                              </p:cTn>
                            </p:par>
                          </p:childTnLst>
                        </p:cTn>
                      </p:par>
                      <p:par>
                        <p:cTn id="120" fill="hold">
                          <p:stCondLst>
                            <p:cond delay="indefinite"/>
                          </p:stCondLst>
                          <p:childTnLst>
                            <p:par>
                              <p:cTn id="121" fill="hold">
                                <p:stCondLst>
                                  <p:cond delay="0"/>
                                </p:stCondLst>
                                <p:childTnLst>
                                  <p:par>
                                    <p:cTn id="122" presetID="21" presetClass="entr" presetSubtype="1" fill="hold" grpId="0" nodeType="click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wheel(1)">
                                          <p:cBhvr>
                                            <p:cTn id="124" dur="500"/>
                                            <p:tgtEl>
                                              <p:spTgt spid="8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63"/>
                                            </p:tgtEl>
                                            <p:attrNameLst>
                                              <p:attrName>style.visibility</p:attrName>
                                            </p:attrNameLst>
                                          </p:cBhvr>
                                          <p:to>
                                            <p:strVal val="visible"/>
                                          </p:to>
                                        </p:set>
                                        <p:animEffect transition="in" filter="wipe(left)">
                                          <p:cBhvr>
                                            <p:cTn id="129" dur="500"/>
                                            <p:tgtEl>
                                              <p:spTgt spid="163"/>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164"/>
                                            </p:tgtEl>
                                            <p:attrNameLst>
                                              <p:attrName>style.visibility</p:attrName>
                                            </p:attrNameLst>
                                          </p:cBhvr>
                                          <p:to>
                                            <p:strVal val="visible"/>
                                          </p:to>
                                        </p:set>
                                        <p:animEffect transition="in" filter="wipe(left)">
                                          <p:cBhvr>
                                            <p:cTn id="133" dur="200"/>
                                            <p:tgtEl>
                                              <p:spTgt spid="164"/>
                                            </p:tgtEl>
                                          </p:cBhvr>
                                        </p:animEffect>
                                      </p:childTnLst>
                                    </p:cTn>
                                  </p:par>
                                </p:childTnLst>
                              </p:cTn>
                            </p:par>
                            <p:par>
                              <p:cTn id="134" fill="hold">
                                <p:stCondLst>
                                  <p:cond delay="700"/>
                                </p:stCondLst>
                                <p:childTnLst>
                                  <p:par>
                                    <p:cTn id="135" presetID="22" presetClass="entr" presetSubtype="8" fill="hold" grpId="0" nodeType="afterEffect">
                                      <p:stCondLst>
                                        <p:cond delay="0"/>
                                      </p:stCondLst>
                                      <p:childTnLst>
                                        <p:set>
                                          <p:cBhvr>
                                            <p:cTn id="136" dur="1" fill="hold">
                                              <p:stCondLst>
                                                <p:cond delay="0"/>
                                              </p:stCondLst>
                                            </p:cTn>
                                            <p:tgtEl>
                                              <p:spTgt spid="165"/>
                                            </p:tgtEl>
                                            <p:attrNameLst>
                                              <p:attrName>style.visibility</p:attrName>
                                            </p:attrNameLst>
                                          </p:cBhvr>
                                          <p:to>
                                            <p:strVal val="visible"/>
                                          </p:to>
                                        </p:set>
                                        <p:animEffect transition="in" filter="wipe(left)">
                                          <p:cBhvr>
                                            <p:cTn id="137" dur="200"/>
                                            <p:tgtEl>
                                              <p:spTgt spid="165"/>
                                            </p:tgtEl>
                                          </p:cBhvr>
                                        </p:animEffect>
                                      </p:childTnLst>
                                    </p:cTn>
                                  </p:par>
                                </p:childTnLst>
                              </p:cTn>
                            </p:par>
                            <p:par>
                              <p:cTn id="138" fill="hold">
                                <p:stCondLst>
                                  <p:cond delay="900"/>
                                </p:stCondLst>
                                <p:childTnLst>
                                  <p:par>
                                    <p:cTn id="139" presetID="22" presetClass="entr" presetSubtype="8" fill="hold" grpId="0" nodeType="after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wipe(left)">
                                          <p:cBhvr>
                                            <p:cTn id="141" dur="200"/>
                                            <p:tgtEl>
                                              <p:spTgt spid="166"/>
                                            </p:tgtEl>
                                          </p:cBhvr>
                                        </p:animEffect>
                                      </p:childTnLst>
                                    </p:cTn>
                                  </p:par>
                                </p:childTnLst>
                              </p:cTn>
                            </p:par>
                            <p:par>
                              <p:cTn id="142" fill="hold">
                                <p:stCondLst>
                                  <p:cond delay="1100"/>
                                </p:stCondLst>
                                <p:childTnLst>
                                  <p:par>
                                    <p:cTn id="143" presetID="22" presetClass="entr" presetSubtype="8" fill="hold" grpId="0" nodeType="afterEffect">
                                      <p:stCondLst>
                                        <p:cond delay="0"/>
                                      </p:stCondLst>
                                      <p:childTnLst>
                                        <p:set>
                                          <p:cBhvr>
                                            <p:cTn id="144" dur="1" fill="hold">
                                              <p:stCondLst>
                                                <p:cond delay="0"/>
                                              </p:stCondLst>
                                            </p:cTn>
                                            <p:tgtEl>
                                              <p:spTgt spid="167"/>
                                            </p:tgtEl>
                                            <p:attrNameLst>
                                              <p:attrName>style.visibility</p:attrName>
                                            </p:attrNameLst>
                                          </p:cBhvr>
                                          <p:to>
                                            <p:strVal val="visible"/>
                                          </p:to>
                                        </p:set>
                                        <p:animEffect transition="in" filter="wipe(left)">
                                          <p:cBhvr>
                                            <p:cTn id="145" dur="200"/>
                                            <p:tgtEl>
                                              <p:spTgt spid="167"/>
                                            </p:tgtEl>
                                          </p:cBhvr>
                                        </p:animEffect>
                                      </p:childTnLst>
                                    </p:cTn>
                                  </p:par>
                                </p:childTnLst>
                              </p:cTn>
                            </p:par>
                            <p:par>
                              <p:cTn id="146" fill="hold">
                                <p:stCondLst>
                                  <p:cond delay="1300"/>
                                </p:stCondLst>
                                <p:childTnLst>
                                  <p:par>
                                    <p:cTn id="147" presetID="22" presetClass="entr" presetSubtype="8" fill="hold" grpId="0" nodeType="afterEffect">
                                      <p:stCondLst>
                                        <p:cond delay="0"/>
                                      </p:stCondLst>
                                      <p:childTnLst>
                                        <p:set>
                                          <p:cBhvr>
                                            <p:cTn id="148" dur="1" fill="hold">
                                              <p:stCondLst>
                                                <p:cond delay="0"/>
                                              </p:stCondLst>
                                            </p:cTn>
                                            <p:tgtEl>
                                              <p:spTgt spid="168"/>
                                            </p:tgtEl>
                                            <p:attrNameLst>
                                              <p:attrName>style.visibility</p:attrName>
                                            </p:attrNameLst>
                                          </p:cBhvr>
                                          <p:to>
                                            <p:strVal val="visible"/>
                                          </p:to>
                                        </p:set>
                                        <p:animEffect transition="in" filter="wipe(left)">
                                          <p:cBhvr>
                                            <p:cTn id="149" dur="200"/>
                                            <p:tgtEl>
                                              <p:spTgt spid="168"/>
                                            </p:tgtEl>
                                          </p:cBhvr>
                                        </p:animEffect>
                                      </p:childTnLst>
                                    </p:cTn>
                                  </p:par>
                                </p:childTnLst>
                              </p:cTn>
                            </p:par>
                            <p:par>
                              <p:cTn id="150" fill="hold">
                                <p:stCondLst>
                                  <p:cond delay="1500"/>
                                </p:stCondLst>
                                <p:childTnLst>
                                  <p:par>
                                    <p:cTn id="151" presetID="22" presetClass="entr" presetSubtype="8" fill="hold" grpId="0" nodeType="afterEffect">
                                      <p:stCondLst>
                                        <p:cond delay="0"/>
                                      </p:stCondLst>
                                      <p:childTnLst>
                                        <p:set>
                                          <p:cBhvr>
                                            <p:cTn id="152" dur="1" fill="hold">
                                              <p:stCondLst>
                                                <p:cond delay="0"/>
                                              </p:stCondLst>
                                            </p:cTn>
                                            <p:tgtEl>
                                              <p:spTgt spid="169"/>
                                            </p:tgtEl>
                                            <p:attrNameLst>
                                              <p:attrName>style.visibility</p:attrName>
                                            </p:attrNameLst>
                                          </p:cBhvr>
                                          <p:to>
                                            <p:strVal val="visible"/>
                                          </p:to>
                                        </p:set>
                                        <p:animEffect transition="in" filter="wipe(left)">
                                          <p:cBhvr>
                                            <p:cTn id="153" dur="200"/>
                                            <p:tgtEl>
                                              <p:spTgt spid="169"/>
                                            </p:tgtEl>
                                          </p:cBhvr>
                                        </p:animEffect>
                                      </p:childTnLst>
                                    </p:cTn>
                                  </p:par>
                                </p:childTnLst>
                              </p:cTn>
                            </p:par>
                            <p:par>
                              <p:cTn id="154" fill="hold">
                                <p:stCondLst>
                                  <p:cond delay="1700"/>
                                </p:stCondLst>
                                <p:childTnLst>
                                  <p:par>
                                    <p:cTn id="155" presetID="22" presetClass="entr" presetSubtype="8" fill="hold" grpId="0" nodeType="after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wipe(left)">
                                          <p:cBhvr>
                                            <p:cTn id="157" dur="200"/>
                                            <p:tgtEl>
                                              <p:spTgt spid="170"/>
                                            </p:tgtEl>
                                          </p:cBhvr>
                                        </p:animEffect>
                                      </p:childTnLst>
                                    </p:cTn>
                                  </p:par>
                                </p:childTnLst>
                              </p:cTn>
                            </p:par>
                            <p:par>
                              <p:cTn id="158" fill="hold">
                                <p:stCondLst>
                                  <p:cond delay="1900"/>
                                </p:stCondLst>
                                <p:childTnLst>
                                  <p:par>
                                    <p:cTn id="159" presetID="22" presetClass="entr" presetSubtype="8" fill="hold" grpId="0" nodeType="afterEffect">
                                      <p:stCondLst>
                                        <p:cond delay="0"/>
                                      </p:stCondLst>
                                      <p:childTnLst>
                                        <p:set>
                                          <p:cBhvr>
                                            <p:cTn id="160" dur="1" fill="hold">
                                              <p:stCondLst>
                                                <p:cond delay="0"/>
                                              </p:stCondLst>
                                            </p:cTn>
                                            <p:tgtEl>
                                              <p:spTgt spid="171"/>
                                            </p:tgtEl>
                                            <p:attrNameLst>
                                              <p:attrName>style.visibility</p:attrName>
                                            </p:attrNameLst>
                                          </p:cBhvr>
                                          <p:to>
                                            <p:strVal val="visible"/>
                                          </p:to>
                                        </p:set>
                                        <p:animEffect transition="in" filter="wipe(left)">
                                          <p:cBhvr>
                                            <p:cTn id="161" dur="200"/>
                                            <p:tgtEl>
                                              <p:spTgt spid="171"/>
                                            </p:tgtEl>
                                          </p:cBhvr>
                                        </p:animEffect>
                                      </p:childTnLst>
                                    </p:cTn>
                                  </p:par>
                                </p:childTnLst>
                              </p:cTn>
                            </p:par>
                            <p:par>
                              <p:cTn id="162" fill="hold">
                                <p:stCondLst>
                                  <p:cond delay="2100"/>
                                </p:stCondLst>
                                <p:childTnLst>
                                  <p:par>
                                    <p:cTn id="163" presetID="21" presetClass="exit" presetSubtype="1" fill="hold" grpId="1" nodeType="afterEffect">
                                      <p:stCondLst>
                                        <p:cond delay="0"/>
                                      </p:stCondLst>
                                      <p:childTnLst>
                                        <p:animEffect transition="out" filter="wheel(1)">
                                          <p:cBhvr>
                                            <p:cTn id="164" dur="500"/>
                                            <p:tgtEl>
                                              <p:spTgt spid="82"/>
                                            </p:tgtEl>
                                          </p:cBhvr>
                                        </p:animEffect>
                                        <p:set>
                                          <p:cBhvr>
                                            <p:cTn id="165" dur="1" fill="hold">
                                              <p:stCondLst>
                                                <p:cond delay="499"/>
                                              </p:stCondLst>
                                            </p:cTn>
                                            <p:tgtEl>
                                              <p:spTgt spid="82"/>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78"/>
                                            </p:tgtEl>
                                            <p:attrNameLst>
                                              <p:attrName>style.visibility</p:attrName>
                                            </p:attrNameLst>
                                          </p:cBhvr>
                                          <p:to>
                                            <p:strVal val="visible"/>
                                          </p:to>
                                        </p:set>
                                        <p:animEffect transition="in" filter="wipe(left)">
                                          <p:cBhvr>
                                            <p:cTn id="170" dur="500"/>
                                            <p:tgtEl>
                                              <p:spTgt spid="17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79"/>
                                            </p:tgtEl>
                                            <p:attrNameLst>
                                              <p:attrName>style.visibility</p:attrName>
                                            </p:attrNameLst>
                                          </p:cBhvr>
                                          <p:to>
                                            <p:strVal val="visible"/>
                                          </p:to>
                                        </p:set>
                                        <p:animEffect transition="in" filter="wipe(left)">
                                          <p:cBhvr>
                                            <p:cTn id="175" dur="500"/>
                                            <p:tgtEl>
                                              <p:spTgt spid="179"/>
                                            </p:tgtEl>
                                          </p:cBhvr>
                                        </p:animEffect>
                                      </p:childTnLst>
                                    </p:cTn>
                                  </p:par>
                                </p:childTnLst>
                              </p:cTn>
                            </p:par>
                            <p:par>
                              <p:cTn id="176" fill="hold">
                                <p:stCondLst>
                                  <p:cond delay="500"/>
                                </p:stCondLst>
                                <p:childTnLst>
                                  <p:par>
                                    <p:cTn id="177" presetID="22" presetClass="entr" presetSubtype="8" fill="hold" grpId="0" nodeType="afterEffect">
                                      <p:stCondLst>
                                        <p:cond delay="0"/>
                                      </p:stCondLst>
                                      <p:childTnLst>
                                        <p:set>
                                          <p:cBhvr>
                                            <p:cTn id="178" dur="1" fill="hold">
                                              <p:stCondLst>
                                                <p:cond delay="0"/>
                                              </p:stCondLst>
                                            </p:cTn>
                                            <p:tgtEl>
                                              <p:spTgt spid="180"/>
                                            </p:tgtEl>
                                            <p:attrNameLst>
                                              <p:attrName>style.visibility</p:attrName>
                                            </p:attrNameLst>
                                          </p:cBhvr>
                                          <p:to>
                                            <p:strVal val="visible"/>
                                          </p:to>
                                        </p:set>
                                        <p:animEffect transition="in" filter="wipe(left)">
                                          <p:cBhvr>
                                            <p:cTn id="179" dur="200"/>
                                            <p:tgtEl>
                                              <p:spTgt spid="180"/>
                                            </p:tgtEl>
                                          </p:cBhvr>
                                        </p:animEffect>
                                      </p:childTnLst>
                                    </p:cTn>
                                  </p:par>
                                </p:childTnLst>
                              </p:cTn>
                            </p:par>
                            <p:par>
                              <p:cTn id="180" fill="hold">
                                <p:stCondLst>
                                  <p:cond delay="700"/>
                                </p:stCondLst>
                                <p:childTnLst>
                                  <p:par>
                                    <p:cTn id="181" presetID="22" presetClass="entr" presetSubtype="8" fill="hold" grpId="0" nodeType="afterEffect">
                                      <p:stCondLst>
                                        <p:cond delay="0"/>
                                      </p:stCondLst>
                                      <p:childTnLst>
                                        <p:set>
                                          <p:cBhvr>
                                            <p:cTn id="182" dur="1" fill="hold">
                                              <p:stCondLst>
                                                <p:cond delay="0"/>
                                              </p:stCondLst>
                                            </p:cTn>
                                            <p:tgtEl>
                                              <p:spTgt spid="181"/>
                                            </p:tgtEl>
                                            <p:attrNameLst>
                                              <p:attrName>style.visibility</p:attrName>
                                            </p:attrNameLst>
                                          </p:cBhvr>
                                          <p:to>
                                            <p:strVal val="visible"/>
                                          </p:to>
                                        </p:set>
                                        <p:animEffect transition="in" filter="wipe(left)">
                                          <p:cBhvr>
                                            <p:cTn id="183" dur="2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1" grpId="0"/>
          <p:bldP spid="102" grpId="0"/>
          <p:bldP spid="118" grpId="0" animBg="1"/>
          <p:bldP spid="123" grpId="0"/>
          <p:bldP spid="124" grpId="0"/>
          <p:bldP spid="125" grpId="0"/>
          <p:bldP spid="126" grpId="0"/>
          <p:bldP spid="127" grpId="0"/>
          <p:bldP spid="129" grpId="0"/>
          <p:bldP spid="131" grpId="0"/>
          <p:bldP spid="132" grpId="0"/>
          <p:bldP spid="134" grpId="0"/>
          <p:bldP spid="136" grpId="0"/>
          <p:bldP spid="139" grpId="0"/>
          <p:bldP spid="160" grpId="0"/>
          <p:bldP spid="161" grpId="0"/>
          <p:bldP spid="162" grpId="0"/>
          <p:bldP spid="163" grpId="0"/>
          <p:bldP spid="164" grpId="0"/>
          <p:bldP spid="165" grpId="0"/>
          <p:bldP spid="166" grpId="0"/>
          <p:bldP spid="167" grpId="0"/>
          <p:bldP spid="168" grpId="0"/>
          <p:bldP spid="169" grpId="0"/>
          <p:bldP spid="170" grpId="0"/>
          <p:bldP spid="171" grpId="0"/>
          <p:bldP spid="178" grpId="0"/>
          <p:bldP spid="179" grpId="0"/>
          <p:bldP spid="180" grpId="0"/>
          <p:bldP spid="181" grpId="0"/>
          <p:bldP spid="82" grpId="0" animBg="1"/>
          <p:bldP spid="82"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052" y="1950424"/>
            <a:ext cx="3635896" cy="12426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MODULE_</a:t>
            </a:r>
            <a:r>
              <a:rPr lang="en-US" sz="7200" b="1" dirty="0"/>
              <a:t>20</a:t>
            </a:r>
            <a:endParaRPr lang="en-US" b="1" dirty="0"/>
          </a:p>
        </p:txBody>
      </p:sp>
    </p:spTree>
    <p:extLst>
      <p:ext uri="{BB962C8B-B14F-4D97-AF65-F5344CB8AC3E}">
        <p14:creationId xmlns:p14="http://schemas.microsoft.com/office/powerpoint/2010/main" val="92131203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7749</TotalTime>
  <Words>1377</Words>
  <Application>Microsoft Office PowerPoint</Application>
  <PresentationFormat>On-screen Show (16:9)</PresentationFormat>
  <Paragraphs>596</Paragraphs>
  <Slides>18</Slides>
  <Notes>12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18</vt:i4>
      </vt:variant>
    </vt:vector>
  </HeadingPairs>
  <TitlesOfParts>
    <vt:vector size="33" baseType="lpstr">
      <vt:lpstr>Aharoni</vt:lpstr>
      <vt:lpstr>Arial</vt:lpstr>
      <vt:lpstr>Arial Rounded MT Bold</vt:lpstr>
      <vt:lpstr>Book Antiqua</vt:lpstr>
      <vt:lpstr>Bookman Old Style</vt:lpstr>
      <vt:lpstr>Calibri</vt:lpstr>
      <vt:lpstr>Century Schoolbook</vt:lpstr>
      <vt:lpstr>Comic Sans MS</vt:lpstr>
      <vt:lpstr>Symbol</vt:lpstr>
      <vt:lpstr>1_Custom Design</vt:lpstr>
      <vt:lpstr>Office Theme</vt:lpstr>
      <vt:lpstr>4_Office Theme</vt:lpstr>
      <vt:lpstr>2_Custom Design</vt:lpstr>
      <vt:lpstr>4_Custom Design</vt:lpstr>
      <vt:lpstr>5_Custom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ALGEBRA</dc:creator>
  <cp:lastModifiedBy>Debashish Nath</cp:lastModifiedBy>
  <cp:revision>1308</cp:revision>
  <dcterms:created xsi:type="dcterms:W3CDTF">2006-08-16T00:00:00Z</dcterms:created>
  <dcterms:modified xsi:type="dcterms:W3CDTF">2024-01-27T07:04:00Z</dcterms:modified>
</cp:coreProperties>
</file>