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4" r:id="rId2"/>
    <p:sldMasterId id="2147483740" r:id="rId3"/>
    <p:sldMasterId id="2147483771" r:id="rId4"/>
    <p:sldMasterId id="2147483805" r:id="rId5"/>
    <p:sldMasterId id="2147483822" r:id="rId6"/>
  </p:sldMasterIdLst>
  <p:notesMasterIdLst>
    <p:notesMasterId r:id="rId16"/>
  </p:notesMasterIdLst>
  <p:sldIdLst>
    <p:sldId id="350" r:id="rId7"/>
    <p:sldId id="515" r:id="rId8"/>
    <p:sldId id="394" r:id="rId9"/>
    <p:sldId id="395" r:id="rId10"/>
    <p:sldId id="516" r:id="rId11"/>
    <p:sldId id="405" r:id="rId12"/>
    <p:sldId id="517" r:id="rId13"/>
    <p:sldId id="497" r:id="rId14"/>
    <p:sldId id="49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FFFF"/>
    <a:srgbClr val="00FFFF"/>
    <a:srgbClr val="FFFF66"/>
    <a:srgbClr val="FF0066"/>
    <a:srgbClr val="008080"/>
    <a:srgbClr val="00FFCC"/>
    <a:srgbClr val="006600"/>
    <a:srgbClr val="339966"/>
    <a:srgbClr val="6600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8" autoAdjust="0"/>
    <p:restoredTop sz="94325" autoAdjust="0"/>
  </p:normalViewPr>
  <p:slideViewPr>
    <p:cSldViewPr>
      <p:cViewPr varScale="1">
        <p:scale>
          <a:sx n="103" d="100"/>
          <a:sy n="103" d="100"/>
        </p:scale>
        <p:origin x="926" y="7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E84B-431A-4294-A780-5D4691AC936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B16AF-A152-494D-9A38-4AFA82422E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3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67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6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6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B16AF-A152-494D-9A38-4AFA82422E5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9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082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77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1/27/2024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28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12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388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0783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8229601" cy="3394473"/>
          </a:xfrm>
          <a:prstGeom prst="rect">
            <a:avLst/>
          </a:prstGeom>
        </p:spPr>
        <p:txBody>
          <a:bodyPr lIns="91461" tIns="45731" rIns="91461" bIns="4573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56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1" cy="1021556"/>
          </a:xfrm>
          <a:prstGeom prst="rect">
            <a:avLst/>
          </a:prstGeom>
        </p:spPr>
        <p:txBody>
          <a:bodyPr lIns="91461" tIns="45731" rIns="91461" bIns="45731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1" cy="1125139"/>
          </a:xfrm>
          <a:prstGeom prst="rect">
            <a:avLst/>
          </a:prstGeom>
        </p:spPr>
        <p:txBody>
          <a:bodyPr lIns="91461" tIns="45731" rIns="91461" bIns="45731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3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6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9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2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5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8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1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4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93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64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18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3"/>
          </a:xfrm>
          <a:prstGeom prst="rect">
            <a:avLst/>
          </a:prstGeom>
        </p:spPr>
        <p:txBody>
          <a:bodyPr lIns="91461" tIns="45731" rIns="91461" bIns="45731" anchor="b"/>
          <a:lstStyle>
            <a:lvl1pPr marL="0" indent="0">
              <a:buNone/>
              <a:defRPr sz="2400" b="1"/>
            </a:lvl1pPr>
            <a:lvl2pPr marL="457304" indent="0">
              <a:buNone/>
              <a:defRPr sz="2000" b="1"/>
            </a:lvl2pPr>
            <a:lvl3pPr marL="914608" indent="0">
              <a:buNone/>
              <a:defRPr sz="1900" b="1"/>
            </a:lvl3pPr>
            <a:lvl4pPr marL="1371912" indent="0">
              <a:buNone/>
              <a:defRPr sz="1600" b="1"/>
            </a:lvl4pPr>
            <a:lvl5pPr marL="1829216" indent="0">
              <a:buNone/>
              <a:defRPr sz="1600" b="1"/>
            </a:lvl5pPr>
            <a:lvl6pPr marL="2286520" indent="0">
              <a:buNone/>
              <a:defRPr sz="1600" b="1"/>
            </a:lvl6pPr>
            <a:lvl7pPr marL="2743824" indent="0">
              <a:buNone/>
              <a:defRPr sz="1600" b="1"/>
            </a:lvl7pPr>
            <a:lvl8pPr marL="3201128" indent="0">
              <a:buNone/>
              <a:defRPr sz="1600" b="1"/>
            </a:lvl8pPr>
            <a:lvl9pPr marL="36584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7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3"/>
          </a:xfrm>
          <a:prstGeom prst="rect">
            <a:avLst/>
          </a:prstGeom>
        </p:spPr>
        <p:txBody>
          <a:bodyPr lIns="91461" tIns="45731" rIns="91461" bIns="45731" anchor="b"/>
          <a:lstStyle>
            <a:lvl1pPr marL="0" indent="0">
              <a:buNone/>
              <a:defRPr sz="2400" b="1"/>
            </a:lvl1pPr>
            <a:lvl2pPr marL="457304" indent="0">
              <a:buNone/>
              <a:defRPr sz="2000" b="1"/>
            </a:lvl2pPr>
            <a:lvl3pPr marL="914608" indent="0">
              <a:buNone/>
              <a:defRPr sz="1900" b="1"/>
            </a:lvl3pPr>
            <a:lvl4pPr marL="1371912" indent="0">
              <a:buNone/>
              <a:defRPr sz="1600" b="1"/>
            </a:lvl4pPr>
            <a:lvl5pPr marL="1829216" indent="0">
              <a:buNone/>
              <a:defRPr sz="1600" b="1"/>
            </a:lvl5pPr>
            <a:lvl6pPr marL="2286520" indent="0">
              <a:buNone/>
              <a:defRPr sz="1600" b="1"/>
            </a:lvl6pPr>
            <a:lvl7pPr marL="2743824" indent="0">
              <a:buNone/>
              <a:defRPr sz="1600" b="1"/>
            </a:lvl7pPr>
            <a:lvl8pPr marL="3201128" indent="0">
              <a:buNone/>
              <a:defRPr sz="1600" b="1"/>
            </a:lvl8pPr>
            <a:lvl9pPr marL="36584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7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6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36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746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  <a:prstGeom prst="rect">
            <a:avLst/>
          </a:prstGeom>
        </p:spPr>
        <p:txBody>
          <a:bodyPr lIns="91461" tIns="45731" rIns="91461" bIns="45731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91461" tIns="45731" rIns="91461" bIns="4573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 lIns="91461" tIns="45731" rIns="91461" bIns="45731"/>
          <a:lstStyle>
            <a:lvl1pPr marL="0" indent="0">
              <a:buNone/>
              <a:defRPr sz="1400"/>
            </a:lvl1pPr>
            <a:lvl2pPr marL="457304" indent="0">
              <a:buNone/>
              <a:defRPr sz="1200"/>
            </a:lvl2pPr>
            <a:lvl3pPr marL="914608" indent="0">
              <a:buNone/>
              <a:defRPr sz="1000"/>
            </a:lvl3pPr>
            <a:lvl4pPr marL="1371912" indent="0">
              <a:buNone/>
              <a:defRPr sz="900"/>
            </a:lvl4pPr>
            <a:lvl5pPr marL="1829216" indent="0">
              <a:buNone/>
              <a:defRPr sz="900"/>
            </a:lvl5pPr>
            <a:lvl6pPr marL="2286520" indent="0">
              <a:buNone/>
              <a:defRPr sz="900"/>
            </a:lvl6pPr>
            <a:lvl7pPr marL="2743824" indent="0">
              <a:buNone/>
              <a:defRPr sz="900"/>
            </a:lvl7pPr>
            <a:lvl8pPr marL="3201128" indent="0">
              <a:buNone/>
              <a:defRPr sz="900"/>
            </a:lvl8pPr>
            <a:lvl9pPr marL="365843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67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49"/>
            <a:ext cx="5486400" cy="425054"/>
          </a:xfrm>
          <a:prstGeom prst="rect">
            <a:avLst/>
          </a:prstGeom>
        </p:spPr>
        <p:txBody>
          <a:bodyPr lIns="91461" tIns="45731" rIns="91461" bIns="45731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2"/>
            <a:ext cx="5486400" cy="3086100"/>
          </a:xfrm>
          <a:prstGeom prst="rect">
            <a:avLst/>
          </a:prstGeom>
        </p:spPr>
        <p:txBody>
          <a:bodyPr lIns="91461" tIns="45731" rIns="91461" bIns="45731"/>
          <a:lstStyle>
            <a:lvl1pPr marL="0" indent="0">
              <a:buNone/>
              <a:defRPr sz="3200"/>
            </a:lvl1pPr>
            <a:lvl2pPr marL="457304" indent="0">
              <a:buNone/>
              <a:defRPr sz="2800"/>
            </a:lvl2pPr>
            <a:lvl3pPr marL="914608" indent="0">
              <a:buNone/>
              <a:defRPr sz="2400"/>
            </a:lvl3pPr>
            <a:lvl4pPr marL="1371912" indent="0">
              <a:buNone/>
              <a:defRPr sz="2000"/>
            </a:lvl4pPr>
            <a:lvl5pPr marL="1829216" indent="0">
              <a:buNone/>
              <a:defRPr sz="2000"/>
            </a:lvl5pPr>
            <a:lvl6pPr marL="2286520" indent="0">
              <a:buNone/>
              <a:defRPr sz="2000"/>
            </a:lvl6pPr>
            <a:lvl7pPr marL="2743824" indent="0">
              <a:buNone/>
              <a:defRPr sz="2000"/>
            </a:lvl7pPr>
            <a:lvl8pPr marL="3201128" indent="0">
              <a:buNone/>
              <a:defRPr sz="2000"/>
            </a:lvl8pPr>
            <a:lvl9pPr marL="365843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4"/>
            <a:ext cx="5486400" cy="603647"/>
          </a:xfrm>
          <a:prstGeom prst="rect">
            <a:avLst/>
          </a:prstGeom>
        </p:spPr>
        <p:txBody>
          <a:bodyPr lIns="91461" tIns="45731" rIns="91461" bIns="45731"/>
          <a:lstStyle>
            <a:lvl1pPr marL="0" indent="0">
              <a:buNone/>
              <a:defRPr sz="1400"/>
            </a:lvl1pPr>
            <a:lvl2pPr marL="457304" indent="0">
              <a:buNone/>
              <a:defRPr sz="1200"/>
            </a:lvl2pPr>
            <a:lvl3pPr marL="914608" indent="0">
              <a:buNone/>
              <a:defRPr sz="1000"/>
            </a:lvl3pPr>
            <a:lvl4pPr marL="1371912" indent="0">
              <a:buNone/>
              <a:defRPr sz="900"/>
            </a:lvl4pPr>
            <a:lvl5pPr marL="1829216" indent="0">
              <a:buNone/>
              <a:defRPr sz="900"/>
            </a:lvl5pPr>
            <a:lvl6pPr marL="2286520" indent="0">
              <a:buNone/>
              <a:defRPr sz="900"/>
            </a:lvl6pPr>
            <a:lvl7pPr marL="2743824" indent="0">
              <a:buNone/>
              <a:defRPr sz="900"/>
            </a:lvl7pPr>
            <a:lvl8pPr marL="3201128" indent="0">
              <a:buNone/>
              <a:defRPr sz="900"/>
            </a:lvl8pPr>
            <a:lvl9pPr marL="365843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253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1" cy="857250"/>
          </a:xfrm>
          <a:prstGeom prst="rect">
            <a:avLst/>
          </a:prstGeom>
        </p:spPr>
        <p:txBody>
          <a:bodyPr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3" y="1200151"/>
            <a:ext cx="8229601" cy="3394473"/>
          </a:xfrm>
          <a:prstGeom prst="rect">
            <a:avLst/>
          </a:prstGeom>
        </p:spPr>
        <p:txBody>
          <a:bodyPr vert="eaVert" lIns="91461" tIns="45731" rIns="91461" bIns="4573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074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154783"/>
            <a:ext cx="2057400" cy="3290888"/>
          </a:xfrm>
          <a:prstGeom prst="rect">
            <a:avLst/>
          </a:prstGeom>
        </p:spPr>
        <p:txBody>
          <a:bodyPr vert="eaVert" lIns="91461" tIns="45731" rIns="91461" bIns="4573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  <a:prstGeom prst="rect">
            <a:avLst/>
          </a:prstGeom>
        </p:spPr>
        <p:txBody>
          <a:bodyPr vert="eaVert" lIns="91461" tIns="45731" rIns="91461" bIns="4573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2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B728BD35-CDD3-4EC7-A2ED-0AACC36DAFC2}" type="datetimeFigureOut">
              <a:rPr lang="en-US" sz="1900" smtClean="0">
                <a:solidFill>
                  <a:prstClr val="black"/>
                </a:solidFill>
              </a:rPr>
              <a:pPr defTabSz="914608"/>
              <a:t>1/27/2024</a:t>
            </a:fld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4" y="4767264"/>
            <a:ext cx="2895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endParaRPr lang="en-US" sz="19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3" y="4767264"/>
            <a:ext cx="2133599" cy="273844"/>
          </a:xfrm>
          <a:prstGeom prst="rect">
            <a:avLst/>
          </a:prstGeom>
        </p:spPr>
        <p:txBody>
          <a:bodyPr lIns="91461" tIns="45731" rIns="91461" bIns="45731"/>
          <a:lstStyle/>
          <a:p>
            <a:pPr defTabSz="914608"/>
            <a:fld id="{F7CBA441-A20B-4B8D-A8AC-7B6B01840EF9}" type="slidenum">
              <a:rPr lang="en-US" sz="1900" smtClean="0">
                <a:solidFill>
                  <a:prstClr val="black"/>
                </a:solidFill>
              </a:rPr>
              <a:pPr defTabSz="914608"/>
              <a:t>‹#›</a:t>
            </a:fld>
            <a:endParaRPr lang="en-US" sz="1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793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19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5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16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46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553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06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651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770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846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868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615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246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9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96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325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290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997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786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597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033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250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261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863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5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08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280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9163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665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4976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750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287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503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747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937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945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608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699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459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64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7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2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6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2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0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defTabSz="91460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78" indent="-342978" algn="l" defTabSz="91460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118" indent="-285815" algn="l" defTabSz="91460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260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64" indent="-228652" algn="l" defTabSz="91460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868" indent="-228652" algn="l" defTabSz="91460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171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76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779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084" indent="-228652" algn="l" defTabSz="9146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04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08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912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216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520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24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128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432" algn="l" defTabSz="91460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5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2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32AE-3146-44BA-82FF-3E8BBD4CA11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062C-BE7E-4C21-AB51-D4BE87E2C3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6"/>
          <a:stretch/>
        </p:blipFill>
        <p:spPr>
          <a:xfrm>
            <a:off x="4068386" y="201084"/>
            <a:ext cx="4608070" cy="49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3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7877" y="1878416"/>
            <a:ext cx="5168246" cy="138666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/>
              <a:t>LECTURE_07</a:t>
            </a:r>
          </a:p>
        </p:txBody>
      </p:sp>
    </p:spTree>
    <p:extLst>
      <p:ext uri="{BB962C8B-B14F-4D97-AF65-F5344CB8AC3E}">
        <p14:creationId xmlns:p14="http://schemas.microsoft.com/office/powerpoint/2010/main" val="3781410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23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66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Image result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6" y="1"/>
            <a:ext cx="9150086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ounded Rectangle 118"/>
          <p:cNvSpPr/>
          <p:nvPr/>
        </p:nvSpPr>
        <p:spPr>
          <a:xfrm>
            <a:off x="350710" y="953715"/>
            <a:ext cx="6972496" cy="3624734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Pentagon 119"/>
          <p:cNvSpPr/>
          <p:nvPr/>
        </p:nvSpPr>
        <p:spPr>
          <a:xfrm>
            <a:off x="350711" y="947875"/>
            <a:ext cx="679705" cy="338554"/>
          </a:xfrm>
          <a:prstGeom prst="homePlate">
            <a:avLst/>
          </a:prstGeom>
          <a:solidFill>
            <a:srgbClr val="66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65206" y="506340"/>
            <a:ext cx="6858000" cy="302290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7-Point Star 121"/>
          <p:cNvSpPr/>
          <p:nvPr/>
        </p:nvSpPr>
        <p:spPr>
          <a:xfrm rot="18789016">
            <a:off x="185163" y="392806"/>
            <a:ext cx="539704" cy="539174"/>
          </a:xfrm>
          <a:prstGeom prst="star7">
            <a:avLst/>
          </a:prstGeom>
          <a:solidFill>
            <a:srgbClr val="00206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44450" contourW="6350">
            <a:bevelT w="82550" h="25400" prst="softRound"/>
            <a:bevelB w="241300" h="952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55576" y="503814"/>
            <a:ext cx="6624735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Check whether 6</a:t>
            </a:r>
            <a:r>
              <a:rPr lang="en-US" sz="1400" b="1" baseline="30000" dirty="0">
                <a:solidFill>
                  <a:srgbClr val="C00000"/>
                </a:solidFill>
                <a:latin typeface="Bookman Old Style" pitchFamily="18" charset="0"/>
              </a:rPr>
              <a:t>n</a:t>
            </a:r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 can end with the digit 0 for any natural number n.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69987" y="473694"/>
            <a:ext cx="577445" cy="369354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b="1" dirty="0">
                <a:solidFill>
                  <a:srgbClr val="FFFF00"/>
                </a:solidFill>
                <a:latin typeface="Arial Rounded MT Bold" pitchFamily="34" charset="0"/>
              </a:rPr>
              <a:t>Q.5</a:t>
            </a:r>
            <a:endParaRPr lang="en-US" b="1" baseline="300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894796" y="521897"/>
            <a:ext cx="1920240" cy="277996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901127" y="1197516"/>
            <a:ext cx="2179284" cy="347124"/>
          </a:xfrm>
          <a:prstGeom prst="roundRect">
            <a:avLst/>
          </a:prstGeom>
          <a:solidFill>
            <a:srgbClr val="0000FF">
              <a:alpha val="45098"/>
            </a:srgb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For e.g. 10, 20, 30,…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1883" y="1633236"/>
            <a:ext cx="1577772" cy="465871"/>
          </a:xfrm>
          <a:prstGeom prst="roundRect">
            <a:avLst/>
          </a:prstGeom>
          <a:solidFill>
            <a:srgbClr val="CC0066">
              <a:alpha val="45098"/>
            </a:srgbClr>
          </a:solidFill>
          <a:ln w="127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These nos. are divisible by 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27341" y="1000205"/>
            <a:ext cx="6135173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If the number 6</a:t>
            </a:r>
            <a:r>
              <a:rPr lang="en-US" sz="1400" b="1" i="1" baseline="30000" dirty="0">
                <a:solidFill>
                  <a:prstClr val="black"/>
                </a:solidFill>
                <a:latin typeface="Bookman Old Style" pitchFamily="18" charset="0"/>
              </a:rPr>
              <a:t>n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for any n </a:t>
            </a:r>
            <a:r>
              <a:rPr lang="en-US" sz="1400" b="1" dirty="0">
                <a:solidFill>
                  <a:prstClr val="black"/>
                </a:solidFill>
                <a:latin typeface="Symbol" panose="05050102010706020507" pitchFamily="18" charset="2"/>
              </a:rPr>
              <a:t>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N ends with the digit ‘0’,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27341" y="1263900"/>
            <a:ext cx="2819400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then it is divisible by 5.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27341" y="1604551"/>
            <a:ext cx="5982773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That means the prime </a:t>
            </a:r>
            <a:r>
              <a:rPr lang="en-US" sz="1400" b="1" dirty="0" err="1">
                <a:solidFill>
                  <a:prstClr val="black"/>
                </a:solidFill>
                <a:latin typeface="Bookman Old Style" pitchFamily="18" charset="0"/>
              </a:rPr>
              <a:t>factorisation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of 6</a:t>
            </a:r>
            <a:r>
              <a:rPr lang="en-US" sz="1400" b="1" i="1" baseline="30000" dirty="0">
                <a:solidFill>
                  <a:prstClr val="black"/>
                </a:solidFill>
                <a:latin typeface="Bookman Old Style" pitchFamily="18" charset="0"/>
              </a:rPr>
              <a:t>n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must contain the prime number 5.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784425" y="1517817"/>
            <a:ext cx="1901708" cy="465913"/>
          </a:xfrm>
          <a:prstGeom prst="roundRect">
            <a:avLst/>
          </a:prstGeom>
          <a:solidFill>
            <a:srgbClr val="0066FF">
              <a:alpha val="45098"/>
            </a:srgbClr>
          </a:solidFill>
          <a:ln w="127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But,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6</a:t>
            </a:r>
            <a:r>
              <a:rPr lang="en-US" sz="1400" b="1" baseline="30000" dirty="0">
                <a:solidFill>
                  <a:srgbClr val="FFFF00"/>
                </a:solidFill>
                <a:latin typeface="Bookman Old Style" pitchFamily="18" charset="0"/>
              </a:rPr>
              <a:t>n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 = 6 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 6  6  ….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5953627" y="2062422"/>
            <a:ext cx="2933487" cy="498814"/>
          </a:xfrm>
          <a:prstGeom prst="roundRect">
            <a:avLst/>
          </a:prstGeom>
          <a:solidFill>
            <a:srgbClr val="0066FF">
              <a:alpha val="45098"/>
            </a:srgbClr>
          </a:solidFill>
          <a:ln w="127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That can also be written as,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6</a:t>
            </a:r>
            <a:r>
              <a:rPr lang="en-US" sz="1400" b="1" baseline="30000" dirty="0">
                <a:solidFill>
                  <a:srgbClr val="FFFF00"/>
                </a:solidFill>
                <a:latin typeface="Bookman Old Style" pitchFamily="18" charset="0"/>
              </a:rPr>
              <a:t>n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 = 2 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 3  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2 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 3  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2 </a:t>
            </a:r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  <a:sym typeface="Symbol"/>
              </a:rPr>
              <a:t> 3  ….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278830" y="1132325"/>
            <a:ext cx="2088751" cy="500911"/>
          </a:xfrm>
          <a:prstGeom prst="roundRect">
            <a:avLst/>
          </a:prstGeom>
          <a:solidFill>
            <a:srgbClr val="CC0066">
              <a:alpha val="45098"/>
            </a:srgbClr>
          </a:solidFill>
          <a:ln w="127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It is not possible to get prime number 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27341" y="2141724"/>
            <a:ext cx="4982647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But this is not possible, because the primes in the prime </a:t>
            </a:r>
            <a:r>
              <a:rPr lang="en-US" sz="1400" b="1" dirty="0" err="1">
                <a:solidFill>
                  <a:prstClr val="black"/>
                </a:solidFill>
                <a:latin typeface="Bookman Old Style" pitchFamily="18" charset="0"/>
              </a:rPr>
              <a:t>factorisation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of 6</a:t>
            </a:r>
            <a:r>
              <a:rPr lang="en-US" sz="1400" b="1" i="1" baseline="30000" dirty="0">
                <a:solidFill>
                  <a:prstClr val="black"/>
                </a:solidFill>
                <a:latin typeface="Bookman Old Style" pitchFamily="18" charset="0"/>
              </a:rPr>
              <a:t>n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are 2 and 3.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27341" y="2734179"/>
            <a:ext cx="5972175" cy="73868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By </a:t>
            </a:r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Fundamental Theorem of Arithmetic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</a:p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there are no other prime numbers except 2 and 3 in the </a:t>
            </a:r>
            <a:r>
              <a:rPr lang="en-US" sz="1400" b="1" dirty="0" err="1">
                <a:solidFill>
                  <a:prstClr val="black"/>
                </a:solidFill>
                <a:latin typeface="Bookman Old Style" pitchFamily="18" charset="0"/>
              </a:rPr>
              <a:t>factorisation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of 6</a:t>
            </a:r>
            <a:r>
              <a:rPr lang="en-US" sz="1400" b="1" i="1" baseline="30000" dirty="0">
                <a:solidFill>
                  <a:prstClr val="black"/>
                </a:solidFill>
                <a:latin typeface="Bookman Old Style" pitchFamily="18" charset="0"/>
              </a:rPr>
              <a:t>n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. 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119839" y="3600524"/>
            <a:ext cx="6228041" cy="274378"/>
          </a:xfrm>
          <a:prstGeom prst="rect">
            <a:avLst/>
          </a:prstGeom>
          <a:solidFill>
            <a:srgbClr val="FFFFCC">
              <a:alpha val="54118"/>
            </a:srgbClr>
          </a:solidFill>
          <a:ln w="38100">
            <a:solidFill>
              <a:srgbClr val="80008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27340" y="3579999"/>
            <a:ext cx="6293030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</a:rPr>
              <a:t>So, there is no natural number for which 6</a:t>
            </a:r>
            <a:r>
              <a:rPr lang="en-US" sz="1400" b="1" i="1" baseline="30000" dirty="0">
                <a:solidFill>
                  <a:srgbClr val="CC0066"/>
                </a:solidFill>
                <a:latin typeface="Bookman Old Style" pitchFamily="18" charset="0"/>
              </a:rPr>
              <a:t>n</a:t>
            </a:r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</a:rPr>
              <a:t> ends with the digit 0.</a:t>
            </a:r>
          </a:p>
        </p:txBody>
      </p:sp>
      <p:sp>
        <p:nvSpPr>
          <p:cNvPr id="22" name="TextBox 217"/>
          <p:cNvSpPr txBox="1"/>
          <p:nvPr/>
        </p:nvSpPr>
        <p:spPr>
          <a:xfrm>
            <a:off x="109221" y="66497"/>
            <a:ext cx="1503106" cy="338554"/>
          </a:xfrm>
          <a:prstGeom prst="rect">
            <a:avLst/>
          </a:prstGeom>
          <a:solidFill>
            <a:srgbClr val="0066FF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Exercise 1.2</a:t>
            </a:r>
          </a:p>
        </p:txBody>
      </p:sp>
    </p:spTree>
    <p:extLst>
      <p:ext uri="{BB962C8B-B14F-4D97-AF65-F5344CB8AC3E}">
        <p14:creationId xmlns:p14="http://schemas.microsoft.com/office/powerpoint/2010/main" val="26470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5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5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6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6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16" presetClass="entr" presetSubtype="3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9" grpId="0" animBg="1"/>
          <p:bldP spid="120" grpId="0" animBg="1"/>
          <p:bldP spid="121" grpId="0" animBg="1"/>
          <p:bldP spid="122" grpId="0" animBg="1"/>
          <p:bldP spid="123" grpId="0"/>
          <p:bldP spid="124" grpId="0"/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  <p:bldP spid="6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5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5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4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6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6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6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6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7" fill="hold">
                          <p:stCondLst>
                            <p:cond delay="indefinite"/>
                          </p:stCondLst>
                          <p:childTnLst>
                            <p:par>
                              <p:cTn id="1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9" presetID="16" presetClass="entr" presetSubtype="3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9" grpId="0" animBg="1"/>
          <p:bldP spid="120" grpId="0" animBg="1"/>
          <p:bldP spid="121" grpId="0" animBg="1"/>
          <p:bldP spid="122" grpId="0" animBg="1"/>
          <p:bldP spid="123" grpId="0"/>
          <p:bldP spid="124" grpId="0"/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  <p:bldP spid="64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Image result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6" y="1"/>
            <a:ext cx="9150086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ounded Rectangle 118"/>
          <p:cNvSpPr/>
          <p:nvPr/>
        </p:nvSpPr>
        <p:spPr>
          <a:xfrm>
            <a:off x="350710" y="933875"/>
            <a:ext cx="8469762" cy="3879648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Pentagon 119"/>
          <p:cNvSpPr/>
          <p:nvPr/>
        </p:nvSpPr>
        <p:spPr>
          <a:xfrm>
            <a:off x="350711" y="928035"/>
            <a:ext cx="679705" cy="338554"/>
          </a:xfrm>
          <a:prstGeom prst="homePlate">
            <a:avLst/>
          </a:prstGeom>
          <a:solidFill>
            <a:srgbClr val="66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65206" y="520408"/>
            <a:ext cx="8355266" cy="302290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7-Point Star 121"/>
          <p:cNvSpPr/>
          <p:nvPr/>
        </p:nvSpPr>
        <p:spPr>
          <a:xfrm rot="18789016">
            <a:off x="185163" y="406874"/>
            <a:ext cx="539704" cy="539174"/>
          </a:xfrm>
          <a:prstGeom prst="star7">
            <a:avLst/>
          </a:prstGeom>
          <a:solidFill>
            <a:srgbClr val="00206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44450" contourW="6350">
            <a:bevelT w="82550" h="25400" prst="softRound"/>
            <a:bevelB w="241300" h="952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69987" y="478237"/>
            <a:ext cx="577445" cy="369354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b="1" dirty="0">
                <a:solidFill>
                  <a:srgbClr val="FFFF00"/>
                </a:solidFill>
                <a:latin typeface="Arial Rounded MT Bold" pitchFamily="34" charset="0"/>
              </a:rPr>
              <a:t>Q.6</a:t>
            </a:r>
            <a:endParaRPr lang="en-US" b="1" baseline="300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48026" y="3413621"/>
            <a:ext cx="1882551" cy="241468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843671" y="557454"/>
            <a:ext cx="1950116" cy="241468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34617" y="1010820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64424" y="1010820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73975" y="1010820"/>
            <a:ext cx="42195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26399" y="1010820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59799" y="1010820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34617" y="1360978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39671" y="1351462"/>
            <a:ext cx="42195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8588" y="1351462"/>
            <a:ext cx="361039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44406" y="1351462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40100" y="1351462"/>
            <a:ext cx="42195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21908" y="1351462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50656" y="1351462"/>
            <a:ext cx="361039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34617" y="1699678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39671" y="1690162"/>
            <a:ext cx="42195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39100" y="1690162"/>
            <a:ext cx="47966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(77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47001" y="1690162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20763" y="1690162"/>
            <a:ext cx="361039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34617" y="2044012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39671" y="2034496"/>
            <a:ext cx="42195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20050" y="2034496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34617" y="2372759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39671" y="2363243"/>
            <a:ext cx="42195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13509" y="2363243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44407" y="2363243"/>
            <a:ext cx="42195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05517" y="2363243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502664" y="2358480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09741" y="2363243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25703" y="2363243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27189" y="2986467"/>
            <a:ext cx="63996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Also,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32151" y="3005270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433383" y="3005270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613918" y="3005270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33833" y="3005270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241974" y="3005270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36390" y="3005270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33533" y="3005270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804983" y="3005270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036294" y="3005270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39659" y="3005270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439818" y="3005270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614608" y="3005270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795583" y="3005270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039367" y="3376992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40599" y="3376992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431100" y="3376992"/>
            <a:ext cx="361039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94459" y="3376992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869249" y="3376992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105973" y="3376992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307399" y="3376992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535999" y="3376992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07449" y="3376992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933163" y="3376992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117024" y="3376992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61561" y="3376992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526600" y="3376992"/>
            <a:ext cx="361039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29842" y="3729417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43635" y="3729417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46975" y="3723067"/>
            <a:ext cx="716905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(1008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129434" y="3723067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+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279488" y="3723067"/>
            <a:ext cx="361039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1)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25405" y="4061330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58248" y="4061330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448277" y="4061330"/>
            <a:ext cx="292110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588664" y="4061330"/>
            <a:ext cx="659197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1009</a:t>
            </a:r>
          </a:p>
        </p:txBody>
      </p:sp>
      <p:sp>
        <p:nvSpPr>
          <p:cNvPr id="109" name="Oval 108"/>
          <p:cNvSpPr/>
          <p:nvPr/>
        </p:nvSpPr>
        <p:spPr>
          <a:xfrm>
            <a:off x="2156313" y="1010158"/>
            <a:ext cx="301030" cy="293578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688397" y="1013124"/>
            <a:ext cx="301030" cy="293578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021650" y="2032373"/>
            <a:ext cx="301030" cy="293578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3326243" y="2372174"/>
            <a:ext cx="1888241" cy="294105"/>
          </a:xfrm>
          <a:prstGeom prst="roundRect">
            <a:avLst/>
          </a:prstGeom>
          <a:solidFill>
            <a:srgbClr val="CC0066">
              <a:alpha val="45098"/>
            </a:srgbClr>
          </a:solidFill>
          <a:ln w="127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Product of primes</a:t>
            </a:r>
          </a:p>
        </p:txBody>
      </p:sp>
      <p:sp>
        <p:nvSpPr>
          <p:cNvPr id="113" name="Oval 112"/>
          <p:cNvSpPr/>
          <p:nvPr/>
        </p:nvSpPr>
        <p:spPr>
          <a:xfrm>
            <a:off x="2021887" y="3020146"/>
            <a:ext cx="276402" cy="269558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3980664" y="3022304"/>
            <a:ext cx="276402" cy="269558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608"/>
            <a:endParaRPr lang="en-US" sz="1400" b="1">
              <a:solidFill>
                <a:prstClr val="white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2218509" y="4061330"/>
            <a:ext cx="1888241" cy="294105"/>
          </a:xfrm>
          <a:prstGeom prst="roundRect">
            <a:avLst/>
          </a:prstGeom>
          <a:solidFill>
            <a:srgbClr val="CC0066">
              <a:alpha val="45098"/>
            </a:srgbClr>
          </a:solidFill>
          <a:ln w="12700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Bookman Old Style" pitchFamily="18" charset="0"/>
              </a:rPr>
              <a:t>Product of primes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053056" y="2660053"/>
            <a:ext cx="3897761" cy="295321"/>
          </a:xfrm>
          <a:prstGeom prst="rect">
            <a:avLst/>
          </a:prstGeom>
          <a:solidFill>
            <a:srgbClr val="FFFFCC">
              <a:alpha val="54118"/>
            </a:srgbClr>
          </a:solidFill>
          <a:ln w="38100">
            <a:solidFill>
              <a:srgbClr val="80008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14956" y="4342132"/>
            <a:ext cx="4815088" cy="295321"/>
          </a:xfrm>
          <a:prstGeom prst="rect">
            <a:avLst/>
          </a:prstGeom>
          <a:solidFill>
            <a:srgbClr val="FFFFCC">
              <a:alpha val="54118"/>
            </a:srgbClr>
          </a:solidFill>
          <a:ln w="38100">
            <a:solidFill>
              <a:srgbClr val="80008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5509389" y="1202066"/>
            <a:ext cx="3132387" cy="676372"/>
          </a:xfrm>
          <a:prstGeom prst="roundRect">
            <a:avLst/>
          </a:prstGeom>
          <a:solidFill>
            <a:srgbClr val="0066FF">
              <a:alpha val="45098"/>
            </a:srgbClr>
          </a:solidFill>
          <a:ln w="127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Bookman Old Style" pitchFamily="18" charset="0"/>
              </a:rPr>
              <a:t>Composite numbers are those numbers which can be expressed as product of primes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00502" y="517882"/>
            <a:ext cx="8261156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Explain why 7 × 11 × 13 + 13 and 7 × 6 × 5 × 4 × 3 × 2 × 1 + 5 are composite numbers.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78800" y="1010820"/>
            <a:ext cx="42195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12200" y="1010820"/>
            <a:ext cx="42195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45431" y="2034496"/>
            <a:ext cx="421953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78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13336" y="3005270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967033" y="3005270"/>
            <a:ext cx="303331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63172" y="2660077"/>
            <a:ext cx="3887645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</a:rPr>
              <a:t>7 × 11 × 13 + 13 is a composite number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17269" y="4339727"/>
            <a:ext cx="5072031" cy="307799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Bookman Old Style" pitchFamily="18" charset="0"/>
              </a:rPr>
              <a:t> 7 × 6 × 5 × 4 × 3 × 2 × 1 + 5 is a composite number.</a:t>
            </a:r>
          </a:p>
        </p:txBody>
      </p:sp>
      <p:sp>
        <p:nvSpPr>
          <p:cNvPr id="108" name="TextBox 217"/>
          <p:cNvSpPr txBox="1"/>
          <p:nvPr/>
        </p:nvSpPr>
        <p:spPr>
          <a:xfrm>
            <a:off x="109221" y="66497"/>
            <a:ext cx="1503106" cy="338554"/>
          </a:xfrm>
          <a:prstGeom prst="rect">
            <a:avLst/>
          </a:prstGeom>
          <a:solidFill>
            <a:srgbClr val="0066FF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Exercise 1.2</a:t>
            </a:r>
          </a:p>
        </p:txBody>
      </p:sp>
    </p:spTree>
    <p:extLst>
      <p:ext uri="{BB962C8B-B14F-4D97-AF65-F5344CB8AC3E}">
        <p14:creationId xmlns:p14="http://schemas.microsoft.com/office/powerpoint/2010/main" val="416787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4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1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3" fill="hold">
                          <p:stCondLst>
                            <p:cond delay="indefinite"/>
                          </p:stCondLst>
                          <p:childTnLst>
                            <p:par>
                              <p:cTn id="1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8" fill="hold">
                          <p:stCondLst>
                            <p:cond delay="indefinite"/>
                          </p:stCondLst>
                          <p:childTnLst>
                            <p:par>
                              <p:cTn id="1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7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8" fill="hold">
                          <p:stCondLst>
                            <p:cond delay="indefinite"/>
                          </p:stCondLst>
                          <p:childTnLst>
                            <p:par>
                              <p:cTn id="2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2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4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6" fill="hold">
                          <p:stCondLst>
                            <p:cond delay="indefinite"/>
                          </p:stCondLst>
                          <p:childTnLst>
                            <p:par>
                              <p:cTn id="2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1" fill="hold">
                          <p:stCondLst>
                            <p:cond delay="indefinite"/>
                          </p:stCondLst>
                          <p:childTnLst>
                            <p:par>
                              <p:cTn id="2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9" fill="hold">
                          <p:stCondLst>
                            <p:cond delay="indefinite"/>
                          </p:stCondLst>
                          <p:childTnLst>
                            <p:par>
                              <p:cTn id="2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1" presetID="16" presetClass="entr" presetSubtype="3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33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9" fill="hold">
                          <p:stCondLst>
                            <p:cond delay="indefinite"/>
                          </p:stCondLst>
                          <p:childTnLst>
                            <p:par>
                              <p:cTn id="2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9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2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8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1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4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5" fill="hold">
                          <p:stCondLst>
                            <p:cond delay="indefinite"/>
                          </p:stCondLst>
                          <p:childTnLst>
                            <p:par>
                              <p:cTn id="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0" fill="hold">
                          <p:stCondLst>
                            <p:cond delay="indefinite"/>
                          </p:stCondLst>
                          <p:childTnLst>
                            <p:par>
                              <p:cTn id="3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9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0" fill="hold">
                          <p:stCondLst>
                            <p:cond delay="indefinite"/>
                          </p:stCondLst>
                          <p:childTnLst>
                            <p:par>
                              <p:cTn id="3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5" fill="hold">
                          <p:stCondLst>
                            <p:cond delay="indefinite"/>
                          </p:stCondLst>
                          <p:childTnLst>
                            <p:par>
                              <p:cTn id="3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0" fill="hold">
                          <p:stCondLst>
                            <p:cond delay="indefinite"/>
                          </p:stCondLst>
                          <p:childTnLst>
                            <p:par>
                              <p:cTn id="3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0" fill="hold">
                          <p:stCondLst>
                            <p:cond delay="indefinite"/>
                          </p:stCondLst>
                          <p:childTnLst>
                            <p:par>
                              <p:cTn id="3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5" fill="hold">
                          <p:stCondLst>
                            <p:cond delay="indefinite"/>
                          </p:stCondLst>
                          <p:childTnLst>
                            <p:par>
                              <p:cTn id="3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0" fill="hold">
                          <p:stCondLst>
                            <p:cond delay="indefinite"/>
                          </p:stCondLst>
                          <p:childTnLst>
                            <p:par>
                              <p:cTn id="3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5" fill="hold">
                          <p:stCondLst>
                            <p:cond delay="indefinite"/>
                          </p:stCondLst>
                          <p:childTnLst>
                            <p:par>
                              <p:cTn id="3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0" fill="hold">
                          <p:stCondLst>
                            <p:cond delay="indefinite"/>
                          </p:stCondLst>
                          <p:childTnLst>
                            <p:par>
                              <p:cTn id="3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5" fill="hold">
                          <p:stCondLst>
                            <p:cond delay="indefinite"/>
                          </p:stCondLst>
                          <p:childTnLst>
                            <p:par>
                              <p:cTn id="3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6" fill="hold">
                          <p:stCondLst>
                            <p:cond delay="indefinite"/>
                          </p:stCondLst>
                          <p:childTnLst>
                            <p:par>
                              <p:cTn id="3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1" fill="hold">
                          <p:stCondLst>
                            <p:cond delay="indefinite"/>
                          </p:stCondLst>
                          <p:childTnLst>
                            <p:par>
                              <p:cTn id="3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1" fill="hold">
                          <p:stCondLst>
                            <p:cond delay="indefinite"/>
                          </p:stCondLst>
                          <p:childTnLst>
                            <p:par>
                              <p:cTn id="3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7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9" fill="hold">
                          <p:stCondLst>
                            <p:cond delay="indefinite"/>
                          </p:stCondLst>
                          <p:childTnLst>
                            <p:par>
                              <p:cTn id="3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3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4" fill="hold">
                          <p:stCondLst>
                            <p:cond delay="indefinite"/>
                          </p:stCondLst>
                          <p:childTnLst>
                            <p:par>
                              <p:cTn id="3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9" fill="hold">
                          <p:stCondLst>
                            <p:cond delay="indefinite"/>
                          </p:stCondLst>
                          <p:childTnLst>
                            <p:par>
                              <p:cTn id="4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4" fill="hold">
                          <p:stCondLst>
                            <p:cond delay="indefinite"/>
                          </p:stCondLst>
                          <p:childTnLst>
                            <p:par>
                              <p:cTn id="4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9" fill="hold">
                          <p:stCondLst>
                            <p:cond delay="indefinite"/>
                          </p:stCondLst>
                          <p:childTnLst>
                            <p:par>
                              <p:cTn id="4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4" fill="hold">
                          <p:stCondLst>
                            <p:cond delay="indefinite"/>
                          </p:stCondLst>
                          <p:childTnLst>
                            <p:par>
                              <p:cTn id="4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9" fill="hold">
                          <p:stCondLst>
                            <p:cond delay="indefinite"/>
                          </p:stCondLst>
                          <p:childTnLst>
                            <p:par>
                              <p:cTn id="4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4" fill="hold">
                          <p:stCondLst>
                            <p:cond delay="indefinite"/>
                          </p:stCondLst>
                          <p:childTnLst>
                            <p:par>
                              <p:cTn id="4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8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2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9" grpId="0" animBg="1"/>
          <p:bldP spid="120" grpId="0" animBg="1"/>
          <p:bldP spid="121" grpId="0" animBg="1"/>
          <p:bldP spid="122" grpId="0" animBg="1"/>
          <p:bldP spid="124" grpId="0"/>
          <p:bldP spid="22" grpId="0" animBg="1"/>
          <p:bldP spid="22" grpId="1" animBg="1"/>
          <p:bldP spid="23" grpId="0" animBg="1"/>
          <p:bldP spid="23" grpId="1" animBg="1"/>
          <p:bldP spid="24" grpId="0"/>
          <p:bldP spid="25" grpId="0"/>
          <p:bldP spid="26" grpId="0"/>
          <p:bldP spid="27" grpId="0"/>
          <p:bldP spid="29" grpId="0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7" grpId="0"/>
          <p:bldP spid="48" grpId="0"/>
          <p:bldP spid="49" grpId="0"/>
          <p:bldP spid="50" grpId="0"/>
          <p:bldP spid="51" grpId="0"/>
          <p:bldP spid="65" grpId="0"/>
          <p:bldP spid="66" grpId="0"/>
          <p:bldP spid="67" grpId="0"/>
          <p:bldP spid="69" grpId="0"/>
          <p:bldP spid="70" grpId="0"/>
          <p:bldP spid="71" grpId="0"/>
          <p:bldP spid="72" grpId="0"/>
          <p:bldP spid="73" grpId="0"/>
          <p:bldP spid="75" grpId="0"/>
          <p:bldP spid="76" grpId="0"/>
          <p:bldP spid="77" grpId="0"/>
          <p:bldP spid="78" grpId="0"/>
          <p:bldP spid="79" grpId="0"/>
          <p:bldP spid="80" grpId="0"/>
          <p:bldP spid="81" grpId="0"/>
          <p:bldP spid="82" grpId="0"/>
          <p:bldP spid="83" grpId="0"/>
          <p:bldP spid="85" grpId="0"/>
          <p:bldP spid="86" grpId="0"/>
          <p:bldP spid="87" grpId="0"/>
          <p:bldP spid="88" grpId="0"/>
          <p:bldP spid="89" grpId="0"/>
          <p:bldP spid="90" grpId="0"/>
          <p:bldP spid="91" grpId="0"/>
          <p:bldP spid="92" grpId="0"/>
          <p:bldP spid="93" grpId="0"/>
          <p:bldP spid="94" grpId="0"/>
          <p:bldP spid="95" grpId="0"/>
          <p:bldP spid="96" grpId="0"/>
          <p:bldP spid="97" grpId="0"/>
          <p:bldP spid="98" grpId="0"/>
          <p:bldP spid="99" grpId="0"/>
          <p:bldP spid="100" grpId="0"/>
          <p:bldP spid="101" grpId="0"/>
          <p:bldP spid="102" grpId="0"/>
          <p:bldP spid="103" grpId="0"/>
          <p:bldP spid="104" grpId="0"/>
          <p:bldP spid="105" grpId="0"/>
          <p:bldP spid="106" grpId="0"/>
          <p:bldP spid="109" grpId="0" animBg="1"/>
          <p:bldP spid="109" grpId="1" animBg="1"/>
          <p:bldP spid="110" grpId="0" animBg="1"/>
          <p:bldP spid="110" grpId="1" animBg="1"/>
          <p:bldP spid="111" grpId="0" animBg="1"/>
          <p:bldP spid="111" grpId="1" animBg="1"/>
          <p:bldP spid="112" grpId="0" animBg="1"/>
          <p:bldP spid="112" grpId="1" animBg="1"/>
          <p:bldP spid="113" grpId="0" animBg="1"/>
          <p:bldP spid="113" grpId="1" animBg="1"/>
          <p:bldP spid="114" grpId="0" animBg="1"/>
          <p:bldP spid="114" grpId="1" animBg="1"/>
          <p:bldP spid="115" grpId="0" animBg="1"/>
          <p:bldP spid="115" grpId="1" animBg="1"/>
          <p:bldP spid="125" grpId="0" animBg="1"/>
          <p:bldP spid="126" grpId="0" animBg="1"/>
          <p:bldP spid="127" grpId="0" animBg="1"/>
          <p:bldP spid="127" grpId="1" animBg="1"/>
          <p:bldP spid="123" grpId="0"/>
          <p:bldP spid="28" grpId="0"/>
          <p:bldP spid="30" grpId="0"/>
          <p:bldP spid="46" grpId="0"/>
          <p:bldP spid="74" grpId="0"/>
          <p:bldP spid="84" grpId="0"/>
          <p:bldP spid="68" grpId="0"/>
          <p:bldP spid="10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4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1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2" fill="hold">
                          <p:stCondLst>
                            <p:cond delay="indefinite"/>
                          </p:stCondLst>
                          <p:childTnLst>
                            <p:par>
                              <p:cTn id="1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8" dur="500"/>
                                            <p:tgtEl>
                                              <p:spTgt spid="10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1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6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7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3" fill="hold">
                          <p:stCondLst>
                            <p:cond delay="indefinite"/>
                          </p:stCondLst>
                          <p:childTnLst>
                            <p:par>
                              <p:cTn id="1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8" fill="hold">
                          <p:stCondLst>
                            <p:cond delay="indefinite"/>
                          </p:stCondLst>
                          <p:childTnLst>
                            <p:par>
                              <p:cTn id="1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7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8" fill="hold">
                          <p:stCondLst>
                            <p:cond delay="indefinite"/>
                          </p:stCondLst>
                          <p:childTnLst>
                            <p:par>
                              <p:cTn id="20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2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14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6" fill="hold">
                          <p:stCondLst>
                            <p:cond delay="indefinite"/>
                          </p:stCondLst>
                          <p:childTnLst>
                            <p:par>
                              <p:cTn id="2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0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1" fill="hold">
                          <p:stCondLst>
                            <p:cond delay="indefinite"/>
                          </p:stCondLst>
                          <p:childTnLst>
                            <p:par>
                              <p:cTn id="2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7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9" fill="hold">
                          <p:stCondLst>
                            <p:cond delay="indefinite"/>
                          </p:stCondLst>
                          <p:childTnLst>
                            <p:par>
                              <p:cTn id="2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1" presetID="16" presetClass="entr" presetSubtype="3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33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8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9" fill="hold">
                          <p:stCondLst>
                            <p:cond delay="indefinite"/>
                          </p:stCondLst>
                          <p:childTnLst>
                            <p:par>
                              <p:cTn id="2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9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2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8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1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4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7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7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8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9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2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5" fill="hold">
                          <p:stCondLst>
                            <p:cond delay="indefinite"/>
                          </p:stCondLst>
                          <p:childTnLst>
                            <p:par>
                              <p:cTn id="29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0" fill="hold">
                          <p:stCondLst>
                            <p:cond delay="indefinite"/>
                          </p:stCondLst>
                          <p:childTnLst>
                            <p:par>
                              <p:cTn id="3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4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5" fill="hold">
                          <p:stCondLst>
                            <p:cond delay="indefinite"/>
                          </p:stCondLst>
                          <p:childTnLst>
                            <p:par>
                              <p:cTn id="3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9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0" fill="hold">
                          <p:stCondLst>
                            <p:cond delay="indefinite"/>
                          </p:stCondLst>
                          <p:childTnLst>
                            <p:par>
                              <p:cTn id="3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4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5" fill="hold">
                          <p:stCondLst>
                            <p:cond delay="indefinite"/>
                          </p:stCondLst>
                          <p:childTnLst>
                            <p:par>
                              <p:cTn id="3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9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0" fill="hold">
                          <p:stCondLst>
                            <p:cond delay="indefinite"/>
                          </p:stCondLst>
                          <p:childTnLst>
                            <p:par>
                              <p:cTn id="3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4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5" fill="hold">
                          <p:stCondLst>
                            <p:cond delay="indefinite"/>
                          </p:stCondLst>
                          <p:childTnLst>
                            <p:par>
                              <p:cTn id="3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9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0" fill="hold">
                          <p:stCondLst>
                            <p:cond delay="indefinite"/>
                          </p:stCondLst>
                          <p:childTnLst>
                            <p:par>
                              <p:cTn id="3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4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5" fill="hold">
                          <p:stCondLst>
                            <p:cond delay="indefinite"/>
                          </p:stCondLst>
                          <p:childTnLst>
                            <p:par>
                              <p:cTn id="3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0" fill="hold">
                          <p:stCondLst>
                            <p:cond delay="indefinite"/>
                          </p:stCondLst>
                          <p:childTnLst>
                            <p:par>
                              <p:cTn id="3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4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5" fill="hold">
                          <p:stCondLst>
                            <p:cond delay="indefinite"/>
                          </p:stCondLst>
                          <p:childTnLst>
                            <p:par>
                              <p:cTn id="3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9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0" fill="hold">
                          <p:stCondLst>
                            <p:cond delay="indefinite"/>
                          </p:stCondLst>
                          <p:childTnLst>
                            <p:par>
                              <p:cTn id="3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5" fill="hold">
                          <p:stCondLst>
                            <p:cond delay="indefinite"/>
                          </p:stCondLst>
                          <p:childTnLst>
                            <p:par>
                              <p:cTn id="3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9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1" dur="5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4" dur="500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6" fill="hold">
                          <p:stCondLst>
                            <p:cond delay="indefinite"/>
                          </p:stCondLst>
                          <p:childTnLst>
                            <p:par>
                              <p:cTn id="3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0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1" fill="hold">
                          <p:stCondLst>
                            <p:cond delay="indefinite"/>
                          </p:stCondLst>
                          <p:childTnLst>
                            <p:par>
                              <p:cTn id="3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1" fill="hold">
                          <p:stCondLst>
                            <p:cond delay="indefinite"/>
                          </p:stCondLst>
                          <p:childTnLst>
                            <p:par>
                              <p:cTn id="3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87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9" fill="hold">
                          <p:stCondLst>
                            <p:cond delay="indefinite"/>
                          </p:stCondLst>
                          <p:childTnLst>
                            <p:par>
                              <p:cTn id="3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3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4" fill="hold">
                          <p:stCondLst>
                            <p:cond delay="indefinite"/>
                          </p:stCondLst>
                          <p:childTnLst>
                            <p:par>
                              <p:cTn id="3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9" fill="hold">
                          <p:stCondLst>
                            <p:cond delay="indefinite"/>
                          </p:stCondLst>
                          <p:childTnLst>
                            <p:par>
                              <p:cTn id="4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4" fill="hold">
                          <p:stCondLst>
                            <p:cond delay="indefinite"/>
                          </p:stCondLst>
                          <p:childTnLst>
                            <p:par>
                              <p:cTn id="4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9" fill="hold">
                          <p:stCondLst>
                            <p:cond delay="indefinite"/>
                          </p:stCondLst>
                          <p:childTnLst>
                            <p:par>
                              <p:cTn id="4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4" fill="hold">
                          <p:stCondLst>
                            <p:cond delay="indefinite"/>
                          </p:stCondLst>
                          <p:childTnLst>
                            <p:par>
                              <p:cTn id="4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8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9" fill="hold">
                          <p:stCondLst>
                            <p:cond delay="indefinite"/>
                          </p:stCondLst>
                          <p:childTnLst>
                            <p:par>
                              <p:cTn id="4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3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4" fill="hold">
                          <p:stCondLst>
                            <p:cond delay="indefinite"/>
                          </p:stCondLst>
                          <p:childTnLst>
                            <p:par>
                              <p:cTn id="4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8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30" dur="500"/>
                                            <p:tgtEl>
                                              <p:spTgt spid="11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2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34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9" grpId="0" animBg="1"/>
          <p:bldP spid="120" grpId="0" animBg="1"/>
          <p:bldP spid="121" grpId="0" animBg="1"/>
          <p:bldP spid="122" grpId="0" animBg="1"/>
          <p:bldP spid="124" grpId="0"/>
          <p:bldP spid="22" grpId="0" animBg="1"/>
          <p:bldP spid="22" grpId="1" animBg="1"/>
          <p:bldP spid="23" grpId="0" animBg="1"/>
          <p:bldP spid="23" grpId="1" animBg="1"/>
          <p:bldP spid="24" grpId="0"/>
          <p:bldP spid="25" grpId="0"/>
          <p:bldP spid="26" grpId="0"/>
          <p:bldP spid="27" grpId="0"/>
          <p:bldP spid="29" grpId="0"/>
          <p:bldP spid="31" grpId="0"/>
          <p:bldP spid="32" grpId="0"/>
          <p:bldP spid="33" grpId="0"/>
          <p:bldP spid="34" grpId="0"/>
          <p:bldP spid="35" grpId="0"/>
          <p:bldP spid="36" grpId="0"/>
          <p:bldP spid="37" grpId="0"/>
          <p:bldP spid="38" grpId="0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7" grpId="0"/>
          <p:bldP spid="48" grpId="0"/>
          <p:bldP spid="49" grpId="0"/>
          <p:bldP spid="50" grpId="0"/>
          <p:bldP spid="51" grpId="0"/>
          <p:bldP spid="65" grpId="0"/>
          <p:bldP spid="66" grpId="0"/>
          <p:bldP spid="67" grpId="0"/>
          <p:bldP spid="69" grpId="0"/>
          <p:bldP spid="70" grpId="0"/>
          <p:bldP spid="71" grpId="0"/>
          <p:bldP spid="72" grpId="0"/>
          <p:bldP spid="73" grpId="0"/>
          <p:bldP spid="75" grpId="0"/>
          <p:bldP spid="76" grpId="0"/>
          <p:bldP spid="77" grpId="0"/>
          <p:bldP spid="78" grpId="0"/>
          <p:bldP spid="79" grpId="0"/>
          <p:bldP spid="80" grpId="0"/>
          <p:bldP spid="81" grpId="0"/>
          <p:bldP spid="82" grpId="0"/>
          <p:bldP spid="83" grpId="0"/>
          <p:bldP spid="85" grpId="0"/>
          <p:bldP spid="86" grpId="0"/>
          <p:bldP spid="87" grpId="0"/>
          <p:bldP spid="88" grpId="0"/>
          <p:bldP spid="89" grpId="0"/>
          <p:bldP spid="90" grpId="0"/>
          <p:bldP spid="91" grpId="0"/>
          <p:bldP spid="92" grpId="0"/>
          <p:bldP spid="93" grpId="0"/>
          <p:bldP spid="94" grpId="0"/>
          <p:bldP spid="95" grpId="0"/>
          <p:bldP spid="96" grpId="0"/>
          <p:bldP spid="97" grpId="0"/>
          <p:bldP spid="98" grpId="0"/>
          <p:bldP spid="99" grpId="0"/>
          <p:bldP spid="100" grpId="0"/>
          <p:bldP spid="101" grpId="0"/>
          <p:bldP spid="102" grpId="0"/>
          <p:bldP spid="103" grpId="0"/>
          <p:bldP spid="104" grpId="0"/>
          <p:bldP spid="105" grpId="0"/>
          <p:bldP spid="106" grpId="0"/>
          <p:bldP spid="109" grpId="0" animBg="1"/>
          <p:bldP spid="109" grpId="1" animBg="1"/>
          <p:bldP spid="110" grpId="0" animBg="1"/>
          <p:bldP spid="110" grpId="1" animBg="1"/>
          <p:bldP spid="111" grpId="0" animBg="1"/>
          <p:bldP spid="111" grpId="1" animBg="1"/>
          <p:bldP spid="112" grpId="0" animBg="1"/>
          <p:bldP spid="112" grpId="1" animBg="1"/>
          <p:bldP spid="113" grpId="0" animBg="1"/>
          <p:bldP spid="113" grpId="1" animBg="1"/>
          <p:bldP spid="114" grpId="0" animBg="1"/>
          <p:bldP spid="114" grpId="1" animBg="1"/>
          <p:bldP spid="115" grpId="0" animBg="1"/>
          <p:bldP spid="115" grpId="1" animBg="1"/>
          <p:bldP spid="125" grpId="0" animBg="1"/>
          <p:bldP spid="126" grpId="0" animBg="1"/>
          <p:bldP spid="127" grpId="0" animBg="1"/>
          <p:bldP spid="127" grpId="1" animBg="1"/>
          <p:bldP spid="123" grpId="0"/>
          <p:bldP spid="28" grpId="0"/>
          <p:bldP spid="30" grpId="0"/>
          <p:bldP spid="46" grpId="0"/>
          <p:bldP spid="74" grpId="0"/>
          <p:bldP spid="84" grpId="0"/>
          <p:bldP spid="68" grpId="0"/>
          <p:bldP spid="10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24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185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Image result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6" y="1"/>
            <a:ext cx="9150086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ounded Rectangle 118"/>
          <p:cNvSpPr/>
          <p:nvPr/>
        </p:nvSpPr>
        <p:spPr>
          <a:xfrm>
            <a:off x="350710" y="1160254"/>
            <a:ext cx="8077330" cy="3876955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0" name="Pentagon 119"/>
          <p:cNvSpPr/>
          <p:nvPr/>
        </p:nvSpPr>
        <p:spPr>
          <a:xfrm>
            <a:off x="350711" y="1154415"/>
            <a:ext cx="679705" cy="338554"/>
          </a:xfrm>
          <a:prstGeom prst="homePlate">
            <a:avLst/>
          </a:prstGeom>
          <a:solidFill>
            <a:srgbClr val="660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ookman Old Style" pitchFamily="18" charset="0"/>
              </a:rPr>
              <a:t>Sol.</a:t>
            </a:r>
            <a:endParaRPr lang="en-US" sz="1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425592" y="443225"/>
            <a:ext cx="7746808" cy="672703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2" name="7-Point Star 121"/>
          <p:cNvSpPr/>
          <p:nvPr/>
        </p:nvSpPr>
        <p:spPr>
          <a:xfrm rot="18789016">
            <a:off x="28219" y="391054"/>
            <a:ext cx="743479" cy="742749"/>
          </a:xfrm>
          <a:prstGeom prst="star7">
            <a:avLst/>
          </a:prstGeom>
          <a:solidFill>
            <a:srgbClr val="00206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44450" contourW="6350">
            <a:bevelT w="82550" h="25400" prst="softRound"/>
            <a:bevelB w="241300" h="9525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61126" y="555526"/>
            <a:ext cx="495691" cy="43090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2200" b="1" dirty="0">
                <a:solidFill>
                  <a:srgbClr val="FFFF00"/>
                </a:solidFill>
                <a:latin typeface="Arial Rounded MT Bold" pitchFamily="34" charset="0"/>
              </a:rPr>
              <a:t>Q.</a:t>
            </a:r>
            <a:endParaRPr lang="en-US" sz="2200" b="1" baseline="30000" dirty="0">
              <a:solidFill>
                <a:srgbClr val="FFFF00"/>
              </a:solidFill>
              <a:latin typeface="Arial Rounded MT Bold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94296" y="887692"/>
            <a:ext cx="6949440" cy="216131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961304" y="675266"/>
            <a:ext cx="3047695" cy="211221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66865" y="402188"/>
            <a:ext cx="7538264" cy="738686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00000"/>
                </a:solidFill>
                <a:latin typeface="Bookman Old Style" pitchFamily="18" charset="0"/>
              </a:rPr>
              <a:t>There are 156, 208 and 260 student in Groups A , B and C respectively. Buses are to be hired to take them for  a field trip. Find minimum number of buses to be hired if the same number of students be accommodated in each bus.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43609" y="1146448"/>
            <a:ext cx="6408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The number of Buses will be minimum if each bus accommodated maximum number of students.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1207" y="1596851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ymbol"/>
              </a:rPr>
              <a:t>\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39431" y="1596851"/>
            <a:ext cx="72250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The no. of students in each bus must be HCF of 156, 208 and 260 students.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39431" y="1850707"/>
            <a:ext cx="4950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The prime </a:t>
            </a:r>
            <a:r>
              <a:rPr lang="en-US" sz="1400" b="1" dirty="0" err="1">
                <a:solidFill>
                  <a:prstClr val="black"/>
                </a:solidFill>
                <a:latin typeface="Bookman Old Style" pitchFamily="18" charset="0"/>
              </a:rPr>
              <a:t>factorisation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of 156 , 208 and 260 are 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35949" y="2100790"/>
            <a:ext cx="540575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156</a:t>
            </a:r>
          </a:p>
        </p:txBody>
      </p:sp>
      <p:pic>
        <p:nvPicPr>
          <p:cNvPr id="85" name="Picture 12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4" r="16668" b="6696"/>
          <a:stretch/>
        </p:blipFill>
        <p:spPr bwMode="auto">
          <a:xfrm>
            <a:off x="7511422" y="1119177"/>
            <a:ext cx="1352723" cy="179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/>
          <p:cNvGrpSpPr/>
          <p:nvPr/>
        </p:nvGrpSpPr>
        <p:grpSpPr>
          <a:xfrm>
            <a:off x="7782106" y="1369772"/>
            <a:ext cx="990606" cy="1371600"/>
            <a:chOff x="5888126" y="1829596"/>
            <a:chExt cx="1600199" cy="1371600"/>
          </a:xfrm>
        </p:grpSpPr>
        <p:cxnSp>
          <p:nvCxnSpPr>
            <p:cNvPr id="87" name="Straight Connector 86"/>
            <p:cNvCxnSpPr/>
            <p:nvPr/>
          </p:nvCxnSpPr>
          <p:spPr>
            <a:xfrm rot="5400000" flipH="1" flipV="1">
              <a:off x="5945015" y="2514754"/>
              <a:ext cx="1371600" cy="1284"/>
            </a:xfrm>
            <a:prstGeom prst="line">
              <a:avLst/>
            </a:prstGeom>
            <a:ln w="12700">
              <a:solidFill>
                <a:srgbClr val="80008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88126" y="2102546"/>
              <a:ext cx="1600199" cy="1588"/>
            </a:xfrm>
            <a:prstGeom prst="line">
              <a:avLst/>
            </a:prstGeom>
            <a:ln w="12700">
              <a:solidFill>
                <a:srgbClr val="80008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Rectangle 88"/>
          <p:cNvSpPr/>
          <p:nvPr/>
        </p:nvSpPr>
        <p:spPr>
          <a:xfrm>
            <a:off x="8263866" y="1325222"/>
            <a:ext cx="553725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156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310421" y="1610024"/>
            <a:ext cx="553725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78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310421" y="1865765"/>
            <a:ext cx="45585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39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826326" y="1337922"/>
            <a:ext cx="415130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826326" y="1610024"/>
            <a:ext cx="33893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7782112" y="1908554"/>
            <a:ext cx="99060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7826326" y="1878465"/>
            <a:ext cx="33893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7782112" y="2176122"/>
            <a:ext cx="99060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8316644" y="2179139"/>
            <a:ext cx="45585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778098" y="2191839"/>
            <a:ext cx="484095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13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7782112" y="2489496"/>
            <a:ext cx="99060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426170" y="2485291"/>
            <a:ext cx="334140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69483" y="210079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374224" y="210079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586210" y="2100790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795940" y="210079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2002025" y="2100790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13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93273" y="2100790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pic>
        <p:nvPicPr>
          <p:cNvPr id="111" name="Picture 12" descr="Related image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8797" b="5099"/>
          <a:stretch/>
        </p:blipFill>
        <p:spPr bwMode="auto">
          <a:xfrm>
            <a:off x="7431666" y="2846038"/>
            <a:ext cx="1821937" cy="196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Group 111"/>
          <p:cNvGrpSpPr/>
          <p:nvPr/>
        </p:nvGrpSpPr>
        <p:grpSpPr>
          <a:xfrm>
            <a:off x="7800136" y="3010629"/>
            <a:ext cx="1097280" cy="1645920"/>
            <a:chOff x="5888126" y="1829596"/>
            <a:chExt cx="1772518" cy="1645920"/>
          </a:xfrm>
        </p:grpSpPr>
        <p:cxnSp>
          <p:nvCxnSpPr>
            <p:cNvPr id="113" name="Straight Connector 112"/>
            <p:cNvCxnSpPr/>
            <p:nvPr/>
          </p:nvCxnSpPr>
          <p:spPr>
            <a:xfrm rot="5400000" flipH="1" flipV="1">
              <a:off x="5807855" y="2651914"/>
              <a:ext cx="1645920" cy="1284"/>
            </a:xfrm>
            <a:prstGeom prst="line">
              <a:avLst/>
            </a:prstGeom>
            <a:ln w="12700">
              <a:solidFill>
                <a:srgbClr val="80008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888126" y="2102546"/>
              <a:ext cx="1772518" cy="1588"/>
            </a:xfrm>
            <a:prstGeom prst="line">
              <a:avLst/>
            </a:prstGeom>
            <a:ln w="12700">
              <a:solidFill>
                <a:srgbClr val="80008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7" name="Rectangle 126"/>
          <p:cNvSpPr/>
          <p:nvPr/>
        </p:nvSpPr>
        <p:spPr>
          <a:xfrm>
            <a:off x="8357831" y="2966079"/>
            <a:ext cx="548640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208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357831" y="3228021"/>
            <a:ext cx="54864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104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8472031" y="3506622"/>
            <a:ext cx="548640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52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890604" y="2978779"/>
            <a:ext cx="347472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7890604" y="3240721"/>
            <a:ext cx="347472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7800143" y="3549411"/>
            <a:ext cx="109728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7890604" y="3519322"/>
            <a:ext cx="347472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39" name="Straight Connector 138"/>
          <p:cNvCxnSpPr/>
          <p:nvPr/>
        </p:nvCxnSpPr>
        <p:spPr>
          <a:xfrm>
            <a:off x="7800143" y="3816979"/>
            <a:ext cx="109728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8472031" y="3819996"/>
            <a:ext cx="54864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26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7890604" y="3832696"/>
            <a:ext cx="347472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42" name="Straight Connector 141"/>
          <p:cNvCxnSpPr/>
          <p:nvPr/>
        </p:nvCxnSpPr>
        <p:spPr>
          <a:xfrm>
            <a:off x="7800143" y="4130353"/>
            <a:ext cx="109728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8472031" y="4126148"/>
            <a:ext cx="54864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7801645" y="4125894"/>
            <a:ext cx="436431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13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7814798" y="4423551"/>
            <a:ext cx="109728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8581401" y="4419346"/>
            <a:ext cx="286198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35949" y="2381639"/>
            <a:ext cx="540575" cy="310896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208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869483" y="2381639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374224" y="2381639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1586210" y="2381639"/>
            <a:ext cx="421910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13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093273" y="2381639"/>
            <a:ext cx="381836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pic>
        <p:nvPicPr>
          <p:cNvPr id="157" name="Picture 12" descr="Related image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4" r="16668" b="6696"/>
          <a:stretch/>
        </p:blipFill>
        <p:spPr bwMode="auto">
          <a:xfrm>
            <a:off x="6228184" y="2663664"/>
            <a:ext cx="1352723" cy="179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3" name="Group 162"/>
          <p:cNvGrpSpPr/>
          <p:nvPr/>
        </p:nvGrpSpPr>
        <p:grpSpPr>
          <a:xfrm>
            <a:off x="6498868" y="2914259"/>
            <a:ext cx="990606" cy="1371600"/>
            <a:chOff x="5888126" y="1829596"/>
            <a:chExt cx="1600199" cy="1371600"/>
          </a:xfrm>
        </p:grpSpPr>
        <p:cxnSp>
          <p:nvCxnSpPr>
            <p:cNvPr id="164" name="Straight Connector 163"/>
            <p:cNvCxnSpPr/>
            <p:nvPr/>
          </p:nvCxnSpPr>
          <p:spPr>
            <a:xfrm rot="5400000" flipH="1" flipV="1">
              <a:off x="5945015" y="2514754"/>
              <a:ext cx="1371600" cy="1284"/>
            </a:xfrm>
            <a:prstGeom prst="line">
              <a:avLst/>
            </a:prstGeom>
            <a:ln w="12700">
              <a:solidFill>
                <a:srgbClr val="80008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5888126" y="2102546"/>
              <a:ext cx="1600199" cy="1588"/>
            </a:xfrm>
            <a:prstGeom prst="line">
              <a:avLst/>
            </a:prstGeom>
            <a:ln w="12700">
              <a:solidFill>
                <a:srgbClr val="80008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6" name="Rectangle 165"/>
          <p:cNvSpPr/>
          <p:nvPr/>
        </p:nvSpPr>
        <p:spPr>
          <a:xfrm>
            <a:off x="6977488" y="2869709"/>
            <a:ext cx="553725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260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6977488" y="3154511"/>
            <a:ext cx="553725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130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075363" y="3410252"/>
            <a:ext cx="45585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65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543088" y="2882409"/>
            <a:ext cx="415130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6543088" y="3154511"/>
            <a:ext cx="33893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71" name="Straight Connector 170"/>
          <p:cNvCxnSpPr/>
          <p:nvPr/>
        </p:nvCxnSpPr>
        <p:spPr>
          <a:xfrm>
            <a:off x="6498874" y="3453041"/>
            <a:ext cx="99060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543088" y="3422952"/>
            <a:ext cx="33893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cxnSp>
        <p:nvCxnSpPr>
          <p:cNvPr id="173" name="Straight Connector 172"/>
          <p:cNvCxnSpPr/>
          <p:nvPr/>
        </p:nvCxnSpPr>
        <p:spPr>
          <a:xfrm>
            <a:off x="6498874" y="3720609"/>
            <a:ext cx="99060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7075363" y="3723626"/>
            <a:ext cx="455850" cy="3286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6494860" y="3736326"/>
            <a:ext cx="484095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13</a:t>
            </a:r>
          </a:p>
        </p:txBody>
      </p:sp>
      <p:cxnSp>
        <p:nvCxnSpPr>
          <p:cNvPr id="176" name="Straight Connector 175"/>
          <p:cNvCxnSpPr/>
          <p:nvPr/>
        </p:nvCxnSpPr>
        <p:spPr>
          <a:xfrm>
            <a:off x="6498874" y="4033983"/>
            <a:ext cx="990600" cy="1588"/>
          </a:xfrm>
          <a:prstGeom prst="line">
            <a:avLst/>
          </a:prstGeom>
          <a:ln w="12700">
            <a:solidFill>
              <a:srgbClr val="80008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7177195" y="4029778"/>
            <a:ext cx="334140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defTabSz="914608">
              <a:lnSpc>
                <a:spcPct val="120000"/>
              </a:lnSpc>
            </a:pPr>
            <a:r>
              <a:rPr lang="en-US" sz="1400" b="1" dirty="0">
                <a:solidFill>
                  <a:srgbClr val="0033CC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35949" y="2657298"/>
            <a:ext cx="540575" cy="307799"/>
          </a:xfrm>
          <a:prstGeom prst="rect">
            <a:avLst/>
          </a:prstGeom>
          <a:noFill/>
        </p:spPr>
        <p:txBody>
          <a:bodyPr wrap="non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260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869483" y="265729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1374224" y="265729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586210" y="2657298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795940" y="265729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2002025" y="265729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13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1093273" y="2657298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301207" y="2923676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ymbol"/>
              </a:rPr>
              <a:t>\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725297" y="2923676"/>
            <a:ext cx="2601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HCF of 156, 208 and 260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3129206" y="2923676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3633947" y="2923676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3845933" y="2923676"/>
            <a:ext cx="421910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13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3352996" y="2923676"/>
            <a:ext cx="381836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4175524" y="2923676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4399314" y="2923676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52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01207" y="3174805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ymbol"/>
              </a:rPr>
              <a:t>\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21378" y="3174805"/>
            <a:ext cx="4626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In each bus 52 students can be accommodated 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3491781" y="3535725"/>
            <a:ext cx="31089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ym typeface="Symbol"/>
              </a:rPr>
              <a:t>=   </a:t>
            </a: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301207" y="3517989"/>
            <a:ext cx="33746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Minimum no. of buses required</a:t>
            </a:r>
            <a:endParaRPr lang="en-US" sz="14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3685112" y="3434075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Total no. of students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4401321" y="368323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52</a:t>
            </a:r>
          </a:p>
        </p:txBody>
      </p:sp>
      <p:cxnSp>
        <p:nvCxnSpPr>
          <p:cNvPr id="199" name="Straight Connector 198"/>
          <p:cNvCxnSpPr/>
          <p:nvPr/>
        </p:nvCxnSpPr>
        <p:spPr>
          <a:xfrm>
            <a:off x="3822319" y="3711770"/>
            <a:ext cx="1968789" cy="0"/>
          </a:xfrm>
          <a:prstGeom prst="line">
            <a:avLst/>
          </a:prstGeom>
          <a:ln w="12700">
            <a:solidFill>
              <a:schemeClr val="tx1"/>
            </a:solidFill>
          </a:ln>
        </p:spPr>
      </p:cxnSp>
      <p:sp>
        <p:nvSpPr>
          <p:cNvPr id="203" name="Rounded Rectangle 202"/>
          <p:cNvSpPr/>
          <p:nvPr/>
        </p:nvSpPr>
        <p:spPr>
          <a:xfrm>
            <a:off x="3765372" y="3473752"/>
            <a:ext cx="2020396" cy="232343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Rounded Rectangle 203"/>
          <p:cNvSpPr/>
          <p:nvPr/>
        </p:nvSpPr>
        <p:spPr>
          <a:xfrm>
            <a:off x="817918" y="445799"/>
            <a:ext cx="3440317" cy="232343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491781" y="3971174"/>
            <a:ext cx="31089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4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ym typeface="Symbol"/>
              </a:rPr>
              <a:t>=   </a:t>
            </a:r>
            <a:endParaRPr lang="en-US" dirty="0"/>
          </a:p>
        </p:txBody>
      </p:sp>
      <p:sp>
        <p:nvSpPr>
          <p:cNvPr id="206" name="Rectangle 205"/>
          <p:cNvSpPr/>
          <p:nvPr/>
        </p:nvSpPr>
        <p:spPr>
          <a:xfrm>
            <a:off x="3728747" y="3878333"/>
            <a:ext cx="171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156 + 208 + 260</a:t>
            </a:r>
          </a:p>
        </p:txBody>
      </p:sp>
      <p:cxnSp>
        <p:nvCxnSpPr>
          <p:cNvPr id="207" name="Straight Connector 206"/>
          <p:cNvCxnSpPr/>
          <p:nvPr/>
        </p:nvCxnSpPr>
        <p:spPr>
          <a:xfrm>
            <a:off x="3808427" y="4147019"/>
            <a:ext cx="1496310" cy="0"/>
          </a:xfrm>
          <a:prstGeom prst="line">
            <a:avLst/>
          </a:prstGeom>
          <a:ln w="12700">
            <a:solidFill>
              <a:schemeClr val="tx1"/>
            </a:solidFill>
          </a:ln>
        </p:spPr>
      </p:cxnSp>
      <p:sp>
        <p:nvSpPr>
          <p:cNvPr id="208" name="Rectangle 207"/>
          <p:cNvSpPr/>
          <p:nvPr/>
        </p:nvSpPr>
        <p:spPr>
          <a:xfrm>
            <a:off x="4295558" y="4106080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52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316823" y="3980195"/>
            <a:ext cx="31089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4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ym typeface="Symbol"/>
              </a:rPr>
              <a:t>=   </a:t>
            </a:r>
            <a:endParaRPr lang="en-US" dirty="0"/>
          </a:p>
        </p:txBody>
      </p:sp>
      <p:sp>
        <p:nvSpPr>
          <p:cNvPr id="210" name="Rectangle 209"/>
          <p:cNvSpPr/>
          <p:nvPr/>
        </p:nvSpPr>
        <p:spPr>
          <a:xfrm>
            <a:off x="5601545" y="3909548"/>
            <a:ext cx="5405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624</a:t>
            </a:r>
          </a:p>
        </p:txBody>
      </p:sp>
      <p:cxnSp>
        <p:nvCxnSpPr>
          <p:cNvPr id="211" name="Straight Connector 210"/>
          <p:cNvCxnSpPr/>
          <p:nvPr/>
        </p:nvCxnSpPr>
        <p:spPr>
          <a:xfrm>
            <a:off x="5656675" y="4179061"/>
            <a:ext cx="424889" cy="0"/>
          </a:xfrm>
          <a:prstGeom prst="line">
            <a:avLst/>
          </a:prstGeom>
          <a:ln w="12700">
            <a:solidFill>
              <a:schemeClr val="tx1"/>
            </a:solidFill>
          </a:ln>
        </p:spPr>
      </p:cxnSp>
      <p:sp>
        <p:nvSpPr>
          <p:cNvPr id="212" name="Rectangle 211"/>
          <p:cNvSpPr/>
          <p:nvPr/>
        </p:nvSpPr>
        <p:spPr>
          <a:xfrm>
            <a:off x="5656302" y="4128282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52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3491781" y="4401134"/>
            <a:ext cx="310896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4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sym typeface="Symbol"/>
              </a:rPr>
              <a:t>=   </a:t>
            </a:r>
            <a:endParaRPr lang="en-US" dirty="0"/>
          </a:p>
        </p:txBody>
      </p:sp>
      <p:sp>
        <p:nvSpPr>
          <p:cNvPr id="214" name="Rectangle 213"/>
          <p:cNvSpPr/>
          <p:nvPr/>
        </p:nvSpPr>
        <p:spPr>
          <a:xfrm>
            <a:off x="3732663" y="4403779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18 buses.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301207" y="4650226"/>
            <a:ext cx="292068" cy="307777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400" b="1" dirty="0">
                <a:solidFill>
                  <a:srgbClr val="CC0066"/>
                </a:solidFill>
                <a:latin typeface="Symbol" pitchFamily="18" charset="2"/>
              </a:rPr>
              <a:t>\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574153" y="4663889"/>
            <a:ext cx="7876515" cy="276139"/>
          </a:xfrm>
          <a:prstGeom prst="rect">
            <a:avLst/>
          </a:prstGeom>
          <a:solidFill>
            <a:srgbClr val="FFFFCC">
              <a:alpha val="54118"/>
            </a:srgbClr>
          </a:solidFill>
          <a:ln w="38100">
            <a:solidFill>
              <a:srgbClr val="80008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497980" y="4650226"/>
            <a:ext cx="8094919" cy="292410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1300" b="1" dirty="0">
                <a:solidFill>
                  <a:srgbClr val="CC0066"/>
                </a:solidFill>
                <a:latin typeface="Bookman Old Style" pitchFamily="18" charset="0"/>
              </a:rPr>
              <a:t>18 no. of buses will be hired if the same number of students be accommodated in each bus.</a:t>
            </a:r>
          </a:p>
        </p:txBody>
      </p:sp>
      <p:sp>
        <p:nvSpPr>
          <p:cNvPr id="219" name="Rounded Rectangle 218"/>
          <p:cNvSpPr/>
          <p:nvPr/>
        </p:nvSpPr>
        <p:spPr>
          <a:xfrm>
            <a:off x="3805554" y="3907607"/>
            <a:ext cx="1563950" cy="232343"/>
          </a:xfrm>
          <a:prstGeom prst="round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6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53" presetClass="exit" presetSubtype="3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1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6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5" fill="hold">
                          <p:stCondLst>
                            <p:cond delay="indefinite"/>
                          </p:stCondLst>
                          <p:childTnLst>
                            <p:par>
                              <p:cTn id="1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9" fill="hold">
                          <p:stCondLst>
                            <p:cond delay="indefinite"/>
                          </p:stCondLst>
                          <p:childTnLst>
                            <p:par>
                              <p:cTn id="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4" fill="hold">
                          <p:stCondLst>
                            <p:cond delay="indefinite"/>
                          </p:stCondLst>
                          <p:childTnLst>
                            <p:par>
                              <p:cTn id="1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9" fill="hold">
                          <p:stCondLst>
                            <p:cond delay="indefinite"/>
                          </p:stCondLst>
                          <p:childTnLst>
                            <p:par>
                              <p:cTn id="1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4" fill="hold">
                          <p:stCondLst>
                            <p:cond delay="indefinite"/>
                          </p:stCondLst>
                          <p:childTnLst>
                            <p:par>
                              <p:cTn id="1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9" fill="hold">
                          <p:stCondLst>
                            <p:cond delay="indefinite"/>
                          </p:stCondLst>
                          <p:childTnLst>
                            <p:par>
                              <p:cTn id="1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9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3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1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2" fill="hold">
                          <p:stCondLst>
                            <p:cond delay="indefinite"/>
                          </p:stCondLst>
                          <p:childTnLst>
                            <p:par>
                              <p:cTn id="2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6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7" fill="hold">
                          <p:stCondLst>
                            <p:cond delay="indefinite"/>
                          </p:stCondLst>
                          <p:childTnLst>
                            <p:par>
                              <p:cTn id="2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9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8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0" fill="hold">
                          <p:stCondLst>
                            <p:cond delay="indefinite"/>
                          </p:stCondLst>
                          <p:childTnLst>
                            <p:par>
                              <p:cTn id="2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1" fill="hold">
                          <p:stCondLst>
                            <p:cond delay="indefinite"/>
                          </p:stCondLst>
                          <p:childTnLst>
                            <p:par>
                              <p:cTn id="2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5" fill="hold">
                          <p:stCondLst>
                            <p:cond delay="indefinite"/>
                          </p:stCondLst>
                          <p:childTnLst>
                            <p:par>
                              <p:cTn id="2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6" fill="hold">
                          <p:stCondLst>
                            <p:cond delay="indefinite"/>
                          </p:stCondLst>
                          <p:childTnLst>
                            <p:par>
                              <p:cTn id="2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3" fill="hold">
                          <p:stCondLst>
                            <p:cond delay="indefinite"/>
                          </p:stCondLst>
                          <p:childTnLst>
                            <p:par>
                              <p:cTn id="2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7" fill="hold">
                          <p:stCondLst>
                            <p:cond delay="indefinite"/>
                          </p:stCondLst>
                          <p:childTnLst>
                            <p:par>
                              <p:cTn id="2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4" fill="hold">
                          <p:stCondLst>
                            <p:cond delay="indefinite"/>
                          </p:stCondLst>
                          <p:childTnLst>
                            <p:par>
                              <p:cTn id="2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8" fill="hold">
                          <p:stCondLst>
                            <p:cond delay="indefinite"/>
                          </p:stCondLst>
                          <p:childTnLst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2" fill="hold">
                          <p:stCondLst>
                            <p:cond delay="indefinite"/>
                          </p:stCondLst>
                          <p:childTnLst>
                            <p:par>
                              <p:cTn id="2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6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7" fill="hold">
                          <p:stCondLst>
                            <p:cond delay="indefinite"/>
                          </p:stCondLst>
                          <p:childTnLst>
                            <p:par>
                              <p:cTn id="2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1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2" fill="hold">
                          <p:stCondLst>
                            <p:cond delay="indefinite"/>
                          </p:stCondLst>
                          <p:childTnLst>
                            <p:par>
                              <p:cTn id="2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6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9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1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3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2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5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8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1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4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7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9" fill="hold">
                          <p:stCondLst>
                            <p:cond delay="indefinite"/>
                          </p:stCondLst>
                          <p:childTnLst>
                            <p:par>
                              <p:cTn id="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3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8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9" fill="hold">
                          <p:stCondLst>
                            <p:cond delay="indefinite"/>
                          </p:stCondLst>
                          <p:childTnLst>
                            <p:par>
                              <p:cTn id="3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1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2" fill="hold">
                          <p:stCondLst>
                            <p:cond delay="indefinite"/>
                          </p:stCondLst>
                          <p:childTnLst>
                            <p:par>
                              <p:cTn id="3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3" fill="hold">
                          <p:stCondLst>
                            <p:cond delay="indefinite"/>
                          </p:stCondLst>
                          <p:childTnLst>
                            <p:par>
                              <p:cTn id="3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7" fill="hold">
                          <p:stCondLst>
                            <p:cond delay="indefinite"/>
                          </p:stCondLst>
                          <p:childTnLst>
                            <p:par>
                              <p:cTn id="3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4" fill="hold">
                          <p:stCondLst>
                            <p:cond delay="indefinite"/>
                          </p:stCondLst>
                          <p:childTnLst>
                            <p:par>
                              <p:cTn id="3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8" fill="hold">
                          <p:stCondLst>
                            <p:cond delay="indefinite"/>
                          </p:stCondLst>
                          <p:childTnLst>
                            <p:par>
                              <p:cTn id="3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5" fill="hold">
                          <p:stCondLst>
                            <p:cond delay="indefinite"/>
                          </p:stCondLst>
                          <p:childTnLst>
                            <p:par>
                              <p:cTn id="4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9" fill="hold">
                          <p:stCondLst>
                            <p:cond delay="indefinite"/>
                          </p:stCondLst>
                          <p:childTnLst>
                            <p:par>
                              <p:cTn id="4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3" fill="hold">
                          <p:stCondLst>
                            <p:cond delay="indefinite"/>
                          </p:stCondLst>
                          <p:childTnLst>
                            <p:par>
                              <p:cTn id="4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7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8" fill="hold">
                          <p:stCondLst>
                            <p:cond delay="indefinite"/>
                          </p:stCondLst>
                          <p:childTnLst>
                            <p:par>
                              <p:cTn id="4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2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3" fill="hold">
                          <p:stCondLst>
                            <p:cond delay="indefinite"/>
                          </p:stCondLst>
                          <p:childTnLst>
                            <p:par>
                              <p:cTn id="4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7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8" fill="hold">
                          <p:stCondLst>
                            <p:cond delay="indefinite"/>
                          </p:stCondLst>
                          <p:childTnLst>
                            <p:par>
                              <p:cTn id="4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2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3" fill="hold">
                          <p:stCondLst>
                            <p:cond delay="indefinite"/>
                          </p:stCondLst>
                          <p:childTnLst>
                            <p:par>
                              <p:cTn id="4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7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9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0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3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6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9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2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8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1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4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0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3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6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9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1" fill="hold">
                          <p:stCondLst>
                            <p:cond delay="indefinite"/>
                          </p:stCondLst>
                          <p:childTnLst>
                            <p:par>
                              <p:cTn id="4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5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6" fill="hold">
                          <p:stCondLst>
                            <p:cond delay="indefinite"/>
                          </p:stCondLst>
                          <p:childTnLst>
                            <p:par>
                              <p:cTn id="4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0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1" fill="hold">
                          <p:stCondLst>
                            <p:cond delay="indefinite"/>
                          </p:stCondLst>
                          <p:childTnLst>
                            <p:par>
                              <p:cTn id="4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5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6" fill="hold">
                          <p:stCondLst>
                            <p:cond delay="indefinite"/>
                          </p:stCondLst>
                          <p:childTnLst>
                            <p:par>
                              <p:cTn id="4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0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1" fill="hold">
                          <p:stCondLst>
                            <p:cond delay="indefinite"/>
                          </p:stCondLst>
                          <p:childTnLst>
                            <p:par>
                              <p:cTn id="5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5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6" fill="hold">
                          <p:stCondLst>
                            <p:cond delay="indefinite"/>
                          </p:stCondLst>
                          <p:childTnLst>
                            <p:par>
                              <p:cTn id="5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1" fill="hold">
                          <p:stCondLst>
                            <p:cond delay="indefinite"/>
                          </p:stCondLst>
                          <p:childTnLst>
                            <p:par>
                              <p:cTn id="5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5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6" fill="hold">
                          <p:stCondLst>
                            <p:cond delay="indefinite"/>
                          </p:stCondLst>
                          <p:childTnLst>
                            <p:par>
                              <p:cTn id="5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0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1" fill="hold">
                          <p:stCondLst>
                            <p:cond delay="indefinite"/>
                          </p:stCondLst>
                          <p:childTnLst>
                            <p:par>
                              <p:cTn id="5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5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6" fill="hold">
                          <p:stCondLst>
                            <p:cond delay="indefinite"/>
                          </p:stCondLst>
                          <p:childTnLst>
                            <p:par>
                              <p:cTn id="5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0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1" fill="hold">
                          <p:stCondLst>
                            <p:cond delay="indefinite"/>
                          </p:stCondLst>
                          <p:childTnLst>
                            <p:par>
                              <p:cTn id="5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5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6" fill="hold">
                          <p:stCondLst>
                            <p:cond delay="indefinite"/>
                          </p:stCondLst>
                          <p:childTnLst>
                            <p:par>
                              <p:cTn id="5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0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1" fill="hold">
                          <p:stCondLst>
                            <p:cond delay="indefinite"/>
                          </p:stCondLst>
                          <p:childTnLst>
                            <p:par>
                              <p:cTn id="5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6" fill="hold">
                          <p:stCondLst>
                            <p:cond delay="indefinite"/>
                          </p:stCondLst>
                          <p:childTnLst>
                            <p:par>
                              <p:cTn id="5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0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1" fill="hold">
                          <p:stCondLst>
                            <p:cond delay="indefinite"/>
                          </p:stCondLst>
                          <p:childTnLst>
                            <p:par>
                              <p:cTn id="5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5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6" fill="hold">
                          <p:stCondLst>
                            <p:cond delay="indefinite"/>
                          </p:stCondLst>
                          <p:childTnLst>
                            <p:par>
                              <p:cTn id="5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0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1" fill="hold">
                          <p:stCondLst>
                            <p:cond delay="indefinite"/>
                          </p:stCondLst>
                          <p:childTnLst>
                            <p:par>
                              <p:cTn id="5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5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6" fill="hold">
                          <p:stCondLst>
                            <p:cond delay="indefinite"/>
                          </p:stCondLst>
                          <p:childTnLst>
                            <p:par>
                              <p:cTn id="5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0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1" fill="hold">
                          <p:stCondLst>
                            <p:cond delay="indefinite"/>
                          </p:stCondLst>
                          <p:childTnLst>
                            <p:par>
                              <p:cTn id="5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5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7" presetID="53" presetClass="exit" presetSubtype="3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78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9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80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2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83" dur="50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4" dur="50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85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7" fill="hold">
                          <p:stCondLst>
                            <p:cond delay="indefinite"/>
                          </p:stCondLst>
                          <p:childTnLst>
                            <p:par>
                              <p:cTn id="5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1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2" fill="hold">
                          <p:stCondLst>
                            <p:cond delay="indefinite"/>
                          </p:stCondLst>
                          <p:childTnLst>
                            <p:par>
                              <p:cTn id="5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6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7" fill="hold">
                          <p:stCondLst>
                            <p:cond delay="indefinite"/>
                          </p:stCondLst>
                          <p:childTnLst>
                            <p:par>
                              <p:cTn id="5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1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2" fill="hold">
                          <p:stCondLst>
                            <p:cond delay="indefinite"/>
                          </p:stCondLst>
                          <p:childTnLst>
                            <p:par>
                              <p:cTn id="6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6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7" fill="hold">
                          <p:stCondLst>
                            <p:cond delay="indefinite"/>
                          </p:stCondLst>
                          <p:childTnLst>
                            <p:par>
                              <p:cTn id="6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1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3" presetID="53" presetClass="exit" presetSubtype="3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14" dur="500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5" dur="500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616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8" fill="hold">
                          <p:stCondLst>
                            <p:cond delay="indefinite"/>
                          </p:stCondLst>
                          <p:childTnLst>
                            <p:par>
                              <p:cTn id="6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3" fill="hold">
                          <p:stCondLst>
                            <p:cond delay="indefinite"/>
                          </p:stCondLst>
                          <p:childTnLst>
                            <p:par>
                              <p:cTn id="6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7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8" fill="hold">
                          <p:stCondLst>
                            <p:cond delay="indefinite"/>
                          </p:stCondLst>
                          <p:childTnLst>
                            <p:par>
                              <p:cTn id="6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3" fill="hold">
                          <p:stCondLst>
                            <p:cond delay="indefinite"/>
                          </p:stCondLst>
                          <p:childTnLst>
                            <p:par>
                              <p:cTn id="6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8" fill="hold">
                          <p:stCondLst>
                            <p:cond delay="indefinite"/>
                          </p:stCondLst>
                          <p:childTnLst>
                            <p:par>
                              <p:cTn id="6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2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3" fill="hold">
                          <p:stCondLst>
                            <p:cond delay="indefinite"/>
                          </p:stCondLst>
                          <p:childTnLst>
                            <p:par>
                              <p:cTn id="6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7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1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9" grpId="0" animBg="1"/>
          <p:bldP spid="120" grpId="0" animBg="1"/>
          <p:bldP spid="121" grpId="0" animBg="1"/>
          <p:bldP spid="122" grpId="0" animBg="1"/>
          <p:bldP spid="124" grpId="0"/>
          <p:bldP spid="52" grpId="0" animBg="1"/>
          <p:bldP spid="52" grpId="1" animBg="1"/>
          <p:bldP spid="53" grpId="0" animBg="1"/>
          <p:bldP spid="53" grpId="1" animBg="1"/>
          <p:bldP spid="123" grpId="0"/>
          <p:bldP spid="55" grpId="0"/>
          <p:bldP spid="81" grpId="0"/>
          <p:bldP spid="82" grpId="0"/>
          <p:bldP spid="83" grpId="0"/>
          <p:bldP spid="84" grpId="0"/>
          <p:bldP spid="89" grpId="0"/>
          <p:bldP spid="89" grpId="1"/>
          <p:bldP spid="90" grpId="0"/>
          <p:bldP spid="90" grpId="1"/>
          <p:bldP spid="91" grpId="0"/>
          <p:bldP spid="91" grpId="1"/>
          <p:bldP spid="92" grpId="0"/>
          <p:bldP spid="92" grpId="1"/>
          <p:bldP spid="93" grpId="0"/>
          <p:bldP spid="93" grpId="1"/>
          <p:bldP spid="95" grpId="0"/>
          <p:bldP spid="95" grpId="1"/>
          <p:bldP spid="97" grpId="0"/>
          <p:bldP spid="97" grpId="1"/>
          <p:bldP spid="98" grpId="0"/>
          <p:bldP spid="98" grpId="1"/>
          <p:bldP spid="100" grpId="0"/>
          <p:bldP spid="100" grpId="1"/>
          <p:bldP spid="101" grpId="0"/>
          <p:bldP spid="102" grpId="0"/>
          <p:bldP spid="103" grpId="0"/>
          <p:bldP spid="104" grpId="0"/>
          <p:bldP spid="105" grpId="0"/>
          <p:bldP spid="110" grpId="0"/>
          <p:bldP spid="127" grpId="0"/>
          <p:bldP spid="127" grpId="1"/>
          <p:bldP spid="128" grpId="0"/>
          <p:bldP spid="128" grpId="1"/>
          <p:bldP spid="132" grpId="0"/>
          <p:bldP spid="132" grpId="1"/>
          <p:bldP spid="133" grpId="0"/>
          <p:bldP spid="133" grpId="1"/>
          <p:bldP spid="134" grpId="0"/>
          <p:bldP spid="134" grpId="1"/>
          <p:bldP spid="138" grpId="0"/>
          <p:bldP spid="138" grpId="1"/>
          <p:bldP spid="140" grpId="0"/>
          <p:bldP spid="140" grpId="1"/>
          <p:bldP spid="141" grpId="0"/>
          <p:bldP spid="141" grpId="1"/>
          <p:bldP spid="146" grpId="0"/>
          <p:bldP spid="146" grpId="1"/>
          <p:bldP spid="147" grpId="0"/>
          <p:bldP spid="147" grpId="1"/>
          <p:bldP spid="149" grpId="0"/>
          <p:bldP spid="149" grpId="1"/>
          <p:bldP spid="150" grpId="0"/>
          <p:bldP spid="151" grpId="0"/>
          <p:bldP spid="152" grpId="0"/>
          <p:bldP spid="153" grpId="0"/>
          <p:bldP spid="156" grpId="0"/>
          <p:bldP spid="166" grpId="0"/>
          <p:bldP spid="166" grpId="1"/>
          <p:bldP spid="167" grpId="0"/>
          <p:bldP spid="167" grpId="1"/>
          <p:bldP spid="168" grpId="0"/>
          <p:bldP spid="168" grpId="1"/>
          <p:bldP spid="169" grpId="0"/>
          <p:bldP spid="169" grpId="1"/>
          <p:bldP spid="170" grpId="0"/>
          <p:bldP spid="170" grpId="1"/>
          <p:bldP spid="172" grpId="0"/>
          <p:bldP spid="172" grpId="1"/>
          <p:bldP spid="174" grpId="0"/>
          <p:bldP spid="174" grpId="1"/>
          <p:bldP spid="175" grpId="0"/>
          <p:bldP spid="175" grpId="1"/>
          <p:bldP spid="177" grpId="0"/>
          <p:bldP spid="177" grpId="1"/>
          <p:bldP spid="178" grpId="0"/>
          <p:bldP spid="179" grpId="0"/>
          <p:bldP spid="180" grpId="0"/>
          <p:bldP spid="181" grpId="0"/>
          <p:bldP spid="182" grpId="0"/>
          <p:bldP spid="183" grpId="0"/>
          <p:bldP spid="184" grpId="0"/>
          <p:bldP spid="185" grpId="0"/>
          <p:bldP spid="186" grpId="0"/>
          <p:bldP spid="187" grpId="0"/>
          <p:bldP spid="188" grpId="0"/>
          <p:bldP spid="189" grpId="0"/>
          <p:bldP spid="190" grpId="0"/>
          <p:bldP spid="191" grpId="0"/>
          <p:bldP spid="192" grpId="0"/>
          <p:bldP spid="193" grpId="0"/>
          <p:bldP spid="194" grpId="0"/>
          <p:bldP spid="195" grpId="0"/>
          <p:bldP spid="196" grpId="0"/>
          <p:bldP spid="197" grpId="0"/>
          <p:bldP spid="198" grpId="0"/>
          <p:bldP spid="203" grpId="0" animBg="1"/>
          <p:bldP spid="203" grpId="1" animBg="1"/>
          <p:bldP spid="204" grpId="0" animBg="1"/>
          <p:bldP spid="204" grpId="1" animBg="1"/>
          <p:bldP spid="205" grpId="0"/>
          <p:bldP spid="206" grpId="0"/>
          <p:bldP spid="208" grpId="0"/>
          <p:bldP spid="209" grpId="0"/>
          <p:bldP spid="210" grpId="0"/>
          <p:bldP spid="212" grpId="0"/>
          <p:bldP spid="213" grpId="0"/>
          <p:bldP spid="214" grpId="0"/>
          <p:bldP spid="216" grpId="0"/>
          <p:bldP spid="218" grpId="0" animBg="1"/>
          <p:bldP spid="217" grpId="0"/>
          <p:bldP spid="219" grpId="0" animBg="1"/>
          <p:bldP spid="219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75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75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53" presetClass="exit" presetSubtype="3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46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4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1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4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4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6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3" fill="hold">
                          <p:stCondLst>
                            <p:cond delay="indefinite"/>
                          </p:stCondLst>
                          <p:childTnLst>
                            <p:par>
                              <p:cTn id="1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0" fill="hold">
                          <p:stCondLst>
                            <p:cond delay="indefinite"/>
                          </p:stCondLst>
                          <p:childTnLst>
                            <p:par>
                              <p:cTn id="1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5" fill="hold">
                          <p:stCondLst>
                            <p:cond delay="indefinite"/>
                          </p:stCondLst>
                          <p:childTnLst>
                            <p:par>
                              <p:cTn id="1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9" fill="hold">
                          <p:stCondLst>
                            <p:cond delay="indefinite"/>
                          </p:stCondLst>
                          <p:childTnLst>
                            <p:par>
                              <p:cTn id="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4" fill="hold">
                          <p:stCondLst>
                            <p:cond delay="indefinite"/>
                          </p:stCondLst>
                          <p:childTnLst>
                            <p:par>
                              <p:cTn id="1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8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9" fill="hold">
                          <p:stCondLst>
                            <p:cond delay="indefinite"/>
                          </p:stCondLst>
                          <p:childTnLst>
                            <p:par>
                              <p:cTn id="1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3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4" fill="hold">
                          <p:stCondLst>
                            <p:cond delay="indefinite"/>
                          </p:stCondLst>
                          <p:childTnLst>
                            <p:par>
                              <p:cTn id="1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8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9" fill="hold">
                          <p:stCondLst>
                            <p:cond delay="indefinite"/>
                          </p:stCondLst>
                          <p:childTnLst>
                            <p:par>
                              <p:cTn id="1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5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6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69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5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8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4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87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0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3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8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9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0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1" dur="500"/>
                                            <p:tgtEl>
                                              <p:spTgt spid="1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2" fill="hold">
                          <p:stCondLst>
                            <p:cond delay="indefinite"/>
                          </p:stCondLst>
                          <p:childTnLst>
                            <p:par>
                              <p:cTn id="2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6" dur="5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7" fill="hold">
                          <p:stCondLst>
                            <p:cond delay="indefinite"/>
                          </p:stCondLst>
                          <p:childTnLst>
                            <p:par>
                              <p:cTn id="2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9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1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5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8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0" fill="hold">
                          <p:stCondLst>
                            <p:cond delay="indefinite"/>
                          </p:stCondLst>
                          <p:childTnLst>
                            <p:par>
                              <p:cTn id="2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4" fill="hold">
                          <p:stCondLst>
                            <p:cond delay="indefinite"/>
                          </p:stCondLst>
                          <p:childTnLst>
                            <p:par>
                              <p:cTn id="2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9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1" fill="hold">
                          <p:stCondLst>
                            <p:cond delay="indefinite"/>
                          </p:stCondLst>
                          <p:childTnLst>
                            <p:par>
                              <p:cTn id="2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5" fill="hold">
                          <p:stCondLst>
                            <p:cond delay="indefinite"/>
                          </p:stCondLst>
                          <p:childTnLst>
                            <p:par>
                              <p:cTn id="2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0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6" fill="hold">
                          <p:stCondLst>
                            <p:cond delay="indefinite"/>
                          </p:stCondLst>
                          <p:childTnLst>
                            <p:par>
                              <p:cTn id="2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3" fill="hold">
                          <p:stCondLst>
                            <p:cond delay="indefinite"/>
                          </p:stCondLst>
                          <p:childTnLst>
                            <p:par>
                              <p:cTn id="2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7" fill="hold">
                          <p:stCondLst>
                            <p:cond delay="indefinite"/>
                          </p:stCondLst>
                          <p:childTnLst>
                            <p:par>
                              <p:cTn id="2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4" fill="hold">
                          <p:stCondLst>
                            <p:cond delay="indefinite"/>
                          </p:stCondLst>
                          <p:childTnLst>
                            <p:par>
                              <p:cTn id="2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8" fill="hold">
                          <p:stCondLst>
                            <p:cond delay="indefinite"/>
                          </p:stCondLst>
                          <p:childTnLst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2" fill="hold">
                          <p:stCondLst>
                            <p:cond delay="indefinite"/>
                          </p:stCondLst>
                          <p:childTnLst>
                            <p:par>
                              <p:cTn id="2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6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7" fill="hold">
                          <p:stCondLst>
                            <p:cond delay="indefinite"/>
                          </p:stCondLst>
                          <p:childTnLst>
                            <p:par>
                              <p:cTn id="2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1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2" fill="hold">
                          <p:stCondLst>
                            <p:cond delay="indefinite"/>
                          </p:stCondLst>
                          <p:childTnLst>
                            <p:par>
                              <p:cTn id="2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6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99" dur="5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2" dur="5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5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8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1" dur="500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4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17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0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3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6" dur="5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29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2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5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8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1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3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4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7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9" fill="hold">
                          <p:stCondLst>
                            <p:cond delay="indefinite"/>
                          </p:stCondLst>
                          <p:childTnLst>
                            <p:par>
                              <p:cTn id="3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3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4" fill="hold">
                          <p:stCondLst>
                            <p:cond delay="indefinite"/>
                          </p:stCondLst>
                          <p:childTnLst>
                            <p:par>
                              <p:cTn id="3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8" dur="5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9" fill="hold">
                          <p:stCondLst>
                            <p:cond delay="indefinite"/>
                          </p:stCondLst>
                          <p:childTnLst>
                            <p:par>
                              <p:cTn id="3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1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3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4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5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7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70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2" fill="hold">
                          <p:stCondLst>
                            <p:cond delay="indefinite"/>
                          </p:stCondLst>
                          <p:childTnLst>
                            <p:par>
                              <p:cTn id="3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6" fill="hold">
                          <p:stCondLst>
                            <p:cond delay="indefinite"/>
                          </p:stCondLst>
                          <p:childTnLst>
                            <p:par>
                              <p:cTn id="3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3" fill="hold">
                          <p:stCondLst>
                            <p:cond delay="indefinite"/>
                          </p:stCondLst>
                          <p:childTnLst>
                            <p:par>
                              <p:cTn id="3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7" fill="hold">
                          <p:stCondLst>
                            <p:cond delay="indefinite"/>
                          </p:stCondLst>
                          <p:childTnLst>
                            <p:par>
                              <p:cTn id="3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4" fill="hold">
                          <p:stCondLst>
                            <p:cond delay="indefinite"/>
                          </p:stCondLst>
                          <p:childTnLst>
                            <p:par>
                              <p:cTn id="3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8" fill="hold">
                          <p:stCondLst>
                            <p:cond delay="indefinite"/>
                          </p:stCondLst>
                          <p:childTnLst>
                            <p:par>
                              <p:cTn id="3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5" fill="hold">
                          <p:stCondLst>
                            <p:cond delay="indefinite"/>
                          </p:stCondLst>
                          <p:childTnLst>
                            <p:par>
                              <p:cTn id="4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9" fill="hold">
                          <p:stCondLst>
                            <p:cond delay="indefinite"/>
                          </p:stCondLst>
                          <p:childTnLst>
                            <p:par>
                              <p:cTn id="4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3" fill="hold">
                          <p:stCondLst>
                            <p:cond delay="indefinite"/>
                          </p:stCondLst>
                          <p:childTnLst>
                            <p:par>
                              <p:cTn id="4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7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8" fill="hold">
                          <p:stCondLst>
                            <p:cond delay="indefinite"/>
                          </p:stCondLst>
                          <p:childTnLst>
                            <p:par>
                              <p:cTn id="4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2" dur="500"/>
                                            <p:tgtEl>
                                              <p:spTgt spid="1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3" fill="hold">
                          <p:stCondLst>
                            <p:cond delay="indefinite"/>
                          </p:stCondLst>
                          <p:childTnLst>
                            <p:par>
                              <p:cTn id="4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7" dur="500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8" fill="hold">
                          <p:stCondLst>
                            <p:cond delay="indefinite"/>
                          </p:stCondLst>
                          <p:childTnLst>
                            <p:par>
                              <p:cTn id="4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2" dur="500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3" fill="hold">
                          <p:stCondLst>
                            <p:cond delay="indefinite"/>
                          </p:stCondLst>
                          <p:childTnLst>
                            <p:par>
                              <p:cTn id="4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7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9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0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3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6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9" dur="500"/>
                                            <p:tgtEl>
                                              <p:spTgt spid="16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1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2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4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5" dur="5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7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58" dur="5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0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1" dur="500"/>
                                            <p:tgtEl>
                                              <p:spTgt spid="1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4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7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9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0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2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3" dur="500"/>
                                            <p:tgtEl>
                                              <p:spTgt spid="17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6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7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8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79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1" fill="hold">
                          <p:stCondLst>
                            <p:cond delay="indefinite"/>
                          </p:stCondLst>
                          <p:childTnLst>
                            <p:par>
                              <p:cTn id="4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5" dur="500"/>
                                            <p:tgtEl>
                                              <p:spTgt spid="1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6" fill="hold">
                          <p:stCondLst>
                            <p:cond delay="indefinite"/>
                          </p:stCondLst>
                          <p:childTnLst>
                            <p:par>
                              <p:cTn id="4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0" dur="500"/>
                                            <p:tgtEl>
                                              <p:spTgt spid="1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1" fill="hold">
                          <p:stCondLst>
                            <p:cond delay="indefinite"/>
                          </p:stCondLst>
                          <p:childTnLst>
                            <p:par>
                              <p:cTn id="4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5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6" fill="hold">
                          <p:stCondLst>
                            <p:cond delay="indefinite"/>
                          </p:stCondLst>
                          <p:childTnLst>
                            <p:par>
                              <p:cTn id="4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0" dur="500"/>
                                            <p:tgtEl>
                                              <p:spTgt spid="1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1" fill="hold">
                          <p:stCondLst>
                            <p:cond delay="indefinite"/>
                          </p:stCondLst>
                          <p:childTnLst>
                            <p:par>
                              <p:cTn id="5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5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6" fill="hold">
                          <p:stCondLst>
                            <p:cond delay="indefinite"/>
                          </p:stCondLst>
                          <p:childTnLst>
                            <p:par>
                              <p:cTn id="5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0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1" fill="hold">
                          <p:stCondLst>
                            <p:cond delay="indefinite"/>
                          </p:stCondLst>
                          <p:childTnLst>
                            <p:par>
                              <p:cTn id="5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5" dur="500"/>
                                            <p:tgtEl>
                                              <p:spTgt spid="1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6" fill="hold">
                          <p:stCondLst>
                            <p:cond delay="indefinite"/>
                          </p:stCondLst>
                          <p:childTnLst>
                            <p:par>
                              <p:cTn id="5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0" dur="5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1" fill="hold">
                          <p:stCondLst>
                            <p:cond delay="indefinite"/>
                          </p:stCondLst>
                          <p:childTnLst>
                            <p:par>
                              <p:cTn id="5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5" dur="5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6" fill="hold">
                          <p:stCondLst>
                            <p:cond delay="indefinite"/>
                          </p:stCondLst>
                          <p:childTnLst>
                            <p:par>
                              <p:cTn id="5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0" dur="5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1" fill="hold">
                          <p:stCondLst>
                            <p:cond delay="indefinite"/>
                          </p:stCondLst>
                          <p:childTnLst>
                            <p:par>
                              <p:cTn id="5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5" dur="5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6" fill="hold">
                          <p:stCondLst>
                            <p:cond delay="indefinite"/>
                          </p:stCondLst>
                          <p:childTnLst>
                            <p:par>
                              <p:cTn id="5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0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1" fill="hold">
                          <p:stCondLst>
                            <p:cond delay="indefinite"/>
                          </p:stCondLst>
                          <p:childTnLst>
                            <p:par>
                              <p:cTn id="5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6" fill="hold">
                          <p:stCondLst>
                            <p:cond delay="indefinite"/>
                          </p:stCondLst>
                          <p:childTnLst>
                            <p:par>
                              <p:cTn id="5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8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0" dur="5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1" fill="hold">
                          <p:stCondLst>
                            <p:cond delay="indefinite"/>
                          </p:stCondLst>
                          <p:childTnLst>
                            <p:par>
                              <p:cTn id="5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5" dur="500"/>
                                            <p:tgtEl>
                                              <p:spTgt spid="1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6" fill="hold">
                          <p:stCondLst>
                            <p:cond delay="indefinite"/>
                          </p:stCondLst>
                          <p:childTnLst>
                            <p:par>
                              <p:cTn id="5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0" dur="500"/>
                                            <p:tgtEl>
                                              <p:spTgt spid="2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1" fill="hold">
                          <p:stCondLst>
                            <p:cond delay="indefinite"/>
                          </p:stCondLst>
                          <p:childTnLst>
                            <p:par>
                              <p:cTn id="5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5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6" fill="hold">
                          <p:stCondLst>
                            <p:cond delay="indefinite"/>
                          </p:stCondLst>
                          <p:childTnLst>
                            <p:par>
                              <p:cTn id="56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0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1" fill="hold">
                          <p:stCondLst>
                            <p:cond delay="indefinite"/>
                          </p:stCondLst>
                          <p:childTnLst>
                            <p:par>
                              <p:cTn id="5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5" dur="500"/>
                                            <p:tgtEl>
                                              <p:spTgt spid="2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77" presetID="53" presetClass="exit" presetSubtype="3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78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9" dur="500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80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82" presetID="53" presetClass="exit" presetSubtype="3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583" dur="50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4" dur="500"/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585" dur="500"/>
                                            <p:tgtEl>
                                              <p:spTgt spid="2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8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7" fill="hold">
                          <p:stCondLst>
                            <p:cond delay="indefinite"/>
                          </p:stCondLst>
                          <p:childTnLst>
                            <p:par>
                              <p:cTn id="5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9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1" dur="500"/>
                                            <p:tgtEl>
                                              <p:spTgt spid="2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2" fill="hold">
                          <p:stCondLst>
                            <p:cond delay="indefinite"/>
                          </p:stCondLst>
                          <p:childTnLst>
                            <p:par>
                              <p:cTn id="5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6" dur="500"/>
                                            <p:tgtEl>
                                              <p:spTgt spid="2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7" fill="hold">
                          <p:stCondLst>
                            <p:cond delay="indefinite"/>
                          </p:stCondLst>
                          <p:childTnLst>
                            <p:par>
                              <p:cTn id="5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1" dur="500"/>
                                            <p:tgtEl>
                                              <p:spTgt spid="2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2" fill="hold">
                          <p:stCondLst>
                            <p:cond delay="indefinite"/>
                          </p:stCondLst>
                          <p:childTnLst>
                            <p:par>
                              <p:cTn id="6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6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7" fill="hold">
                          <p:stCondLst>
                            <p:cond delay="indefinite"/>
                          </p:stCondLst>
                          <p:childTnLst>
                            <p:par>
                              <p:cTn id="6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1" dur="500"/>
                                            <p:tgtEl>
                                              <p:spTgt spid="2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13" presetID="53" presetClass="exit" presetSubtype="32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614" dur="500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5" dur="500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616" dur="500"/>
                                            <p:tgtEl>
                                              <p:spTgt spid="21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1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18" fill="hold">
                          <p:stCondLst>
                            <p:cond delay="indefinite"/>
                          </p:stCondLst>
                          <p:childTnLst>
                            <p:par>
                              <p:cTn id="6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2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3" fill="hold">
                          <p:stCondLst>
                            <p:cond delay="indefinite"/>
                          </p:stCondLst>
                          <p:childTnLst>
                            <p:par>
                              <p:cTn id="6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7" dur="5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28" fill="hold">
                          <p:stCondLst>
                            <p:cond delay="indefinite"/>
                          </p:stCondLst>
                          <p:childTnLst>
                            <p:par>
                              <p:cTn id="6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2" dur="5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3" fill="hold">
                          <p:stCondLst>
                            <p:cond delay="indefinite"/>
                          </p:stCondLst>
                          <p:childTnLst>
                            <p:par>
                              <p:cTn id="6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7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8" fill="hold">
                          <p:stCondLst>
                            <p:cond delay="indefinite"/>
                          </p:stCondLst>
                          <p:childTnLst>
                            <p:par>
                              <p:cTn id="6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2" dur="500"/>
                                            <p:tgtEl>
                                              <p:spTgt spid="2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3" fill="hold">
                          <p:stCondLst>
                            <p:cond delay="indefinite"/>
                          </p:stCondLst>
                          <p:childTnLst>
                            <p:par>
                              <p:cTn id="6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7" dur="500"/>
                                            <p:tgtEl>
                                              <p:spTgt spid="2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1" dur="500"/>
                                            <p:tgtEl>
                                              <p:spTgt spid="2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9" grpId="0" animBg="1"/>
          <p:bldP spid="120" grpId="0" animBg="1"/>
          <p:bldP spid="121" grpId="0" animBg="1"/>
          <p:bldP spid="122" grpId="0" animBg="1"/>
          <p:bldP spid="124" grpId="0"/>
          <p:bldP spid="52" grpId="0" animBg="1"/>
          <p:bldP spid="52" grpId="1" animBg="1"/>
          <p:bldP spid="53" grpId="0" animBg="1"/>
          <p:bldP spid="53" grpId="1" animBg="1"/>
          <p:bldP spid="123" grpId="0"/>
          <p:bldP spid="55" grpId="0"/>
          <p:bldP spid="81" grpId="0"/>
          <p:bldP spid="82" grpId="0"/>
          <p:bldP spid="83" grpId="0"/>
          <p:bldP spid="84" grpId="0"/>
          <p:bldP spid="89" grpId="0"/>
          <p:bldP spid="89" grpId="1"/>
          <p:bldP spid="90" grpId="0"/>
          <p:bldP spid="90" grpId="1"/>
          <p:bldP spid="91" grpId="0"/>
          <p:bldP spid="91" grpId="1"/>
          <p:bldP spid="92" grpId="0"/>
          <p:bldP spid="92" grpId="1"/>
          <p:bldP spid="93" grpId="0"/>
          <p:bldP spid="93" grpId="1"/>
          <p:bldP spid="95" grpId="0"/>
          <p:bldP spid="95" grpId="1"/>
          <p:bldP spid="97" grpId="0"/>
          <p:bldP spid="97" grpId="1"/>
          <p:bldP spid="98" grpId="0"/>
          <p:bldP spid="98" grpId="1"/>
          <p:bldP spid="100" grpId="0"/>
          <p:bldP spid="100" grpId="1"/>
          <p:bldP spid="101" grpId="0"/>
          <p:bldP spid="102" grpId="0"/>
          <p:bldP spid="103" grpId="0"/>
          <p:bldP spid="104" grpId="0"/>
          <p:bldP spid="105" grpId="0"/>
          <p:bldP spid="110" grpId="0"/>
          <p:bldP spid="127" grpId="0"/>
          <p:bldP spid="127" grpId="1"/>
          <p:bldP spid="128" grpId="0"/>
          <p:bldP spid="128" grpId="1"/>
          <p:bldP spid="132" grpId="0"/>
          <p:bldP spid="132" grpId="1"/>
          <p:bldP spid="133" grpId="0"/>
          <p:bldP spid="133" grpId="1"/>
          <p:bldP spid="134" grpId="0"/>
          <p:bldP spid="134" grpId="1"/>
          <p:bldP spid="138" grpId="0"/>
          <p:bldP spid="138" grpId="1"/>
          <p:bldP spid="140" grpId="0"/>
          <p:bldP spid="140" grpId="1"/>
          <p:bldP spid="141" grpId="0"/>
          <p:bldP spid="141" grpId="1"/>
          <p:bldP spid="146" grpId="0"/>
          <p:bldP spid="146" grpId="1"/>
          <p:bldP spid="147" grpId="0"/>
          <p:bldP spid="147" grpId="1"/>
          <p:bldP spid="149" grpId="0"/>
          <p:bldP spid="149" grpId="1"/>
          <p:bldP spid="150" grpId="0"/>
          <p:bldP spid="151" grpId="0"/>
          <p:bldP spid="152" grpId="0"/>
          <p:bldP spid="153" grpId="0"/>
          <p:bldP spid="156" grpId="0"/>
          <p:bldP spid="166" grpId="0"/>
          <p:bldP spid="166" grpId="1"/>
          <p:bldP spid="167" grpId="0"/>
          <p:bldP spid="167" grpId="1"/>
          <p:bldP spid="168" grpId="0"/>
          <p:bldP spid="168" grpId="1"/>
          <p:bldP spid="169" grpId="0"/>
          <p:bldP spid="169" grpId="1"/>
          <p:bldP spid="170" grpId="0"/>
          <p:bldP spid="170" grpId="1"/>
          <p:bldP spid="172" grpId="0"/>
          <p:bldP spid="172" grpId="1"/>
          <p:bldP spid="174" grpId="0"/>
          <p:bldP spid="174" grpId="1"/>
          <p:bldP spid="175" grpId="0"/>
          <p:bldP spid="175" grpId="1"/>
          <p:bldP spid="177" grpId="0"/>
          <p:bldP spid="177" grpId="1"/>
          <p:bldP spid="178" grpId="0"/>
          <p:bldP spid="179" grpId="0"/>
          <p:bldP spid="180" grpId="0"/>
          <p:bldP spid="181" grpId="0"/>
          <p:bldP spid="182" grpId="0"/>
          <p:bldP spid="183" grpId="0"/>
          <p:bldP spid="184" grpId="0"/>
          <p:bldP spid="185" grpId="0"/>
          <p:bldP spid="186" grpId="0"/>
          <p:bldP spid="187" grpId="0"/>
          <p:bldP spid="188" grpId="0"/>
          <p:bldP spid="189" grpId="0"/>
          <p:bldP spid="190" grpId="0"/>
          <p:bldP spid="191" grpId="0"/>
          <p:bldP spid="192" grpId="0"/>
          <p:bldP spid="193" grpId="0"/>
          <p:bldP spid="194" grpId="0"/>
          <p:bldP spid="195" grpId="0"/>
          <p:bldP spid="196" grpId="0"/>
          <p:bldP spid="197" grpId="0"/>
          <p:bldP spid="198" grpId="0"/>
          <p:bldP spid="203" grpId="0" animBg="1"/>
          <p:bldP spid="203" grpId="1" animBg="1"/>
          <p:bldP spid="204" grpId="0" animBg="1"/>
          <p:bldP spid="204" grpId="1" animBg="1"/>
          <p:bldP spid="205" grpId="0"/>
          <p:bldP spid="206" grpId="0"/>
          <p:bldP spid="208" grpId="0"/>
          <p:bldP spid="209" grpId="0"/>
          <p:bldP spid="210" grpId="0"/>
          <p:bldP spid="212" grpId="0"/>
          <p:bldP spid="213" grpId="0"/>
          <p:bldP spid="214" grpId="0"/>
          <p:bldP spid="216" grpId="0"/>
          <p:bldP spid="218" grpId="0" animBg="1"/>
          <p:bldP spid="217" grpId="0"/>
          <p:bldP spid="219" grpId="0" animBg="1"/>
          <p:bldP spid="219" grpId="1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54052" y="1950424"/>
            <a:ext cx="3635896" cy="12426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MODULE_</a:t>
            </a:r>
            <a:r>
              <a:rPr lang="en-US" sz="7200" b="1" dirty="0"/>
              <a:t>25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204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866294" y="3650615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4016" y="56275"/>
            <a:ext cx="800960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Q.1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714968" y="164008"/>
            <a:ext cx="83215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 mason has to fit a bathroom with square marble tiles of largest possible size. The size of the bathroom is 10 ft. by 8 ft. What would be the size in inches of the tile required that has to be cut and how many such tiles are required.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94945" y="1108794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5" name="Rectangle 4"/>
          <p:cNvSpPr/>
          <p:nvPr/>
        </p:nvSpPr>
        <p:spPr>
          <a:xfrm>
            <a:off x="720693" y="964332"/>
            <a:ext cx="1204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Length of bathroom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0642" y="1107207"/>
            <a:ext cx="297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6028" y="1107207"/>
            <a:ext cx="585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10 </a:t>
            </a:r>
            <a:r>
              <a:rPr lang="en-US" sz="1400" b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ft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80642" y="1395934"/>
            <a:ext cx="297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67048" y="1395934"/>
            <a:ext cx="401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10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54019" y="1395934"/>
            <a:ext cx="297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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46251" y="1395934"/>
            <a:ext cx="425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12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80642" y="1679055"/>
            <a:ext cx="297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66028" y="1679055"/>
            <a:ext cx="1195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120 inches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0693" y="1981887"/>
            <a:ext cx="12045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Breadth of bathroom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80642" y="2048562"/>
            <a:ext cx="297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66028" y="2048562"/>
            <a:ext cx="525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8 </a:t>
            </a:r>
            <a:r>
              <a:rPr lang="en-US" sz="1400" b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ft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80642" y="2431373"/>
            <a:ext cx="297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66028" y="2431373"/>
            <a:ext cx="2808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8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62961" y="2431373"/>
            <a:ext cx="297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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55193" y="2431373"/>
            <a:ext cx="446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12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0642" y="2741644"/>
            <a:ext cx="297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74350" y="2741644"/>
            <a:ext cx="10813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96 inches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886270" y="1390714"/>
            <a:ext cx="19599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[</a:t>
            </a:r>
            <a:r>
              <a:rPr lang="en-US" sz="1400" b="1" dirty="0">
                <a:solidFill>
                  <a:prstClr val="white"/>
                </a:solidFill>
                <a:latin typeface="MT Extra" panose="05050102010205020202" pitchFamily="18" charset="2"/>
              </a:rPr>
              <a:t>Q</a:t>
            </a:r>
            <a:r>
              <a:rPr lang="en-US" sz="1400" b="1" dirty="0">
                <a:solidFill>
                  <a:prstClr val="black"/>
                </a:solidFill>
                <a:latin typeface="MT Extra" panose="05050102010205020202" pitchFamily="18" charset="2"/>
              </a:rPr>
              <a:t> 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 </a:t>
            </a:r>
            <a:r>
              <a:rPr lang="en-US" sz="1400" b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ft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=  12 </a:t>
            </a:r>
            <a:r>
              <a:rPr lang="en-US" sz="1400" b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inche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]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34572" y="2401856"/>
            <a:ext cx="2063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[</a:t>
            </a:r>
            <a:r>
              <a:rPr lang="en-US" sz="1400" b="1" dirty="0">
                <a:solidFill>
                  <a:prstClr val="white"/>
                </a:solidFill>
                <a:latin typeface="MT Extra" panose="05050102010205020202" pitchFamily="18" charset="2"/>
              </a:rPr>
              <a:t>Q</a:t>
            </a:r>
            <a:r>
              <a:rPr lang="en-US" sz="1400" b="1" dirty="0">
                <a:solidFill>
                  <a:prstClr val="black"/>
                </a:solidFill>
                <a:latin typeface="MT Extra" panose="05050102010205020202" pitchFamily="18" charset="2"/>
              </a:rPr>
              <a:t> 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 </a:t>
            </a:r>
            <a:r>
              <a:rPr lang="en-US" sz="1400" b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ft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 =  12 inches]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536548" y="443229"/>
            <a:ext cx="435527" cy="190278"/>
          </a:xfrm>
          <a:prstGeom prst="roundRect">
            <a:avLst/>
          </a:prstGeom>
          <a:noFill/>
          <a:ln w="1270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8100684" y="446574"/>
            <a:ext cx="735368" cy="0"/>
          </a:xfrm>
          <a:prstGeom prst="line">
            <a:avLst/>
          </a:prstGeom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12296" y="646006"/>
            <a:ext cx="2826831" cy="0"/>
          </a:xfrm>
          <a:prstGeom prst="line">
            <a:avLst/>
          </a:prstGeom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3307906" y="443229"/>
            <a:ext cx="323487" cy="190278"/>
          </a:xfrm>
          <a:prstGeom prst="roundRect">
            <a:avLst/>
          </a:prstGeom>
          <a:noFill/>
          <a:ln w="12700">
            <a:solidFill>
              <a:srgbClr val="FF00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129464" y="1740395"/>
            <a:ext cx="359940" cy="190278"/>
          </a:xfrm>
          <a:prstGeom prst="round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130768" y="2798488"/>
            <a:ext cx="261377" cy="190278"/>
          </a:xfrm>
          <a:prstGeom prst="round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8685" y="3049928"/>
            <a:ext cx="19386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Area of bathroom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67460" y="3049928"/>
            <a:ext cx="297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581858" y="3049928"/>
            <a:ext cx="4934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120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984270" y="3049928"/>
            <a:ext cx="297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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96789" y="3049928"/>
            <a:ext cx="4057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96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1520" y="3049928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87326" y="1032707"/>
            <a:ext cx="970012" cy="401090"/>
          </a:xfrm>
          <a:prstGeom prst="round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787326" y="2043225"/>
            <a:ext cx="1054720" cy="41324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1561" y="3318118"/>
            <a:ext cx="2077472" cy="1728192"/>
          </a:xfrm>
          <a:prstGeom prst="rect">
            <a:avLst/>
          </a:prstGeom>
          <a:solidFill>
            <a:schemeClr val="bg1">
              <a:lumMod val="95000"/>
              <a:alpha val="42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201215" y="4197409"/>
            <a:ext cx="690276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40582" y="3665855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120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04550" y="3902738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96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54921" y="3902738"/>
            <a:ext cx="25840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-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96242" y="4119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24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39336" y="4154498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96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36161" y="4357445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96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51258" y="4347920"/>
            <a:ext cx="2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-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51137" y="390560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4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1877210" y="4197409"/>
            <a:ext cx="403768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8111" y="3933161"/>
            <a:ext cx="44601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174053" y="3824574"/>
            <a:ext cx="214373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1774067" y="4305449"/>
            <a:ext cx="214373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186407" y="4406891"/>
            <a:ext cx="694944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720821" y="4646921"/>
            <a:ext cx="570476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56963" y="4569372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0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935408" y="3728927"/>
            <a:ext cx="288376" cy="190278"/>
          </a:xfrm>
          <a:prstGeom prst="roundRect">
            <a:avLst/>
          </a:prstGeom>
          <a:ln w="19050">
            <a:solidFill>
              <a:srgbClr val="00FF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784624" y="4478989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Symbol" panose="05050102010706020507" pitchFamily="18" charset="2"/>
              </a:rPr>
              <a:t>\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97417" y="4478989"/>
            <a:ext cx="1415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HCF (120, 96)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412133" y="447898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612158" y="4478989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24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987824" y="3778654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120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469575" y="377865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701231" y="3778654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96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979516" y="3778654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208116" y="3778654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424764" y="377865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629596" y="3778654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24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076084" y="4117505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96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469575" y="411750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705104" y="4117505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979516" y="4117505"/>
            <a:ext cx="301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×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208116" y="411750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424764" y="411750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+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48646" y="4117505"/>
            <a:ext cx="2872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039062" y="3773321"/>
            <a:ext cx="620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….(</a:t>
            </a:r>
            <a:r>
              <a:rPr lang="en-US" sz="1400" b="1" dirty="0" err="1">
                <a:solidFill>
                  <a:prstClr val="white"/>
                </a:solidFill>
                <a:latin typeface="Century Schoolbook" panose="02040604050505020304" pitchFamily="18" charset="0"/>
              </a:rPr>
              <a:t>i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)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973339" y="4112172"/>
            <a:ext cx="68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….(ii)</a:t>
            </a:r>
          </a:p>
        </p:txBody>
      </p:sp>
      <p:sp>
        <p:nvSpPr>
          <p:cNvPr id="95" name="TextBox 223"/>
          <p:cNvSpPr txBox="1"/>
          <p:nvPr/>
        </p:nvSpPr>
        <p:spPr>
          <a:xfrm>
            <a:off x="4021339" y="4647693"/>
            <a:ext cx="5080736" cy="480019"/>
          </a:xfrm>
          <a:prstGeom prst="rect">
            <a:avLst/>
          </a:prstGeom>
          <a:solidFill>
            <a:srgbClr val="008080">
              <a:alpha val="87000"/>
            </a:srgbClr>
          </a:solidFill>
          <a:ln w="19050">
            <a:solidFill>
              <a:srgbClr val="66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defRPr>
            </a:lvl1pPr>
          </a:lstStyle>
          <a:p>
            <a:r>
              <a:rPr lang="en-US" dirty="0"/>
              <a:t>DIVIDEND = DIVISOR × QUOTIENT + REMAINDER</a:t>
            </a:r>
          </a:p>
        </p:txBody>
      </p:sp>
      <p:sp>
        <p:nvSpPr>
          <p:cNvPr id="96" name="Oval 95"/>
          <p:cNvSpPr/>
          <p:nvPr/>
        </p:nvSpPr>
        <p:spPr>
          <a:xfrm>
            <a:off x="4115281" y="4746848"/>
            <a:ext cx="1216707" cy="268731"/>
          </a:xfrm>
          <a:prstGeom prst="ellipse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5345038" y="4751291"/>
            <a:ext cx="970267" cy="268731"/>
          </a:xfrm>
          <a:prstGeom prst="ellipse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6350592" y="4751291"/>
            <a:ext cx="1207712" cy="268731"/>
          </a:xfrm>
          <a:prstGeom prst="ellipse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7640033" y="4747220"/>
            <a:ext cx="1360881" cy="276873"/>
          </a:xfrm>
          <a:prstGeom prst="ellipse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766871" y="4157957"/>
            <a:ext cx="253298" cy="246744"/>
          </a:xfrm>
          <a:prstGeom prst="ellipse">
            <a:avLst/>
          </a:prstGeom>
          <a:noFill/>
          <a:ln w="190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1282221" y="3721888"/>
            <a:ext cx="56360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523172" y="344066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40580" y="3665855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66300" y="3650615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96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799009" y="866775"/>
            <a:ext cx="1610816" cy="0"/>
          </a:xfrm>
          <a:prstGeom prst="line">
            <a:avLst/>
          </a:prstGeom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722173" y="646584"/>
            <a:ext cx="4798337" cy="0"/>
          </a:xfrm>
          <a:prstGeom prst="line">
            <a:avLst/>
          </a:prstGeom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2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7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6000">
                                          <p:cBhvr additive="base">
                                            <p:cTn id="13" dur="2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6000">
                                          <p:cBhvr additive="base">
                                            <p:cTn id="14" dur="2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25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25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6" fill="hold">
                          <p:stCondLst>
                            <p:cond delay="indefinite"/>
                          </p:stCondLst>
                          <p:childTnLst>
                            <p:par>
                              <p:cTn id="1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7" fill="hold">
                          <p:stCondLst>
                            <p:cond delay="indefinite"/>
                          </p:stCondLst>
                          <p:childTnLst>
                            <p:par>
                              <p:cTn id="2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9" fill="hold">
                          <p:stCondLst>
                            <p:cond delay="indefinite"/>
                          </p:stCondLst>
                          <p:childTnLst>
                            <p:par>
                              <p:cTn id="2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3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7" fill="hold">
                          <p:stCondLst>
                            <p:cond delay="indefinite"/>
                          </p:stCondLst>
                          <p:childTnLst>
                            <p:par>
                              <p:cTn id="2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9" presetID="2" presetClass="entr" presetSubtype="1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25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8" dur="2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1" dur="2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-3.7037E-7 L 0.08438 -0.39074 " pathEditMode="relative" rAng="0" ptsTypes="AA">
                                          <p:cBhvr>
                                            <p:cTn id="257" dur="500" spd="-100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19" y="-19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9" presetID="10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0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5" fill="hold">
                          <p:stCondLst>
                            <p:cond delay="indefinite"/>
                          </p:stCondLst>
                          <p:childTnLst>
                            <p:par>
                              <p:cTn id="2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2.59259E-6 L 0.12239 -0.18673 " pathEditMode="relative" rAng="0" ptsTypes="AA">
                                          <p:cBhvr>
                                            <p:cTn id="270" dur="500" spd="-100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11" y="-935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2" presetID="10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8" fill="hold">
                          <p:stCondLst>
                            <p:cond delay="indefinite"/>
                          </p:stCondLst>
                          <p:childTnLst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3" fill="hold">
                          <p:stCondLst>
                            <p:cond delay="indefinite"/>
                          </p:stCondLst>
                          <p:childTnLst>
                            <p:par>
                              <p:cTn id="2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8" fill="hold">
                          <p:stCondLst>
                            <p:cond delay="indefinite"/>
                          </p:stCondLst>
                          <p:childTnLst>
                            <p:par>
                              <p:cTn id="2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7" fill="hold">
                          <p:stCondLst>
                            <p:cond delay="indefinite"/>
                          </p:stCondLst>
                          <p:childTnLst>
                            <p:par>
                              <p:cTn id="2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2" fill="hold">
                          <p:stCondLst>
                            <p:cond delay="indefinite"/>
                          </p:stCondLst>
                          <p:childTnLst>
                            <p:par>
                              <p:cTn id="3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6" dur="2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0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0" dur="25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1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4" dur="25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5" fill="hold">
                          <p:stCondLst>
                            <p:cond delay="indefinite"/>
                          </p:stCondLst>
                          <p:childTnLst>
                            <p:par>
                              <p:cTn id="3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7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3" fill="hold">
                          <p:stCondLst>
                            <p:cond delay="indefinite"/>
                          </p:stCondLst>
                          <p:childTnLst>
                            <p:par>
                              <p:cTn id="3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2" fill="hold">
                          <p:stCondLst>
                            <p:cond delay="indefinite"/>
                          </p:stCondLst>
                          <p:childTnLst>
                            <p:par>
                              <p:cTn id="3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7" fill="hold">
                          <p:stCondLst>
                            <p:cond delay="indefinite"/>
                          </p:stCondLst>
                          <p:childTnLst>
                            <p:par>
                              <p:cTn id="3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2" fill="hold">
                          <p:stCondLst>
                            <p:cond delay="indefinite"/>
                          </p:stCondLst>
                          <p:childTnLst>
                            <p:par>
                              <p:cTn id="3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1" fill="hold">
                          <p:stCondLst>
                            <p:cond delay="indefinite"/>
                          </p:stCondLst>
                          <p:childTnLst>
                            <p:par>
                              <p:cTn id="3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6" fill="hold">
                          <p:stCondLst>
                            <p:cond delay="indefinite"/>
                          </p:stCondLst>
                          <p:childTnLst>
                            <p:par>
                              <p:cTn id="3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3" fill="hold">
                          <p:stCondLst>
                            <p:cond delay="indefinite"/>
                          </p:stCondLst>
                          <p:childTnLst>
                            <p:par>
                              <p:cTn id="3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0" fill="hold">
                          <p:stCondLst>
                            <p:cond delay="indefinite"/>
                          </p:stCondLst>
                          <p:childTnLst>
                            <p:par>
                              <p:cTn id="3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4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156 -0.00061 L -0.18854 -0.01913 " pathEditMode="relative" rAng="0" ptsTypes="AA">
                                          <p:cBhvr>
                                            <p:cTn id="375" dur="750" spd="-100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358" y="-92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7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0" fill="hold">
                          <p:stCondLst>
                            <p:cond delay="indefinite"/>
                          </p:stCondLst>
                          <p:childTnLst>
                            <p:par>
                              <p:cTn id="3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5" fill="hold">
                          <p:stCondLst>
                            <p:cond delay="indefinite"/>
                          </p:stCondLst>
                          <p:childTnLst>
                            <p:par>
                              <p:cTn id="3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1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2" fill="hold">
                          <p:stCondLst>
                            <p:cond delay="indefinite"/>
                          </p:stCondLst>
                          <p:childTnLst>
                            <p:par>
                              <p:cTn id="3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6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174 3.82716E-6 L -0.30834 -0.02192 " pathEditMode="relative" rAng="0" ptsTypes="AA">
                                          <p:cBhvr>
                                            <p:cTn id="397" dur="750" spd="-100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30" y="-11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9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6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7" fill="hold">
                          <p:stCondLst>
                            <p:cond delay="indefinite"/>
                          </p:stCondLst>
                          <p:childTnLst>
                            <p:par>
                              <p:cTn id="4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4" fill="hold">
                          <p:stCondLst>
                            <p:cond delay="indefinite"/>
                          </p:stCondLst>
                          <p:childTnLst>
                            <p:par>
                              <p:cTn id="4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8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3.82716E-6 L -0.29271 -0.0605 " pathEditMode="relative" rAng="0" ptsTypes="AA">
                                          <p:cBhvr>
                                            <p:cTn id="419" dur="750" spd="-100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635" y="-302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2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4" fill="hold">
                          <p:stCondLst>
                            <p:cond delay="indefinite"/>
                          </p:stCondLst>
                          <p:childTnLst>
                            <p:par>
                              <p:cTn id="4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9" fill="hold">
                          <p:stCondLst>
                            <p:cond delay="indefinite"/>
                          </p:stCondLst>
                          <p:childTnLst>
                            <p:par>
                              <p:cTn id="4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6" fill="hold">
                          <p:stCondLst>
                            <p:cond delay="indefinite"/>
                          </p:stCondLst>
                          <p:childTnLst>
                            <p:par>
                              <p:cTn id="4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0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3.82716E-6 L -0.35572 0.07345 " pathEditMode="relative" rAng="0" ptsTypes="AA">
                                          <p:cBhvr>
                                            <p:cTn id="441" dur="750" spd="-100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795" y="367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4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7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8" fill="hold">
                          <p:stCondLst>
                            <p:cond delay="indefinite"/>
                          </p:stCondLst>
                          <p:childTnLst>
                            <p:par>
                              <p:cTn id="4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2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4.44444E-6 L -0.13368 0.00339 " pathEditMode="relative" rAng="0" ptsTypes="AA">
                                          <p:cBhvr>
                                            <p:cTn id="463" dur="750" spd="-100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684" y="1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64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5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7" fill="hold">
                          <p:stCondLst>
                            <p:cond delay="indefinite"/>
                          </p:stCondLst>
                          <p:childTnLst>
                            <p:par>
                              <p:cTn id="4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2" fill="hold">
                          <p:stCondLst>
                            <p:cond delay="indefinite"/>
                          </p:stCondLst>
                          <p:childTnLst>
                            <p:par>
                              <p:cTn id="4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4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9" fill="hold">
                          <p:stCondLst>
                            <p:cond delay="indefinite"/>
                          </p:stCondLst>
                          <p:childTnLst>
                            <p:par>
                              <p:cTn id="4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3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4.44444E-6 L -0.25191 0.00617 " pathEditMode="relative" rAng="0" ptsTypes="AA">
                                          <p:cBhvr>
                                            <p:cTn id="484" dur="750" spd="-100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04" y="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85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8" fill="hold">
                          <p:stCondLst>
                            <p:cond delay="indefinite"/>
                          </p:stCondLst>
                          <p:childTnLst>
                            <p:par>
                              <p:cTn id="4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3" fill="hold">
                          <p:stCondLst>
                            <p:cond delay="indefinite"/>
                          </p:stCondLst>
                          <p:childTnLst>
                            <p:par>
                              <p:cTn id="4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5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0" fill="hold">
                          <p:stCondLst>
                            <p:cond delay="indefinite"/>
                          </p:stCondLst>
                          <p:childTnLst>
                            <p:par>
                              <p:cTn id="5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4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44444E-6 L -0.25104 -0.03488 " pathEditMode="relative" rAng="0" ptsTypes="AA">
                                          <p:cBhvr>
                                            <p:cTn id="505" dur="750" spd="-100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52" y="-17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6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7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9" fill="hold">
                          <p:stCondLst>
                            <p:cond delay="indefinite"/>
                          </p:stCondLst>
                          <p:childTnLst>
                            <p:par>
                              <p:cTn id="5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3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4" fill="hold">
                          <p:stCondLst>
                            <p:cond delay="indefinite"/>
                          </p:stCondLst>
                          <p:childTnLst>
                            <p:par>
                              <p:cTn id="5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6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0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1" fill="hold">
                          <p:stCondLst>
                            <p:cond delay="indefinite"/>
                          </p:stCondLst>
                          <p:childTnLst>
                            <p:par>
                              <p:cTn id="5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5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4.44444E-6 L -0.29184 0.08919 " pathEditMode="relative" rAng="0" ptsTypes="AA">
                                          <p:cBhvr>
                                            <p:cTn id="526" dur="7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601" y="444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7" fill="hold">
                          <p:stCondLst>
                            <p:cond delay="indefinite"/>
                          </p:stCondLst>
                          <p:childTnLst>
                            <p:par>
                              <p:cTn id="5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2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8" fill="hold">
                          <p:stCondLst>
                            <p:cond delay="indefinite"/>
                          </p:stCondLst>
                          <p:childTnLst>
                            <p:par>
                              <p:cTn id="5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3" fill="hold">
                          <p:stCondLst>
                            <p:cond delay="indefinite"/>
                          </p:stCondLst>
                          <p:childTnLst>
                            <p:par>
                              <p:cTn id="5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2" fill="hold">
                          <p:stCondLst>
                            <p:cond delay="indefinite"/>
                          </p:stCondLst>
                          <p:childTnLst>
                            <p:par>
                              <p:cTn id="5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8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9" fill="hold">
                          <p:stCondLst>
                            <p:cond delay="indefinite"/>
                          </p:stCondLst>
                          <p:childTnLst>
                            <p:par>
                              <p:cTn id="5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3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9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3" grpId="1"/>
          <p:bldP spid="43" grpId="2"/>
          <p:bldP spid="157" grpId="0"/>
          <p:bldP spid="158" grpId="0"/>
          <p:bldP spid="159" grpId="0"/>
          <p:bldP spid="5" grpId="0"/>
          <p:bldP spid="6" grpId="0"/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56" grpId="0"/>
          <p:bldP spid="58" grpId="0"/>
          <p:bldP spid="61" grpId="0" animBg="1"/>
          <p:bldP spid="61" grpId="1" animBg="1"/>
          <p:bldP spid="65" grpId="0" animBg="1"/>
          <p:bldP spid="65" grpId="1" animBg="1"/>
          <p:bldP spid="66" grpId="0" animBg="1"/>
          <p:bldP spid="66" grpId="1" animBg="1"/>
          <p:bldP spid="67" grpId="0" animBg="1"/>
          <p:bldP spid="67" grpId="1" animBg="1"/>
          <p:bldP spid="68" grpId="0"/>
          <p:bldP spid="69" grpId="0"/>
          <p:bldP spid="70" grpId="0"/>
          <p:bldP spid="71" grpId="0"/>
          <p:bldP spid="72" grpId="0"/>
          <p:bldP spid="73" grpId="0"/>
          <p:bldP spid="74" grpId="0" animBg="1"/>
          <p:bldP spid="74" grpId="1" animBg="1"/>
          <p:bldP spid="75" grpId="0" animBg="1"/>
          <p:bldP spid="75" grpId="1" animBg="1"/>
          <p:bldP spid="40" grpId="0" animBg="1"/>
          <p:bldP spid="42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60" grpId="0"/>
          <p:bldP spid="62" grpId="0" animBg="1"/>
          <p:bldP spid="62" grpId="1" animBg="1"/>
          <p:bldP spid="64" grpId="0"/>
          <p:bldP spid="76" grpId="0"/>
          <p:bldP spid="77" grpId="0"/>
          <p:bldP spid="78" grpId="0"/>
          <p:bldP spid="79" grpId="0"/>
          <p:bldP spid="79" grpId="1"/>
          <p:bldP spid="80" grpId="0"/>
          <p:bldP spid="81" grpId="0"/>
          <p:bldP spid="81" grpId="1"/>
          <p:bldP spid="82" grpId="0"/>
          <p:bldP spid="83" grpId="0"/>
          <p:bldP spid="83" grpId="1"/>
          <p:bldP spid="84" grpId="0"/>
          <p:bldP spid="85" grpId="0"/>
          <p:bldP spid="85" grpId="1"/>
          <p:bldP spid="86" grpId="0"/>
          <p:bldP spid="86" grpId="1"/>
          <p:bldP spid="87" grpId="0"/>
          <p:bldP spid="88" grpId="0"/>
          <p:bldP spid="88" grpId="1"/>
          <p:bldP spid="89" grpId="0"/>
          <p:bldP spid="90" grpId="0"/>
          <p:bldP spid="90" grpId="1"/>
          <p:bldP spid="91" grpId="0"/>
          <p:bldP spid="92" grpId="0"/>
          <p:bldP spid="92" grpId="1"/>
          <p:bldP spid="93" grpId="0"/>
          <p:bldP spid="94" grpId="0"/>
          <p:bldP spid="95" grpId="0" animBg="1"/>
          <p:bldP spid="95" grpId="1" animBg="1"/>
          <p:bldP spid="96" grpId="0" animBg="1"/>
          <p:bldP spid="96" grpId="1" animBg="1"/>
          <p:bldP spid="96" grpId="2" animBg="1"/>
          <p:bldP spid="96" grpId="3" animBg="1"/>
          <p:bldP spid="97" grpId="0" animBg="1"/>
          <p:bldP spid="97" grpId="1" animBg="1"/>
          <p:bldP spid="97" grpId="2" animBg="1"/>
          <p:bldP spid="97" grpId="3" animBg="1"/>
          <p:bldP spid="98" grpId="0" animBg="1"/>
          <p:bldP spid="98" grpId="1" animBg="1"/>
          <p:bldP spid="98" grpId="2" animBg="1"/>
          <p:bldP spid="98" grpId="3" animBg="1"/>
          <p:bldP spid="99" grpId="0" animBg="1"/>
          <p:bldP spid="99" grpId="1" animBg="1"/>
          <p:bldP spid="99" grpId="2" animBg="1"/>
          <p:bldP spid="99" grpId="3" animBg="1"/>
          <p:bldP spid="100" grpId="0" animBg="1"/>
          <p:bldP spid="100" grpId="1" animBg="1"/>
          <p:bldP spid="102" grpId="0"/>
          <p:bldP spid="103" grpId="0"/>
          <p:bldP spid="103" grpId="1"/>
          <p:bldP spid="103" grpId="2"/>
          <p:bldP spid="10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5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5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25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25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5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25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25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4" fill="hold">
                          <p:stCondLst>
                            <p:cond delay="indefinite"/>
                          </p:stCondLst>
                          <p:childTnLst>
                            <p:par>
                              <p:cTn id="8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7" fill="hold">
                          <p:stCondLst>
                            <p:cond delay="indefinite"/>
                          </p:stCondLst>
                          <p:childTnLst>
                            <p:par>
                              <p:cTn id="1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6" fill="hold">
                          <p:stCondLst>
                            <p:cond delay="indefinite"/>
                          </p:stCondLst>
                          <p:childTnLst>
                            <p:par>
                              <p:cTn id="1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1" fill="hold">
                          <p:stCondLst>
                            <p:cond delay="indefinite"/>
                          </p:stCondLst>
                          <p:childTnLst>
                            <p:par>
                              <p:cTn id="1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5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6" fill="hold">
                          <p:stCondLst>
                            <p:cond delay="indefinite"/>
                          </p:stCondLst>
                          <p:childTnLst>
                            <p:par>
                              <p:cTn id="1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5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6" fill="hold">
                          <p:stCondLst>
                            <p:cond delay="indefinite"/>
                          </p:stCondLst>
                          <p:childTnLst>
                            <p:par>
                              <p:cTn id="1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2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5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9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0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4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5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7" fill="hold">
                          <p:stCondLst>
                            <p:cond delay="indefinite"/>
                          </p:stCondLst>
                          <p:childTnLst>
                            <p:par>
                              <p:cTn id="2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6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7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9" fill="hold">
                          <p:stCondLst>
                            <p:cond delay="indefinite"/>
                          </p:stCondLst>
                          <p:childTnLst>
                            <p:par>
                              <p:cTn id="2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3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6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7" fill="hold">
                          <p:stCondLst>
                            <p:cond delay="indefinite"/>
                          </p:stCondLst>
                          <p:childTnLst>
                            <p:par>
                              <p:cTn id="2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9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5" dur="25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6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8" dur="25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1" dur="2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2" fill="hold">
                          <p:stCondLst>
                            <p:cond delay="indefinite"/>
                          </p:stCondLst>
                          <p:childTnLst>
                            <p:par>
                              <p:cTn id="2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6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-3.7037E-7 L 0.08438 -0.39074 " pathEditMode="relative" rAng="0" ptsTypes="AA">
                                          <p:cBhvr>
                                            <p:cTn id="257" dur="500" spd="-1000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19" y="-1953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59" presetID="10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0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5" fill="hold">
                          <p:stCondLst>
                            <p:cond delay="indefinite"/>
                          </p:stCondLst>
                          <p:childTnLst>
                            <p:par>
                              <p:cTn id="2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9" presetID="42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-2.59259E-6 L 0.12239 -0.18673 " pathEditMode="relative" rAng="0" ptsTypes="AA">
                                          <p:cBhvr>
                                            <p:cTn id="270" dur="500" spd="-100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111" y="-935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2" presetID="10" presetClass="exit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3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7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7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8" fill="hold">
                          <p:stCondLst>
                            <p:cond delay="indefinite"/>
                          </p:stCondLst>
                          <p:childTnLst>
                            <p:par>
                              <p:cTn id="2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3" fill="hold">
                          <p:stCondLst>
                            <p:cond delay="indefinite"/>
                          </p:stCondLst>
                          <p:childTnLst>
                            <p:par>
                              <p:cTn id="2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8" fill="hold">
                          <p:stCondLst>
                            <p:cond delay="indefinite"/>
                          </p:stCondLst>
                          <p:childTnLst>
                            <p:par>
                              <p:cTn id="2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9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7" fill="hold">
                          <p:stCondLst>
                            <p:cond delay="indefinite"/>
                          </p:stCondLst>
                          <p:childTnLst>
                            <p:par>
                              <p:cTn id="2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2" fill="hold">
                          <p:stCondLst>
                            <p:cond delay="indefinite"/>
                          </p:stCondLst>
                          <p:childTnLst>
                            <p:par>
                              <p:cTn id="3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4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6" dur="25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7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308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10" dur="25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1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4" dur="25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5" fill="hold">
                          <p:stCondLst>
                            <p:cond delay="indefinite"/>
                          </p:stCondLst>
                          <p:childTnLst>
                            <p:par>
                              <p:cTn id="3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7" presetID="3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9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0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2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3" fill="hold">
                          <p:stCondLst>
                            <p:cond delay="indefinite"/>
                          </p:stCondLst>
                          <p:childTnLst>
                            <p:par>
                              <p:cTn id="3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7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2" fill="hold">
                          <p:stCondLst>
                            <p:cond delay="indefinite"/>
                          </p:stCondLst>
                          <p:childTnLst>
                            <p:par>
                              <p:cTn id="3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7" fill="hold">
                          <p:stCondLst>
                            <p:cond delay="indefinite"/>
                          </p:stCondLst>
                          <p:childTnLst>
                            <p:par>
                              <p:cTn id="3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2" fill="hold">
                          <p:stCondLst>
                            <p:cond delay="indefinite"/>
                          </p:stCondLst>
                          <p:childTnLst>
                            <p:par>
                              <p:cTn id="3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0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1" fill="hold">
                          <p:stCondLst>
                            <p:cond delay="indefinite"/>
                          </p:stCondLst>
                          <p:childTnLst>
                            <p:par>
                              <p:cTn id="3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6" fill="hold">
                          <p:stCondLst>
                            <p:cond delay="indefinite"/>
                          </p:stCondLst>
                          <p:childTnLst>
                            <p:par>
                              <p:cTn id="3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0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1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2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3" fill="hold">
                          <p:stCondLst>
                            <p:cond delay="indefinite"/>
                          </p:stCondLst>
                          <p:childTnLst>
                            <p:par>
                              <p:cTn id="3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7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8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9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0" fill="hold">
                          <p:stCondLst>
                            <p:cond delay="indefinite"/>
                          </p:stCondLst>
                          <p:childTnLst>
                            <p:par>
                              <p:cTn id="3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74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156 -0.00061 L -0.18854 -0.01913 " pathEditMode="relative" rAng="0" ptsTypes="AA">
                                          <p:cBhvr>
                                            <p:cTn id="375" dur="750" spd="-100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358" y="-92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77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7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0" fill="hold">
                          <p:stCondLst>
                            <p:cond delay="indefinite"/>
                          </p:stCondLst>
                          <p:childTnLst>
                            <p:par>
                              <p:cTn id="3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4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5" fill="hold">
                          <p:stCondLst>
                            <p:cond delay="indefinite"/>
                          </p:stCondLst>
                          <p:childTnLst>
                            <p:par>
                              <p:cTn id="3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1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2" fill="hold">
                          <p:stCondLst>
                            <p:cond delay="indefinite"/>
                          </p:stCondLst>
                          <p:childTnLst>
                            <p:par>
                              <p:cTn id="3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96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174 3.82716E-6 L -0.30834 -0.02192 " pathEditMode="relative" rAng="0" ptsTypes="AA">
                                          <p:cBhvr>
                                            <p:cTn id="397" dur="750" spd="-100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330" y="-11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39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00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2" fill="hold">
                          <p:stCondLst>
                            <p:cond delay="indefinite"/>
                          </p:stCondLst>
                          <p:childTnLst>
                            <p:par>
                              <p:cTn id="4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6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7" fill="hold">
                          <p:stCondLst>
                            <p:cond delay="indefinite"/>
                          </p:stCondLst>
                          <p:childTnLst>
                            <p:par>
                              <p:cTn id="4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4" fill="hold">
                          <p:stCondLst>
                            <p:cond delay="indefinite"/>
                          </p:stCondLst>
                          <p:childTnLst>
                            <p:par>
                              <p:cTn id="4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8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3.82716E-6 L -0.29271 -0.0605 " pathEditMode="relative" rAng="0" ptsTypes="AA">
                                          <p:cBhvr>
                                            <p:cTn id="419" dur="750" spd="-100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635" y="-302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0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21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2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4" fill="hold">
                          <p:stCondLst>
                            <p:cond delay="indefinite"/>
                          </p:stCondLst>
                          <p:childTnLst>
                            <p:par>
                              <p:cTn id="4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8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9" fill="hold">
                          <p:stCondLst>
                            <p:cond delay="indefinite"/>
                          </p:stCondLst>
                          <p:childTnLst>
                            <p:par>
                              <p:cTn id="4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3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4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5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6" fill="hold">
                          <p:stCondLst>
                            <p:cond delay="indefinite"/>
                          </p:stCondLst>
                          <p:childTnLst>
                            <p:par>
                              <p:cTn id="4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8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0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3.82716E-6 L -0.35572 0.07345 " pathEditMode="relative" rAng="0" ptsTypes="AA">
                                          <p:cBhvr>
                                            <p:cTn id="441" dur="750" spd="-100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795" y="367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43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4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6" fill="hold">
                          <p:stCondLst>
                            <p:cond delay="indefinite"/>
                          </p:stCondLst>
                          <p:childTnLst>
                            <p:par>
                              <p:cTn id="4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1" fill="hold">
                          <p:stCondLst>
                            <p:cond delay="indefinite"/>
                          </p:stCondLst>
                          <p:childTnLst>
                            <p:par>
                              <p:cTn id="4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3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7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8" fill="hold">
                          <p:stCondLst>
                            <p:cond delay="indefinite"/>
                          </p:stCondLst>
                          <p:childTnLst>
                            <p:par>
                              <p:cTn id="4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62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4.44444E-6 L -0.13368 0.00339 " pathEditMode="relative" rAng="0" ptsTypes="AA">
                                          <p:cBhvr>
                                            <p:cTn id="463" dur="750" spd="-100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684" y="1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64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65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7" fill="hold">
                          <p:stCondLst>
                            <p:cond delay="indefinite"/>
                          </p:stCondLst>
                          <p:childTnLst>
                            <p:par>
                              <p:cTn id="46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1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2" fill="hold">
                          <p:stCondLst>
                            <p:cond delay="indefinite"/>
                          </p:stCondLst>
                          <p:childTnLst>
                            <p:par>
                              <p:cTn id="4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4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6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8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9" fill="hold">
                          <p:stCondLst>
                            <p:cond delay="indefinite"/>
                          </p:stCondLst>
                          <p:childTnLst>
                            <p:par>
                              <p:cTn id="4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1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3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11111E-6 4.44444E-6 L -0.25191 0.00617 " pathEditMode="relative" rAng="0" ptsTypes="AA">
                                          <p:cBhvr>
                                            <p:cTn id="484" dur="750" spd="-1000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604" y="30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85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48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8" fill="hold">
                          <p:stCondLst>
                            <p:cond delay="indefinite"/>
                          </p:stCondLst>
                          <p:childTnLst>
                            <p:par>
                              <p:cTn id="4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3" fill="hold">
                          <p:stCondLst>
                            <p:cond delay="indefinite"/>
                          </p:stCondLst>
                          <p:childTnLst>
                            <p:par>
                              <p:cTn id="4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5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7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8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9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0" fill="hold">
                          <p:stCondLst>
                            <p:cond delay="indefinite"/>
                          </p:stCondLst>
                          <p:childTnLst>
                            <p:par>
                              <p:cTn id="5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2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4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94444E-6 4.44444E-6 L -0.25104 -0.03488 " pathEditMode="relative" rAng="0" ptsTypes="AA">
                                          <p:cBhvr>
                                            <p:cTn id="505" dur="750" spd="-100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52" y="-175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06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07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9" fill="hold">
                          <p:stCondLst>
                            <p:cond delay="indefinite"/>
                          </p:stCondLst>
                          <p:childTnLst>
                            <p:par>
                              <p:cTn id="5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3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4" fill="hold">
                          <p:stCondLst>
                            <p:cond delay="indefinite"/>
                          </p:stCondLst>
                          <p:childTnLst>
                            <p:par>
                              <p:cTn id="5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6" presetID="53" presetClass="entr" presetSubtype="16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8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9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0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1" fill="hold">
                          <p:stCondLst>
                            <p:cond delay="indefinite"/>
                          </p:stCondLst>
                          <p:childTnLst>
                            <p:par>
                              <p:cTn id="5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5" presetID="64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4.44444E-6 L -0.29184 0.08919 " pathEditMode="relative" rAng="0" ptsTypes="AA">
                                          <p:cBhvr>
                                            <p:cTn id="526" dur="750" spd="-1000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601" y="444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7" fill="hold">
                          <p:stCondLst>
                            <p:cond delay="indefinite"/>
                          </p:stCondLst>
                          <p:childTnLst>
                            <p:par>
                              <p:cTn id="5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1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2" presetID="10" presetClass="exit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5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8" fill="hold">
                          <p:stCondLst>
                            <p:cond delay="indefinite"/>
                          </p:stCondLst>
                          <p:childTnLst>
                            <p:par>
                              <p:cTn id="5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3" fill="hold">
                          <p:stCondLst>
                            <p:cond delay="indefinite"/>
                          </p:stCondLst>
                          <p:childTnLst>
                            <p:par>
                              <p:cTn id="5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2" fill="hold">
                          <p:stCondLst>
                            <p:cond delay="indefinite"/>
                          </p:stCondLst>
                          <p:childTnLst>
                            <p:par>
                              <p:cTn id="5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7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8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9" fill="hold">
                          <p:stCondLst>
                            <p:cond delay="indefinite"/>
                          </p:stCondLst>
                          <p:childTnLst>
                            <p:par>
                              <p:cTn id="5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3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9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1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72" dur="500"/>
                                            <p:tgtEl>
                                              <p:spTgt spid="10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7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3" grpId="0"/>
          <p:bldP spid="43" grpId="1"/>
          <p:bldP spid="43" grpId="2"/>
          <p:bldP spid="157" grpId="0"/>
          <p:bldP spid="158" grpId="0"/>
          <p:bldP spid="159" grpId="0"/>
          <p:bldP spid="5" grpId="0"/>
          <p:bldP spid="6" grpId="0"/>
          <p:bldP spid="7" grpId="0"/>
          <p:bldP spid="8" grpId="0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/>
          <p:bldP spid="18" grpId="0"/>
          <p:bldP spid="19" grpId="0"/>
          <p:bldP spid="20" grpId="0"/>
          <p:bldP spid="21" grpId="0"/>
          <p:bldP spid="22" grpId="0"/>
          <p:bldP spid="56" grpId="0"/>
          <p:bldP spid="58" grpId="0"/>
          <p:bldP spid="61" grpId="0" animBg="1"/>
          <p:bldP spid="61" grpId="1" animBg="1"/>
          <p:bldP spid="65" grpId="0" animBg="1"/>
          <p:bldP spid="65" grpId="1" animBg="1"/>
          <p:bldP spid="66" grpId="0" animBg="1"/>
          <p:bldP spid="66" grpId="1" animBg="1"/>
          <p:bldP spid="67" grpId="0" animBg="1"/>
          <p:bldP spid="67" grpId="1" animBg="1"/>
          <p:bldP spid="68" grpId="0"/>
          <p:bldP spid="69" grpId="0"/>
          <p:bldP spid="70" grpId="0"/>
          <p:bldP spid="71" grpId="0"/>
          <p:bldP spid="72" grpId="0"/>
          <p:bldP spid="73" grpId="0"/>
          <p:bldP spid="74" grpId="0" animBg="1"/>
          <p:bldP spid="74" grpId="1" animBg="1"/>
          <p:bldP spid="75" grpId="0" animBg="1"/>
          <p:bldP spid="75" grpId="1" animBg="1"/>
          <p:bldP spid="40" grpId="0" animBg="1"/>
          <p:bldP spid="42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60" grpId="0"/>
          <p:bldP spid="62" grpId="0" animBg="1"/>
          <p:bldP spid="62" grpId="1" animBg="1"/>
          <p:bldP spid="64" grpId="0"/>
          <p:bldP spid="76" grpId="0"/>
          <p:bldP spid="77" grpId="0"/>
          <p:bldP spid="78" grpId="0"/>
          <p:bldP spid="79" grpId="0"/>
          <p:bldP spid="79" grpId="1"/>
          <p:bldP spid="80" grpId="0"/>
          <p:bldP spid="81" grpId="0"/>
          <p:bldP spid="81" grpId="1"/>
          <p:bldP spid="82" grpId="0"/>
          <p:bldP spid="83" grpId="0"/>
          <p:bldP spid="83" grpId="1"/>
          <p:bldP spid="84" grpId="0"/>
          <p:bldP spid="85" grpId="0"/>
          <p:bldP spid="85" grpId="1"/>
          <p:bldP spid="86" grpId="0"/>
          <p:bldP spid="86" grpId="1"/>
          <p:bldP spid="87" grpId="0"/>
          <p:bldP spid="88" grpId="0"/>
          <p:bldP spid="88" grpId="1"/>
          <p:bldP spid="89" grpId="0"/>
          <p:bldP spid="90" grpId="0"/>
          <p:bldP spid="90" grpId="1"/>
          <p:bldP spid="91" grpId="0"/>
          <p:bldP spid="92" grpId="0"/>
          <p:bldP spid="92" grpId="1"/>
          <p:bldP spid="93" grpId="0"/>
          <p:bldP spid="94" grpId="0"/>
          <p:bldP spid="95" grpId="0" animBg="1"/>
          <p:bldP spid="95" grpId="1" animBg="1"/>
          <p:bldP spid="96" grpId="0" animBg="1"/>
          <p:bldP spid="96" grpId="1" animBg="1"/>
          <p:bldP spid="96" grpId="2" animBg="1"/>
          <p:bldP spid="96" grpId="3" animBg="1"/>
          <p:bldP spid="97" grpId="0" animBg="1"/>
          <p:bldP spid="97" grpId="1" animBg="1"/>
          <p:bldP spid="97" grpId="2" animBg="1"/>
          <p:bldP spid="97" grpId="3" animBg="1"/>
          <p:bldP spid="98" grpId="0" animBg="1"/>
          <p:bldP spid="98" grpId="1" animBg="1"/>
          <p:bldP spid="98" grpId="2" animBg="1"/>
          <p:bldP spid="98" grpId="3" animBg="1"/>
          <p:bldP spid="99" grpId="0" animBg="1"/>
          <p:bldP spid="99" grpId="1" animBg="1"/>
          <p:bldP spid="99" grpId="2" animBg="1"/>
          <p:bldP spid="99" grpId="3" animBg="1"/>
          <p:bldP spid="100" grpId="0" animBg="1"/>
          <p:bldP spid="100" grpId="1" animBg="1"/>
          <p:bldP spid="102" grpId="0"/>
          <p:bldP spid="103" grpId="0"/>
          <p:bldP spid="103" grpId="1"/>
          <p:bldP spid="103" grpId="2"/>
          <p:bldP spid="10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156"/>
          <p:cNvSpPr txBox="1"/>
          <p:nvPr/>
        </p:nvSpPr>
        <p:spPr>
          <a:xfrm>
            <a:off x="84016" y="56275"/>
            <a:ext cx="800960" cy="523242"/>
          </a:xfrm>
          <a:prstGeom prst="rect">
            <a:avLst/>
          </a:prstGeom>
          <a:noFill/>
        </p:spPr>
        <p:txBody>
          <a:bodyPr wrap="square" lIns="91461" tIns="45731" rIns="91461" bIns="45731" rtlCol="0">
            <a:spAutoFit/>
          </a:bodyPr>
          <a:lstStyle/>
          <a:p>
            <a:pPr defTabSz="914608"/>
            <a:r>
              <a:rPr lang="en-US" sz="28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Q.1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714968" y="164008"/>
            <a:ext cx="83215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608"/>
            <a:r>
              <a:rPr lang="en-US" sz="1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A mason has to fit a bathroom with square marble tiles of largest possible size. The size of the bathroom is 10 ft. by 8 ft. What would be the size in inches of the tile required that has to be cut and how many such tiles are required.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94945" y="1108794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Sol.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9635" y="1789187"/>
            <a:ext cx="19070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The side of the tile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4275" y="1789187"/>
            <a:ext cx="3235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9635" y="3459420"/>
            <a:ext cx="16381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Number of tiles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13260" y="3460014"/>
            <a:ext cx="297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671214" y="3293307"/>
            <a:ext cx="2385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Total Area of bathroom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2734065" y="3615247"/>
            <a:ext cx="2286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978296" y="3617593"/>
            <a:ext cx="1809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Area of Each Tile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13260" y="4244348"/>
            <a:ext cx="297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01649" y="4077641"/>
            <a:ext cx="4945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120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764500" y="4399581"/>
            <a:ext cx="822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67025" y="4077641"/>
            <a:ext cx="288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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58666" y="4077641"/>
            <a:ext cx="4183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96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744564" y="4399581"/>
            <a:ext cx="4087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24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67025" y="4399581"/>
            <a:ext cx="288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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49141" y="4399581"/>
            <a:ext cx="4183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24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4275" y="3488109"/>
            <a:ext cx="3235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98091" y="1453530"/>
            <a:ext cx="1415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HCF (120, 96)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416003" y="145353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12832" y="1453530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24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48685" y="1103144"/>
            <a:ext cx="19386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Area of bathroom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413260" y="1103144"/>
            <a:ext cx="297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626158" y="1103144"/>
            <a:ext cx="4934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120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28570" y="1103144"/>
            <a:ext cx="297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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241089" y="1103144"/>
            <a:ext cx="4057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96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416003" y="178918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612832" y="1789187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29635" y="2154089"/>
            <a:ext cx="14159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Area of a tile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84275" y="2154089"/>
            <a:ext cx="3235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416003" y="215408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612832" y="2154089"/>
            <a:ext cx="8034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(Side)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416003" y="246186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612832" y="2461866"/>
            <a:ext cx="599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(24)</a:t>
            </a:r>
            <a:r>
              <a:rPr lang="en-US" sz="1400" b="1" baseline="30000" dirty="0">
                <a:solidFill>
                  <a:prstClr val="white"/>
                </a:solidFill>
                <a:latin typeface="Century Schoolbook" panose="02040604050505020304" pitchFamily="18" charset="0"/>
              </a:rPr>
              <a:t>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647547" y="2840037"/>
            <a:ext cx="797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24 </a:t>
            </a:r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 24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15202" y="2840037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baseline="30000" dirty="0">
              <a:solidFill>
                <a:prstClr val="white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29635" y="2863503"/>
            <a:ext cx="14159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Area of a tile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84275" y="2863503"/>
            <a:ext cx="3235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2672162" y="1167543"/>
            <a:ext cx="904498" cy="190278"/>
          </a:xfrm>
          <a:prstGeom prst="round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2710734" y="2906666"/>
            <a:ext cx="666945" cy="190278"/>
          </a:xfrm>
          <a:prstGeom prst="round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143625" y="1510102"/>
            <a:ext cx="1803983" cy="190278"/>
          </a:xfrm>
          <a:prstGeom prst="round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680394" y="2215336"/>
            <a:ext cx="668375" cy="20400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02618" y="1854286"/>
            <a:ext cx="2216486" cy="190278"/>
          </a:xfrm>
          <a:prstGeom prst="round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2731542" y="3358406"/>
            <a:ext cx="2213198" cy="190278"/>
          </a:xfrm>
          <a:prstGeom prst="round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3027945" y="3683548"/>
            <a:ext cx="1662808" cy="190278"/>
          </a:xfrm>
          <a:prstGeom prst="round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2775067" y="4192100"/>
            <a:ext cx="333279" cy="119152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318368" y="4503810"/>
            <a:ext cx="249349" cy="141332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799109" y="4515912"/>
            <a:ext cx="242016" cy="137176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342054" y="4194857"/>
            <a:ext cx="212318" cy="88772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66759" y="393657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12676" y="3936571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itchFamily="18" charset="0"/>
              </a:rPr>
              <a:t>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599656" y="4231182"/>
            <a:ext cx="2975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=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821483" y="4231182"/>
            <a:ext cx="401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20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84275" y="4725701"/>
            <a:ext cx="3235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  <a:sym typeface="Symbol"/>
              </a:rPr>
              <a:t>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2606" y="4725701"/>
            <a:ext cx="25365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entury Schoolbook" panose="02040604050505020304" pitchFamily="18" charset="0"/>
              </a:rPr>
              <a:t>No. of tiles required is 20.</a:t>
            </a:r>
            <a:endParaRPr lang="en-US" sz="1400" b="1" dirty="0">
              <a:solidFill>
                <a:prstClr val="black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57070" y="4742828"/>
            <a:ext cx="2412334" cy="280443"/>
          </a:xfrm>
          <a:prstGeom prst="roundRect">
            <a:avLst/>
          </a:prstGeom>
          <a:noFill/>
          <a:ln w="190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740279" y="646584"/>
            <a:ext cx="4798337" cy="0"/>
          </a:xfrm>
          <a:prstGeom prst="line">
            <a:avLst/>
          </a:prstGeom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750"/>
                            </p:stCondLst>
                            <p:childTnLst>
                              <p:par>
                                <p:cTn id="2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750"/>
                            </p:stCondLst>
                            <p:childTnLst>
                              <p:par>
                                <p:cTn id="2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0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9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8" grpId="0" animBg="1"/>
      <p:bldP spid="98" grpId="1" animBg="1"/>
      <p:bldP spid="99" grpId="0" animBg="1"/>
      <p:bldP spid="99" grpId="1" animBg="1"/>
      <p:bldP spid="58" grpId="0"/>
      <p:bldP spid="59" grpId="0"/>
      <p:bldP spid="61" grpId="0"/>
      <p:bldP spid="62" grpId="0"/>
      <p:bldP spid="66" grpId="0"/>
      <p:bldP spid="67" grpId="0"/>
      <p:bldP spid="68" grpId="0" animBg="1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7749</TotalTime>
  <Words>873</Words>
  <Application>Microsoft Office PowerPoint</Application>
  <PresentationFormat>On-screen Show (16:9)</PresentationFormat>
  <Paragraphs>290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Arial</vt:lpstr>
      <vt:lpstr>Arial Rounded MT Bold</vt:lpstr>
      <vt:lpstr>Book Antiqua</vt:lpstr>
      <vt:lpstr>Bookman Old Style</vt:lpstr>
      <vt:lpstr>Calibri</vt:lpstr>
      <vt:lpstr>Century Schoolbook</vt:lpstr>
      <vt:lpstr>Comic Sans MS</vt:lpstr>
      <vt:lpstr>MT Extra</vt:lpstr>
      <vt:lpstr>Symbol</vt:lpstr>
      <vt:lpstr>1_Custom Design</vt:lpstr>
      <vt:lpstr>Office Theme</vt:lpstr>
      <vt:lpstr>4_Office Theme</vt:lpstr>
      <vt:lpstr>2_Custom Design</vt:lpstr>
      <vt:lpstr>4_Custom Design</vt:lpstr>
      <vt:lpstr>5_Custom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ALGEBRA</dc:creator>
  <cp:lastModifiedBy>Debashish Nath</cp:lastModifiedBy>
  <cp:revision>1309</cp:revision>
  <cp:lastPrinted>2024-01-27T07:05:02Z</cp:lastPrinted>
  <dcterms:created xsi:type="dcterms:W3CDTF">2006-08-16T00:00:00Z</dcterms:created>
  <dcterms:modified xsi:type="dcterms:W3CDTF">2024-01-27T07:05:08Z</dcterms:modified>
</cp:coreProperties>
</file>