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4" r:id="rId2"/>
    <p:sldMasterId id="2147483740" r:id="rId3"/>
    <p:sldMasterId id="2147483771" r:id="rId4"/>
    <p:sldMasterId id="2147483805" r:id="rId5"/>
    <p:sldMasterId id="2147483822" r:id="rId6"/>
  </p:sldMasterIdLst>
  <p:notesMasterIdLst>
    <p:notesMasterId r:id="rId18"/>
  </p:notesMasterIdLst>
  <p:sldIdLst>
    <p:sldId id="356" r:id="rId7"/>
    <p:sldId id="518" r:id="rId8"/>
    <p:sldId id="406" r:id="rId9"/>
    <p:sldId id="519" r:id="rId10"/>
    <p:sldId id="500" r:id="rId11"/>
    <p:sldId id="520" r:id="rId12"/>
    <p:sldId id="407" r:id="rId13"/>
    <p:sldId id="397" r:id="rId14"/>
    <p:sldId id="521" r:id="rId15"/>
    <p:sldId id="362" r:id="rId16"/>
    <p:sldId id="3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FFFF"/>
    <a:srgbClr val="00FFFF"/>
    <a:srgbClr val="FFFF66"/>
    <a:srgbClr val="FF0066"/>
    <a:srgbClr val="008080"/>
    <a:srgbClr val="00FFCC"/>
    <a:srgbClr val="006600"/>
    <a:srgbClr val="339966"/>
    <a:srgbClr val="6600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8" autoAdjust="0"/>
    <p:restoredTop sz="94325" autoAdjust="0"/>
  </p:normalViewPr>
  <p:slideViewPr>
    <p:cSldViewPr>
      <p:cViewPr varScale="1">
        <p:scale>
          <a:sx n="103" d="100"/>
          <a:sy n="103" d="100"/>
        </p:scale>
        <p:origin x="926" y="7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E84B-431A-4294-A780-5D4691AC936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B16AF-A152-494D-9A38-4AFA82422E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3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67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6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6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6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9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082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7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8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12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38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078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8229601" cy="3394473"/>
          </a:xfrm>
          <a:prstGeom prst="rect">
            <a:avLst/>
          </a:prstGeom>
        </p:spPr>
        <p:txBody>
          <a:bodyPr lIns="91461" tIns="45731" rIns="91461" bIns="4573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56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1" cy="1021556"/>
          </a:xfrm>
          <a:prstGeom prst="rect">
            <a:avLst/>
          </a:prstGeom>
        </p:spPr>
        <p:txBody>
          <a:bodyPr lIns="91461" tIns="45731" rIns="91461" bIns="45731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1" cy="1125139"/>
          </a:xfrm>
          <a:prstGeom prst="rect">
            <a:avLst/>
          </a:prstGeom>
        </p:spPr>
        <p:txBody>
          <a:bodyPr lIns="91461" tIns="45731" rIns="91461" bIns="45731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3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6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9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2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5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8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1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4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3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4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18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3"/>
          </a:xfrm>
          <a:prstGeom prst="rect">
            <a:avLst/>
          </a:prstGeom>
        </p:spPr>
        <p:txBody>
          <a:bodyPr lIns="91461" tIns="45731" rIns="91461" bIns="45731" anchor="b"/>
          <a:lstStyle>
            <a:lvl1pPr marL="0" indent="0">
              <a:buNone/>
              <a:defRPr sz="2400" b="1"/>
            </a:lvl1pPr>
            <a:lvl2pPr marL="457304" indent="0">
              <a:buNone/>
              <a:defRPr sz="2000" b="1"/>
            </a:lvl2pPr>
            <a:lvl3pPr marL="914608" indent="0">
              <a:buNone/>
              <a:defRPr sz="1900" b="1"/>
            </a:lvl3pPr>
            <a:lvl4pPr marL="1371912" indent="0">
              <a:buNone/>
              <a:defRPr sz="1600" b="1"/>
            </a:lvl4pPr>
            <a:lvl5pPr marL="1829216" indent="0">
              <a:buNone/>
              <a:defRPr sz="1600" b="1"/>
            </a:lvl5pPr>
            <a:lvl6pPr marL="2286520" indent="0">
              <a:buNone/>
              <a:defRPr sz="1600" b="1"/>
            </a:lvl6pPr>
            <a:lvl7pPr marL="2743824" indent="0">
              <a:buNone/>
              <a:defRPr sz="1600" b="1"/>
            </a:lvl7pPr>
            <a:lvl8pPr marL="3201128" indent="0">
              <a:buNone/>
              <a:defRPr sz="1600" b="1"/>
            </a:lvl8pPr>
            <a:lvl9pPr marL="36584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7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3"/>
          </a:xfrm>
          <a:prstGeom prst="rect">
            <a:avLst/>
          </a:prstGeom>
        </p:spPr>
        <p:txBody>
          <a:bodyPr lIns="91461" tIns="45731" rIns="91461" bIns="45731" anchor="b"/>
          <a:lstStyle>
            <a:lvl1pPr marL="0" indent="0">
              <a:buNone/>
              <a:defRPr sz="2400" b="1"/>
            </a:lvl1pPr>
            <a:lvl2pPr marL="457304" indent="0">
              <a:buNone/>
              <a:defRPr sz="2000" b="1"/>
            </a:lvl2pPr>
            <a:lvl3pPr marL="914608" indent="0">
              <a:buNone/>
              <a:defRPr sz="1900" b="1"/>
            </a:lvl3pPr>
            <a:lvl4pPr marL="1371912" indent="0">
              <a:buNone/>
              <a:defRPr sz="1600" b="1"/>
            </a:lvl4pPr>
            <a:lvl5pPr marL="1829216" indent="0">
              <a:buNone/>
              <a:defRPr sz="1600" b="1"/>
            </a:lvl5pPr>
            <a:lvl6pPr marL="2286520" indent="0">
              <a:buNone/>
              <a:defRPr sz="1600" b="1"/>
            </a:lvl6pPr>
            <a:lvl7pPr marL="2743824" indent="0">
              <a:buNone/>
              <a:defRPr sz="1600" b="1"/>
            </a:lvl7pPr>
            <a:lvl8pPr marL="3201128" indent="0">
              <a:buNone/>
              <a:defRPr sz="1600" b="1"/>
            </a:lvl8pPr>
            <a:lvl9pPr marL="36584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7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6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36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746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lIns="91461" tIns="45731" rIns="91461" bIns="45731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 lIns="91461" tIns="45731" rIns="91461" bIns="45731"/>
          <a:lstStyle>
            <a:lvl1pPr marL="0" indent="0">
              <a:buNone/>
              <a:defRPr sz="1400"/>
            </a:lvl1pPr>
            <a:lvl2pPr marL="457304" indent="0">
              <a:buNone/>
              <a:defRPr sz="1200"/>
            </a:lvl2pPr>
            <a:lvl3pPr marL="914608" indent="0">
              <a:buNone/>
              <a:defRPr sz="1000"/>
            </a:lvl3pPr>
            <a:lvl4pPr marL="1371912" indent="0">
              <a:buNone/>
              <a:defRPr sz="900"/>
            </a:lvl4pPr>
            <a:lvl5pPr marL="1829216" indent="0">
              <a:buNone/>
              <a:defRPr sz="900"/>
            </a:lvl5pPr>
            <a:lvl6pPr marL="2286520" indent="0">
              <a:buNone/>
              <a:defRPr sz="900"/>
            </a:lvl6pPr>
            <a:lvl7pPr marL="2743824" indent="0">
              <a:buNone/>
              <a:defRPr sz="900"/>
            </a:lvl7pPr>
            <a:lvl8pPr marL="3201128" indent="0">
              <a:buNone/>
              <a:defRPr sz="900"/>
            </a:lvl8pPr>
            <a:lvl9pPr marL="365843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67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49"/>
            <a:ext cx="5486400" cy="425054"/>
          </a:xfrm>
          <a:prstGeom prst="rect">
            <a:avLst/>
          </a:prstGeom>
        </p:spPr>
        <p:txBody>
          <a:bodyPr lIns="91461" tIns="45731" rIns="91461" bIns="45731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2"/>
            <a:ext cx="5486400" cy="3086100"/>
          </a:xfrm>
          <a:prstGeom prst="rect">
            <a:avLst/>
          </a:prstGeom>
        </p:spPr>
        <p:txBody>
          <a:bodyPr lIns="91461" tIns="45731" rIns="91461" bIns="45731"/>
          <a:lstStyle>
            <a:lvl1pPr marL="0" indent="0">
              <a:buNone/>
              <a:defRPr sz="3200"/>
            </a:lvl1pPr>
            <a:lvl2pPr marL="457304" indent="0">
              <a:buNone/>
              <a:defRPr sz="2800"/>
            </a:lvl2pPr>
            <a:lvl3pPr marL="914608" indent="0">
              <a:buNone/>
              <a:defRPr sz="2400"/>
            </a:lvl3pPr>
            <a:lvl4pPr marL="1371912" indent="0">
              <a:buNone/>
              <a:defRPr sz="2000"/>
            </a:lvl4pPr>
            <a:lvl5pPr marL="1829216" indent="0">
              <a:buNone/>
              <a:defRPr sz="2000"/>
            </a:lvl5pPr>
            <a:lvl6pPr marL="2286520" indent="0">
              <a:buNone/>
              <a:defRPr sz="2000"/>
            </a:lvl6pPr>
            <a:lvl7pPr marL="2743824" indent="0">
              <a:buNone/>
              <a:defRPr sz="2000"/>
            </a:lvl7pPr>
            <a:lvl8pPr marL="3201128" indent="0">
              <a:buNone/>
              <a:defRPr sz="2000"/>
            </a:lvl8pPr>
            <a:lvl9pPr marL="365843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4"/>
            <a:ext cx="5486400" cy="603647"/>
          </a:xfrm>
          <a:prstGeom prst="rect">
            <a:avLst/>
          </a:prstGeom>
        </p:spPr>
        <p:txBody>
          <a:bodyPr lIns="91461" tIns="45731" rIns="91461" bIns="45731"/>
          <a:lstStyle>
            <a:lvl1pPr marL="0" indent="0">
              <a:buNone/>
              <a:defRPr sz="1400"/>
            </a:lvl1pPr>
            <a:lvl2pPr marL="457304" indent="0">
              <a:buNone/>
              <a:defRPr sz="1200"/>
            </a:lvl2pPr>
            <a:lvl3pPr marL="914608" indent="0">
              <a:buNone/>
              <a:defRPr sz="1000"/>
            </a:lvl3pPr>
            <a:lvl4pPr marL="1371912" indent="0">
              <a:buNone/>
              <a:defRPr sz="900"/>
            </a:lvl4pPr>
            <a:lvl5pPr marL="1829216" indent="0">
              <a:buNone/>
              <a:defRPr sz="900"/>
            </a:lvl5pPr>
            <a:lvl6pPr marL="2286520" indent="0">
              <a:buNone/>
              <a:defRPr sz="900"/>
            </a:lvl6pPr>
            <a:lvl7pPr marL="2743824" indent="0">
              <a:buNone/>
              <a:defRPr sz="900"/>
            </a:lvl7pPr>
            <a:lvl8pPr marL="3201128" indent="0">
              <a:buNone/>
              <a:defRPr sz="900"/>
            </a:lvl8pPr>
            <a:lvl9pPr marL="365843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253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3" y="1200151"/>
            <a:ext cx="8229601" cy="3394473"/>
          </a:xfrm>
          <a:prstGeom prst="rect">
            <a:avLst/>
          </a:prstGeom>
        </p:spPr>
        <p:txBody>
          <a:bodyPr vert="eaVert" lIns="91461" tIns="45731" rIns="91461" bIns="4573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07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154783"/>
            <a:ext cx="2057400" cy="3290888"/>
          </a:xfrm>
          <a:prstGeom prst="rect">
            <a:avLst/>
          </a:prstGeom>
        </p:spPr>
        <p:txBody>
          <a:bodyPr vert="eaVert"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  <a:prstGeom prst="rect">
            <a:avLst/>
          </a:prstGeom>
        </p:spPr>
        <p:txBody>
          <a:bodyPr vert="eaVert" lIns="91461" tIns="45731" rIns="91461" bIns="4573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793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608"/>
            <a:fld id="{36EFABD4-0B50-451C-99F2-68EC3DEE9473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608"/>
            <a:fld id="{C6FC323C-69C0-4E1A-8EB2-2DC71BBC522B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5665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1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1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543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4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55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068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65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770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846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868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615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2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96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940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325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290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997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786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597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033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250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261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8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08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545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80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163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665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976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750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287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503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747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9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945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491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608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699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459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64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6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2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0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65" r:id="rId12"/>
  </p:sldLayoutIdLst>
  <p:txStyles>
    <p:titleStyle>
      <a:lvl1pPr algn="ctr" defTabSz="91460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78" indent="-342978" algn="l" defTabSz="91460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118" indent="-285815" algn="l" defTabSz="91460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60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64" indent="-228652" algn="l" defTabSz="91460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68" indent="-228652" algn="l" defTabSz="91460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71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76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779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084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04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08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912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216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520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24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128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432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5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2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3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42754" y="1914420"/>
            <a:ext cx="5058493" cy="13146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/>
              <a:t>LECTURE_08</a:t>
            </a:r>
          </a:p>
        </p:txBody>
      </p:sp>
    </p:spTree>
    <p:extLst>
      <p:ext uri="{BB962C8B-B14F-4D97-AF65-F5344CB8AC3E}">
        <p14:creationId xmlns:p14="http://schemas.microsoft.com/office/powerpoint/2010/main" val="1159446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2" name="Picture 22" descr="Image result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"/>
          <a:stretch/>
        </p:blipFill>
        <p:spPr bwMode="auto">
          <a:xfrm>
            <a:off x="286" y="-1080"/>
            <a:ext cx="9168651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ounded Rectangle 118"/>
          <p:cNvSpPr/>
          <p:nvPr/>
        </p:nvSpPr>
        <p:spPr>
          <a:xfrm>
            <a:off x="328789" y="985977"/>
            <a:ext cx="6815191" cy="3930833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Pentagon 119"/>
          <p:cNvSpPr/>
          <p:nvPr/>
        </p:nvSpPr>
        <p:spPr>
          <a:xfrm>
            <a:off x="346822" y="985978"/>
            <a:ext cx="896949" cy="338554"/>
          </a:xfrm>
          <a:prstGeom prst="homePlate">
            <a:avLst/>
          </a:prstGeom>
          <a:solidFill>
            <a:srgbClr val="10253F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Proof </a:t>
            </a:r>
            <a:endParaRPr lang="en-US" sz="16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01245" y="497763"/>
            <a:ext cx="6757043" cy="3580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4-Point Star 121"/>
          <p:cNvSpPr/>
          <p:nvPr/>
        </p:nvSpPr>
        <p:spPr>
          <a:xfrm rot="18789016">
            <a:off x="278963" y="324860"/>
            <a:ext cx="539704" cy="703859"/>
          </a:xfrm>
          <a:prstGeom prst="star4">
            <a:avLst>
              <a:gd name="adj" fmla="val 35941"/>
            </a:avLst>
          </a:prstGeom>
          <a:solidFill>
            <a:srgbClr val="80008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44450" contourW="6350">
            <a:bevelT w="82550" h="25400" prst="softRound"/>
            <a:bevelB w="241300" h="952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753113" y="500852"/>
                <a:ext cx="3170815" cy="330434"/>
              </a:xfrm>
              <a:prstGeom prst="rect">
                <a:avLst/>
              </a:prstGeom>
              <a:noFill/>
            </p:spPr>
            <p:txBody>
              <a:bodyPr wrap="square" lIns="91461" tIns="45731" rIns="91461" bIns="45731" rtlCol="0">
                <a:spAutoFit/>
              </a:bodyPr>
              <a:lstStyle/>
              <a:p>
                <a:pPr defTabSz="914608"/>
                <a:r>
                  <a:rPr lang="en-US" sz="1400" b="1" dirty="0">
                    <a:solidFill>
                      <a:srgbClr val="800080"/>
                    </a:solidFill>
                    <a:latin typeface="Bookman Old Style" pitchFamily="18" charset="0"/>
                  </a:rPr>
                  <a:t>Prove that 3 + 2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 i="0" smtClean="0">
                            <a:solidFill>
                              <a:srgbClr val="800080"/>
                            </a:solidFill>
                            <a:latin typeface="Bookman Old Style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srgbClr val="800080"/>
                    </a:solidFill>
                    <a:latin typeface="Bookman Old Style" pitchFamily="18" charset="0"/>
                  </a:rPr>
                  <a:t> is irrational. 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3" y="500852"/>
                <a:ext cx="3170815" cy="330434"/>
              </a:xfrm>
              <a:prstGeom prst="rect">
                <a:avLst/>
              </a:prstGeom>
              <a:blipFill rotWithShape="1">
                <a:blip r:embed="rId4"/>
                <a:stretch>
                  <a:fillRect l="-577" r="-769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/>
          <p:cNvSpPr txBox="1"/>
          <p:nvPr/>
        </p:nvSpPr>
        <p:spPr>
          <a:xfrm>
            <a:off x="239146" y="469591"/>
            <a:ext cx="577445" cy="369354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b="1" dirty="0">
                <a:solidFill>
                  <a:srgbClr val="FFFF00"/>
                </a:solidFill>
                <a:latin typeface="Arial Rounded MT Bold" pitchFamily="34" charset="0"/>
              </a:rPr>
              <a:t>Q.2</a:t>
            </a:r>
            <a:endParaRPr lang="en-US" b="1" baseline="300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139538" y="989874"/>
            <a:ext cx="1967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Let us assume that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987824" y="98987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441740" y="98987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214666" y="98987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+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968939" y="989874"/>
            <a:ext cx="2198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is a rational number. 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130012" y="1228746"/>
            <a:ext cx="5386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There exist co-prime integers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and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b ( b ≠ 0)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such that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,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47466" y="1219995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\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131217" y="158862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585133" y="158862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358059" y="158862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+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121938" y="161677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494919" y="1492347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482562" y="174102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2487133" y="1766758"/>
            <a:ext cx="30216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1596737" y="206542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847466" y="206542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\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128639" y="208404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479738" y="1941596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479738" y="222734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481562" y="2243553"/>
            <a:ext cx="310481" cy="11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2995386" y="204939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796890" y="204939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1596737" y="248358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47466" y="248358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\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128639" y="250220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473037" y="2379158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2711162" y="237915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943965" y="2379158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682587" y="263420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</a:p>
        </p:txBody>
      </p:sp>
      <p:cxnSp>
        <p:nvCxnSpPr>
          <p:cNvPr id="159" name="Straight Connector 158"/>
          <p:cNvCxnSpPr/>
          <p:nvPr/>
        </p:nvCxnSpPr>
        <p:spPr>
          <a:xfrm>
            <a:off x="2507562" y="2673837"/>
            <a:ext cx="7889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847466" y="2975975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\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138164" y="293744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2453987" y="2833447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720687" y="283344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953490" y="2833447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673062" y="3088493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</a:p>
        </p:txBody>
      </p:sp>
      <p:cxnSp>
        <p:nvCxnSpPr>
          <p:cNvPr id="167" name="Straight Connector 166"/>
          <p:cNvCxnSpPr/>
          <p:nvPr/>
        </p:nvCxnSpPr>
        <p:spPr>
          <a:xfrm>
            <a:off x="2515086" y="3120022"/>
            <a:ext cx="8145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1294375" y="3305598"/>
            <a:ext cx="2658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Since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and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b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are integers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,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847466" y="363084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\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99175" y="3555179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903975" y="355517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2136778" y="3555179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827775" y="3791373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</a:p>
        </p:txBody>
      </p:sp>
      <p:cxnSp>
        <p:nvCxnSpPr>
          <p:cNvPr id="174" name="Straight Connector 173"/>
          <p:cNvCxnSpPr/>
          <p:nvPr/>
        </p:nvCxnSpPr>
        <p:spPr>
          <a:xfrm>
            <a:off x="1599175" y="3831005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2580250" y="3629448"/>
            <a:ext cx="1374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is rational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Þ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390001" y="3632042"/>
            <a:ext cx="15648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is also rational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218175" y="4000658"/>
            <a:ext cx="30235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This contradicts the fact that 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4390001" y="4000658"/>
            <a:ext cx="1343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is irrational.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224056" y="4295394"/>
            <a:ext cx="2190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Our assumption that 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47466" y="429539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\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203848" y="429539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3648239" y="429539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3430690" y="429539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+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168312" y="4295394"/>
            <a:ext cx="2980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is a rational number is wrong.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847466" y="457825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\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1321336" y="4598633"/>
            <a:ext cx="2272048" cy="276139"/>
          </a:xfrm>
          <a:prstGeom prst="rect">
            <a:avLst/>
          </a:prstGeom>
          <a:solidFill>
            <a:srgbClr val="0033CC">
              <a:alpha val="74118"/>
            </a:srgb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89461" y="1539774"/>
            <a:ext cx="2872903" cy="772437"/>
            <a:chOff x="4989461" y="1315002"/>
            <a:chExt cx="2872903" cy="772437"/>
          </a:xfrm>
        </p:grpSpPr>
        <p:sp>
          <p:nvSpPr>
            <p:cNvPr id="195" name="Rounded Rectangle 194"/>
            <p:cNvSpPr/>
            <p:nvPr/>
          </p:nvSpPr>
          <p:spPr>
            <a:xfrm>
              <a:off x="4989461" y="1376612"/>
              <a:ext cx="2839712" cy="707708"/>
            </a:xfrm>
            <a:prstGeom prst="roundRect">
              <a:avLst/>
            </a:prstGeom>
            <a:solidFill>
              <a:srgbClr val="0066FF">
                <a:alpha val="45098"/>
              </a:srgbClr>
            </a:solidFill>
            <a:ln w="1270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4990871" y="1315002"/>
              <a:ext cx="2871493" cy="772437"/>
              <a:chOff x="6033733" y="3407911"/>
              <a:chExt cx="2871493" cy="772437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6046910" y="3507556"/>
                <a:ext cx="19175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</a:rPr>
                  <a:t>Rational number =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7852608" y="3407911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 flipH="1">
                <a:off x="7885820" y="3700298"/>
                <a:ext cx="237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>
                <a:off x="7854020" y="3651005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</a:rPr>
                  <a:t>b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085496" y="3496126"/>
                <a:ext cx="2455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</a:rPr>
                  <a:t>,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173936" y="3499936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</a:rPr>
                  <a:t>(b</a:t>
                </a:r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sym typeface="Symbol"/>
                  </a:rPr>
                  <a:t> 0</a:t>
                </a:r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</a:rPr>
                  <a:t>)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033733" y="3872571"/>
                <a:ext cx="26885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</a:rPr>
                  <a:t>&amp; a, b are co-prime integer</a:t>
                </a:r>
              </a:p>
            </p:txBody>
          </p:sp>
        </p:grpSp>
      </p:grpSp>
      <p:sp>
        <p:nvSpPr>
          <p:cNvPr id="231" name="Rounded Rectangle 230"/>
          <p:cNvSpPr/>
          <p:nvPr/>
        </p:nvSpPr>
        <p:spPr>
          <a:xfrm>
            <a:off x="3585874" y="2802414"/>
            <a:ext cx="2307618" cy="502922"/>
          </a:xfrm>
          <a:prstGeom prst="roundRect">
            <a:avLst/>
          </a:prstGeom>
          <a:solidFill>
            <a:schemeClr val="accent6">
              <a:alpha val="45098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We will prove it by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Contradiction method</a:t>
            </a:r>
          </a:p>
        </p:txBody>
      </p:sp>
      <p:grpSp>
        <p:nvGrpSpPr>
          <p:cNvPr id="237" name="Group 236"/>
          <p:cNvGrpSpPr/>
          <p:nvPr/>
        </p:nvGrpSpPr>
        <p:grpSpPr>
          <a:xfrm>
            <a:off x="6087489" y="3666806"/>
            <a:ext cx="1874232" cy="549705"/>
            <a:chOff x="5972362" y="2573616"/>
            <a:chExt cx="1874232" cy="549705"/>
          </a:xfrm>
        </p:grpSpPr>
        <p:grpSp>
          <p:nvGrpSpPr>
            <p:cNvPr id="238" name="Group 237"/>
            <p:cNvGrpSpPr/>
            <p:nvPr/>
          </p:nvGrpSpPr>
          <p:grpSpPr>
            <a:xfrm>
              <a:off x="5972362" y="2573616"/>
              <a:ext cx="1874232" cy="534324"/>
              <a:chOff x="3273877" y="2580689"/>
              <a:chExt cx="1515710" cy="475346"/>
            </a:xfrm>
          </p:grpSpPr>
          <p:sp>
            <p:nvSpPr>
              <p:cNvPr id="245" name="Rounded Rectangle 244"/>
              <p:cNvSpPr/>
              <p:nvPr/>
            </p:nvSpPr>
            <p:spPr>
              <a:xfrm>
                <a:off x="3308036" y="2586351"/>
                <a:ext cx="1444705" cy="469684"/>
              </a:xfrm>
              <a:prstGeom prst="roundRect">
                <a:avLst/>
              </a:prstGeom>
              <a:solidFill>
                <a:srgbClr val="FFFFFF">
                  <a:alpha val="61961"/>
                </a:srgbClr>
              </a:solidFill>
              <a:ln w="127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3273877" y="2580689"/>
                <a:ext cx="1515710" cy="465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2060"/>
                    </a:solidFill>
                    <a:latin typeface="Bookman Old Style" pitchFamily="18" charset="0"/>
                  </a:rPr>
                  <a:t>This also implies </a:t>
                </a:r>
              </a:p>
              <a:p>
                <a:pPr algn="ctr"/>
                <a:r>
                  <a:rPr lang="en-US" sz="1400" b="1" dirty="0">
                    <a:solidFill>
                      <a:srgbClr val="002060"/>
                    </a:solidFill>
                    <a:latin typeface="Bookman Old Style" pitchFamily="18" charset="0"/>
                  </a:rPr>
                  <a:t>That     is rational</a:t>
                </a: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6544149" y="2815544"/>
              <a:ext cx="303288" cy="307777"/>
              <a:chOff x="6544149" y="2815544"/>
              <a:chExt cx="303288" cy="307777"/>
            </a:xfrm>
          </p:grpSpPr>
          <p:grpSp>
            <p:nvGrpSpPr>
              <p:cNvPr id="240" name="Group 239"/>
              <p:cNvGrpSpPr/>
              <p:nvPr/>
            </p:nvGrpSpPr>
            <p:grpSpPr>
              <a:xfrm>
                <a:off x="6561500" y="2872947"/>
                <a:ext cx="197688" cy="176257"/>
                <a:chOff x="-6043900" y="-625798"/>
                <a:chExt cx="2195250" cy="914400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-6043900" y="-241397"/>
                  <a:ext cx="519763" cy="52605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rot="5400000" flipH="1" flipV="1">
                  <a:off x="-5903555" y="-244798"/>
                  <a:ext cx="914400" cy="15240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-5371760" y="-604032"/>
                  <a:ext cx="1523110" cy="347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Rectangle 240"/>
              <p:cNvSpPr/>
              <p:nvPr/>
            </p:nvSpPr>
            <p:spPr>
              <a:xfrm>
                <a:off x="6544149" y="2815544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2060"/>
                    </a:solidFill>
                    <a:latin typeface="Bookman Old Style" pitchFamily="18" charset="0"/>
                  </a:rPr>
                  <a:t>5</a:t>
                </a:r>
              </a:p>
            </p:txBody>
          </p:sp>
        </p:grpSp>
      </p:grpSp>
      <p:grpSp>
        <p:nvGrpSpPr>
          <p:cNvPr id="247" name="Group 246"/>
          <p:cNvGrpSpPr/>
          <p:nvPr/>
        </p:nvGrpSpPr>
        <p:grpSpPr>
          <a:xfrm>
            <a:off x="3687043" y="983910"/>
            <a:ext cx="333094" cy="338554"/>
            <a:chOff x="5917890" y="3390900"/>
            <a:chExt cx="333094" cy="338554"/>
          </a:xfrm>
        </p:grpSpPr>
        <p:grpSp>
          <p:nvGrpSpPr>
            <p:cNvPr id="248" name="Group 247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Rectangle 248"/>
            <p:cNvSpPr/>
            <p:nvPr/>
          </p:nvSpPr>
          <p:spPr>
            <a:xfrm>
              <a:off x="5930062" y="33909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5</a:t>
              </a: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1870326" y="1580921"/>
            <a:ext cx="333094" cy="338554"/>
            <a:chOff x="5917890" y="3390900"/>
            <a:chExt cx="333094" cy="338554"/>
          </a:xfrm>
        </p:grpSpPr>
        <p:grpSp>
          <p:nvGrpSpPr>
            <p:cNvPr id="259" name="Group 258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261" name="Straight Connector 260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0" name="Rectangle 259"/>
            <p:cNvSpPr/>
            <p:nvPr/>
          </p:nvSpPr>
          <p:spPr>
            <a:xfrm>
              <a:off x="5930062" y="33909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5</a:t>
              </a: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1836738" y="2057737"/>
            <a:ext cx="333094" cy="338554"/>
            <a:chOff x="5917890" y="3390900"/>
            <a:chExt cx="333094" cy="338554"/>
          </a:xfrm>
        </p:grpSpPr>
        <p:grpSp>
          <p:nvGrpSpPr>
            <p:cNvPr id="265" name="Group 264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267" name="Straight Connector 266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Rectangle 265"/>
            <p:cNvSpPr/>
            <p:nvPr/>
          </p:nvSpPr>
          <p:spPr>
            <a:xfrm>
              <a:off x="5930062" y="33909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5</a:t>
              </a: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1862642" y="2475398"/>
            <a:ext cx="333094" cy="338554"/>
            <a:chOff x="5917890" y="3390900"/>
            <a:chExt cx="333094" cy="338554"/>
          </a:xfrm>
        </p:grpSpPr>
        <p:grpSp>
          <p:nvGrpSpPr>
            <p:cNvPr id="271" name="Group 270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273" name="Straight Connector 272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2" name="Rectangle 271"/>
            <p:cNvSpPr/>
            <p:nvPr/>
          </p:nvSpPr>
          <p:spPr>
            <a:xfrm>
              <a:off x="5930062" y="33909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5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862642" y="2948718"/>
            <a:ext cx="333094" cy="338554"/>
            <a:chOff x="5917890" y="3390900"/>
            <a:chExt cx="333094" cy="338554"/>
          </a:xfrm>
        </p:grpSpPr>
        <p:grpSp>
          <p:nvGrpSpPr>
            <p:cNvPr id="277" name="Group 276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279" name="Straight Connector 278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Rectangle 277"/>
            <p:cNvSpPr/>
            <p:nvPr/>
          </p:nvSpPr>
          <p:spPr>
            <a:xfrm>
              <a:off x="5930062" y="33909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5</a:t>
              </a: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4110258" y="3632596"/>
            <a:ext cx="333094" cy="338554"/>
            <a:chOff x="5917890" y="3390900"/>
            <a:chExt cx="333094" cy="338554"/>
          </a:xfrm>
        </p:grpSpPr>
        <p:grpSp>
          <p:nvGrpSpPr>
            <p:cNvPr id="283" name="Group 282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285" name="Straight Connector 284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Rectangle 283"/>
            <p:cNvSpPr/>
            <p:nvPr/>
          </p:nvSpPr>
          <p:spPr>
            <a:xfrm>
              <a:off x="5930062" y="33909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5</a:t>
              </a:r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4140305" y="3985269"/>
            <a:ext cx="333094" cy="338554"/>
            <a:chOff x="5917890" y="3390900"/>
            <a:chExt cx="333094" cy="338554"/>
          </a:xfrm>
        </p:grpSpPr>
        <p:grpSp>
          <p:nvGrpSpPr>
            <p:cNvPr id="289" name="Group 288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tangle 289"/>
            <p:cNvSpPr/>
            <p:nvPr/>
          </p:nvSpPr>
          <p:spPr>
            <a:xfrm>
              <a:off x="5930062" y="33909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5</a:t>
              </a: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3892417" y="4280005"/>
            <a:ext cx="333094" cy="338554"/>
            <a:chOff x="5917890" y="3390900"/>
            <a:chExt cx="333094" cy="338554"/>
          </a:xfrm>
        </p:grpSpPr>
        <p:grpSp>
          <p:nvGrpSpPr>
            <p:cNvPr id="295" name="Group 294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6" name="Rectangle 295"/>
            <p:cNvSpPr/>
            <p:nvPr/>
          </p:nvSpPr>
          <p:spPr>
            <a:xfrm>
              <a:off x="5930062" y="33909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5</a:t>
              </a:r>
            </a:p>
          </p:txBody>
        </p:sp>
      </p:grpSp>
      <p:sp>
        <p:nvSpPr>
          <p:cNvPr id="188" name="Rectangle 187"/>
          <p:cNvSpPr/>
          <p:nvPr/>
        </p:nvSpPr>
        <p:spPr>
          <a:xfrm>
            <a:off x="1329375" y="458594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1783291" y="458594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1556217" y="458594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+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319975" y="4585940"/>
            <a:ext cx="1343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is irrational.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070982" y="4578256"/>
            <a:ext cx="333094" cy="338554"/>
            <a:chOff x="5917890" y="3390900"/>
            <a:chExt cx="333094" cy="338554"/>
          </a:xfrm>
        </p:grpSpPr>
        <p:grpSp>
          <p:nvGrpSpPr>
            <p:cNvPr id="301" name="Group 300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303" name="Straight Connector 302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Rectangle 301"/>
            <p:cNvSpPr/>
            <p:nvPr/>
          </p:nvSpPr>
          <p:spPr>
            <a:xfrm>
              <a:off x="5930062" y="33909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5</a:t>
              </a:r>
            </a:p>
          </p:txBody>
        </p:sp>
      </p:grpSp>
      <p:sp>
        <p:nvSpPr>
          <p:cNvPr id="177" name="TextBox 217"/>
          <p:cNvSpPr txBox="1"/>
          <p:nvPr/>
        </p:nvSpPr>
        <p:spPr>
          <a:xfrm>
            <a:off x="109221" y="66497"/>
            <a:ext cx="1503106" cy="338554"/>
          </a:xfrm>
          <a:prstGeom prst="rect">
            <a:avLst/>
          </a:prstGeom>
          <a:solidFill>
            <a:srgbClr val="0066FF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Exercise 1.3</a:t>
            </a:r>
          </a:p>
        </p:txBody>
      </p:sp>
    </p:spTree>
    <p:extLst>
      <p:ext uri="{BB962C8B-B14F-4D97-AF65-F5344CB8AC3E}">
        <p14:creationId xmlns:p14="http://schemas.microsoft.com/office/powerpoint/2010/main" val="261984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25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25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8" dur="25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25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25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0" dur="25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2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0" dur="25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4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8" dur="25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2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25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2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8" dur="25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9" fill="hold">
                          <p:stCondLst>
                            <p:cond delay="indefinite"/>
                          </p:stCondLst>
                          <p:childTnLst>
                            <p:par>
                              <p:cTn id="1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4" fill="hold">
                          <p:stCondLst>
                            <p:cond delay="indefinite"/>
                          </p:stCondLst>
                          <p:childTnLst>
                            <p:par>
                              <p:cTn id="1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8" dur="25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25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0" dur="25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4" dur="25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5" fill="hold">
                          <p:stCondLst>
                            <p:cond delay="indefinite"/>
                          </p:stCondLst>
                          <p:childTnLst>
                            <p:par>
                              <p:cTn id="1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9" dur="25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2" dur="250"/>
                                            <p:tgtEl>
                                              <p:spTgt spid="2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7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8" fill="hold">
                          <p:stCondLst>
                            <p:cond delay="indefinite"/>
                          </p:stCondLst>
                          <p:childTnLst>
                            <p:par>
                              <p:cTn id="2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2" dur="25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6" dur="25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25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4" dur="25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25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9" fill="hold">
                          <p:stCondLst>
                            <p:cond delay="indefinite"/>
                          </p:stCondLst>
                          <p:childTnLst>
                            <p:par>
                              <p:cTn id="2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8" dur="25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2" dur="25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6" dur="25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4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0" dur="25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4" dur="25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8" dur="25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2" dur="25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3" fill="hold">
                          <p:stCondLst>
                            <p:cond delay="indefinite"/>
                          </p:stCondLst>
                          <p:childTnLst>
                            <p:par>
                              <p:cTn id="2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8" fill="hold">
                          <p:stCondLst>
                            <p:cond delay="indefinite"/>
                          </p:stCondLst>
                          <p:childTnLst>
                            <p:par>
                              <p:cTn id="2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0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1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3" fill="hold">
                          <p:stCondLst>
                            <p:cond delay="indefinite"/>
                          </p:stCondLst>
                          <p:childTnLst>
                            <p:par>
                              <p:cTn id="2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7" dur="250"/>
                                            <p:tgtEl>
                                              <p:spTgt spid="2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7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1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2" fill="hold">
                          <p:stCondLst>
                            <p:cond delay="indefinite"/>
                          </p:stCondLst>
                          <p:childTnLst>
                            <p:par>
                              <p:cTn id="2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6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8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0" dur="250"/>
                                            <p:tgtEl>
                                              <p:spTgt spid="2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4" dur="25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5" fill="hold">
                          <p:stCondLst>
                            <p:cond delay="indefinite"/>
                          </p:stCondLst>
                          <p:childTnLst>
                            <p:par>
                              <p:cTn id="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9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0" fill="hold">
                          <p:stCondLst>
                            <p:cond delay="indefinite"/>
                          </p:stCondLst>
                          <p:childTnLst>
                            <p:par>
                              <p:cTn id="3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8" dur="25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2" dur="25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6" dur="25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18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0" dur="25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3" dur="25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7" dur="25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1" dur="25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43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5" dur="25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9" dur="25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0" fill="hold">
                          <p:stCondLst>
                            <p:cond delay="indefinite"/>
                          </p:stCondLst>
                          <p:childTnLst>
                            <p:par>
                              <p:cTn id="3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2" presetID="16" presetClass="entr" presetSubtype="3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54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9" grpId="0" animBg="1"/>
          <p:bldP spid="120" grpId="0" animBg="1"/>
          <p:bldP spid="121" grpId="0" animBg="1"/>
          <p:bldP spid="122" grpId="0" animBg="1"/>
          <p:bldP spid="123" grpId="0"/>
          <p:bldP spid="124" grpId="0"/>
          <p:bldP spid="126" grpId="0"/>
          <p:bldP spid="127" grpId="0"/>
          <p:bldP spid="128" grpId="0"/>
          <p:bldP spid="129" grpId="0"/>
          <p:bldP spid="131" grpId="0"/>
          <p:bldP spid="132" grpId="0"/>
          <p:bldP spid="133" grpId="0"/>
          <p:bldP spid="134" grpId="0"/>
          <p:bldP spid="135" grpId="0"/>
          <p:bldP spid="136" grpId="0"/>
          <p:bldP spid="138" grpId="0"/>
          <p:bldP spid="139" grpId="0"/>
          <p:bldP spid="140" grpId="0"/>
          <p:bldP spid="142" grpId="0"/>
          <p:bldP spid="144" grpId="0"/>
          <p:bldP spid="145" grpId="0"/>
          <p:bldP spid="146" grpId="0"/>
          <p:bldP spid="147" grpId="0"/>
          <p:bldP spid="149" grpId="0"/>
          <p:bldP spid="150" grpId="0"/>
          <p:bldP spid="151" grpId="0"/>
          <p:bldP spid="153" grpId="0"/>
          <p:bldP spid="154" grpId="0"/>
          <p:bldP spid="155" grpId="0"/>
          <p:bldP spid="156" grpId="0"/>
          <p:bldP spid="157" grpId="0"/>
          <p:bldP spid="158" grpId="0"/>
          <p:bldP spid="161" grpId="0"/>
          <p:bldP spid="162" grpId="0"/>
          <p:bldP spid="163" grpId="0"/>
          <p:bldP spid="164" grpId="0"/>
          <p:bldP spid="165" grpId="0"/>
          <p:bldP spid="166" grpId="0"/>
          <p:bldP spid="168" grpId="0"/>
          <p:bldP spid="169" grpId="0"/>
          <p:bldP spid="170" grpId="0"/>
          <p:bldP spid="171" grpId="0"/>
          <p:bldP spid="172" grpId="0"/>
          <p:bldP spid="173" grpId="0"/>
          <p:bldP spid="175" grpId="0"/>
          <p:bldP spid="176" grpId="0"/>
          <p:bldP spid="178" grpId="0"/>
          <p:bldP spid="179" grpId="0"/>
          <p:bldP spid="181" grpId="0"/>
          <p:bldP spid="182" grpId="0"/>
          <p:bldP spid="183" grpId="0"/>
          <p:bldP spid="184" grpId="0"/>
          <p:bldP spid="185" grpId="0"/>
          <p:bldP spid="187" grpId="0"/>
          <p:bldP spid="193" grpId="0"/>
          <p:bldP spid="194" grpId="0" animBg="1"/>
          <p:bldP spid="231" grpId="0" animBg="1"/>
          <p:bldP spid="231" grpId="1" animBg="1"/>
          <p:bldP spid="188" grpId="0"/>
          <p:bldP spid="189" grpId="0"/>
          <p:bldP spid="190" grpId="0"/>
          <p:bldP spid="1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25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25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8" dur="25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25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25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0" dur="25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2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0" dur="25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4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8" dur="25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2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25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2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8" dur="25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9" fill="hold">
                          <p:stCondLst>
                            <p:cond delay="indefinite"/>
                          </p:stCondLst>
                          <p:childTnLst>
                            <p:par>
                              <p:cTn id="1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4" fill="hold">
                          <p:stCondLst>
                            <p:cond delay="indefinite"/>
                          </p:stCondLst>
                          <p:childTnLst>
                            <p:par>
                              <p:cTn id="1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8" dur="25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25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0" dur="25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4" dur="25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5" fill="hold">
                          <p:stCondLst>
                            <p:cond delay="indefinite"/>
                          </p:stCondLst>
                          <p:childTnLst>
                            <p:par>
                              <p:cTn id="1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9" dur="25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2" dur="250"/>
                                            <p:tgtEl>
                                              <p:spTgt spid="2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7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8" fill="hold">
                          <p:stCondLst>
                            <p:cond delay="indefinite"/>
                          </p:stCondLst>
                          <p:childTnLst>
                            <p:par>
                              <p:cTn id="2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2" dur="25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6" dur="25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25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4" dur="25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25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9" fill="hold">
                          <p:stCondLst>
                            <p:cond delay="indefinite"/>
                          </p:stCondLst>
                          <p:childTnLst>
                            <p:par>
                              <p:cTn id="2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8" dur="25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2" dur="25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6" dur="25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4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0" dur="25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4" dur="25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8" dur="25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2" dur="25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3" fill="hold">
                          <p:stCondLst>
                            <p:cond delay="indefinite"/>
                          </p:stCondLst>
                          <p:childTnLst>
                            <p:par>
                              <p:cTn id="2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8" fill="hold">
                          <p:stCondLst>
                            <p:cond delay="indefinite"/>
                          </p:stCondLst>
                          <p:childTnLst>
                            <p:par>
                              <p:cTn id="2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0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1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3" fill="hold">
                          <p:stCondLst>
                            <p:cond delay="indefinite"/>
                          </p:stCondLst>
                          <p:childTnLst>
                            <p:par>
                              <p:cTn id="2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7" dur="250"/>
                                            <p:tgtEl>
                                              <p:spTgt spid="2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7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1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2" fill="hold">
                          <p:stCondLst>
                            <p:cond delay="indefinite"/>
                          </p:stCondLst>
                          <p:childTnLst>
                            <p:par>
                              <p:cTn id="2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6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8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0" dur="250"/>
                                            <p:tgtEl>
                                              <p:spTgt spid="2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4" dur="25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5" fill="hold">
                          <p:stCondLst>
                            <p:cond delay="indefinite"/>
                          </p:stCondLst>
                          <p:childTnLst>
                            <p:par>
                              <p:cTn id="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9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0" fill="hold">
                          <p:stCondLst>
                            <p:cond delay="indefinite"/>
                          </p:stCondLst>
                          <p:childTnLst>
                            <p:par>
                              <p:cTn id="3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8" dur="25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2" dur="25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6" dur="25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18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0" dur="25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3" dur="25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7" dur="25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1" dur="25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43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5" dur="25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9" dur="25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0" fill="hold">
                          <p:stCondLst>
                            <p:cond delay="indefinite"/>
                          </p:stCondLst>
                          <p:childTnLst>
                            <p:par>
                              <p:cTn id="3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2" presetID="16" presetClass="entr" presetSubtype="3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54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9" grpId="0" animBg="1"/>
          <p:bldP spid="120" grpId="0" animBg="1"/>
          <p:bldP spid="121" grpId="0" animBg="1"/>
          <p:bldP spid="122" grpId="0" animBg="1"/>
          <p:bldP spid="123" grpId="0" animBg="1"/>
          <p:bldP spid="124" grpId="0"/>
          <p:bldP spid="126" grpId="0"/>
          <p:bldP spid="127" grpId="0"/>
          <p:bldP spid="128" grpId="0"/>
          <p:bldP spid="129" grpId="0"/>
          <p:bldP spid="131" grpId="0"/>
          <p:bldP spid="132" grpId="0"/>
          <p:bldP spid="133" grpId="0"/>
          <p:bldP spid="134" grpId="0"/>
          <p:bldP spid="135" grpId="0"/>
          <p:bldP spid="136" grpId="0"/>
          <p:bldP spid="138" grpId="0"/>
          <p:bldP spid="139" grpId="0"/>
          <p:bldP spid="140" grpId="0"/>
          <p:bldP spid="142" grpId="0"/>
          <p:bldP spid="144" grpId="0"/>
          <p:bldP spid="145" grpId="0"/>
          <p:bldP spid="146" grpId="0"/>
          <p:bldP spid="147" grpId="0"/>
          <p:bldP spid="149" grpId="0"/>
          <p:bldP spid="150" grpId="0"/>
          <p:bldP spid="151" grpId="0"/>
          <p:bldP spid="153" grpId="0"/>
          <p:bldP spid="154" grpId="0"/>
          <p:bldP spid="155" grpId="0"/>
          <p:bldP spid="156" grpId="0"/>
          <p:bldP spid="157" grpId="0"/>
          <p:bldP spid="158" grpId="0"/>
          <p:bldP spid="161" grpId="0"/>
          <p:bldP spid="162" grpId="0"/>
          <p:bldP spid="163" grpId="0"/>
          <p:bldP spid="164" grpId="0"/>
          <p:bldP spid="165" grpId="0"/>
          <p:bldP spid="166" grpId="0"/>
          <p:bldP spid="168" grpId="0"/>
          <p:bldP spid="169" grpId="0"/>
          <p:bldP spid="170" grpId="0"/>
          <p:bldP spid="171" grpId="0"/>
          <p:bldP spid="172" grpId="0"/>
          <p:bldP spid="173" grpId="0"/>
          <p:bldP spid="175" grpId="0"/>
          <p:bldP spid="176" grpId="0"/>
          <p:bldP spid="178" grpId="0"/>
          <p:bldP spid="179" grpId="0"/>
          <p:bldP spid="181" grpId="0"/>
          <p:bldP spid="182" grpId="0"/>
          <p:bldP spid="183" grpId="0"/>
          <p:bldP spid="184" grpId="0"/>
          <p:bldP spid="185" grpId="0"/>
          <p:bldP spid="187" grpId="0"/>
          <p:bldP spid="193" grpId="0"/>
          <p:bldP spid="194" grpId="0" animBg="1"/>
          <p:bldP spid="231" grpId="0" animBg="1"/>
          <p:bldP spid="231" grpId="1" animBg="1"/>
          <p:bldP spid="188" grpId="0"/>
          <p:bldP spid="189" grpId="0"/>
          <p:bldP spid="190" grpId="0"/>
          <p:bldP spid="19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2" name="Picture 22" descr="Image result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"/>
          <a:stretch/>
        </p:blipFill>
        <p:spPr bwMode="auto">
          <a:xfrm>
            <a:off x="286" y="-1080"/>
            <a:ext cx="9168651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Rounded Rectangle 159"/>
          <p:cNvSpPr/>
          <p:nvPr/>
        </p:nvSpPr>
        <p:spPr>
          <a:xfrm>
            <a:off x="350712" y="873165"/>
            <a:ext cx="6780362" cy="475334"/>
          </a:xfrm>
          <a:prstGeom prst="roundRect">
            <a:avLst/>
          </a:prstGeom>
          <a:solidFill>
            <a:schemeClr val="bg1">
              <a:lumMod val="75000"/>
              <a:alpha val="45098"/>
            </a:schemeClr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23528" y="88885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600" b="1" dirty="0">
                <a:solidFill>
                  <a:srgbClr val="00FFFF"/>
                </a:solidFill>
                <a:latin typeface="Bookman Old Style" pitchFamily="18" charset="0"/>
              </a:rPr>
              <a:t>(i)</a:t>
            </a:r>
          </a:p>
        </p:txBody>
      </p:sp>
      <p:sp>
        <p:nvSpPr>
          <p:cNvPr id="180" name="Rounded Rectangle 179"/>
          <p:cNvSpPr/>
          <p:nvPr/>
        </p:nvSpPr>
        <p:spPr>
          <a:xfrm>
            <a:off x="328789" y="1382641"/>
            <a:ext cx="6815191" cy="366963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Pentagon 185"/>
          <p:cNvSpPr/>
          <p:nvPr/>
        </p:nvSpPr>
        <p:spPr>
          <a:xfrm>
            <a:off x="346822" y="1382639"/>
            <a:ext cx="896949" cy="338554"/>
          </a:xfrm>
          <a:prstGeom prst="homePlate">
            <a:avLst/>
          </a:prstGeom>
          <a:solidFill>
            <a:srgbClr val="10253F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Proof </a:t>
            </a:r>
            <a:endParaRPr lang="en-US" sz="16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270390" y="1347976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cxnSp>
        <p:nvCxnSpPr>
          <p:cNvPr id="205" name="Straight Connector 204"/>
          <p:cNvCxnSpPr/>
          <p:nvPr/>
        </p:nvCxnSpPr>
        <p:spPr>
          <a:xfrm>
            <a:off x="1272214" y="1637465"/>
            <a:ext cx="310481" cy="11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06" name="Group 205"/>
          <p:cNvGrpSpPr/>
          <p:nvPr/>
        </p:nvGrpSpPr>
        <p:grpSpPr>
          <a:xfrm>
            <a:off x="1276033" y="1629947"/>
            <a:ext cx="315460" cy="307777"/>
            <a:chOff x="5917890" y="3390900"/>
            <a:chExt cx="315460" cy="307777"/>
          </a:xfrm>
        </p:grpSpPr>
        <p:grpSp>
          <p:nvGrpSpPr>
            <p:cNvPr id="210" name="Group 209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217" name="Straight Connector 216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6" name="Rectangle 215"/>
            <p:cNvSpPr/>
            <p:nvPr/>
          </p:nvSpPr>
          <p:spPr>
            <a:xfrm>
              <a:off x="5930062" y="339090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2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54530" y="777758"/>
            <a:ext cx="333094" cy="614885"/>
            <a:chOff x="1607267" y="1250988"/>
            <a:chExt cx="333094" cy="614885"/>
          </a:xfrm>
        </p:grpSpPr>
        <p:sp>
          <p:nvSpPr>
            <p:cNvPr id="220" name="Rectangle 219"/>
            <p:cNvSpPr/>
            <p:nvPr/>
          </p:nvSpPr>
          <p:spPr>
            <a:xfrm>
              <a:off x="1612560" y="1250988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221" name="Straight Connector 220"/>
            <p:cNvCxnSpPr/>
            <p:nvPr/>
          </p:nvCxnSpPr>
          <p:spPr>
            <a:xfrm>
              <a:off x="1624112" y="1532005"/>
              <a:ext cx="310481" cy="1191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1607267" y="1527319"/>
              <a:ext cx="333094" cy="338554"/>
              <a:chOff x="5917890" y="3390900"/>
              <a:chExt cx="333094" cy="338554"/>
            </a:xfrm>
          </p:grpSpPr>
          <p:grpSp>
            <p:nvGrpSpPr>
              <p:cNvPr id="223" name="Group 222"/>
              <p:cNvGrpSpPr/>
              <p:nvPr/>
            </p:nvGrpSpPr>
            <p:grpSpPr>
              <a:xfrm>
                <a:off x="5917890" y="3440314"/>
                <a:ext cx="245265" cy="217009"/>
                <a:chOff x="188829" y="433542"/>
                <a:chExt cx="1948844" cy="805570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188829" y="709088"/>
                  <a:ext cx="519763" cy="526053"/>
                </a:xfrm>
                <a:prstGeom prst="line">
                  <a:avLst/>
                </a:prstGeom>
                <a:ln w="19050"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V="1">
                  <a:off x="710173" y="433542"/>
                  <a:ext cx="128954" cy="805570"/>
                </a:xfrm>
                <a:prstGeom prst="line">
                  <a:avLst/>
                </a:prstGeom>
                <a:ln w="19050"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60986" y="457927"/>
                  <a:ext cx="1276687" cy="3478"/>
                </a:xfrm>
                <a:prstGeom prst="line">
                  <a:avLst/>
                </a:prstGeom>
                <a:ln w="19050"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4" name="Rectangle 223"/>
              <p:cNvSpPr/>
              <p:nvPr/>
            </p:nvSpPr>
            <p:spPr>
              <a:xfrm>
                <a:off x="5930062" y="3390900"/>
                <a:ext cx="3209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2</a:t>
                </a:r>
              </a:p>
            </p:txBody>
          </p:sp>
        </p:grpSp>
      </p:grpSp>
      <p:sp>
        <p:nvSpPr>
          <p:cNvPr id="232" name="Rectangle 231"/>
          <p:cNvSpPr/>
          <p:nvPr/>
        </p:nvSpPr>
        <p:spPr>
          <a:xfrm>
            <a:off x="1667428" y="147391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2393334" y="147391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×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3068301" y="150469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cxnSp>
        <p:nvCxnSpPr>
          <p:cNvPr id="257" name="Straight Connector 256"/>
          <p:cNvCxnSpPr/>
          <p:nvPr/>
        </p:nvCxnSpPr>
        <p:spPr>
          <a:xfrm>
            <a:off x="3400794" y="1637465"/>
            <a:ext cx="334511" cy="11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1170116" y="1921113"/>
            <a:ext cx="1967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Let us assume that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3529380" y="1930638"/>
            <a:ext cx="1196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is rational.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1170116" y="2186247"/>
            <a:ext cx="3002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There exist co-prime integers </a:t>
            </a:r>
          </a:p>
        </p:txBody>
      </p:sp>
      <p:sp>
        <p:nvSpPr>
          <p:cNvPr id="312" name="Rectangle 311"/>
          <p:cNvSpPr/>
          <p:nvPr/>
        </p:nvSpPr>
        <p:spPr>
          <a:xfrm>
            <a:off x="891851" y="218624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\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970669" y="2186247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4221804" y="2186247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and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4850454" y="2186247"/>
            <a:ext cx="747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b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¹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0)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5517204" y="2186247"/>
            <a:ext cx="1136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such that,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1977701" y="252983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sp>
        <p:nvSpPr>
          <p:cNvPr id="320" name="Rectangle 319"/>
          <p:cNvSpPr/>
          <p:nvPr/>
        </p:nvSpPr>
        <p:spPr>
          <a:xfrm>
            <a:off x="2425376" y="2407982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2425376" y="264856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>
            <a:off x="2445424" y="2695517"/>
            <a:ext cx="275299" cy="11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891851" y="251120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\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891851" y="290015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\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1971306" y="290015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2342781" y="2826515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2390406" y="306037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330" name="Straight Connector 329"/>
          <p:cNvCxnSpPr/>
          <p:nvPr/>
        </p:nvCxnSpPr>
        <p:spPr>
          <a:xfrm>
            <a:off x="2401554" y="3095127"/>
            <a:ext cx="331199" cy="11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1" name="Rectangle 330"/>
          <p:cNvSpPr/>
          <p:nvPr/>
        </p:nvSpPr>
        <p:spPr>
          <a:xfrm>
            <a:off x="1170116" y="3224154"/>
            <a:ext cx="2658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Since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and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b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are integers,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891851" y="353816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\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1571256" y="3428196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1618881" y="365241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335" name="Straight Connector 334"/>
          <p:cNvCxnSpPr/>
          <p:nvPr/>
        </p:nvCxnSpPr>
        <p:spPr>
          <a:xfrm>
            <a:off x="1601994" y="3700866"/>
            <a:ext cx="364319" cy="11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6" name="Rectangle 335"/>
          <p:cNvSpPr/>
          <p:nvPr/>
        </p:nvSpPr>
        <p:spPr>
          <a:xfrm>
            <a:off x="2063036" y="3505792"/>
            <a:ext cx="1374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is rational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Þ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3749022" y="3500067"/>
            <a:ext cx="18615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is also rational,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1170116" y="3825976"/>
            <a:ext cx="5272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but this contradicts the fact that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is irrational.</a:t>
            </a:r>
          </a:p>
        </p:txBody>
      </p:sp>
      <p:sp>
        <p:nvSpPr>
          <p:cNvPr id="341" name="Rectangle 340"/>
          <p:cNvSpPr/>
          <p:nvPr/>
        </p:nvSpPr>
        <p:spPr>
          <a:xfrm>
            <a:off x="1170116" y="4175598"/>
            <a:ext cx="2129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Our assumption that</a:t>
            </a:r>
          </a:p>
        </p:txBody>
      </p:sp>
      <p:sp>
        <p:nvSpPr>
          <p:cNvPr id="342" name="Rectangle 341"/>
          <p:cNvSpPr/>
          <p:nvPr/>
        </p:nvSpPr>
        <p:spPr>
          <a:xfrm>
            <a:off x="891851" y="4188415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\</a:t>
            </a:r>
          </a:p>
        </p:txBody>
      </p:sp>
      <p:sp>
        <p:nvSpPr>
          <p:cNvPr id="346" name="Rectangle 345"/>
          <p:cNvSpPr/>
          <p:nvPr/>
        </p:nvSpPr>
        <p:spPr>
          <a:xfrm>
            <a:off x="3655276" y="4176372"/>
            <a:ext cx="535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i.e.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4586920" y="4184475"/>
            <a:ext cx="2039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is rational is wrong.</a:t>
            </a:r>
          </a:p>
        </p:txBody>
      </p:sp>
      <p:sp>
        <p:nvSpPr>
          <p:cNvPr id="356" name="Rectangle 355"/>
          <p:cNvSpPr/>
          <p:nvPr/>
        </p:nvSpPr>
        <p:spPr>
          <a:xfrm>
            <a:off x="1321593" y="4514720"/>
            <a:ext cx="2802324" cy="497067"/>
          </a:xfrm>
          <a:prstGeom prst="rect">
            <a:avLst/>
          </a:prstGeom>
          <a:solidFill>
            <a:srgbClr val="0033CC">
              <a:alpha val="74118"/>
            </a:srgb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3424781" y="162994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sp>
        <p:nvSpPr>
          <p:cNvPr id="398" name="Rounded Rectangle 397"/>
          <p:cNvSpPr/>
          <p:nvPr/>
        </p:nvSpPr>
        <p:spPr>
          <a:xfrm>
            <a:off x="6662790" y="1447097"/>
            <a:ext cx="2391269" cy="485329"/>
          </a:xfrm>
          <a:prstGeom prst="roundRect">
            <a:avLst/>
          </a:prstGeom>
          <a:solidFill>
            <a:schemeClr val="accent6">
              <a:alpha val="45098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We will first </a:t>
            </a:r>
            <a:r>
              <a:rPr lang="en-US" sz="1400" b="1" dirty="0" err="1">
                <a:solidFill>
                  <a:schemeClr val="bg1"/>
                </a:solidFill>
                <a:latin typeface="Bookman Old Style" pitchFamily="18" charset="0"/>
              </a:rPr>
              <a:t>rationalise</a:t>
            </a:r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 the denominator 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6596836" y="873617"/>
            <a:ext cx="2501008" cy="577987"/>
            <a:chOff x="4992960" y="2709639"/>
            <a:chExt cx="2501008" cy="577987"/>
          </a:xfrm>
        </p:grpSpPr>
        <p:grpSp>
          <p:nvGrpSpPr>
            <p:cNvPr id="164" name="Group 163"/>
            <p:cNvGrpSpPr/>
            <p:nvPr/>
          </p:nvGrpSpPr>
          <p:grpSpPr>
            <a:xfrm>
              <a:off x="4992960" y="2709639"/>
              <a:ext cx="2501008" cy="567898"/>
              <a:chOff x="2481824" y="2701701"/>
              <a:chExt cx="2022588" cy="505215"/>
            </a:xfrm>
          </p:grpSpPr>
          <p:sp>
            <p:nvSpPr>
              <p:cNvPr id="171" name="Rounded Rectangle 170"/>
              <p:cNvSpPr/>
              <p:nvPr/>
            </p:nvSpPr>
            <p:spPr>
              <a:xfrm>
                <a:off x="2535162" y="2701701"/>
                <a:ext cx="1919424" cy="505215"/>
              </a:xfrm>
              <a:prstGeom prst="roundRect">
                <a:avLst/>
              </a:prstGeom>
              <a:solidFill>
                <a:srgbClr val="FFFFFF">
                  <a:alpha val="61961"/>
                </a:srgbClr>
              </a:solidFill>
              <a:ln w="127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481824" y="2715775"/>
                <a:ext cx="2022588" cy="465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2060"/>
                    </a:solidFill>
                    <a:latin typeface="Bookman Old Style" pitchFamily="18" charset="0"/>
                  </a:rPr>
                  <a:t>Multiply both numerator</a:t>
                </a:r>
              </a:p>
              <a:p>
                <a:pPr algn="ctr"/>
                <a:r>
                  <a:rPr lang="en-US" sz="1400" b="1" dirty="0">
                    <a:solidFill>
                      <a:srgbClr val="002060"/>
                    </a:solidFill>
                    <a:latin typeface="Bookman Old Style" pitchFamily="18" charset="0"/>
                  </a:rPr>
                  <a:t>&amp; denominator by</a:t>
                </a: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7103226" y="2979849"/>
              <a:ext cx="303288" cy="307777"/>
              <a:chOff x="7103226" y="2979849"/>
              <a:chExt cx="303288" cy="307777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7120578" y="3037257"/>
                <a:ext cx="197688" cy="176257"/>
                <a:chOff x="164451" y="226614"/>
                <a:chExt cx="2195256" cy="914400"/>
              </a:xfrm>
            </p:grpSpPr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164451" y="610992"/>
                  <a:ext cx="519764" cy="52605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rot="5400000" flipH="1" flipV="1">
                  <a:off x="304798" y="607614"/>
                  <a:ext cx="914400" cy="15240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836593" y="248349"/>
                  <a:ext cx="1523114" cy="347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Rectangle 166"/>
              <p:cNvSpPr/>
              <p:nvPr/>
            </p:nvSpPr>
            <p:spPr>
              <a:xfrm>
                <a:off x="7103226" y="2979849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2060"/>
                    </a:solidFill>
                    <a:latin typeface="Bookman Old Style" pitchFamily="18" charset="0"/>
                  </a:rPr>
                  <a:t>2</a:t>
                </a:r>
              </a:p>
            </p:txBody>
          </p:sp>
        </p:grpSp>
      </p:grpSp>
      <p:sp>
        <p:nvSpPr>
          <p:cNvPr id="174" name="Rounded Rectangle 173"/>
          <p:cNvSpPr/>
          <p:nvPr/>
        </p:nvSpPr>
        <p:spPr>
          <a:xfrm>
            <a:off x="6694467" y="1958774"/>
            <a:ext cx="2297962" cy="500035"/>
          </a:xfrm>
          <a:prstGeom prst="roundRect">
            <a:avLst/>
          </a:prstGeom>
          <a:solidFill>
            <a:srgbClr val="0066FF">
              <a:alpha val="45098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Now we will prove by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Contradiction method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4907908" y="1584096"/>
            <a:ext cx="1371178" cy="331486"/>
          </a:xfrm>
          <a:prstGeom prst="roundRect">
            <a:avLst/>
          </a:prstGeom>
          <a:solidFill>
            <a:schemeClr val="tx1">
              <a:lumMod val="95000"/>
              <a:lumOff val="5000"/>
              <a:alpha val="45098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FFFF"/>
                </a:solidFill>
                <a:latin typeface="Bookman Old Style" pitchFamily="18" charset="0"/>
              </a:rPr>
              <a:t>2a is integer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4687547" y="1968504"/>
            <a:ext cx="1966986" cy="331486"/>
          </a:xfrm>
          <a:prstGeom prst="roundRect">
            <a:avLst/>
          </a:prstGeom>
          <a:solidFill>
            <a:srgbClr val="0066FF">
              <a:alpha val="45098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b is integer &amp; b </a:t>
            </a:r>
            <a:r>
              <a:rPr lang="en-US" sz="1400" b="1" dirty="0">
                <a:solidFill>
                  <a:srgbClr val="FFFF00"/>
                </a:solidFill>
                <a:latin typeface="Symbol" pitchFamily="18" charset="2"/>
              </a:rPr>
              <a:t>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 0 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6704019" y="2500582"/>
            <a:ext cx="2464136" cy="748774"/>
            <a:chOff x="6068972" y="2538852"/>
            <a:chExt cx="2464136" cy="748774"/>
          </a:xfrm>
        </p:grpSpPr>
        <p:grpSp>
          <p:nvGrpSpPr>
            <p:cNvPr id="179" name="Group 178"/>
            <p:cNvGrpSpPr/>
            <p:nvPr/>
          </p:nvGrpSpPr>
          <p:grpSpPr>
            <a:xfrm>
              <a:off x="6068972" y="2538852"/>
              <a:ext cx="2464136" cy="738665"/>
              <a:chOff x="3352007" y="2549764"/>
              <a:chExt cx="1992771" cy="657132"/>
            </a:xfrm>
          </p:grpSpPr>
          <p:sp>
            <p:nvSpPr>
              <p:cNvPr id="188" name="Rounded Rectangle 187"/>
              <p:cNvSpPr/>
              <p:nvPr/>
            </p:nvSpPr>
            <p:spPr>
              <a:xfrm>
                <a:off x="3382836" y="2564725"/>
                <a:ext cx="1930506" cy="636132"/>
              </a:xfrm>
              <a:prstGeom prst="roundRect">
                <a:avLst/>
              </a:prstGeom>
              <a:solidFill>
                <a:srgbClr val="FFFFFF">
                  <a:alpha val="61961"/>
                </a:srgbClr>
              </a:solidFill>
              <a:ln w="127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352007" y="2549764"/>
                <a:ext cx="1992771" cy="657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2060"/>
                    </a:solidFill>
                    <a:latin typeface="Bookman Old Style" pitchFamily="18" charset="0"/>
                  </a:rPr>
                  <a:t>Arrange this equation in</a:t>
                </a:r>
              </a:p>
              <a:p>
                <a:pPr algn="ctr"/>
                <a:r>
                  <a:rPr lang="en-US" sz="1400" b="1" dirty="0">
                    <a:solidFill>
                      <a:srgbClr val="002060"/>
                    </a:solidFill>
                    <a:latin typeface="Bookman Old Style" pitchFamily="18" charset="0"/>
                  </a:rPr>
                  <a:t>such a way that we get </a:t>
                </a:r>
              </a:p>
              <a:p>
                <a:pPr algn="ctr"/>
                <a:r>
                  <a:rPr lang="en-US" sz="1400" b="1" dirty="0">
                    <a:solidFill>
                      <a:srgbClr val="002060"/>
                    </a:solidFill>
                    <a:latin typeface="Bookman Old Style" pitchFamily="18" charset="0"/>
                  </a:rPr>
                  <a:t>only     in L.H.S</a:t>
                </a: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7016000" y="2979849"/>
              <a:ext cx="303288" cy="307777"/>
              <a:chOff x="7016000" y="2979849"/>
              <a:chExt cx="303288" cy="307777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7033352" y="3037257"/>
                <a:ext cx="197688" cy="176257"/>
                <a:chOff x="-804163" y="226620"/>
                <a:chExt cx="2195257" cy="914400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-804163" y="610998"/>
                  <a:ext cx="519764" cy="52605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rot="5400000" flipH="1" flipV="1">
                  <a:off x="-663816" y="607620"/>
                  <a:ext cx="914400" cy="15240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-132020" y="248355"/>
                  <a:ext cx="1523114" cy="347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3" name="Rectangle 182"/>
              <p:cNvSpPr/>
              <p:nvPr/>
            </p:nvSpPr>
            <p:spPr>
              <a:xfrm>
                <a:off x="7016000" y="2979849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2060"/>
                    </a:solidFill>
                    <a:latin typeface="Bookman Old Style" pitchFamily="18" charset="0"/>
                  </a:rPr>
                  <a:t>2</a:t>
                </a:r>
              </a:p>
            </p:txBody>
          </p:sp>
        </p:grpSp>
      </p:grpSp>
      <p:grpSp>
        <p:nvGrpSpPr>
          <p:cNvPr id="190" name="Group 189"/>
          <p:cNvGrpSpPr/>
          <p:nvPr/>
        </p:nvGrpSpPr>
        <p:grpSpPr>
          <a:xfrm>
            <a:off x="6965780" y="3313673"/>
            <a:ext cx="1874232" cy="570448"/>
            <a:chOff x="5972362" y="2573617"/>
            <a:chExt cx="1874232" cy="570448"/>
          </a:xfrm>
        </p:grpSpPr>
        <p:grpSp>
          <p:nvGrpSpPr>
            <p:cNvPr id="192" name="Group 191"/>
            <p:cNvGrpSpPr/>
            <p:nvPr/>
          </p:nvGrpSpPr>
          <p:grpSpPr>
            <a:xfrm>
              <a:off x="5972362" y="2573617"/>
              <a:ext cx="1874232" cy="570448"/>
              <a:chOff x="3273877" y="2580687"/>
              <a:chExt cx="1515710" cy="507482"/>
            </a:xfrm>
          </p:grpSpPr>
          <p:sp>
            <p:nvSpPr>
              <p:cNvPr id="250" name="Rounded Rectangle 249"/>
              <p:cNvSpPr/>
              <p:nvPr/>
            </p:nvSpPr>
            <p:spPr>
              <a:xfrm>
                <a:off x="3286148" y="2589587"/>
                <a:ext cx="1488481" cy="498582"/>
              </a:xfrm>
              <a:prstGeom prst="roundRect">
                <a:avLst/>
              </a:prstGeom>
              <a:solidFill>
                <a:srgbClr val="FFFFFF">
                  <a:alpha val="61961"/>
                </a:srgbClr>
              </a:solidFill>
              <a:ln w="127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73877" y="2580687"/>
                <a:ext cx="1515710" cy="465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2060"/>
                    </a:solidFill>
                    <a:latin typeface="Bookman Old Style" pitchFamily="18" charset="0"/>
                  </a:rPr>
                  <a:t>This also implies </a:t>
                </a:r>
              </a:p>
              <a:p>
                <a:pPr algn="ctr"/>
                <a:r>
                  <a:rPr lang="en-US" sz="1400" b="1" dirty="0">
                    <a:solidFill>
                      <a:srgbClr val="002060"/>
                    </a:solidFill>
                    <a:latin typeface="Bookman Old Style" pitchFamily="18" charset="0"/>
                  </a:rPr>
                  <a:t>That     is rational</a:t>
                </a: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6544149" y="2815544"/>
              <a:ext cx="303288" cy="307777"/>
              <a:chOff x="6544149" y="2815544"/>
              <a:chExt cx="303288" cy="307777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6561500" y="2872947"/>
                <a:ext cx="197688" cy="176257"/>
                <a:chOff x="-6043900" y="-625798"/>
                <a:chExt cx="2195250" cy="914400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-6043900" y="-241397"/>
                  <a:ext cx="519763" cy="52605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rot="5400000" flipH="1" flipV="1">
                  <a:off x="-5903555" y="-244798"/>
                  <a:ext cx="914400" cy="15240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-5371760" y="-604032"/>
                  <a:ext cx="1523110" cy="347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4" name="Rectangle 203"/>
              <p:cNvSpPr/>
              <p:nvPr/>
            </p:nvSpPr>
            <p:spPr>
              <a:xfrm>
                <a:off x="6544149" y="2815544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2060"/>
                    </a:solidFill>
                    <a:latin typeface="Bookman Old Style" pitchFamily="18" charset="0"/>
                  </a:rPr>
                  <a:t>2</a:t>
                </a:r>
              </a:p>
            </p:txBody>
          </p:sp>
        </p:grpSp>
      </p:grpSp>
      <p:sp>
        <p:nvSpPr>
          <p:cNvPr id="252" name="Rectangle 251"/>
          <p:cNvSpPr/>
          <p:nvPr/>
        </p:nvSpPr>
        <p:spPr>
          <a:xfrm>
            <a:off x="2054597" y="1347976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cxnSp>
        <p:nvCxnSpPr>
          <p:cNvPr id="258" name="Straight Connector 257"/>
          <p:cNvCxnSpPr/>
          <p:nvPr/>
        </p:nvCxnSpPr>
        <p:spPr>
          <a:xfrm>
            <a:off x="2056421" y="1637465"/>
            <a:ext cx="310481" cy="11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59" name="Group 258"/>
          <p:cNvGrpSpPr/>
          <p:nvPr/>
        </p:nvGrpSpPr>
        <p:grpSpPr>
          <a:xfrm>
            <a:off x="2060240" y="1629947"/>
            <a:ext cx="315460" cy="307777"/>
            <a:chOff x="5917890" y="3390900"/>
            <a:chExt cx="315460" cy="307777"/>
          </a:xfrm>
        </p:grpSpPr>
        <p:grpSp>
          <p:nvGrpSpPr>
            <p:cNvPr id="260" name="Group 259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262" name="Straight Connector 261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tangle 260"/>
            <p:cNvSpPr/>
            <p:nvPr/>
          </p:nvSpPr>
          <p:spPr>
            <a:xfrm>
              <a:off x="5930062" y="339090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2</a:t>
              </a:r>
            </a:p>
          </p:txBody>
        </p:sp>
      </p:grpSp>
      <p:cxnSp>
        <p:nvCxnSpPr>
          <p:cNvPr id="162" name="Straight Connector 161"/>
          <p:cNvCxnSpPr/>
          <p:nvPr/>
        </p:nvCxnSpPr>
        <p:spPr>
          <a:xfrm>
            <a:off x="2739463" y="1637465"/>
            <a:ext cx="310481" cy="11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2743282" y="1629947"/>
            <a:ext cx="315460" cy="307777"/>
            <a:chOff x="5917890" y="3390900"/>
            <a:chExt cx="315460" cy="307777"/>
          </a:xfrm>
        </p:grpSpPr>
        <p:grpSp>
          <p:nvGrpSpPr>
            <p:cNvPr id="228" name="Group 227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Rectangle 228"/>
            <p:cNvSpPr/>
            <p:nvPr/>
          </p:nvSpPr>
          <p:spPr>
            <a:xfrm>
              <a:off x="5930062" y="339090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2</a:t>
              </a: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743282" y="1347976"/>
            <a:ext cx="315460" cy="307777"/>
            <a:chOff x="5917890" y="3390900"/>
            <a:chExt cx="315460" cy="307777"/>
          </a:xfrm>
        </p:grpSpPr>
        <p:grpSp>
          <p:nvGrpSpPr>
            <p:cNvPr id="265" name="Group 264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267" name="Straight Connector 266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Rectangle 265"/>
            <p:cNvSpPr/>
            <p:nvPr/>
          </p:nvSpPr>
          <p:spPr>
            <a:xfrm>
              <a:off x="5930062" y="339090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2</a:t>
              </a: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3446026" y="1347976"/>
            <a:ext cx="315460" cy="307777"/>
            <a:chOff x="5917890" y="3390900"/>
            <a:chExt cx="315460" cy="307777"/>
          </a:xfrm>
        </p:grpSpPr>
        <p:grpSp>
          <p:nvGrpSpPr>
            <p:cNvPr id="271" name="Group 270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273" name="Straight Connector 272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2" name="Rectangle 271"/>
            <p:cNvSpPr/>
            <p:nvPr/>
          </p:nvSpPr>
          <p:spPr>
            <a:xfrm>
              <a:off x="5930062" y="339090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2</a:t>
              </a:r>
            </a:p>
          </p:txBody>
        </p:sp>
      </p:grpSp>
      <p:cxnSp>
        <p:nvCxnSpPr>
          <p:cNvPr id="276" name="Straight Connector 275"/>
          <p:cNvCxnSpPr/>
          <p:nvPr/>
        </p:nvCxnSpPr>
        <p:spPr>
          <a:xfrm>
            <a:off x="3185961" y="2093510"/>
            <a:ext cx="334511" cy="11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3209948" y="204538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231193" y="1804801"/>
            <a:ext cx="315460" cy="307777"/>
            <a:chOff x="5917890" y="3390900"/>
            <a:chExt cx="315460" cy="307777"/>
          </a:xfrm>
        </p:grpSpPr>
        <p:grpSp>
          <p:nvGrpSpPr>
            <p:cNvPr id="279" name="Group 278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Rectangle 279"/>
            <p:cNvSpPr/>
            <p:nvPr/>
          </p:nvSpPr>
          <p:spPr>
            <a:xfrm>
              <a:off x="5930062" y="339090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2</a:t>
              </a:r>
            </a:p>
          </p:txBody>
        </p:sp>
      </p:grpSp>
      <p:cxnSp>
        <p:nvCxnSpPr>
          <p:cNvPr id="284" name="Straight Connector 283"/>
          <p:cNvCxnSpPr/>
          <p:nvPr/>
        </p:nvCxnSpPr>
        <p:spPr>
          <a:xfrm>
            <a:off x="1560020" y="2695517"/>
            <a:ext cx="334511" cy="11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1584007" y="264856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grpSp>
        <p:nvGrpSpPr>
          <p:cNvPr id="286" name="Group 285"/>
          <p:cNvGrpSpPr/>
          <p:nvPr/>
        </p:nvGrpSpPr>
        <p:grpSpPr>
          <a:xfrm>
            <a:off x="1605252" y="2407982"/>
            <a:ext cx="315460" cy="307777"/>
            <a:chOff x="5917890" y="3390900"/>
            <a:chExt cx="315460" cy="307777"/>
          </a:xfrm>
        </p:grpSpPr>
        <p:grpSp>
          <p:nvGrpSpPr>
            <p:cNvPr id="287" name="Group 286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8" name="Rectangle 287"/>
            <p:cNvSpPr/>
            <p:nvPr/>
          </p:nvSpPr>
          <p:spPr>
            <a:xfrm>
              <a:off x="5930062" y="339090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2</a:t>
              </a: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1592244" y="2893975"/>
            <a:ext cx="315460" cy="307777"/>
            <a:chOff x="5917890" y="3390900"/>
            <a:chExt cx="315460" cy="307777"/>
          </a:xfrm>
        </p:grpSpPr>
        <p:grpSp>
          <p:nvGrpSpPr>
            <p:cNvPr id="302" name="Group 301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3" name="Rectangle 302"/>
            <p:cNvSpPr/>
            <p:nvPr/>
          </p:nvSpPr>
          <p:spPr>
            <a:xfrm>
              <a:off x="5930062" y="339090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2</a:t>
              </a: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3464452" y="3502114"/>
            <a:ext cx="315460" cy="307777"/>
            <a:chOff x="5917890" y="3390900"/>
            <a:chExt cx="315460" cy="307777"/>
          </a:xfrm>
        </p:grpSpPr>
        <p:grpSp>
          <p:nvGrpSpPr>
            <p:cNvPr id="361" name="Group 360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363" name="Straight Connector 362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2" name="Rectangle 361"/>
            <p:cNvSpPr/>
            <p:nvPr/>
          </p:nvSpPr>
          <p:spPr>
            <a:xfrm>
              <a:off x="5930062" y="339090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2</a:t>
              </a:r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4410513" y="3839893"/>
            <a:ext cx="315460" cy="307777"/>
            <a:chOff x="5917890" y="3390900"/>
            <a:chExt cx="315460" cy="307777"/>
          </a:xfrm>
        </p:grpSpPr>
        <p:grpSp>
          <p:nvGrpSpPr>
            <p:cNvPr id="367" name="Group 366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369" name="Straight Connector 368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8" name="Rectangle 367"/>
            <p:cNvSpPr/>
            <p:nvPr/>
          </p:nvSpPr>
          <p:spPr>
            <a:xfrm>
              <a:off x="5930062" y="339090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2</a:t>
              </a:r>
            </a:p>
          </p:txBody>
        </p:sp>
      </p:grpSp>
      <p:cxnSp>
        <p:nvCxnSpPr>
          <p:cNvPr id="372" name="Straight Connector 371"/>
          <p:cNvCxnSpPr/>
          <p:nvPr/>
        </p:nvCxnSpPr>
        <p:spPr>
          <a:xfrm>
            <a:off x="3366592" y="4348537"/>
            <a:ext cx="334511" cy="11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3" name="Rectangle 372"/>
          <p:cNvSpPr/>
          <p:nvPr/>
        </p:nvSpPr>
        <p:spPr>
          <a:xfrm>
            <a:off x="3390579" y="4300409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grpSp>
        <p:nvGrpSpPr>
          <p:cNvPr id="374" name="Group 373"/>
          <p:cNvGrpSpPr/>
          <p:nvPr/>
        </p:nvGrpSpPr>
        <p:grpSpPr>
          <a:xfrm>
            <a:off x="3411824" y="4059828"/>
            <a:ext cx="315460" cy="307777"/>
            <a:chOff x="5917890" y="3390900"/>
            <a:chExt cx="315460" cy="307777"/>
          </a:xfrm>
        </p:grpSpPr>
        <p:grpSp>
          <p:nvGrpSpPr>
            <p:cNvPr id="375" name="Group 374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377" name="Straight Connector 376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6" name="Rectangle 375"/>
            <p:cNvSpPr/>
            <p:nvPr/>
          </p:nvSpPr>
          <p:spPr>
            <a:xfrm>
              <a:off x="5930062" y="339090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380" name="Rectangle 379"/>
          <p:cNvSpPr/>
          <p:nvPr/>
        </p:nvSpPr>
        <p:spPr>
          <a:xfrm>
            <a:off x="4252437" y="4034503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cxnSp>
        <p:nvCxnSpPr>
          <p:cNvPr id="381" name="Straight Connector 380"/>
          <p:cNvCxnSpPr/>
          <p:nvPr/>
        </p:nvCxnSpPr>
        <p:spPr>
          <a:xfrm>
            <a:off x="4254261" y="4323992"/>
            <a:ext cx="310481" cy="11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82" name="Group 381"/>
          <p:cNvGrpSpPr/>
          <p:nvPr/>
        </p:nvGrpSpPr>
        <p:grpSpPr>
          <a:xfrm>
            <a:off x="4258080" y="4316474"/>
            <a:ext cx="315460" cy="307777"/>
            <a:chOff x="5917890" y="3390900"/>
            <a:chExt cx="315460" cy="307777"/>
          </a:xfrm>
        </p:grpSpPr>
        <p:grpSp>
          <p:nvGrpSpPr>
            <p:cNvPr id="383" name="Group 382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385" name="Straight Connector 384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4" name="Rectangle 383"/>
            <p:cNvSpPr/>
            <p:nvPr/>
          </p:nvSpPr>
          <p:spPr>
            <a:xfrm>
              <a:off x="5930062" y="339090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351" name="Rectangle 350"/>
          <p:cNvSpPr/>
          <p:nvPr/>
        </p:nvSpPr>
        <p:spPr>
          <a:xfrm>
            <a:off x="891851" y="459263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\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1714188" y="4610263"/>
            <a:ext cx="2345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is an irrational number</a:t>
            </a:r>
          </a:p>
        </p:txBody>
      </p:sp>
      <p:sp>
        <p:nvSpPr>
          <p:cNvPr id="388" name="Rectangle 387"/>
          <p:cNvSpPr/>
          <p:nvPr/>
        </p:nvSpPr>
        <p:spPr>
          <a:xfrm>
            <a:off x="1387607" y="4462525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cxnSp>
        <p:nvCxnSpPr>
          <p:cNvPr id="389" name="Straight Connector 388"/>
          <p:cNvCxnSpPr/>
          <p:nvPr/>
        </p:nvCxnSpPr>
        <p:spPr>
          <a:xfrm>
            <a:off x="1389431" y="4752014"/>
            <a:ext cx="310481" cy="11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90" name="Group 389"/>
          <p:cNvGrpSpPr/>
          <p:nvPr/>
        </p:nvGrpSpPr>
        <p:grpSpPr>
          <a:xfrm>
            <a:off x="1393250" y="4744496"/>
            <a:ext cx="315460" cy="307777"/>
            <a:chOff x="5917890" y="3390900"/>
            <a:chExt cx="315460" cy="307777"/>
          </a:xfrm>
        </p:grpSpPr>
        <p:grpSp>
          <p:nvGrpSpPr>
            <p:cNvPr id="391" name="Group 390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393" name="Straight Connector 392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2" name="Rectangle 391"/>
            <p:cNvSpPr/>
            <p:nvPr/>
          </p:nvSpPr>
          <p:spPr>
            <a:xfrm>
              <a:off x="5930062" y="339090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195" name="Rounded Rectangle 194"/>
          <p:cNvSpPr/>
          <p:nvPr/>
        </p:nvSpPr>
        <p:spPr>
          <a:xfrm>
            <a:off x="401245" y="480279"/>
            <a:ext cx="6757043" cy="3580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" name="4-Point Star 195"/>
          <p:cNvSpPr/>
          <p:nvPr/>
        </p:nvSpPr>
        <p:spPr>
          <a:xfrm rot="18789016">
            <a:off x="278963" y="307376"/>
            <a:ext cx="539704" cy="703859"/>
          </a:xfrm>
          <a:prstGeom prst="star4">
            <a:avLst>
              <a:gd name="adj" fmla="val 35941"/>
            </a:avLst>
          </a:prstGeom>
          <a:solidFill>
            <a:srgbClr val="80008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44450" contourW="6350">
            <a:bevelT w="82550" h="25400" prst="softRound"/>
            <a:bevelB w="241300" h="952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53112" y="494943"/>
            <a:ext cx="3962903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800080"/>
                </a:solidFill>
                <a:latin typeface="Bookman Old Style" pitchFamily="18" charset="0"/>
              </a:rPr>
              <a:t>Prove that the following are irrationals.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231642" y="432229"/>
            <a:ext cx="577445" cy="369354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b="1" dirty="0">
                <a:solidFill>
                  <a:srgbClr val="FFFF00"/>
                </a:solidFill>
                <a:latin typeface="Arial Rounded MT Bold" pitchFamily="34" charset="0"/>
              </a:rPr>
              <a:t>Q.3</a:t>
            </a:r>
            <a:endParaRPr lang="en-US" b="1" baseline="300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sp>
        <p:nvSpPr>
          <p:cNvPr id="199" name="TextBox 217"/>
          <p:cNvSpPr txBox="1"/>
          <p:nvPr/>
        </p:nvSpPr>
        <p:spPr>
          <a:xfrm>
            <a:off x="109221" y="66497"/>
            <a:ext cx="1503106" cy="338554"/>
          </a:xfrm>
          <a:prstGeom prst="rect">
            <a:avLst/>
          </a:prstGeom>
          <a:solidFill>
            <a:srgbClr val="0066FF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Exercise 1.3</a:t>
            </a:r>
          </a:p>
        </p:txBody>
      </p:sp>
    </p:spTree>
    <p:extLst>
      <p:ext uri="{BB962C8B-B14F-4D97-AF65-F5344CB8AC3E}">
        <p14:creationId xmlns:p14="http://schemas.microsoft.com/office/powerpoint/2010/main" val="274559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8" fill="hold" grpId="0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500"/>
                                            <p:tgtEl>
                                              <p:spTgt spid="3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3" presetID="14" presetClass="exit" presetSubtype="1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44" dur="500"/>
                                            <p:tgtEl>
                                              <p:spTgt spid="3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25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5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8" presetID="14" presetClass="exit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89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25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25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25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25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250"/>
                                            <p:tgtEl>
                                              <p:spTgt spid="2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250"/>
                                            <p:tgtEl>
                                              <p:spTgt spid="2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4" dur="25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3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4" fill="hold">
                          <p:stCondLst>
                            <p:cond delay="indefinite"/>
                          </p:stCondLst>
                          <p:childTnLst>
                            <p:par>
                              <p:cTn id="1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6" presetID="14" presetClass="exit" presetSubtype="1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37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9" fill="hold">
                          <p:stCondLst>
                            <p:cond delay="indefinite"/>
                          </p:stCondLst>
                          <p:childTnLst>
                            <p:par>
                              <p:cTn id="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1" dur="5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3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3" dur="500"/>
                                            <p:tgtEl>
                                              <p:spTgt spid="3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4" fill="hold">
                          <p:stCondLst>
                            <p:cond delay="indefinite"/>
                          </p:stCondLst>
                          <p:childTnLst>
                            <p:par>
                              <p:cTn id="1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3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250"/>
                                            <p:tgtEl>
                                              <p:spTgt spid="2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6" dur="25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0" dur="25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1" fill="hold">
                          <p:stCondLst>
                            <p:cond delay="indefinite"/>
                          </p:stCondLst>
                          <p:childTnLst>
                            <p:par>
                              <p:cTn id="1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250"/>
                                            <p:tgtEl>
                                              <p:spTgt spid="3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25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3" dur="250"/>
                                            <p:tgtEl>
                                              <p:spTgt spid="3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7" dur="250"/>
                                            <p:tgtEl>
                                              <p:spTgt spid="3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8" fill="hold">
                          <p:stCondLst>
                            <p:cond delay="indefinite"/>
                          </p:stCondLst>
                          <p:childTnLst>
                            <p:par>
                              <p:cTn id="1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7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1" dur="250"/>
                                            <p:tgtEl>
                                              <p:spTgt spid="3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2" fill="hold">
                          <p:stCondLst>
                            <p:cond delay="indefinite"/>
                          </p:stCondLst>
                          <p:childTnLst>
                            <p:par>
                              <p:cTn id="2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6" dur="25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25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4" dur="25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25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0" presetID="14" presetClass="exit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3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8" fill="hold">
                          <p:stCondLst>
                            <p:cond delay="indefinite"/>
                          </p:stCondLst>
                          <p:childTnLst>
                            <p:par>
                              <p:cTn id="2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3" fill="hold">
                          <p:stCondLst>
                            <p:cond delay="indefinite"/>
                          </p:stCondLst>
                          <p:childTnLst>
                            <p:par>
                              <p:cTn id="2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5" presetID="14" presetClass="exit" presetSubtype="1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46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49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1" fill="hold">
                          <p:stCondLst>
                            <p:cond delay="indefinite"/>
                          </p:stCondLst>
                          <p:childTnLst>
                            <p:par>
                              <p:cTn id="2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5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6" fill="hold">
                          <p:stCondLst>
                            <p:cond delay="indefinite"/>
                          </p:stCondLst>
                          <p:childTnLst>
                            <p:par>
                              <p:cTn id="2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0" dur="25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4" dur="25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8" dur="250"/>
                                            <p:tgtEl>
                                              <p:spTgt spid="3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2" dur="25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3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7" fill="hold">
                          <p:stCondLst>
                            <p:cond delay="indefinite"/>
                          </p:stCondLst>
                          <p:childTnLst>
                            <p:par>
                              <p:cTn id="2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9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1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2" fill="hold">
                          <p:stCondLst>
                            <p:cond delay="indefinite"/>
                          </p:stCondLst>
                          <p:childTnLst>
                            <p:par>
                              <p:cTn id="2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6" dur="25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8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0" dur="50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92" presetID="14" presetClass="exit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93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5" fill="hold">
                          <p:stCondLst>
                            <p:cond delay="indefinite"/>
                          </p:stCondLst>
                          <p:childTnLst>
                            <p:par>
                              <p:cTn id="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9" dur="500"/>
                                            <p:tgtEl>
                                              <p:spTgt spid="3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2" dur="100"/>
                                            <p:tgtEl>
                                              <p:spTgt spid="3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3" fill="hold">
                          <p:stCondLst>
                            <p:cond delay="indefinite"/>
                          </p:stCondLst>
                          <p:childTnLst>
                            <p:par>
                              <p:cTn id="3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7" dur="500"/>
                                            <p:tgtEl>
                                              <p:spTgt spid="3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1" dur="500"/>
                                            <p:tgtEl>
                                              <p:spTgt spid="3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5" dur="250"/>
                                            <p:tgtEl>
                                              <p:spTgt spid="3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6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9" dur="250"/>
                                            <p:tgtEl>
                                              <p:spTgt spid="3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3" dur="250"/>
                                            <p:tgtEl>
                                              <p:spTgt spid="3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4" fill="hold">
                          <p:stCondLst>
                            <p:cond delay="indefinite"/>
                          </p:stCondLst>
                          <p:childTnLst>
                            <p:par>
                              <p:cTn id="3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8" dur="250"/>
                                            <p:tgtEl>
                                              <p:spTgt spid="3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2" dur="250"/>
                                            <p:tgtEl>
                                              <p:spTgt spid="3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6" dur="250"/>
                                            <p:tgtEl>
                                              <p:spTgt spid="3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0" dur="25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4" dur="50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5" fill="hold">
                          <p:stCondLst>
                            <p:cond delay="indefinite"/>
                          </p:stCondLst>
                          <p:childTnLst>
                            <p:par>
                              <p:cTn id="3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9" dur="250"/>
                                            <p:tgtEl>
                                              <p:spTgt spid="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3" dur="250"/>
                                            <p:tgtEl>
                                              <p:spTgt spid="3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7" dur="250"/>
                                            <p:tgtEl>
                                              <p:spTgt spid="3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1" dur="250"/>
                                            <p:tgtEl>
                                              <p:spTgt spid="3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5" dur="250"/>
                                            <p:tgtEl>
                                              <p:spTgt spid="3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6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9" dur="25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0" grpId="0" animBg="1"/>
          <p:bldP spid="177" grpId="0"/>
          <p:bldP spid="180" grpId="0" animBg="1"/>
          <p:bldP spid="186" grpId="0" animBg="1"/>
          <p:bldP spid="191" grpId="0"/>
          <p:bldP spid="232" grpId="0" autoUpdateAnimBg="0"/>
          <p:bldP spid="236" grpId="0" autoUpdateAnimBg="0"/>
          <p:bldP spid="256" grpId="0" autoUpdateAnimBg="0"/>
          <p:bldP spid="307" grpId="0" autoUpdateAnimBg="0"/>
          <p:bldP spid="310" grpId="0" autoUpdateAnimBg="0"/>
          <p:bldP spid="311" grpId="0" autoUpdateAnimBg="0"/>
          <p:bldP spid="312" grpId="0" autoUpdateAnimBg="0"/>
          <p:bldP spid="313" grpId="0" autoUpdateAnimBg="0"/>
          <p:bldP spid="314" grpId="0" autoUpdateAnimBg="0"/>
          <p:bldP spid="315" grpId="0" autoUpdateAnimBg="0"/>
          <p:bldP spid="316" grpId="0" autoUpdateAnimBg="0"/>
          <p:bldP spid="319" grpId="0" autoUpdateAnimBg="0"/>
          <p:bldP spid="320" grpId="0" autoUpdateAnimBg="0"/>
          <p:bldP spid="321" grpId="0" autoUpdateAnimBg="0"/>
          <p:bldP spid="324" grpId="0" autoUpdateAnimBg="0"/>
          <p:bldP spid="325" grpId="0" autoUpdateAnimBg="0"/>
          <p:bldP spid="327" grpId="0" autoUpdateAnimBg="0"/>
          <p:bldP spid="328" grpId="0" autoUpdateAnimBg="0"/>
          <p:bldP spid="329" grpId="0" autoUpdateAnimBg="0"/>
          <p:bldP spid="331" grpId="0" autoUpdateAnimBg="0"/>
          <p:bldP spid="332" grpId="0" autoUpdateAnimBg="0"/>
          <p:bldP spid="333" grpId="0" autoUpdateAnimBg="0"/>
          <p:bldP spid="334" grpId="0" autoUpdateAnimBg="0"/>
          <p:bldP spid="336" grpId="0" autoUpdateAnimBg="0"/>
          <p:bldP spid="337" grpId="0" autoUpdateAnimBg="0"/>
          <p:bldP spid="340" grpId="0" autoUpdateAnimBg="0"/>
          <p:bldP spid="341" grpId="0" autoUpdateAnimBg="0"/>
          <p:bldP spid="342" grpId="0" autoUpdateAnimBg="0"/>
          <p:bldP spid="346" grpId="0" autoUpdateAnimBg="0"/>
          <p:bldP spid="350" grpId="0" autoUpdateAnimBg="0"/>
          <p:bldP spid="356" grpId="0" animBg="1"/>
          <p:bldP spid="357" grpId="0" autoUpdateAnimBg="0"/>
          <p:bldP spid="398" grpId="0" animBg="1"/>
          <p:bldP spid="398" grpId="1" animBg="1"/>
          <p:bldP spid="174" grpId="0" animBg="1"/>
          <p:bldP spid="174" grpId="1" animBg="1"/>
          <p:bldP spid="175" grpId="0" animBg="1"/>
          <p:bldP spid="175" grpId="1" animBg="1"/>
          <p:bldP spid="176" grpId="0" animBg="1"/>
          <p:bldP spid="176" grpId="1" animBg="1"/>
          <p:bldP spid="252" grpId="0"/>
          <p:bldP spid="277" grpId="0" autoUpdateAnimBg="0"/>
          <p:bldP spid="285" grpId="0" autoUpdateAnimBg="0"/>
          <p:bldP spid="373" grpId="0" autoUpdateAnimBg="0"/>
          <p:bldP spid="380" grpId="0"/>
          <p:bldP spid="351" grpId="0" autoUpdateAnimBg="0"/>
          <p:bldP spid="355" grpId="0" autoUpdateAnimBg="0"/>
          <p:bldP spid="38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500"/>
                                            <p:tgtEl>
                                              <p:spTgt spid="3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3" presetID="14" presetClass="exit" presetSubtype="1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44" dur="500"/>
                                            <p:tgtEl>
                                              <p:spTgt spid="3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25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5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8" presetID="14" presetClass="exit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89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25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25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25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25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250"/>
                                            <p:tgtEl>
                                              <p:spTgt spid="2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250"/>
                                            <p:tgtEl>
                                              <p:spTgt spid="2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4" dur="25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3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4" fill="hold">
                          <p:stCondLst>
                            <p:cond delay="indefinite"/>
                          </p:stCondLst>
                          <p:childTnLst>
                            <p:par>
                              <p:cTn id="1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6" presetID="14" presetClass="exit" presetSubtype="1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37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9" fill="hold">
                          <p:stCondLst>
                            <p:cond delay="indefinite"/>
                          </p:stCondLst>
                          <p:childTnLst>
                            <p:par>
                              <p:cTn id="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1" dur="5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3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3" dur="500"/>
                                            <p:tgtEl>
                                              <p:spTgt spid="3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4" fill="hold">
                          <p:stCondLst>
                            <p:cond delay="indefinite"/>
                          </p:stCondLst>
                          <p:childTnLst>
                            <p:par>
                              <p:cTn id="1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3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250"/>
                                            <p:tgtEl>
                                              <p:spTgt spid="2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6" dur="25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0" dur="25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1" fill="hold">
                          <p:stCondLst>
                            <p:cond delay="indefinite"/>
                          </p:stCondLst>
                          <p:childTnLst>
                            <p:par>
                              <p:cTn id="1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250"/>
                                            <p:tgtEl>
                                              <p:spTgt spid="3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25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3" dur="250"/>
                                            <p:tgtEl>
                                              <p:spTgt spid="3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7" dur="250"/>
                                            <p:tgtEl>
                                              <p:spTgt spid="3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8" fill="hold">
                          <p:stCondLst>
                            <p:cond delay="indefinite"/>
                          </p:stCondLst>
                          <p:childTnLst>
                            <p:par>
                              <p:cTn id="1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7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1" dur="250"/>
                                            <p:tgtEl>
                                              <p:spTgt spid="3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2" fill="hold">
                          <p:stCondLst>
                            <p:cond delay="indefinite"/>
                          </p:stCondLst>
                          <p:childTnLst>
                            <p:par>
                              <p:cTn id="2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6" dur="25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25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4" dur="25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25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0" presetID="14" presetClass="exit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3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8" fill="hold">
                          <p:stCondLst>
                            <p:cond delay="indefinite"/>
                          </p:stCondLst>
                          <p:childTnLst>
                            <p:par>
                              <p:cTn id="2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3" fill="hold">
                          <p:stCondLst>
                            <p:cond delay="indefinite"/>
                          </p:stCondLst>
                          <p:childTnLst>
                            <p:par>
                              <p:cTn id="2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5" presetID="14" presetClass="exit" presetSubtype="1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46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49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1" fill="hold">
                          <p:stCondLst>
                            <p:cond delay="indefinite"/>
                          </p:stCondLst>
                          <p:childTnLst>
                            <p:par>
                              <p:cTn id="2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5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6" fill="hold">
                          <p:stCondLst>
                            <p:cond delay="indefinite"/>
                          </p:stCondLst>
                          <p:childTnLst>
                            <p:par>
                              <p:cTn id="2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0" dur="25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4" dur="25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8" dur="250"/>
                                            <p:tgtEl>
                                              <p:spTgt spid="3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2" dur="25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3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7" fill="hold">
                          <p:stCondLst>
                            <p:cond delay="indefinite"/>
                          </p:stCondLst>
                          <p:childTnLst>
                            <p:par>
                              <p:cTn id="2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9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1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2" fill="hold">
                          <p:stCondLst>
                            <p:cond delay="indefinite"/>
                          </p:stCondLst>
                          <p:childTnLst>
                            <p:par>
                              <p:cTn id="2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6" dur="25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8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0" dur="50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92" presetID="14" presetClass="exit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93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5" fill="hold">
                          <p:stCondLst>
                            <p:cond delay="indefinite"/>
                          </p:stCondLst>
                          <p:childTnLst>
                            <p:par>
                              <p:cTn id="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9" dur="500"/>
                                            <p:tgtEl>
                                              <p:spTgt spid="3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2" dur="100"/>
                                            <p:tgtEl>
                                              <p:spTgt spid="3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3" fill="hold">
                          <p:stCondLst>
                            <p:cond delay="indefinite"/>
                          </p:stCondLst>
                          <p:childTnLst>
                            <p:par>
                              <p:cTn id="3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7" dur="500"/>
                                            <p:tgtEl>
                                              <p:spTgt spid="3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1" dur="500"/>
                                            <p:tgtEl>
                                              <p:spTgt spid="3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5" dur="250"/>
                                            <p:tgtEl>
                                              <p:spTgt spid="3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6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9" dur="250"/>
                                            <p:tgtEl>
                                              <p:spTgt spid="3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3" dur="250"/>
                                            <p:tgtEl>
                                              <p:spTgt spid="3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4" fill="hold">
                          <p:stCondLst>
                            <p:cond delay="indefinite"/>
                          </p:stCondLst>
                          <p:childTnLst>
                            <p:par>
                              <p:cTn id="3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8" dur="250"/>
                                            <p:tgtEl>
                                              <p:spTgt spid="3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2" dur="250"/>
                                            <p:tgtEl>
                                              <p:spTgt spid="3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6" dur="250"/>
                                            <p:tgtEl>
                                              <p:spTgt spid="3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0" dur="25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4" dur="50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5" fill="hold">
                          <p:stCondLst>
                            <p:cond delay="indefinite"/>
                          </p:stCondLst>
                          <p:childTnLst>
                            <p:par>
                              <p:cTn id="3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9" dur="250"/>
                                            <p:tgtEl>
                                              <p:spTgt spid="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3" dur="250"/>
                                            <p:tgtEl>
                                              <p:spTgt spid="3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7" dur="250"/>
                                            <p:tgtEl>
                                              <p:spTgt spid="3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1" dur="250"/>
                                            <p:tgtEl>
                                              <p:spTgt spid="3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5" dur="250"/>
                                            <p:tgtEl>
                                              <p:spTgt spid="3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6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9" dur="25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0" grpId="0" animBg="1"/>
          <p:bldP spid="177" grpId="0"/>
          <p:bldP spid="180" grpId="0" animBg="1"/>
          <p:bldP spid="186" grpId="0" animBg="1"/>
          <p:bldP spid="191" grpId="0"/>
          <p:bldP spid="232" grpId="0" autoUpdateAnimBg="0"/>
          <p:bldP spid="236" grpId="0" autoUpdateAnimBg="0"/>
          <p:bldP spid="256" grpId="0" autoUpdateAnimBg="0"/>
          <p:bldP spid="307" grpId="0" autoUpdateAnimBg="0"/>
          <p:bldP spid="310" grpId="0" autoUpdateAnimBg="0"/>
          <p:bldP spid="311" grpId="0" autoUpdateAnimBg="0"/>
          <p:bldP spid="312" grpId="0" autoUpdateAnimBg="0"/>
          <p:bldP spid="313" grpId="0" autoUpdateAnimBg="0"/>
          <p:bldP spid="314" grpId="0" autoUpdateAnimBg="0"/>
          <p:bldP spid="315" grpId="0" autoUpdateAnimBg="0"/>
          <p:bldP spid="316" grpId="0" autoUpdateAnimBg="0"/>
          <p:bldP spid="319" grpId="0" autoUpdateAnimBg="0"/>
          <p:bldP spid="320" grpId="0" autoUpdateAnimBg="0"/>
          <p:bldP spid="321" grpId="0" autoUpdateAnimBg="0"/>
          <p:bldP spid="324" grpId="0" autoUpdateAnimBg="0"/>
          <p:bldP spid="325" grpId="0" autoUpdateAnimBg="0"/>
          <p:bldP spid="327" grpId="0" autoUpdateAnimBg="0"/>
          <p:bldP spid="328" grpId="0" autoUpdateAnimBg="0"/>
          <p:bldP spid="329" grpId="0" autoUpdateAnimBg="0"/>
          <p:bldP spid="331" grpId="0" autoUpdateAnimBg="0"/>
          <p:bldP spid="332" grpId="0" autoUpdateAnimBg="0"/>
          <p:bldP spid="333" grpId="0" autoUpdateAnimBg="0"/>
          <p:bldP spid="334" grpId="0" autoUpdateAnimBg="0"/>
          <p:bldP spid="336" grpId="0" autoUpdateAnimBg="0"/>
          <p:bldP spid="337" grpId="0" autoUpdateAnimBg="0"/>
          <p:bldP spid="340" grpId="0" autoUpdateAnimBg="0"/>
          <p:bldP spid="341" grpId="0" autoUpdateAnimBg="0"/>
          <p:bldP spid="342" grpId="0" autoUpdateAnimBg="0"/>
          <p:bldP spid="346" grpId="0" autoUpdateAnimBg="0"/>
          <p:bldP spid="350" grpId="0" autoUpdateAnimBg="0"/>
          <p:bldP spid="356" grpId="0" animBg="1"/>
          <p:bldP spid="357" grpId="0" autoUpdateAnimBg="0"/>
          <p:bldP spid="398" grpId="0" animBg="1"/>
          <p:bldP spid="398" grpId="1" animBg="1"/>
          <p:bldP spid="174" grpId="0" animBg="1"/>
          <p:bldP spid="174" grpId="1" animBg="1"/>
          <p:bldP spid="175" grpId="0" animBg="1"/>
          <p:bldP spid="175" grpId="1" animBg="1"/>
          <p:bldP spid="176" grpId="0" animBg="1"/>
          <p:bldP spid="176" grpId="1" animBg="1"/>
          <p:bldP spid="252" grpId="0"/>
          <p:bldP spid="277" grpId="0" autoUpdateAnimBg="0"/>
          <p:bldP spid="285" grpId="0" autoUpdateAnimBg="0"/>
          <p:bldP spid="373" grpId="0" autoUpdateAnimBg="0"/>
          <p:bldP spid="380" grpId="0"/>
          <p:bldP spid="351" grpId="0" autoUpdateAnimBg="0"/>
          <p:bldP spid="355" grpId="0" autoUpdateAnimBg="0"/>
          <p:bldP spid="38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26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954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Image result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6" y="1"/>
            <a:ext cx="9150086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ounded Rectangle 118"/>
          <p:cNvSpPr/>
          <p:nvPr/>
        </p:nvSpPr>
        <p:spPr>
          <a:xfrm>
            <a:off x="350710" y="1160254"/>
            <a:ext cx="8077330" cy="3876955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Pentagon 119"/>
          <p:cNvSpPr/>
          <p:nvPr/>
        </p:nvSpPr>
        <p:spPr>
          <a:xfrm>
            <a:off x="350711" y="1154415"/>
            <a:ext cx="679705" cy="338554"/>
          </a:xfrm>
          <a:prstGeom prst="homePlate">
            <a:avLst/>
          </a:prstGeom>
          <a:solidFill>
            <a:srgbClr val="66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25592" y="558471"/>
            <a:ext cx="7746808" cy="501111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7-Point Star 121"/>
          <p:cNvSpPr/>
          <p:nvPr/>
        </p:nvSpPr>
        <p:spPr>
          <a:xfrm rot="18789016">
            <a:off x="28219" y="391054"/>
            <a:ext cx="743479" cy="742749"/>
          </a:xfrm>
          <a:prstGeom prst="star7">
            <a:avLst/>
          </a:prstGeom>
          <a:solidFill>
            <a:srgbClr val="00206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44450" contourW="6350">
            <a:bevelT w="82550" h="25400" prst="softRound"/>
            <a:bevelB w="241300" h="952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08142" y="574982"/>
            <a:ext cx="439586" cy="369354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b="1" dirty="0">
                <a:solidFill>
                  <a:srgbClr val="FFFF00"/>
                </a:solidFill>
                <a:latin typeface="Arial Rounded MT Bold" pitchFamily="34" charset="0"/>
              </a:rPr>
              <a:t>Q.</a:t>
            </a:r>
            <a:endParaRPr lang="en-US" b="1" baseline="300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66865" y="546068"/>
            <a:ext cx="7538264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Find the largest number that will divide 445 , 572 and 699 leaving remainders 4, 5 and 6 respectively.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43609" y="1146448"/>
            <a:ext cx="6408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The required number when divides 445 , 572 and 699 leaves remainder 4 , 5 and 6.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1207" y="160657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ymbol"/>
              </a:rPr>
              <a:t>\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12752" y="1606579"/>
            <a:ext cx="5593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The numbers completely divisible by required number are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12752" y="1889619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445 – 4 = 441,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2752" y="2902895"/>
            <a:ext cx="540575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441</a:t>
            </a:r>
          </a:p>
        </p:txBody>
      </p:sp>
      <p:pic>
        <p:nvPicPr>
          <p:cNvPr id="85" name="Picture 12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4" r="16668" b="6696"/>
          <a:stretch/>
        </p:blipFill>
        <p:spPr bwMode="auto">
          <a:xfrm>
            <a:off x="7222307" y="1119177"/>
            <a:ext cx="1352723" cy="179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/>
          <p:cNvGrpSpPr/>
          <p:nvPr/>
        </p:nvGrpSpPr>
        <p:grpSpPr>
          <a:xfrm>
            <a:off x="7492991" y="1369772"/>
            <a:ext cx="990606" cy="1371600"/>
            <a:chOff x="5888126" y="1829596"/>
            <a:chExt cx="1600199" cy="1371600"/>
          </a:xfrm>
        </p:grpSpPr>
        <p:cxnSp>
          <p:nvCxnSpPr>
            <p:cNvPr id="87" name="Straight Connector 86"/>
            <p:cNvCxnSpPr/>
            <p:nvPr/>
          </p:nvCxnSpPr>
          <p:spPr>
            <a:xfrm rot="5400000" flipH="1" flipV="1">
              <a:off x="5945015" y="2514754"/>
              <a:ext cx="1371600" cy="1284"/>
            </a:xfrm>
            <a:prstGeom prst="line">
              <a:avLst/>
            </a:prstGeom>
            <a:ln w="12700">
              <a:solidFill>
                <a:srgbClr val="80008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88126" y="2102546"/>
              <a:ext cx="1600199" cy="1588"/>
            </a:xfrm>
            <a:prstGeom prst="line">
              <a:avLst/>
            </a:prstGeom>
            <a:ln w="12700">
              <a:solidFill>
                <a:srgbClr val="80008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7974751" y="1325222"/>
            <a:ext cx="553725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441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965021" y="1610024"/>
            <a:ext cx="553725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147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021306" y="1865765"/>
            <a:ext cx="45585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49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537211" y="1337922"/>
            <a:ext cx="41513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537211" y="1610024"/>
            <a:ext cx="33893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7492997" y="1908554"/>
            <a:ext cx="99060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537211" y="1878465"/>
            <a:ext cx="33893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7492997" y="2176122"/>
            <a:ext cx="99060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123139" y="2179139"/>
            <a:ext cx="338328" cy="34747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543206" y="2191839"/>
            <a:ext cx="484095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7492997" y="2489496"/>
            <a:ext cx="99060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127327" y="2485291"/>
            <a:ext cx="334140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155068" y="290289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659809" y="290289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871795" y="2902895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378858" y="2902895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pic>
        <p:nvPicPr>
          <p:cNvPr id="111" name="Picture 12" descr="Related image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8797" b="5099"/>
          <a:stretch/>
        </p:blipFill>
        <p:spPr bwMode="auto">
          <a:xfrm>
            <a:off x="7142551" y="2846038"/>
            <a:ext cx="1821937" cy="196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Group 111"/>
          <p:cNvGrpSpPr/>
          <p:nvPr/>
        </p:nvGrpSpPr>
        <p:grpSpPr>
          <a:xfrm>
            <a:off x="7511021" y="3010629"/>
            <a:ext cx="1097280" cy="1645920"/>
            <a:chOff x="5888126" y="1829596"/>
            <a:chExt cx="1772518" cy="1645920"/>
          </a:xfrm>
        </p:grpSpPr>
        <p:cxnSp>
          <p:nvCxnSpPr>
            <p:cNvPr id="113" name="Straight Connector 112"/>
            <p:cNvCxnSpPr/>
            <p:nvPr/>
          </p:nvCxnSpPr>
          <p:spPr>
            <a:xfrm rot="5400000" flipH="1" flipV="1">
              <a:off x="5807855" y="2651914"/>
              <a:ext cx="1645920" cy="1284"/>
            </a:xfrm>
            <a:prstGeom prst="line">
              <a:avLst/>
            </a:prstGeom>
            <a:ln w="12700">
              <a:solidFill>
                <a:srgbClr val="80008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888126" y="2102546"/>
              <a:ext cx="1772518" cy="1588"/>
            </a:xfrm>
            <a:prstGeom prst="line">
              <a:avLst/>
            </a:prstGeom>
            <a:ln w="12700">
              <a:solidFill>
                <a:srgbClr val="80008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" name="Rectangle 126"/>
          <p:cNvSpPr/>
          <p:nvPr/>
        </p:nvSpPr>
        <p:spPr>
          <a:xfrm>
            <a:off x="8068716" y="2966079"/>
            <a:ext cx="548640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567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068716" y="3228021"/>
            <a:ext cx="548640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189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8182916" y="3506622"/>
            <a:ext cx="548640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63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601489" y="2978779"/>
            <a:ext cx="347472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7601489" y="3240721"/>
            <a:ext cx="347472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7511028" y="3549411"/>
            <a:ext cx="109728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601489" y="3519322"/>
            <a:ext cx="347472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139" name="Straight Connector 138"/>
          <p:cNvCxnSpPr/>
          <p:nvPr/>
        </p:nvCxnSpPr>
        <p:spPr>
          <a:xfrm>
            <a:off x="7511028" y="3816979"/>
            <a:ext cx="109728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8182916" y="3819996"/>
            <a:ext cx="548640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21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601489" y="3832696"/>
            <a:ext cx="347472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142" name="Straight Connector 141"/>
          <p:cNvCxnSpPr/>
          <p:nvPr/>
        </p:nvCxnSpPr>
        <p:spPr>
          <a:xfrm>
            <a:off x="7511028" y="4130353"/>
            <a:ext cx="109728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8295020" y="4126148"/>
            <a:ext cx="283464" cy="34747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7590871" y="4125894"/>
            <a:ext cx="307798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7525683" y="4423551"/>
            <a:ext cx="109728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8292286" y="4419346"/>
            <a:ext cx="286198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12752" y="3183744"/>
            <a:ext cx="540575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567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1155068" y="3183744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659809" y="3183744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1871795" y="318374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378858" y="3183744"/>
            <a:ext cx="381836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pic>
        <p:nvPicPr>
          <p:cNvPr id="157" name="Picture 12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4" r="16668" b="6696"/>
          <a:stretch/>
        </p:blipFill>
        <p:spPr bwMode="auto">
          <a:xfrm>
            <a:off x="5939069" y="2663664"/>
            <a:ext cx="1352723" cy="179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3" name="Group 162"/>
          <p:cNvGrpSpPr/>
          <p:nvPr/>
        </p:nvGrpSpPr>
        <p:grpSpPr>
          <a:xfrm>
            <a:off x="6209753" y="2914259"/>
            <a:ext cx="990606" cy="1371600"/>
            <a:chOff x="5888126" y="1829596"/>
            <a:chExt cx="1600199" cy="1371600"/>
          </a:xfrm>
        </p:grpSpPr>
        <p:cxnSp>
          <p:nvCxnSpPr>
            <p:cNvPr id="164" name="Straight Connector 163"/>
            <p:cNvCxnSpPr/>
            <p:nvPr/>
          </p:nvCxnSpPr>
          <p:spPr>
            <a:xfrm rot="5400000" flipH="1" flipV="1">
              <a:off x="5945015" y="2514754"/>
              <a:ext cx="1371600" cy="1284"/>
            </a:xfrm>
            <a:prstGeom prst="line">
              <a:avLst/>
            </a:prstGeom>
            <a:ln w="12700">
              <a:solidFill>
                <a:srgbClr val="80008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888126" y="2102546"/>
              <a:ext cx="1600199" cy="1588"/>
            </a:xfrm>
            <a:prstGeom prst="line">
              <a:avLst/>
            </a:prstGeom>
            <a:ln w="12700">
              <a:solidFill>
                <a:srgbClr val="80008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6" name="Rectangle 165"/>
          <p:cNvSpPr/>
          <p:nvPr/>
        </p:nvSpPr>
        <p:spPr>
          <a:xfrm>
            <a:off x="6688373" y="2869709"/>
            <a:ext cx="553725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693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6688373" y="3154511"/>
            <a:ext cx="553725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231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6786248" y="3410252"/>
            <a:ext cx="455850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77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253973" y="2882409"/>
            <a:ext cx="41513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6253973" y="3154511"/>
            <a:ext cx="33893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209759" y="3453041"/>
            <a:ext cx="99060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253973" y="3422952"/>
            <a:ext cx="33893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cxnSp>
        <p:nvCxnSpPr>
          <p:cNvPr id="173" name="Straight Connector 172"/>
          <p:cNvCxnSpPr/>
          <p:nvPr/>
        </p:nvCxnSpPr>
        <p:spPr>
          <a:xfrm>
            <a:off x="6209759" y="3720609"/>
            <a:ext cx="99060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6786248" y="3723626"/>
            <a:ext cx="455850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205745" y="3736326"/>
            <a:ext cx="484095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11</a:t>
            </a:r>
          </a:p>
        </p:txBody>
      </p:sp>
      <p:cxnSp>
        <p:nvCxnSpPr>
          <p:cNvPr id="176" name="Straight Connector 175"/>
          <p:cNvCxnSpPr/>
          <p:nvPr/>
        </p:nvCxnSpPr>
        <p:spPr>
          <a:xfrm>
            <a:off x="6209759" y="4033983"/>
            <a:ext cx="99060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6888080" y="4029778"/>
            <a:ext cx="334140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712752" y="3459403"/>
            <a:ext cx="540575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693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155068" y="345940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1659809" y="345940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871795" y="345940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2081525" y="345940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2287610" y="3459403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11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1378858" y="3459403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301207" y="372578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ymbol"/>
              </a:rPr>
              <a:t>\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712752" y="3725781"/>
            <a:ext cx="2541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HCF of 441, 567 and 693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3103265" y="3725781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3608006" y="3725781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819992" y="372578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3327055" y="3725781"/>
            <a:ext cx="381836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4032379" y="3725781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4256169" y="3725781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63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01207" y="4342766"/>
            <a:ext cx="292068" cy="307777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574154" y="4385613"/>
            <a:ext cx="7479366" cy="276139"/>
          </a:xfrm>
          <a:prstGeom prst="rect">
            <a:avLst/>
          </a:prstGeom>
          <a:solidFill>
            <a:srgbClr val="FFFFCC">
              <a:alpha val="54118"/>
            </a:srgbClr>
          </a:solidFill>
          <a:ln w="38100">
            <a:solidFill>
              <a:srgbClr val="80008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545148" y="4371950"/>
            <a:ext cx="7512242" cy="292410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300" b="1" dirty="0">
                <a:solidFill>
                  <a:srgbClr val="CC0066"/>
                </a:solidFill>
                <a:latin typeface="Bookman Old Style" pitchFamily="18" charset="0"/>
              </a:rPr>
              <a:t>The largest number that divides 445 , 572 and 699 leaves remainder 4, 5 and 6 is 63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12752" y="2139702"/>
            <a:ext cx="1455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572 – 5 = 567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193344" y="2139702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and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12752" y="2382059"/>
            <a:ext cx="1455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699 – 6 = 693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12752" y="2600934"/>
            <a:ext cx="5237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The required number will be HCF of 441, 567 and 693</a:t>
            </a:r>
          </a:p>
        </p:txBody>
      </p:sp>
    </p:spTree>
    <p:extLst>
      <p:ext uri="{BB962C8B-B14F-4D97-AF65-F5344CB8AC3E}">
        <p14:creationId xmlns:p14="http://schemas.microsoft.com/office/powerpoint/2010/main" val="30394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8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4" fill="hold">
                          <p:stCondLst>
                            <p:cond delay="indefinite"/>
                          </p:stCondLst>
                          <p:childTnLst>
                            <p:par>
                              <p:cTn id="1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4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8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6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8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4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6" fill="hold">
                          <p:stCondLst>
                            <p:cond delay="indefinite"/>
                          </p:stCondLst>
                          <p:childTnLst>
                            <p:par>
                              <p:cTn id="1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0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1" fill="hold">
                          <p:stCondLst>
                            <p:cond delay="indefinite"/>
                          </p:stCondLst>
                          <p:childTnLst>
                            <p:par>
                              <p:cTn id="2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5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6" fill="hold">
                          <p:stCondLst>
                            <p:cond delay="indefinite"/>
                          </p:stCondLst>
                          <p:childTnLst>
                            <p:par>
                              <p:cTn id="2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8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3" fill="hold">
                          <p:stCondLst>
                            <p:cond delay="indefinite"/>
                          </p:stCondLst>
                          <p:childTnLst>
                            <p:par>
                              <p:cTn id="2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8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0" fill="hold">
                          <p:stCondLst>
                            <p:cond delay="indefinite"/>
                          </p:stCondLst>
                          <p:childTnLst>
                            <p:par>
                              <p:cTn id="2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1" fill="hold">
                          <p:stCondLst>
                            <p:cond delay="indefinite"/>
                          </p:stCondLst>
                          <p:childTnLst>
                            <p:par>
                              <p:cTn id="2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5" fill="hold">
                          <p:stCondLst>
                            <p:cond delay="indefinite"/>
                          </p:stCondLst>
                          <p:childTnLst>
                            <p:par>
                              <p:cTn id="2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6" fill="hold">
                          <p:stCondLst>
                            <p:cond delay="indefinite"/>
                          </p:stCondLst>
                          <p:childTnLst>
                            <p:par>
                              <p:cTn id="2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3" fill="hold">
                          <p:stCondLst>
                            <p:cond delay="indefinite"/>
                          </p:stCondLst>
                          <p:childTnLst>
                            <p:par>
                              <p:cTn id="2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7" fill="hold">
                          <p:stCondLst>
                            <p:cond delay="indefinite"/>
                          </p:stCondLst>
                          <p:childTnLst>
                            <p:par>
                              <p:cTn id="2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1" fill="hold">
                          <p:stCondLst>
                            <p:cond delay="indefinite"/>
                          </p:stCondLst>
                          <p:childTnLst>
                            <p:par>
                              <p:cTn id="2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5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6" fill="hold">
                          <p:stCondLst>
                            <p:cond delay="indefinite"/>
                          </p:stCondLst>
                          <p:childTnLst>
                            <p:par>
                              <p:cTn id="2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1" fill="hold">
                          <p:stCondLst>
                            <p:cond delay="indefinite"/>
                          </p:stCondLst>
                          <p:childTnLst>
                            <p:par>
                              <p:cTn id="2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7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4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7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6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2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5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8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1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4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7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6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8" fill="hold">
                          <p:stCondLst>
                            <p:cond delay="indefinite"/>
                          </p:stCondLst>
                          <p:childTnLst>
                            <p:par>
                              <p:cTn id="3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3" fill="hold">
                          <p:stCondLst>
                            <p:cond delay="indefinite"/>
                          </p:stCondLst>
                          <p:childTnLst>
                            <p:par>
                              <p:cTn id="3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7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8" fill="hold">
                          <p:stCondLst>
                            <p:cond delay="indefinite"/>
                          </p:stCondLst>
                          <p:childTnLst>
                            <p:par>
                              <p:cTn id="3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0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6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9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1" fill="hold">
                          <p:stCondLst>
                            <p:cond delay="indefinite"/>
                          </p:stCondLst>
                          <p:childTnLst>
                            <p:par>
                              <p:cTn id="3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5" fill="hold">
                          <p:stCondLst>
                            <p:cond delay="indefinite"/>
                          </p:stCondLst>
                          <p:childTnLst>
                            <p:par>
                              <p:cTn id="3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2" fill="hold">
                          <p:stCondLst>
                            <p:cond delay="indefinite"/>
                          </p:stCondLst>
                          <p:childTnLst>
                            <p:par>
                              <p:cTn id="3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3" fill="hold">
                          <p:stCondLst>
                            <p:cond delay="indefinite"/>
                          </p:stCondLst>
                          <p:childTnLst>
                            <p:par>
                              <p:cTn id="3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7" fill="hold">
                          <p:stCondLst>
                            <p:cond delay="indefinite"/>
                          </p:stCondLst>
                          <p:childTnLst>
                            <p:par>
                              <p:cTn id="3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4" fill="hold">
                          <p:stCondLst>
                            <p:cond delay="indefinite"/>
                          </p:stCondLst>
                          <p:childTnLst>
                            <p:par>
                              <p:cTn id="3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8" fill="hold">
                          <p:stCondLst>
                            <p:cond delay="indefinite"/>
                          </p:stCondLst>
                          <p:childTnLst>
                            <p:par>
                              <p:cTn id="3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7" fill="hold">
                          <p:stCondLst>
                            <p:cond delay="indefinite"/>
                          </p:stCondLst>
                          <p:childTnLst>
                            <p:par>
                              <p:cTn id="4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1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2" fill="hold">
                          <p:stCondLst>
                            <p:cond delay="indefinite"/>
                          </p:stCondLst>
                          <p:childTnLst>
                            <p:par>
                              <p:cTn id="4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7" fill="hold">
                          <p:stCondLst>
                            <p:cond delay="indefinite"/>
                          </p:stCondLst>
                          <p:childTnLst>
                            <p:par>
                              <p:cTn id="4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2" fill="hold">
                          <p:stCondLst>
                            <p:cond delay="indefinite"/>
                          </p:stCondLst>
                          <p:childTnLst>
                            <p:par>
                              <p:cTn id="4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6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9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5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8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1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4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0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3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6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9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5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8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0" fill="hold">
                          <p:stCondLst>
                            <p:cond delay="indefinite"/>
                          </p:stCondLst>
                          <p:childTnLst>
                            <p:par>
                              <p:cTn id="4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4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5" fill="hold">
                          <p:stCondLst>
                            <p:cond delay="indefinite"/>
                          </p:stCondLst>
                          <p:childTnLst>
                            <p:par>
                              <p:cTn id="4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0" fill="hold">
                          <p:stCondLst>
                            <p:cond delay="indefinite"/>
                          </p:stCondLst>
                          <p:childTnLst>
                            <p:par>
                              <p:cTn id="4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5" fill="hold">
                          <p:stCondLst>
                            <p:cond delay="indefinite"/>
                          </p:stCondLst>
                          <p:childTnLst>
                            <p:par>
                              <p:cTn id="4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9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0" fill="hold">
                          <p:stCondLst>
                            <p:cond delay="indefinite"/>
                          </p:stCondLst>
                          <p:childTnLst>
                            <p:par>
                              <p:cTn id="4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5" fill="hold">
                          <p:stCondLst>
                            <p:cond delay="indefinite"/>
                          </p:stCondLst>
                          <p:childTnLst>
                            <p:par>
                              <p:cTn id="4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9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0" fill="hold">
                          <p:stCondLst>
                            <p:cond delay="indefinite"/>
                          </p:stCondLst>
                          <p:childTnLst>
                            <p:par>
                              <p:cTn id="5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4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5" fill="hold">
                          <p:stCondLst>
                            <p:cond delay="indefinite"/>
                          </p:stCondLst>
                          <p:childTnLst>
                            <p:par>
                              <p:cTn id="5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9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0" fill="hold">
                          <p:stCondLst>
                            <p:cond delay="indefinite"/>
                          </p:stCondLst>
                          <p:childTnLst>
                            <p:par>
                              <p:cTn id="5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4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5" fill="hold">
                          <p:stCondLst>
                            <p:cond delay="indefinite"/>
                          </p:stCondLst>
                          <p:childTnLst>
                            <p:par>
                              <p:cTn id="5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9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3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9" grpId="0" animBg="1"/>
          <p:bldP spid="120" grpId="0" animBg="1"/>
          <p:bldP spid="121" grpId="0" animBg="1"/>
          <p:bldP spid="122" grpId="0" animBg="1"/>
          <p:bldP spid="124" grpId="0"/>
          <p:bldP spid="123" grpId="0"/>
          <p:bldP spid="55" grpId="0"/>
          <p:bldP spid="81" grpId="0"/>
          <p:bldP spid="82" grpId="0"/>
          <p:bldP spid="83" grpId="0"/>
          <p:bldP spid="84" grpId="0"/>
          <p:bldP spid="89" grpId="0"/>
          <p:bldP spid="89" grpId="1"/>
          <p:bldP spid="90" grpId="0"/>
          <p:bldP spid="90" grpId="1"/>
          <p:bldP spid="91" grpId="0"/>
          <p:bldP spid="91" grpId="1"/>
          <p:bldP spid="92" grpId="0"/>
          <p:bldP spid="92" grpId="1"/>
          <p:bldP spid="93" grpId="0"/>
          <p:bldP spid="93" grpId="1"/>
          <p:bldP spid="95" grpId="0"/>
          <p:bldP spid="95" grpId="1"/>
          <p:bldP spid="97" grpId="0"/>
          <p:bldP spid="97" grpId="1"/>
          <p:bldP spid="98" grpId="0"/>
          <p:bldP spid="98" grpId="1"/>
          <p:bldP spid="100" grpId="0"/>
          <p:bldP spid="100" grpId="1"/>
          <p:bldP spid="101" grpId="0"/>
          <p:bldP spid="102" grpId="0"/>
          <p:bldP spid="103" grpId="0"/>
          <p:bldP spid="110" grpId="0"/>
          <p:bldP spid="127" grpId="0"/>
          <p:bldP spid="127" grpId="1"/>
          <p:bldP spid="128" grpId="0"/>
          <p:bldP spid="128" grpId="1"/>
          <p:bldP spid="132" grpId="0"/>
          <p:bldP spid="132" grpId="1"/>
          <p:bldP spid="133" grpId="0"/>
          <p:bldP spid="133" grpId="1"/>
          <p:bldP spid="134" grpId="0"/>
          <p:bldP spid="134" grpId="1"/>
          <p:bldP spid="138" grpId="0"/>
          <p:bldP spid="138" grpId="1"/>
          <p:bldP spid="140" grpId="0"/>
          <p:bldP spid="140" grpId="1"/>
          <p:bldP spid="141" grpId="0"/>
          <p:bldP spid="141" grpId="1"/>
          <p:bldP spid="146" grpId="0"/>
          <p:bldP spid="146" grpId="1"/>
          <p:bldP spid="147" grpId="0"/>
          <p:bldP spid="147" grpId="1"/>
          <p:bldP spid="149" grpId="0"/>
          <p:bldP spid="149" grpId="1"/>
          <p:bldP spid="150" grpId="0"/>
          <p:bldP spid="151" grpId="0"/>
          <p:bldP spid="152" grpId="0"/>
          <p:bldP spid="153" grpId="0"/>
          <p:bldP spid="156" grpId="0"/>
          <p:bldP spid="166" grpId="0"/>
          <p:bldP spid="166" grpId="1"/>
          <p:bldP spid="167" grpId="0"/>
          <p:bldP spid="167" grpId="1"/>
          <p:bldP spid="168" grpId="0"/>
          <p:bldP spid="168" grpId="1"/>
          <p:bldP spid="169" grpId="0"/>
          <p:bldP spid="169" grpId="1"/>
          <p:bldP spid="170" grpId="0"/>
          <p:bldP spid="170" grpId="1"/>
          <p:bldP spid="172" grpId="0"/>
          <p:bldP spid="172" grpId="1"/>
          <p:bldP spid="174" grpId="0"/>
          <p:bldP spid="174" grpId="1"/>
          <p:bldP spid="175" grpId="0"/>
          <p:bldP spid="175" grpId="1"/>
          <p:bldP spid="177" grpId="0"/>
          <p:bldP spid="177" grpId="1"/>
          <p:bldP spid="178" grpId="0"/>
          <p:bldP spid="179" grpId="0"/>
          <p:bldP spid="180" grpId="0"/>
          <p:bldP spid="181" grpId="0"/>
          <p:bldP spid="182" grpId="0"/>
          <p:bldP spid="183" grpId="0"/>
          <p:bldP spid="184" grpId="0"/>
          <p:bldP spid="185" grpId="0"/>
          <p:bldP spid="186" grpId="0"/>
          <p:bldP spid="187" grpId="0"/>
          <p:bldP spid="188" grpId="0"/>
          <p:bldP spid="189" grpId="0"/>
          <p:bldP spid="190" grpId="0"/>
          <p:bldP spid="191" grpId="0"/>
          <p:bldP spid="192" grpId="0"/>
          <p:bldP spid="216" grpId="0"/>
          <p:bldP spid="218" grpId="0" animBg="1"/>
          <p:bldP spid="217" grpId="0"/>
          <p:bldP spid="117" grpId="0"/>
          <p:bldP spid="129" grpId="0"/>
          <p:bldP spid="130" grpId="0"/>
          <p:bldP spid="1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8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4" fill="hold">
                          <p:stCondLst>
                            <p:cond delay="indefinite"/>
                          </p:stCondLst>
                          <p:childTnLst>
                            <p:par>
                              <p:cTn id="1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4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8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6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8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4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6" fill="hold">
                          <p:stCondLst>
                            <p:cond delay="indefinite"/>
                          </p:stCondLst>
                          <p:childTnLst>
                            <p:par>
                              <p:cTn id="1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0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1" fill="hold">
                          <p:stCondLst>
                            <p:cond delay="indefinite"/>
                          </p:stCondLst>
                          <p:childTnLst>
                            <p:par>
                              <p:cTn id="2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5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6" fill="hold">
                          <p:stCondLst>
                            <p:cond delay="indefinite"/>
                          </p:stCondLst>
                          <p:childTnLst>
                            <p:par>
                              <p:cTn id="2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8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3" fill="hold">
                          <p:stCondLst>
                            <p:cond delay="indefinite"/>
                          </p:stCondLst>
                          <p:childTnLst>
                            <p:par>
                              <p:cTn id="2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8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0" fill="hold">
                          <p:stCondLst>
                            <p:cond delay="indefinite"/>
                          </p:stCondLst>
                          <p:childTnLst>
                            <p:par>
                              <p:cTn id="2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1" fill="hold">
                          <p:stCondLst>
                            <p:cond delay="indefinite"/>
                          </p:stCondLst>
                          <p:childTnLst>
                            <p:par>
                              <p:cTn id="2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5" fill="hold">
                          <p:stCondLst>
                            <p:cond delay="indefinite"/>
                          </p:stCondLst>
                          <p:childTnLst>
                            <p:par>
                              <p:cTn id="2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6" fill="hold">
                          <p:stCondLst>
                            <p:cond delay="indefinite"/>
                          </p:stCondLst>
                          <p:childTnLst>
                            <p:par>
                              <p:cTn id="2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3" fill="hold">
                          <p:stCondLst>
                            <p:cond delay="indefinite"/>
                          </p:stCondLst>
                          <p:childTnLst>
                            <p:par>
                              <p:cTn id="2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7" fill="hold">
                          <p:stCondLst>
                            <p:cond delay="indefinite"/>
                          </p:stCondLst>
                          <p:childTnLst>
                            <p:par>
                              <p:cTn id="2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1" fill="hold">
                          <p:stCondLst>
                            <p:cond delay="indefinite"/>
                          </p:stCondLst>
                          <p:childTnLst>
                            <p:par>
                              <p:cTn id="2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5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6" fill="hold">
                          <p:stCondLst>
                            <p:cond delay="indefinite"/>
                          </p:stCondLst>
                          <p:childTnLst>
                            <p:par>
                              <p:cTn id="2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1" fill="hold">
                          <p:stCondLst>
                            <p:cond delay="indefinite"/>
                          </p:stCondLst>
                          <p:childTnLst>
                            <p:par>
                              <p:cTn id="2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7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4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7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6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2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5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8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1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4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7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6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8" fill="hold">
                          <p:stCondLst>
                            <p:cond delay="indefinite"/>
                          </p:stCondLst>
                          <p:childTnLst>
                            <p:par>
                              <p:cTn id="3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3" fill="hold">
                          <p:stCondLst>
                            <p:cond delay="indefinite"/>
                          </p:stCondLst>
                          <p:childTnLst>
                            <p:par>
                              <p:cTn id="3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7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8" fill="hold">
                          <p:stCondLst>
                            <p:cond delay="indefinite"/>
                          </p:stCondLst>
                          <p:childTnLst>
                            <p:par>
                              <p:cTn id="3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0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6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9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1" fill="hold">
                          <p:stCondLst>
                            <p:cond delay="indefinite"/>
                          </p:stCondLst>
                          <p:childTnLst>
                            <p:par>
                              <p:cTn id="3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5" fill="hold">
                          <p:stCondLst>
                            <p:cond delay="indefinite"/>
                          </p:stCondLst>
                          <p:childTnLst>
                            <p:par>
                              <p:cTn id="3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2" fill="hold">
                          <p:stCondLst>
                            <p:cond delay="indefinite"/>
                          </p:stCondLst>
                          <p:childTnLst>
                            <p:par>
                              <p:cTn id="3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3" fill="hold">
                          <p:stCondLst>
                            <p:cond delay="indefinite"/>
                          </p:stCondLst>
                          <p:childTnLst>
                            <p:par>
                              <p:cTn id="3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7" fill="hold">
                          <p:stCondLst>
                            <p:cond delay="indefinite"/>
                          </p:stCondLst>
                          <p:childTnLst>
                            <p:par>
                              <p:cTn id="3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4" fill="hold">
                          <p:stCondLst>
                            <p:cond delay="indefinite"/>
                          </p:stCondLst>
                          <p:childTnLst>
                            <p:par>
                              <p:cTn id="3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8" fill="hold">
                          <p:stCondLst>
                            <p:cond delay="indefinite"/>
                          </p:stCondLst>
                          <p:childTnLst>
                            <p:par>
                              <p:cTn id="3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7" fill="hold">
                          <p:stCondLst>
                            <p:cond delay="indefinite"/>
                          </p:stCondLst>
                          <p:childTnLst>
                            <p:par>
                              <p:cTn id="4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1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2" fill="hold">
                          <p:stCondLst>
                            <p:cond delay="indefinite"/>
                          </p:stCondLst>
                          <p:childTnLst>
                            <p:par>
                              <p:cTn id="4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7" fill="hold">
                          <p:stCondLst>
                            <p:cond delay="indefinite"/>
                          </p:stCondLst>
                          <p:childTnLst>
                            <p:par>
                              <p:cTn id="4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2" fill="hold">
                          <p:stCondLst>
                            <p:cond delay="indefinite"/>
                          </p:stCondLst>
                          <p:childTnLst>
                            <p:par>
                              <p:cTn id="4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6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9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5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8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1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4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0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3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6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9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5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8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0" fill="hold">
                          <p:stCondLst>
                            <p:cond delay="indefinite"/>
                          </p:stCondLst>
                          <p:childTnLst>
                            <p:par>
                              <p:cTn id="4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4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5" fill="hold">
                          <p:stCondLst>
                            <p:cond delay="indefinite"/>
                          </p:stCondLst>
                          <p:childTnLst>
                            <p:par>
                              <p:cTn id="4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0" fill="hold">
                          <p:stCondLst>
                            <p:cond delay="indefinite"/>
                          </p:stCondLst>
                          <p:childTnLst>
                            <p:par>
                              <p:cTn id="4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5" fill="hold">
                          <p:stCondLst>
                            <p:cond delay="indefinite"/>
                          </p:stCondLst>
                          <p:childTnLst>
                            <p:par>
                              <p:cTn id="4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9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0" fill="hold">
                          <p:stCondLst>
                            <p:cond delay="indefinite"/>
                          </p:stCondLst>
                          <p:childTnLst>
                            <p:par>
                              <p:cTn id="4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5" fill="hold">
                          <p:stCondLst>
                            <p:cond delay="indefinite"/>
                          </p:stCondLst>
                          <p:childTnLst>
                            <p:par>
                              <p:cTn id="4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9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0" fill="hold">
                          <p:stCondLst>
                            <p:cond delay="indefinite"/>
                          </p:stCondLst>
                          <p:childTnLst>
                            <p:par>
                              <p:cTn id="5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4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5" fill="hold">
                          <p:stCondLst>
                            <p:cond delay="indefinite"/>
                          </p:stCondLst>
                          <p:childTnLst>
                            <p:par>
                              <p:cTn id="5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9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0" fill="hold">
                          <p:stCondLst>
                            <p:cond delay="indefinite"/>
                          </p:stCondLst>
                          <p:childTnLst>
                            <p:par>
                              <p:cTn id="5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4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5" fill="hold">
                          <p:stCondLst>
                            <p:cond delay="indefinite"/>
                          </p:stCondLst>
                          <p:childTnLst>
                            <p:par>
                              <p:cTn id="5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9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3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9" grpId="0" animBg="1"/>
          <p:bldP spid="120" grpId="0" animBg="1"/>
          <p:bldP spid="121" grpId="0" animBg="1"/>
          <p:bldP spid="122" grpId="0" animBg="1"/>
          <p:bldP spid="124" grpId="0"/>
          <p:bldP spid="123" grpId="0"/>
          <p:bldP spid="55" grpId="0"/>
          <p:bldP spid="81" grpId="0"/>
          <p:bldP spid="82" grpId="0"/>
          <p:bldP spid="83" grpId="0"/>
          <p:bldP spid="84" grpId="0"/>
          <p:bldP spid="89" grpId="0"/>
          <p:bldP spid="89" grpId="1"/>
          <p:bldP spid="90" grpId="0"/>
          <p:bldP spid="90" grpId="1"/>
          <p:bldP spid="91" grpId="0"/>
          <p:bldP spid="91" grpId="1"/>
          <p:bldP spid="92" grpId="0"/>
          <p:bldP spid="92" grpId="1"/>
          <p:bldP spid="93" grpId="0"/>
          <p:bldP spid="93" grpId="1"/>
          <p:bldP spid="95" grpId="0"/>
          <p:bldP spid="95" grpId="1"/>
          <p:bldP spid="97" grpId="0"/>
          <p:bldP spid="97" grpId="1"/>
          <p:bldP spid="98" grpId="0"/>
          <p:bldP spid="98" grpId="1"/>
          <p:bldP spid="100" grpId="0"/>
          <p:bldP spid="100" grpId="1"/>
          <p:bldP spid="101" grpId="0"/>
          <p:bldP spid="102" grpId="0"/>
          <p:bldP spid="103" grpId="0"/>
          <p:bldP spid="110" grpId="0"/>
          <p:bldP spid="127" grpId="0"/>
          <p:bldP spid="127" grpId="1"/>
          <p:bldP spid="128" grpId="0"/>
          <p:bldP spid="128" grpId="1"/>
          <p:bldP spid="132" grpId="0"/>
          <p:bldP spid="132" grpId="1"/>
          <p:bldP spid="133" grpId="0"/>
          <p:bldP spid="133" grpId="1"/>
          <p:bldP spid="134" grpId="0"/>
          <p:bldP spid="134" grpId="1"/>
          <p:bldP spid="138" grpId="0"/>
          <p:bldP spid="138" grpId="1"/>
          <p:bldP spid="140" grpId="0"/>
          <p:bldP spid="140" grpId="1"/>
          <p:bldP spid="141" grpId="0"/>
          <p:bldP spid="141" grpId="1"/>
          <p:bldP spid="146" grpId="0"/>
          <p:bldP spid="146" grpId="1"/>
          <p:bldP spid="147" grpId="0"/>
          <p:bldP spid="147" grpId="1"/>
          <p:bldP spid="149" grpId="0"/>
          <p:bldP spid="149" grpId="1"/>
          <p:bldP spid="150" grpId="0"/>
          <p:bldP spid="151" grpId="0"/>
          <p:bldP spid="152" grpId="0"/>
          <p:bldP spid="153" grpId="0"/>
          <p:bldP spid="156" grpId="0"/>
          <p:bldP spid="166" grpId="0"/>
          <p:bldP spid="166" grpId="1"/>
          <p:bldP spid="167" grpId="0"/>
          <p:bldP spid="167" grpId="1"/>
          <p:bldP spid="168" grpId="0"/>
          <p:bldP spid="168" grpId="1"/>
          <p:bldP spid="169" grpId="0"/>
          <p:bldP spid="169" grpId="1"/>
          <p:bldP spid="170" grpId="0"/>
          <p:bldP spid="170" grpId="1"/>
          <p:bldP spid="172" grpId="0"/>
          <p:bldP spid="172" grpId="1"/>
          <p:bldP spid="174" grpId="0"/>
          <p:bldP spid="174" grpId="1"/>
          <p:bldP spid="175" grpId="0"/>
          <p:bldP spid="175" grpId="1"/>
          <p:bldP spid="177" grpId="0"/>
          <p:bldP spid="177" grpId="1"/>
          <p:bldP spid="178" grpId="0"/>
          <p:bldP spid="179" grpId="0"/>
          <p:bldP spid="180" grpId="0"/>
          <p:bldP spid="181" grpId="0"/>
          <p:bldP spid="182" grpId="0"/>
          <p:bldP spid="183" grpId="0"/>
          <p:bldP spid="184" grpId="0"/>
          <p:bldP spid="185" grpId="0"/>
          <p:bldP spid="186" grpId="0"/>
          <p:bldP spid="187" grpId="0"/>
          <p:bldP spid="188" grpId="0"/>
          <p:bldP spid="189" grpId="0"/>
          <p:bldP spid="190" grpId="0"/>
          <p:bldP spid="191" grpId="0"/>
          <p:bldP spid="192" grpId="0"/>
          <p:bldP spid="216" grpId="0"/>
          <p:bldP spid="218" grpId="0" animBg="1"/>
          <p:bldP spid="217" grpId="0"/>
          <p:bldP spid="117" grpId="0"/>
          <p:bldP spid="129" grpId="0"/>
          <p:bldP spid="130" grpId="0"/>
          <p:bldP spid="13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27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617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 hidden="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7" t="12880" r="5711"/>
          <a:stretch/>
        </p:blipFill>
        <p:spPr>
          <a:xfrm>
            <a:off x="5020868" y="837885"/>
            <a:ext cx="4106686" cy="4301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859" y="375151"/>
            <a:ext cx="620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  <a:latin typeface="Century Schoolbook" panose="02040604050505020304" pitchFamily="18" charset="0"/>
              </a:rPr>
              <a:t>Find the smallest number which when increased by 17 is exactly divisible by both 520 and 468.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6" y="256300"/>
            <a:ext cx="657843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680" y="4276105"/>
            <a:ext cx="3848555" cy="31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Therefore, 4663 is the required answer.</a:t>
            </a:r>
          </a:p>
        </p:txBody>
      </p:sp>
      <p:sp>
        <p:nvSpPr>
          <p:cNvPr id="2" name="Rectangle 1"/>
          <p:cNvSpPr/>
          <p:nvPr/>
        </p:nvSpPr>
        <p:spPr>
          <a:xfrm>
            <a:off x="742627" y="1076752"/>
            <a:ext cx="5212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The least number divisible by both 520 and 468 is the</a:t>
            </a:r>
          </a:p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Least Common Multiple of 520 and 468(L.C.M)</a:t>
            </a:r>
          </a:p>
        </p:txBody>
      </p:sp>
      <p:sp>
        <p:nvSpPr>
          <p:cNvPr id="7" name="Rectangle 6"/>
          <p:cNvSpPr/>
          <p:nvPr/>
        </p:nvSpPr>
        <p:spPr>
          <a:xfrm>
            <a:off x="94945" y="1115020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161826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520</a:t>
            </a:r>
          </a:p>
        </p:txBody>
      </p:sp>
      <p:sp>
        <p:nvSpPr>
          <p:cNvPr id="8" name="Rectangle 7"/>
          <p:cNvSpPr/>
          <p:nvPr/>
        </p:nvSpPr>
        <p:spPr>
          <a:xfrm>
            <a:off x="2582790" y="161826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200" y="1618268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58306" y="161826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7386" y="161826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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4231" y="161826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7886" y="1602879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sym typeface="Symbol"/>
              </a:rPr>
              <a:t>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92394" y="161826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66976" y="1602879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sym typeface="Symbol"/>
              </a:rPr>
              <a:t>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9936" y="1618268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52510" y="1602879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sym typeface="Symbol"/>
              </a:rPr>
              <a:t>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5576" y="1949733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468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82790" y="194973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13200" y="1949733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58306" y="194973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27386" y="194973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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04231" y="194973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987886" y="193434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sym typeface="Symbol"/>
              </a:rPr>
              <a:t>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92394" y="194973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366976" y="193434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sym typeface="Symbol"/>
              </a:rPr>
              <a:t>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29936" y="1949733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52510" y="193434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sym typeface="Symbol"/>
              </a:rPr>
              <a:t>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5575" y="2304440"/>
            <a:ext cx="968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Clearly,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22281" y="2304440"/>
            <a:ext cx="3021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57190" y="2304440"/>
            <a:ext cx="7917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L.C.M.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47141" y="2304440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41141" y="2304440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64971" y="230444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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41816" y="2304440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073669" y="2289051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sym typeface="Symbol"/>
              </a:rPr>
              <a:t>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78177" y="230444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452759" y="2289051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sym typeface="Symbol"/>
              </a:rPr>
              <a:t>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933454" y="2297314"/>
            <a:ext cx="777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 4680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1824" y="2559938"/>
            <a:ext cx="5193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So, least number divisible by both 520 and 468 is 4680.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73037" y="2818275"/>
            <a:ext cx="6453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Let the number which when increased by 17 gives the least number divisible by 520 and 468 (i.e. LCM of the two i.e. 4680) be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x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86596" y="3354167"/>
            <a:ext cx="492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So,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218644" y="335416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x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387724" y="335416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64569" y="3354167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17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828487" y="3338778"/>
            <a:ext cx="768529" cy="338554"/>
            <a:chOff x="1828487" y="3338778"/>
            <a:chExt cx="768529" cy="338554"/>
          </a:xfrm>
        </p:grpSpPr>
        <p:sp>
          <p:nvSpPr>
            <p:cNvPr id="64" name="Rectangle 63"/>
            <p:cNvSpPr/>
            <p:nvPr/>
          </p:nvSpPr>
          <p:spPr>
            <a:xfrm>
              <a:off x="1828487" y="3338778"/>
              <a:ext cx="30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=</a:t>
              </a:r>
              <a:endPara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001981" y="3354167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4680</a:t>
              </a:r>
            </a:p>
          </p:txBody>
        </p:sp>
      </p:grpSp>
      <p:sp>
        <p:nvSpPr>
          <p:cNvPr id="67" name="Rectangle 66"/>
          <p:cNvSpPr/>
          <p:nvPr/>
        </p:nvSpPr>
        <p:spPr>
          <a:xfrm>
            <a:off x="1630341" y="397578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x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828487" y="3960393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006860" y="3975782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4663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692736" y="646006"/>
            <a:ext cx="1481208" cy="1694"/>
          </a:xfrm>
          <a:prstGeom prst="line">
            <a:avLst/>
          </a:prstGeom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43409" y="877038"/>
            <a:ext cx="2663004" cy="0"/>
          </a:xfrm>
          <a:prstGeom prst="line">
            <a:avLst/>
          </a:prstGeom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19899" y="1352152"/>
            <a:ext cx="2824927" cy="190278"/>
          </a:xfrm>
          <a:prstGeom prst="roundRect">
            <a:avLst/>
          </a:prstGeom>
          <a:noFill/>
          <a:ln w="1270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072191" y="1352152"/>
            <a:ext cx="327218" cy="190278"/>
          </a:xfrm>
          <a:prstGeom prst="roundRect">
            <a:avLst/>
          </a:prstGeom>
          <a:noFill/>
          <a:ln w="1270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30341" y="3661944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x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87080" y="366194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49636" y="3661944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17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828487" y="3646555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01981" y="3661944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4680</a:t>
            </a:r>
          </a:p>
        </p:txBody>
      </p:sp>
      <p:sp>
        <p:nvSpPr>
          <p:cNvPr id="20" name="Curved Down Arrow 19"/>
          <p:cNvSpPr/>
          <p:nvPr/>
        </p:nvSpPr>
        <p:spPr>
          <a:xfrm>
            <a:off x="1548576" y="3263255"/>
            <a:ext cx="1098230" cy="145807"/>
          </a:xfrm>
          <a:prstGeom prst="curved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22942" y="1347614"/>
            <a:ext cx="2513384" cy="190278"/>
          </a:xfrm>
          <a:prstGeom prst="roundRect">
            <a:avLst/>
          </a:prstGeom>
          <a:noFill/>
          <a:ln w="1270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52937" y="3064103"/>
            <a:ext cx="1276125" cy="1781681"/>
          </a:xfrm>
          <a:prstGeom prst="rect">
            <a:avLst/>
          </a:prstGeom>
          <a:solidFill>
            <a:srgbClr val="008080">
              <a:alpha val="3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199129" y="3130731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520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5211951" y="3186609"/>
            <a:ext cx="0" cy="151092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884291" y="3434878"/>
            <a:ext cx="7848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910854" y="3130731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204198" y="340657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910854" y="33998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4884291" y="3699038"/>
            <a:ext cx="7848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200548" y="368825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298430" y="368825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910854" y="368190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4884291" y="3965738"/>
            <a:ext cx="7848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215310" y="393710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910854" y="393075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4884291" y="4226028"/>
            <a:ext cx="7848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220072" y="418164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859558" y="4175290"/>
            <a:ext cx="389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13</a:t>
            </a:r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4884291" y="4480088"/>
            <a:ext cx="7848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269446" y="442531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04" name="Oval 103"/>
          <p:cNvSpPr/>
          <p:nvPr/>
        </p:nvSpPr>
        <p:spPr>
          <a:xfrm rot="5400000">
            <a:off x="4279162" y="3668142"/>
            <a:ext cx="1515821" cy="402866"/>
          </a:xfrm>
          <a:prstGeom prst="ellipse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98203" y="368825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316574" y="418164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310843" y="340657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411988" y="340657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6444208" y="3064103"/>
            <a:ext cx="1276125" cy="1781681"/>
          </a:xfrm>
          <a:prstGeom prst="rect">
            <a:avLst/>
          </a:prstGeom>
          <a:solidFill>
            <a:srgbClr val="008080">
              <a:alpha val="3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90400" y="3130731"/>
            <a:ext cx="4924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468</a:t>
            </a:r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7003222" y="3177174"/>
            <a:ext cx="0" cy="152035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675562" y="3434878"/>
            <a:ext cx="7848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6702125" y="3130731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995469" y="340657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702125" y="33998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6675562" y="3699038"/>
            <a:ext cx="7848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6991819" y="368825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89701" y="368825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702125" y="368190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6675562" y="3965738"/>
            <a:ext cx="7848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7008367" y="393710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702125" y="393075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cxnSp>
        <p:nvCxnSpPr>
          <p:cNvPr id="146" name="Straight Connector 145"/>
          <p:cNvCxnSpPr/>
          <p:nvPr/>
        </p:nvCxnSpPr>
        <p:spPr>
          <a:xfrm flipH="1">
            <a:off x="6675562" y="4226028"/>
            <a:ext cx="7848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7011343" y="418164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6650829" y="4175290"/>
            <a:ext cx="389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13</a:t>
            </a: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6675562" y="4480088"/>
            <a:ext cx="7848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7060717" y="442531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51" name="Oval 150"/>
          <p:cNvSpPr/>
          <p:nvPr/>
        </p:nvSpPr>
        <p:spPr>
          <a:xfrm rot="5400000">
            <a:off x="6070433" y="3668142"/>
            <a:ext cx="1515821" cy="402866"/>
          </a:xfrm>
          <a:prstGeom prst="ellipse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189474" y="368825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7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107845" y="418164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7102114" y="340657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203259" y="340657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198557" y="1618268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400219" y="1618268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44610" y="1618268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831983" y="161826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995936" y="1618268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188072" y="1618268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13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198557" y="1942329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400219" y="1942329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44610" y="1942329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831983" y="1942329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053939" y="1942329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235775" y="1942329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13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1544483" y="1886873"/>
            <a:ext cx="833144" cy="0"/>
          </a:xfrm>
          <a:prstGeom prst="line">
            <a:avLst/>
          </a:prstGeom>
          <a:ln w="1905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2633107" y="1886873"/>
            <a:ext cx="181781" cy="0"/>
          </a:xfrm>
          <a:prstGeom prst="line">
            <a:avLst/>
          </a:prstGeom>
          <a:ln w="1905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3023455" y="1886873"/>
            <a:ext cx="208953" cy="0"/>
          </a:xfrm>
          <a:prstGeom prst="line">
            <a:avLst/>
          </a:prstGeom>
          <a:ln w="1905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1551847" y="2212002"/>
            <a:ext cx="448405" cy="0"/>
          </a:xfrm>
          <a:prstGeom prst="line">
            <a:avLst/>
          </a:prstGeom>
          <a:ln w="1905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2287360" y="2212002"/>
            <a:ext cx="485559" cy="0"/>
          </a:xfrm>
          <a:prstGeom prst="line">
            <a:avLst/>
          </a:prstGeom>
          <a:ln w="1905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3020248" y="2212002"/>
            <a:ext cx="218577" cy="0"/>
          </a:xfrm>
          <a:prstGeom prst="line">
            <a:avLst/>
          </a:prstGeom>
          <a:ln w="1905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7111324" y="393710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9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5320367" y="393710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163" name="Oval 162"/>
          <p:cNvSpPr/>
          <p:nvPr/>
        </p:nvSpPr>
        <p:spPr>
          <a:xfrm>
            <a:off x="1440012" y="3422442"/>
            <a:ext cx="189304" cy="190278"/>
          </a:xfrm>
          <a:prstGeom prst="ellipse">
            <a:avLst/>
          </a:prstGeom>
          <a:noFill/>
          <a:ln w="1270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4.8412E-7 L -0.48716 -0.29171 " pathEditMode="relative" rAng="0" ptsTypes="AA">
                                          <p:cBhvr>
                                            <p:cTn id="66" dur="750" spd="-100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358" y="-1458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5" fill="hold">
                          <p:stCondLst>
                            <p:cond delay="indefinite"/>
                          </p:stCondLst>
                          <p:childTnLst>
                            <p:par>
                              <p:cTn id="1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4" fill="hold">
                          <p:stCondLst>
                            <p:cond delay="indefinite"/>
                          </p:stCondLst>
                          <p:childTnLst>
                            <p:par>
                              <p:cTn id="1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2" fill="hold">
                          <p:stCondLst>
                            <p:cond delay="indefinite"/>
                          </p:stCondLst>
                          <p:childTnLst>
                            <p:par>
                              <p:cTn id="1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8" dur="2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9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3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8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0" dur="2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4" dur="2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8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9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0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2" dur="2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6" dur="2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7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0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1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12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1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4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3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9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5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1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5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5" fill="hold">
                          <p:stCondLst>
                            <p:cond delay="indefinite"/>
                          </p:stCondLst>
                          <p:childTnLst>
                            <p:par>
                              <p:cTn id="2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9" dur="2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4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5" fill="hold">
                          <p:stCondLst>
                            <p:cond delay="indefinite"/>
                          </p:stCondLst>
                          <p:childTnLst>
                            <p:par>
                              <p:cTn id="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9" dur="2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301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0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4" fill="hold">
                          <p:stCondLst>
                            <p:cond delay="indefinite"/>
                          </p:stCondLst>
                          <p:childTnLst>
                            <p:par>
                              <p:cTn id="3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8" dur="2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9" fill="hold">
                          <p:stCondLst>
                            <p:cond delay="indefinite"/>
                          </p:stCondLst>
                          <p:childTnLst>
                            <p:par>
                              <p:cTn id="3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1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3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4" fill="hold">
                          <p:stCondLst>
                            <p:cond delay="indefinite"/>
                          </p:stCondLst>
                          <p:childTnLst>
                            <p:par>
                              <p:cTn id="3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8" dur="2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9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320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21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3" fill="hold">
                          <p:stCondLst>
                            <p:cond delay="indefinite"/>
                          </p:stCondLst>
                          <p:childTnLst>
                            <p:par>
                              <p:cTn id="3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7" dur="2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8" fill="hold">
                          <p:stCondLst>
                            <p:cond delay="indefinite"/>
                          </p:stCondLst>
                          <p:childTnLst>
                            <p:par>
                              <p:cTn id="3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0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3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3" fill="hold">
                          <p:stCondLst>
                            <p:cond delay="indefinite"/>
                          </p:stCondLst>
                          <p:childTnLst>
                            <p:par>
                              <p:cTn id="3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7" dur="2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8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339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40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2" fill="hold">
                          <p:stCondLst>
                            <p:cond delay="indefinite"/>
                          </p:stCondLst>
                          <p:childTnLst>
                            <p:par>
                              <p:cTn id="3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9" fill="hold">
                          <p:stCondLst>
                            <p:cond delay="indefinite"/>
                          </p:stCondLst>
                          <p:childTnLst>
                            <p:par>
                              <p:cTn id="3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4" fill="hold">
                          <p:stCondLst>
                            <p:cond delay="indefinite"/>
                          </p:stCondLst>
                          <p:childTnLst>
                            <p:par>
                              <p:cTn id="3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8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.55556E-7 -1.08676E-6 L -0.67795 -0.23186 " pathEditMode="relative" rAng="0" ptsTypes="AA">
                                          <p:cBhvr>
                                            <p:cTn id="374" dur="750" spd="-100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906" y="-1160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5" fill="hold">
                          <p:stCondLst>
                            <p:cond delay="indefinite"/>
                          </p:stCondLst>
                          <p:childTnLst>
                            <p:par>
                              <p:cTn id="3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0" fill="hold">
                          <p:stCondLst>
                            <p:cond delay="indefinite"/>
                          </p:stCondLst>
                          <p:childTnLst>
                            <p:par>
                              <p:cTn id="3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4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9" fill="hold">
                          <p:stCondLst>
                            <p:cond delay="indefinite"/>
                          </p:stCondLst>
                          <p:childTnLst>
                            <p:par>
                              <p:cTn id="3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7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1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1" fill="hold">
                          <p:stCondLst>
                            <p:cond delay="indefinite"/>
                          </p:stCondLst>
                          <p:childTnLst>
                            <p:par>
                              <p:cTn id="4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5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9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3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4" fill="hold">
                          <p:stCondLst>
                            <p:cond delay="indefinite"/>
                          </p:stCondLst>
                          <p:childTnLst>
                            <p:par>
                              <p:cTn id="4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8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2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3" fill="hold">
                          <p:stCondLst>
                            <p:cond delay="indefinite"/>
                          </p:stCondLst>
                          <p:childTnLst>
                            <p:par>
                              <p:cTn id="4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7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1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2" fill="hold">
                          <p:stCondLst>
                            <p:cond delay="indefinite"/>
                          </p:stCondLst>
                          <p:childTnLst>
                            <p:par>
                              <p:cTn id="4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6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5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9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0" fill="hold">
                          <p:stCondLst>
                            <p:cond delay="indefinite"/>
                          </p:stCondLst>
                          <p:childTnLst>
                            <p:par>
                              <p:cTn id="4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4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8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9" fill="hold">
                          <p:stCondLst>
                            <p:cond delay="indefinite"/>
                          </p:stCondLst>
                          <p:childTnLst>
                            <p:par>
                              <p:cTn id="4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4" fill="hold">
                          <p:stCondLst>
                            <p:cond delay="indefinite"/>
                          </p:stCondLst>
                          <p:childTnLst>
                            <p:par>
                              <p:cTn id="4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8" fill="hold">
                          <p:stCondLst>
                            <p:cond delay="indefinite"/>
                          </p:stCondLst>
                          <p:childTnLst>
                            <p:par>
                              <p:cTn id="4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6" dur="2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48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0" dur="2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4" dur="2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49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8" dur="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9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50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2" dur="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6" dur="2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50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0" dur="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51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4" dur="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5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51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52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3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24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7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0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6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2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8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1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3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9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2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5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8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1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4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7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0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7" fill="hold">
                          <p:stCondLst>
                            <p:cond delay="indefinite"/>
                          </p:stCondLst>
                          <p:childTnLst>
                            <p:par>
                              <p:cTn id="5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1" dur="2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2" fill="hold">
                          <p:stCondLst>
                            <p:cond delay="indefinite"/>
                          </p:stCondLst>
                          <p:childTnLst>
                            <p:par>
                              <p:cTn id="6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4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06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7" fill="hold">
                          <p:stCondLst>
                            <p:cond delay="indefinite"/>
                          </p:stCondLst>
                          <p:childTnLst>
                            <p:par>
                              <p:cTn id="6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1" dur="2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2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613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614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6" fill="hold">
                          <p:stCondLst>
                            <p:cond delay="indefinite"/>
                          </p:stCondLst>
                          <p:childTnLst>
                            <p:par>
                              <p:cTn id="6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0" dur="2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1" fill="hold">
                          <p:stCondLst>
                            <p:cond delay="indefinite"/>
                          </p:stCondLst>
                          <p:childTnLst>
                            <p:par>
                              <p:cTn id="6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3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25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6" fill="hold">
                          <p:stCondLst>
                            <p:cond delay="indefinite"/>
                          </p:stCondLst>
                          <p:childTnLst>
                            <p:par>
                              <p:cTn id="6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0" dur="2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1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632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63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5" fill="hold">
                          <p:stCondLst>
                            <p:cond delay="indefinite"/>
                          </p:stCondLst>
                          <p:childTnLst>
                            <p:par>
                              <p:cTn id="6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9" dur="2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0" fill="hold">
                          <p:stCondLst>
                            <p:cond delay="indefinite"/>
                          </p:stCondLst>
                          <p:childTnLst>
                            <p:par>
                              <p:cTn id="6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2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44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5" fill="hold">
                          <p:stCondLst>
                            <p:cond delay="indefinite"/>
                          </p:stCondLst>
                          <p:childTnLst>
                            <p:par>
                              <p:cTn id="6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9" dur="2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651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65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4" fill="hold">
                          <p:stCondLst>
                            <p:cond delay="indefinite"/>
                          </p:stCondLst>
                          <p:childTnLst>
                            <p:par>
                              <p:cTn id="6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9" fill="hold">
                          <p:stCondLst>
                            <p:cond delay="indefinite"/>
                          </p:stCondLst>
                          <p:childTnLst>
                            <p:par>
                              <p:cTn id="6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4" fill="hold">
                          <p:stCondLst>
                            <p:cond delay="indefinite"/>
                          </p:stCondLst>
                          <p:childTnLst>
                            <p:par>
                              <p:cTn id="6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8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9" fill="hold">
                          <p:stCondLst>
                            <p:cond delay="indefinite"/>
                          </p:stCondLst>
                          <p:childTnLst>
                            <p:par>
                              <p:cTn id="6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1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672" dur="indefinite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3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674" dur="indefinite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5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676" dur="indefinite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7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678" dur="indefinite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9" fill="hold">
                          <p:stCondLst>
                            <p:cond delay="indefinite"/>
                          </p:stCondLst>
                          <p:childTnLst>
                            <p:par>
                              <p:cTn id="6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8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7" dur="2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8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68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1" dur="2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2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9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5" dur="2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6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69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9" dur="2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0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7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3" dur="2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7" dur="2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8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709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10" dur="indefinite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1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12" dur="indefinite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3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14" dur="indefinite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5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16" dur="indefinite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7" fill="hold">
                          <p:stCondLst>
                            <p:cond delay="indefinite"/>
                          </p:stCondLst>
                          <p:childTnLst>
                            <p:par>
                              <p:cTn id="7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2" fill="hold">
                          <p:stCondLst>
                            <p:cond delay="indefinite"/>
                          </p:stCondLst>
                          <p:childTnLst>
                            <p:par>
                              <p:cTn id="7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6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7" fill="hold">
                          <p:stCondLst>
                            <p:cond delay="indefinite"/>
                          </p:stCondLst>
                          <p:childTnLst>
                            <p:par>
                              <p:cTn id="7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1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2" fill="hold">
                          <p:stCondLst>
                            <p:cond delay="indefinite"/>
                          </p:stCondLst>
                          <p:childTnLst>
                            <p:par>
                              <p:cTn id="7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7" fill="hold">
                          <p:stCondLst>
                            <p:cond delay="indefinite"/>
                          </p:stCondLst>
                          <p:childTnLst>
                            <p:par>
                              <p:cTn id="7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2" fill="hold">
                          <p:stCondLst>
                            <p:cond delay="indefinite"/>
                          </p:stCondLst>
                          <p:childTnLst>
                            <p:par>
                              <p:cTn id="7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7" fill="hold">
                          <p:stCondLst>
                            <p:cond delay="indefinite"/>
                          </p:stCondLst>
                          <p:childTnLst>
                            <p:par>
                              <p:cTn id="7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2" fill="hold">
                          <p:stCondLst>
                            <p:cond delay="indefinite"/>
                          </p:stCondLst>
                          <p:childTnLst>
                            <p:par>
                              <p:cTn id="7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6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1.23457E-7 L 0.24063 -0.2037 " pathEditMode="relative" rAng="0" ptsTypes="AA">
                                          <p:cBhvr>
                                            <p:cTn id="757" dur="50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031" y="-1018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8" fill="hold">
                          <p:stCondLst>
                            <p:cond delay="indefinite"/>
                          </p:stCondLst>
                          <p:childTnLst>
                            <p:par>
                              <p:cTn id="7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2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3" fill="hold">
                          <p:stCondLst>
                            <p:cond delay="indefinite"/>
                          </p:stCondLst>
                          <p:childTnLst>
                            <p:par>
                              <p:cTn id="7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8" fill="hold">
                          <p:stCondLst>
                            <p:cond delay="indefinite"/>
                          </p:stCondLst>
                          <p:childTnLst>
                            <p:par>
                              <p:cTn id="7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2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7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4" fill="hold">
                          <p:stCondLst>
                            <p:cond delay="indefinite"/>
                          </p:stCondLst>
                          <p:childTnLst>
                            <p:par>
                              <p:cTn id="7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0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5" fill="hold">
                          <p:stCondLst>
                            <p:cond delay="indefinite"/>
                          </p:stCondLst>
                          <p:childTnLst>
                            <p:par>
                              <p:cTn id="7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9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9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1" fill="hold">
                          <p:stCondLst>
                            <p:cond delay="indefinite"/>
                          </p:stCondLst>
                          <p:childTnLst>
                            <p:par>
                              <p:cTn id="8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5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0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7" fill="hold">
                          <p:stCondLst>
                            <p:cond delay="indefinite"/>
                          </p:stCondLst>
                          <p:childTnLst>
                            <p:par>
                              <p:cTn id="8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2" fill="hold">
                          <p:stCondLst>
                            <p:cond delay="indefinite"/>
                          </p:stCondLst>
                          <p:childTnLst>
                            <p:par>
                              <p:cTn id="8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7" fill="hold">
                          <p:stCondLst>
                            <p:cond delay="indefinite"/>
                          </p:stCondLst>
                          <p:childTnLst>
                            <p:par>
                              <p:cTn id="8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1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4" grpId="0"/>
          <p:bldP spid="2" grpId="0"/>
          <p:bldP spid="7" grpId="0"/>
          <p:bldP spid="3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29" grpId="0"/>
          <p:bldP spid="30" grpId="0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/>
          <p:bldP spid="67" grpId="0"/>
          <p:bldP spid="68" grpId="0"/>
          <p:bldP spid="69" grpId="0"/>
          <p:bldP spid="72" grpId="0" animBg="1"/>
          <p:bldP spid="72" grpId="1" animBg="1"/>
          <p:bldP spid="73" grpId="0" animBg="1"/>
          <p:bldP spid="73" grpId="1" animBg="1"/>
          <p:bldP spid="78" grpId="0"/>
          <p:bldP spid="79" grpId="0"/>
          <p:bldP spid="80" grpId="0"/>
          <p:bldP spid="81" grpId="0"/>
          <p:bldP spid="82" grpId="0"/>
          <p:bldP spid="20" grpId="0" animBg="1"/>
          <p:bldP spid="20" grpId="1" animBg="1"/>
          <p:bldP spid="85" grpId="0" animBg="1"/>
          <p:bldP spid="85" grpId="1" animBg="1"/>
          <p:bldP spid="77" grpId="0" animBg="1"/>
          <p:bldP spid="77" grpId="1" animBg="1"/>
          <p:bldP spid="83" grpId="0"/>
          <p:bldP spid="83" grpId="1"/>
          <p:bldP spid="83" grpId="2"/>
          <p:bldP spid="88" grpId="0"/>
          <p:bldP spid="88" grpId="1"/>
          <p:bldP spid="89" grpId="0"/>
          <p:bldP spid="89" grpId="1"/>
          <p:bldP spid="91" grpId="0"/>
          <p:bldP spid="91" grpId="1"/>
          <p:bldP spid="93" grpId="0"/>
          <p:bldP spid="93" grpId="1"/>
          <p:bldP spid="94" grpId="0"/>
          <p:bldP spid="94" grpId="1"/>
          <p:bldP spid="95" grpId="0"/>
          <p:bldP spid="95" grpId="1"/>
          <p:bldP spid="97" grpId="0"/>
          <p:bldP spid="97" grpId="1"/>
          <p:bldP spid="98" grpId="0"/>
          <p:bldP spid="98" grpId="1"/>
          <p:bldP spid="100" grpId="0"/>
          <p:bldP spid="100" grpId="1"/>
          <p:bldP spid="101" grpId="0"/>
          <p:bldP spid="101" grpId="1"/>
          <p:bldP spid="103" grpId="0"/>
          <p:bldP spid="103" grpId="1"/>
          <p:bldP spid="104" grpId="0" animBg="1"/>
          <p:bldP spid="104" grpId="1" animBg="1"/>
          <p:bldP spid="105" grpId="0"/>
          <p:bldP spid="105" grpId="1"/>
          <p:bldP spid="106" grpId="0"/>
          <p:bldP spid="106" grpId="1"/>
          <p:bldP spid="130" grpId="0"/>
          <p:bldP spid="130" grpId="1"/>
          <p:bldP spid="131" grpId="0"/>
          <p:bldP spid="131" grpId="1"/>
          <p:bldP spid="132" grpId="0" animBg="1"/>
          <p:bldP spid="132" grpId="1" animBg="1"/>
          <p:bldP spid="133" grpId="0"/>
          <p:bldP spid="133" grpId="1"/>
          <p:bldP spid="133" grpId="2"/>
          <p:bldP spid="136" grpId="0"/>
          <p:bldP spid="136" grpId="1"/>
          <p:bldP spid="137" grpId="0"/>
          <p:bldP spid="137" grpId="1"/>
          <p:bldP spid="138" grpId="0"/>
          <p:bldP spid="138" grpId="1"/>
          <p:bldP spid="140" grpId="0"/>
          <p:bldP spid="140" grpId="1"/>
          <p:bldP spid="141" grpId="0"/>
          <p:bldP spid="141" grpId="1"/>
          <p:bldP spid="142" grpId="0"/>
          <p:bldP spid="142" grpId="1"/>
          <p:bldP spid="144" grpId="0"/>
          <p:bldP spid="144" grpId="1"/>
          <p:bldP spid="145" grpId="0"/>
          <p:bldP spid="145" grpId="1"/>
          <p:bldP spid="147" grpId="0"/>
          <p:bldP spid="147" grpId="1"/>
          <p:bldP spid="148" grpId="0"/>
          <p:bldP spid="148" grpId="1"/>
          <p:bldP spid="150" grpId="0"/>
          <p:bldP spid="150" grpId="1"/>
          <p:bldP spid="151" grpId="0" animBg="1"/>
          <p:bldP spid="151" grpId="1" animBg="1"/>
          <p:bldP spid="152" grpId="0"/>
          <p:bldP spid="152" grpId="1"/>
          <p:bldP spid="153" grpId="0"/>
          <p:bldP spid="153" grpId="1"/>
          <p:bldP spid="154" grpId="0"/>
          <p:bldP spid="154" grpId="1"/>
          <p:bldP spid="155" grpId="0"/>
          <p:bldP spid="155" grpId="1"/>
          <p:bldP spid="117" grpId="0"/>
          <p:bldP spid="118" grpId="0"/>
          <p:bldP spid="118" grpId="1"/>
          <p:bldP spid="118" grpId="2"/>
          <p:bldP spid="119" grpId="0"/>
          <p:bldP spid="120" grpId="0"/>
          <p:bldP spid="120" grpId="1"/>
          <p:bldP spid="120" grpId="2"/>
          <p:bldP spid="121" grpId="0"/>
          <p:bldP spid="122" grpId="0"/>
          <p:bldP spid="123" grpId="0"/>
          <p:bldP spid="124" grpId="0"/>
          <p:bldP spid="125" grpId="0"/>
          <p:bldP spid="126" grpId="0"/>
          <p:bldP spid="126" grpId="1"/>
          <p:bldP spid="126" grpId="2"/>
          <p:bldP spid="127" grpId="0"/>
          <p:bldP spid="128" grpId="0"/>
          <p:bldP spid="128" grpId="1"/>
          <p:bldP spid="128" grpId="2"/>
          <p:bldP spid="161" grpId="0"/>
          <p:bldP spid="161" grpId="1"/>
          <p:bldP spid="162" grpId="0"/>
          <p:bldP spid="162" grpId="1"/>
          <p:bldP spid="163" grpId="0" animBg="1"/>
          <p:bldP spid="16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4.8412E-7 L -0.48716 -0.29171 " pathEditMode="relative" rAng="0" ptsTypes="AA">
                                          <p:cBhvr>
                                            <p:cTn id="66" dur="750" spd="-100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358" y="-1458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5" fill="hold">
                          <p:stCondLst>
                            <p:cond delay="indefinite"/>
                          </p:stCondLst>
                          <p:childTnLst>
                            <p:par>
                              <p:cTn id="1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4" fill="hold">
                          <p:stCondLst>
                            <p:cond delay="indefinite"/>
                          </p:stCondLst>
                          <p:childTnLst>
                            <p:par>
                              <p:cTn id="1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2" fill="hold">
                          <p:stCondLst>
                            <p:cond delay="indefinite"/>
                          </p:stCondLst>
                          <p:childTnLst>
                            <p:par>
                              <p:cTn id="1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8" dur="2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9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3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8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0" dur="2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4" dur="2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8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9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0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2" dur="2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6" dur="2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7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0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1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12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1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4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3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9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5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1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5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5" fill="hold">
                          <p:stCondLst>
                            <p:cond delay="indefinite"/>
                          </p:stCondLst>
                          <p:childTnLst>
                            <p:par>
                              <p:cTn id="2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9" dur="2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4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5" fill="hold">
                          <p:stCondLst>
                            <p:cond delay="indefinite"/>
                          </p:stCondLst>
                          <p:childTnLst>
                            <p:par>
                              <p:cTn id="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9" dur="2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301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0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4" fill="hold">
                          <p:stCondLst>
                            <p:cond delay="indefinite"/>
                          </p:stCondLst>
                          <p:childTnLst>
                            <p:par>
                              <p:cTn id="3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8" dur="2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9" fill="hold">
                          <p:stCondLst>
                            <p:cond delay="indefinite"/>
                          </p:stCondLst>
                          <p:childTnLst>
                            <p:par>
                              <p:cTn id="3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1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3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4" fill="hold">
                          <p:stCondLst>
                            <p:cond delay="indefinite"/>
                          </p:stCondLst>
                          <p:childTnLst>
                            <p:par>
                              <p:cTn id="3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8" dur="2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9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320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21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3" fill="hold">
                          <p:stCondLst>
                            <p:cond delay="indefinite"/>
                          </p:stCondLst>
                          <p:childTnLst>
                            <p:par>
                              <p:cTn id="3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7" dur="2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8" fill="hold">
                          <p:stCondLst>
                            <p:cond delay="indefinite"/>
                          </p:stCondLst>
                          <p:childTnLst>
                            <p:par>
                              <p:cTn id="3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0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3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3" fill="hold">
                          <p:stCondLst>
                            <p:cond delay="indefinite"/>
                          </p:stCondLst>
                          <p:childTnLst>
                            <p:par>
                              <p:cTn id="3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7" dur="2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8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339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40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2" fill="hold">
                          <p:stCondLst>
                            <p:cond delay="indefinite"/>
                          </p:stCondLst>
                          <p:childTnLst>
                            <p:par>
                              <p:cTn id="3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9" fill="hold">
                          <p:stCondLst>
                            <p:cond delay="indefinite"/>
                          </p:stCondLst>
                          <p:childTnLst>
                            <p:par>
                              <p:cTn id="3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4" fill="hold">
                          <p:stCondLst>
                            <p:cond delay="indefinite"/>
                          </p:stCondLst>
                          <p:childTnLst>
                            <p:par>
                              <p:cTn id="3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8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.55556E-7 -1.08676E-6 L -0.67795 -0.23186 " pathEditMode="relative" rAng="0" ptsTypes="AA">
                                          <p:cBhvr>
                                            <p:cTn id="374" dur="750" spd="-100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906" y="-1160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5" fill="hold">
                          <p:stCondLst>
                            <p:cond delay="indefinite"/>
                          </p:stCondLst>
                          <p:childTnLst>
                            <p:par>
                              <p:cTn id="3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0" fill="hold">
                          <p:stCondLst>
                            <p:cond delay="indefinite"/>
                          </p:stCondLst>
                          <p:childTnLst>
                            <p:par>
                              <p:cTn id="3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4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9" fill="hold">
                          <p:stCondLst>
                            <p:cond delay="indefinite"/>
                          </p:stCondLst>
                          <p:childTnLst>
                            <p:par>
                              <p:cTn id="3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7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1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1" fill="hold">
                          <p:stCondLst>
                            <p:cond delay="indefinite"/>
                          </p:stCondLst>
                          <p:childTnLst>
                            <p:par>
                              <p:cTn id="4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5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9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3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4" fill="hold">
                          <p:stCondLst>
                            <p:cond delay="indefinite"/>
                          </p:stCondLst>
                          <p:childTnLst>
                            <p:par>
                              <p:cTn id="4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8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2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3" fill="hold">
                          <p:stCondLst>
                            <p:cond delay="indefinite"/>
                          </p:stCondLst>
                          <p:childTnLst>
                            <p:par>
                              <p:cTn id="4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7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1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2" fill="hold">
                          <p:stCondLst>
                            <p:cond delay="indefinite"/>
                          </p:stCondLst>
                          <p:childTnLst>
                            <p:par>
                              <p:cTn id="4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6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5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9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0" fill="hold">
                          <p:stCondLst>
                            <p:cond delay="indefinite"/>
                          </p:stCondLst>
                          <p:childTnLst>
                            <p:par>
                              <p:cTn id="4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4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8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9" fill="hold">
                          <p:stCondLst>
                            <p:cond delay="indefinite"/>
                          </p:stCondLst>
                          <p:childTnLst>
                            <p:par>
                              <p:cTn id="4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4" fill="hold">
                          <p:stCondLst>
                            <p:cond delay="indefinite"/>
                          </p:stCondLst>
                          <p:childTnLst>
                            <p:par>
                              <p:cTn id="4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8" fill="hold">
                          <p:stCondLst>
                            <p:cond delay="indefinite"/>
                          </p:stCondLst>
                          <p:childTnLst>
                            <p:par>
                              <p:cTn id="4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6" dur="2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48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0" dur="2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4" dur="2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49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8" dur="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9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50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2" dur="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6" dur="2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50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0" dur="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51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4" dur="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5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51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52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3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24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7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0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6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2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8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1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3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9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2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5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8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1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4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7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0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7" fill="hold">
                          <p:stCondLst>
                            <p:cond delay="indefinite"/>
                          </p:stCondLst>
                          <p:childTnLst>
                            <p:par>
                              <p:cTn id="5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1" dur="2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2" fill="hold">
                          <p:stCondLst>
                            <p:cond delay="indefinite"/>
                          </p:stCondLst>
                          <p:childTnLst>
                            <p:par>
                              <p:cTn id="6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4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06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7" fill="hold">
                          <p:stCondLst>
                            <p:cond delay="indefinite"/>
                          </p:stCondLst>
                          <p:childTnLst>
                            <p:par>
                              <p:cTn id="6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1" dur="2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2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613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614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6" fill="hold">
                          <p:stCondLst>
                            <p:cond delay="indefinite"/>
                          </p:stCondLst>
                          <p:childTnLst>
                            <p:par>
                              <p:cTn id="6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0" dur="2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1" fill="hold">
                          <p:stCondLst>
                            <p:cond delay="indefinite"/>
                          </p:stCondLst>
                          <p:childTnLst>
                            <p:par>
                              <p:cTn id="6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3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25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6" fill="hold">
                          <p:stCondLst>
                            <p:cond delay="indefinite"/>
                          </p:stCondLst>
                          <p:childTnLst>
                            <p:par>
                              <p:cTn id="6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0" dur="2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1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632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63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5" fill="hold">
                          <p:stCondLst>
                            <p:cond delay="indefinite"/>
                          </p:stCondLst>
                          <p:childTnLst>
                            <p:par>
                              <p:cTn id="6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9" dur="2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0" fill="hold">
                          <p:stCondLst>
                            <p:cond delay="indefinite"/>
                          </p:stCondLst>
                          <p:childTnLst>
                            <p:par>
                              <p:cTn id="6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2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44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5" fill="hold">
                          <p:stCondLst>
                            <p:cond delay="indefinite"/>
                          </p:stCondLst>
                          <p:childTnLst>
                            <p:par>
                              <p:cTn id="6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9" dur="2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651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65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4" fill="hold">
                          <p:stCondLst>
                            <p:cond delay="indefinite"/>
                          </p:stCondLst>
                          <p:childTnLst>
                            <p:par>
                              <p:cTn id="6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9" fill="hold">
                          <p:stCondLst>
                            <p:cond delay="indefinite"/>
                          </p:stCondLst>
                          <p:childTnLst>
                            <p:par>
                              <p:cTn id="6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4" fill="hold">
                          <p:stCondLst>
                            <p:cond delay="indefinite"/>
                          </p:stCondLst>
                          <p:childTnLst>
                            <p:par>
                              <p:cTn id="6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8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9" fill="hold">
                          <p:stCondLst>
                            <p:cond delay="indefinite"/>
                          </p:stCondLst>
                          <p:childTnLst>
                            <p:par>
                              <p:cTn id="6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1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672" dur="indefinite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3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674" dur="indefinite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5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676" dur="indefinite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7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678" dur="indefinite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9" fill="hold">
                          <p:stCondLst>
                            <p:cond delay="indefinite"/>
                          </p:stCondLst>
                          <p:childTnLst>
                            <p:par>
                              <p:cTn id="6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8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7" dur="2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8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68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1" dur="2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2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9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5" dur="2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6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69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9" dur="2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0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7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3" dur="2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7" dur="2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8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709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10" dur="indefinite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1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12" dur="indefinite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3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14" dur="indefinite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5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16" dur="indefinite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7" fill="hold">
                          <p:stCondLst>
                            <p:cond delay="indefinite"/>
                          </p:stCondLst>
                          <p:childTnLst>
                            <p:par>
                              <p:cTn id="7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2" fill="hold">
                          <p:stCondLst>
                            <p:cond delay="indefinite"/>
                          </p:stCondLst>
                          <p:childTnLst>
                            <p:par>
                              <p:cTn id="7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6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7" fill="hold">
                          <p:stCondLst>
                            <p:cond delay="indefinite"/>
                          </p:stCondLst>
                          <p:childTnLst>
                            <p:par>
                              <p:cTn id="7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1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2" fill="hold">
                          <p:stCondLst>
                            <p:cond delay="indefinite"/>
                          </p:stCondLst>
                          <p:childTnLst>
                            <p:par>
                              <p:cTn id="7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7" fill="hold">
                          <p:stCondLst>
                            <p:cond delay="indefinite"/>
                          </p:stCondLst>
                          <p:childTnLst>
                            <p:par>
                              <p:cTn id="7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2" fill="hold">
                          <p:stCondLst>
                            <p:cond delay="indefinite"/>
                          </p:stCondLst>
                          <p:childTnLst>
                            <p:par>
                              <p:cTn id="7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7" fill="hold">
                          <p:stCondLst>
                            <p:cond delay="indefinite"/>
                          </p:stCondLst>
                          <p:childTnLst>
                            <p:par>
                              <p:cTn id="7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2" fill="hold">
                          <p:stCondLst>
                            <p:cond delay="indefinite"/>
                          </p:stCondLst>
                          <p:childTnLst>
                            <p:par>
                              <p:cTn id="7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6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1.23457E-7 L 0.24063 -0.2037 " pathEditMode="relative" rAng="0" ptsTypes="AA">
                                          <p:cBhvr>
                                            <p:cTn id="757" dur="50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031" y="-1018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8" fill="hold">
                          <p:stCondLst>
                            <p:cond delay="indefinite"/>
                          </p:stCondLst>
                          <p:childTnLst>
                            <p:par>
                              <p:cTn id="7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2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3" fill="hold">
                          <p:stCondLst>
                            <p:cond delay="indefinite"/>
                          </p:stCondLst>
                          <p:childTnLst>
                            <p:par>
                              <p:cTn id="7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8" fill="hold">
                          <p:stCondLst>
                            <p:cond delay="indefinite"/>
                          </p:stCondLst>
                          <p:childTnLst>
                            <p:par>
                              <p:cTn id="7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2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7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4" fill="hold">
                          <p:stCondLst>
                            <p:cond delay="indefinite"/>
                          </p:stCondLst>
                          <p:childTnLst>
                            <p:par>
                              <p:cTn id="7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0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5" fill="hold">
                          <p:stCondLst>
                            <p:cond delay="indefinite"/>
                          </p:stCondLst>
                          <p:childTnLst>
                            <p:par>
                              <p:cTn id="7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9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9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1" fill="hold">
                          <p:stCondLst>
                            <p:cond delay="indefinite"/>
                          </p:stCondLst>
                          <p:childTnLst>
                            <p:par>
                              <p:cTn id="8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5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0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7" fill="hold">
                          <p:stCondLst>
                            <p:cond delay="indefinite"/>
                          </p:stCondLst>
                          <p:childTnLst>
                            <p:par>
                              <p:cTn id="8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2" fill="hold">
                          <p:stCondLst>
                            <p:cond delay="indefinite"/>
                          </p:stCondLst>
                          <p:childTnLst>
                            <p:par>
                              <p:cTn id="8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7" fill="hold">
                          <p:stCondLst>
                            <p:cond delay="indefinite"/>
                          </p:stCondLst>
                          <p:childTnLst>
                            <p:par>
                              <p:cTn id="8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1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4" grpId="0"/>
          <p:bldP spid="2" grpId="0"/>
          <p:bldP spid="7" grpId="0"/>
          <p:bldP spid="3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29" grpId="0"/>
          <p:bldP spid="30" grpId="0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/>
          <p:bldP spid="67" grpId="0"/>
          <p:bldP spid="68" grpId="0"/>
          <p:bldP spid="69" grpId="0"/>
          <p:bldP spid="72" grpId="0" animBg="1"/>
          <p:bldP spid="72" grpId="1" animBg="1"/>
          <p:bldP spid="73" grpId="0" animBg="1"/>
          <p:bldP spid="73" grpId="1" animBg="1"/>
          <p:bldP spid="78" grpId="0"/>
          <p:bldP spid="79" grpId="0"/>
          <p:bldP spid="80" grpId="0"/>
          <p:bldP spid="81" grpId="0"/>
          <p:bldP spid="82" grpId="0"/>
          <p:bldP spid="20" grpId="0" animBg="1"/>
          <p:bldP spid="20" grpId="1" animBg="1"/>
          <p:bldP spid="85" grpId="0" animBg="1"/>
          <p:bldP spid="85" grpId="1" animBg="1"/>
          <p:bldP spid="77" grpId="0" animBg="1"/>
          <p:bldP spid="77" grpId="1" animBg="1"/>
          <p:bldP spid="83" grpId="0"/>
          <p:bldP spid="83" grpId="1"/>
          <p:bldP spid="83" grpId="2"/>
          <p:bldP spid="88" grpId="0"/>
          <p:bldP spid="88" grpId="1"/>
          <p:bldP spid="89" grpId="0"/>
          <p:bldP spid="89" grpId="1"/>
          <p:bldP spid="91" grpId="0"/>
          <p:bldP spid="91" grpId="1"/>
          <p:bldP spid="93" grpId="0"/>
          <p:bldP spid="93" grpId="1"/>
          <p:bldP spid="94" grpId="0"/>
          <p:bldP spid="94" grpId="1"/>
          <p:bldP spid="95" grpId="0"/>
          <p:bldP spid="95" grpId="1"/>
          <p:bldP spid="97" grpId="0"/>
          <p:bldP spid="97" grpId="1"/>
          <p:bldP spid="98" grpId="0"/>
          <p:bldP spid="98" grpId="1"/>
          <p:bldP spid="100" grpId="0"/>
          <p:bldP spid="100" grpId="1"/>
          <p:bldP spid="101" grpId="0"/>
          <p:bldP spid="101" grpId="1"/>
          <p:bldP spid="103" grpId="0"/>
          <p:bldP spid="103" grpId="1"/>
          <p:bldP spid="104" grpId="0" animBg="1"/>
          <p:bldP spid="104" grpId="1" animBg="1"/>
          <p:bldP spid="105" grpId="0"/>
          <p:bldP spid="105" grpId="1"/>
          <p:bldP spid="106" grpId="0"/>
          <p:bldP spid="106" grpId="1"/>
          <p:bldP spid="130" grpId="0"/>
          <p:bldP spid="130" grpId="1"/>
          <p:bldP spid="131" grpId="0"/>
          <p:bldP spid="131" grpId="1"/>
          <p:bldP spid="132" grpId="0" animBg="1"/>
          <p:bldP spid="132" grpId="1" animBg="1"/>
          <p:bldP spid="133" grpId="0"/>
          <p:bldP spid="133" grpId="1"/>
          <p:bldP spid="133" grpId="2"/>
          <p:bldP spid="136" grpId="0"/>
          <p:bldP spid="136" grpId="1"/>
          <p:bldP spid="137" grpId="0"/>
          <p:bldP spid="137" grpId="1"/>
          <p:bldP spid="138" grpId="0"/>
          <p:bldP spid="138" grpId="1"/>
          <p:bldP spid="140" grpId="0"/>
          <p:bldP spid="140" grpId="1"/>
          <p:bldP spid="141" grpId="0"/>
          <p:bldP spid="141" grpId="1"/>
          <p:bldP spid="142" grpId="0"/>
          <p:bldP spid="142" grpId="1"/>
          <p:bldP spid="144" grpId="0"/>
          <p:bldP spid="144" grpId="1"/>
          <p:bldP spid="145" grpId="0"/>
          <p:bldP spid="145" grpId="1"/>
          <p:bldP spid="147" grpId="0"/>
          <p:bldP spid="147" grpId="1"/>
          <p:bldP spid="148" grpId="0"/>
          <p:bldP spid="148" grpId="1"/>
          <p:bldP spid="150" grpId="0"/>
          <p:bldP spid="150" grpId="1"/>
          <p:bldP spid="151" grpId="0" animBg="1"/>
          <p:bldP spid="151" grpId="1" animBg="1"/>
          <p:bldP spid="152" grpId="0"/>
          <p:bldP spid="152" grpId="1"/>
          <p:bldP spid="153" grpId="0"/>
          <p:bldP spid="153" grpId="1"/>
          <p:bldP spid="154" grpId="0"/>
          <p:bldP spid="154" grpId="1"/>
          <p:bldP spid="155" grpId="0"/>
          <p:bldP spid="155" grpId="1"/>
          <p:bldP spid="117" grpId="0"/>
          <p:bldP spid="118" grpId="0"/>
          <p:bldP spid="118" grpId="1"/>
          <p:bldP spid="118" grpId="2"/>
          <p:bldP spid="119" grpId="0"/>
          <p:bldP spid="120" grpId="0"/>
          <p:bldP spid="120" grpId="1"/>
          <p:bldP spid="120" grpId="2"/>
          <p:bldP spid="121" grpId="0"/>
          <p:bldP spid="122" grpId="0"/>
          <p:bldP spid="123" grpId="0"/>
          <p:bldP spid="124" grpId="0"/>
          <p:bldP spid="125" grpId="0"/>
          <p:bldP spid="126" grpId="0"/>
          <p:bldP spid="126" grpId="1"/>
          <p:bldP spid="126" grpId="2"/>
          <p:bldP spid="127" grpId="0"/>
          <p:bldP spid="128" grpId="0"/>
          <p:bldP spid="128" grpId="1"/>
          <p:bldP spid="128" grpId="2"/>
          <p:bldP spid="161" grpId="0"/>
          <p:bldP spid="161" grpId="1"/>
          <p:bldP spid="162" grpId="0"/>
          <p:bldP spid="162" grpId="1"/>
          <p:bldP spid="163" grpId="0" animBg="1"/>
          <p:bldP spid="163" grpId="1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28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329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2" descr="Image result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"/>
          <a:stretch/>
        </p:blipFill>
        <p:spPr bwMode="auto">
          <a:xfrm>
            <a:off x="286" y="-1080"/>
            <a:ext cx="9168651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9008" y="589214"/>
                <a:ext cx="567783" cy="617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smtClean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16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smtClean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08" y="589214"/>
                <a:ext cx="567783" cy="6179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38225" y="7320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5638" y="589214"/>
                <a:ext cx="415498" cy="615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smtClean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smtClean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38" y="589214"/>
                <a:ext cx="415498" cy="6152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 flipV="1">
            <a:off x="1619250" y="762000"/>
            <a:ext cx="682999" cy="182880"/>
          </a:xfrm>
          <a:prstGeom prst="straightConnector1">
            <a:avLst/>
          </a:prstGeom>
          <a:ln w="1905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634261" y="942975"/>
            <a:ext cx="643452" cy="182880"/>
          </a:xfrm>
          <a:prstGeom prst="straightConnector1">
            <a:avLst/>
          </a:prstGeom>
          <a:ln w="1905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29796" y="768251"/>
            <a:ext cx="21563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ookman Old Style" pitchFamily="18" charset="0"/>
              </a:rPr>
              <a:t>Co-prime numbers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89505" y="709940"/>
            <a:ext cx="403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00FFFF"/>
                </a:solidFill>
                <a:latin typeface="Bookman Old Style" pitchFamily="18" charset="0"/>
              </a:rPr>
              <a:t>two numbers having no common factor </a:t>
            </a:r>
          </a:p>
          <a:p>
            <a:r>
              <a:rPr lang="en-US" sz="1400" b="1" i="1" dirty="0">
                <a:solidFill>
                  <a:srgbClr val="00FFFF"/>
                </a:solidFill>
                <a:latin typeface="Bookman Old Style" pitchFamily="18" charset="0"/>
              </a:rPr>
              <a:t>other than 1 are co-prime numbers.</a:t>
            </a:r>
            <a:endParaRPr lang="en-US" sz="1400" i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9955" y="1447800"/>
            <a:ext cx="77834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ookman Old Style" pitchFamily="18" charset="0"/>
              </a:rPr>
              <a:t>If a and b are co-prime numbers then they have no common factor other than 1</a:t>
            </a:r>
            <a:endParaRPr lang="en-US" sz="1400" i="1" dirty="0">
              <a:solidFill>
                <a:schemeClr val="accent6">
                  <a:lumMod val="40000"/>
                  <a:lumOff val="6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1080" y="1743075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Bookman Old Style" pitchFamily="18" charset="0"/>
              </a:rPr>
              <a:t>Example: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2160" y="2111918"/>
            <a:ext cx="1104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Bookman Old Style" pitchFamily="18" charset="0"/>
              </a:rPr>
              <a:t>12 &amp; 17,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03648" y="2111918"/>
            <a:ext cx="1104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Bookman Old Style" pitchFamily="18" charset="0"/>
              </a:rPr>
              <a:t>21 &amp; 22,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17963" y="2111918"/>
            <a:ext cx="1104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Bookman Old Style" pitchFamily="18" charset="0"/>
              </a:rPr>
              <a:t>33 &amp; 40,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8529" y="2571750"/>
            <a:ext cx="3211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Let p be a prime number,</a:t>
            </a:r>
            <a:endParaRPr lang="en-US" sz="1600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8529" y="2901960"/>
            <a:ext cx="38972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If p divides a</a:t>
            </a:r>
            <a:r>
              <a:rPr lang="en-US" sz="1600" b="1" i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 </a:t>
            </a:r>
            <a:r>
              <a:rPr lang="en-US" sz="1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, then p divides a</a:t>
            </a:r>
            <a:endParaRPr lang="en-US" sz="1600" i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9180" y="3435846"/>
            <a:ext cx="1170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Example:</a:t>
            </a:r>
            <a:endParaRPr lang="en-US" sz="1600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8705" y="3774639"/>
            <a:ext cx="18020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If 2 divides (8)</a:t>
            </a:r>
            <a:r>
              <a:rPr lang="en-US" sz="1600" b="1" baseline="30000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75217" y="3774639"/>
            <a:ext cx="1920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then 2 divides 8</a:t>
            </a:r>
            <a:endParaRPr lang="en-US" sz="1600" baseline="30000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3385" y="4140785"/>
            <a:ext cx="1946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If 7 divides (35)</a:t>
            </a:r>
            <a:r>
              <a:rPr lang="en-US" sz="1600" b="1" baseline="30000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09376" y="4140785"/>
            <a:ext cx="2106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then 7 divides 35</a:t>
            </a:r>
            <a:endParaRPr lang="en-US" sz="1600" baseline="30000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12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2" name="Picture 22" descr="Image result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"/>
          <a:stretch/>
        </p:blipFill>
        <p:spPr bwMode="auto">
          <a:xfrm>
            <a:off x="286" y="-1080"/>
            <a:ext cx="9168651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ounded Rectangle 118"/>
          <p:cNvSpPr/>
          <p:nvPr/>
        </p:nvSpPr>
        <p:spPr>
          <a:xfrm>
            <a:off x="328789" y="881980"/>
            <a:ext cx="6815191" cy="4037028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Pentagon 119"/>
          <p:cNvSpPr/>
          <p:nvPr/>
        </p:nvSpPr>
        <p:spPr>
          <a:xfrm>
            <a:off x="346822" y="881980"/>
            <a:ext cx="896949" cy="338554"/>
          </a:xfrm>
          <a:prstGeom prst="homePlate">
            <a:avLst/>
          </a:prstGeom>
          <a:solidFill>
            <a:srgbClr val="10253F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Proof </a:t>
            </a:r>
            <a:endParaRPr lang="en-US" sz="16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01245" y="473901"/>
            <a:ext cx="6757043" cy="3580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4-Point Star 121"/>
          <p:cNvSpPr/>
          <p:nvPr/>
        </p:nvSpPr>
        <p:spPr>
          <a:xfrm rot="18789016">
            <a:off x="278963" y="300998"/>
            <a:ext cx="539704" cy="703859"/>
          </a:xfrm>
          <a:prstGeom prst="star4">
            <a:avLst>
              <a:gd name="adj" fmla="val 35941"/>
            </a:avLst>
          </a:prstGeom>
          <a:solidFill>
            <a:srgbClr val="80008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44450" contourW="6350">
            <a:bevelT w="82550" h="25400" prst="softRound"/>
            <a:bevelB w="241300" h="952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753114" y="476990"/>
                <a:ext cx="2660966" cy="330434"/>
              </a:xfrm>
              <a:prstGeom prst="rect">
                <a:avLst/>
              </a:prstGeom>
              <a:noFill/>
            </p:spPr>
            <p:txBody>
              <a:bodyPr wrap="square" lIns="91461" tIns="45731" rIns="91461" bIns="45731" rtlCol="0">
                <a:spAutoFit/>
              </a:bodyPr>
              <a:lstStyle/>
              <a:p>
                <a:pPr defTabSz="914608"/>
                <a:r>
                  <a:rPr lang="en-US" sz="1400" b="1" dirty="0">
                    <a:solidFill>
                      <a:srgbClr val="800080"/>
                    </a:solidFill>
                    <a:latin typeface="Bookman Old Style" pitchFamily="18" charset="0"/>
                  </a:rPr>
                  <a:t>Prove that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srgbClr val="800080"/>
                            </a:solidFill>
                            <a:latin typeface="Bookman Old Style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srgbClr val="800080"/>
                    </a:solidFill>
                    <a:latin typeface="Bookman Old Style" pitchFamily="18" charset="0"/>
                  </a:rPr>
                  <a:t> is irrational. 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4" y="476990"/>
                <a:ext cx="2660966" cy="330434"/>
              </a:xfrm>
              <a:prstGeom prst="rect">
                <a:avLst/>
              </a:prstGeom>
              <a:blipFill rotWithShape="1">
                <a:blip r:embed="rId4"/>
                <a:stretch>
                  <a:fillRect l="-688" r="-459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/>
          <p:cNvSpPr txBox="1"/>
          <p:nvPr/>
        </p:nvSpPr>
        <p:spPr>
          <a:xfrm>
            <a:off x="235585" y="444885"/>
            <a:ext cx="577445" cy="369354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b="1" dirty="0">
                <a:solidFill>
                  <a:srgbClr val="FFFF00"/>
                </a:solidFill>
                <a:latin typeface="Arial Rounded MT Bold" pitchFamily="34" charset="0"/>
              </a:rPr>
              <a:t>Q.1</a:t>
            </a:r>
            <a:endParaRPr lang="en-US" b="1" baseline="300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139538" y="856059"/>
            <a:ext cx="1967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Let us assume that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351667" y="856059"/>
            <a:ext cx="2198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is a rational number. 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130012" y="1094931"/>
            <a:ext cx="5386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There exist co-prime integers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and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b,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(b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≠ 0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such that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47466" y="108618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</a:rPr>
              <a:t>\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121938" y="144562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380296" y="1324893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380296" y="156987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2411088" y="1595607"/>
            <a:ext cx="2497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472134" y="1416494"/>
            <a:ext cx="2872903" cy="772437"/>
            <a:chOff x="4989461" y="1315002"/>
            <a:chExt cx="2872903" cy="772437"/>
          </a:xfrm>
        </p:grpSpPr>
        <p:sp>
          <p:nvSpPr>
            <p:cNvPr id="195" name="Rounded Rectangle 194"/>
            <p:cNvSpPr/>
            <p:nvPr/>
          </p:nvSpPr>
          <p:spPr>
            <a:xfrm>
              <a:off x="4989461" y="1376612"/>
              <a:ext cx="2839712" cy="707708"/>
            </a:xfrm>
            <a:prstGeom prst="roundRect">
              <a:avLst/>
            </a:prstGeom>
            <a:solidFill>
              <a:srgbClr val="0066FF">
                <a:alpha val="45098"/>
              </a:srgbClr>
            </a:solidFill>
            <a:ln w="1270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4990871" y="1315002"/>
              <a:ext cx="2871493" cy="772437"/>
              <a:chOff x="6033733" y="3407911"/>
              <a:chExt cx="2871493" cy="772437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6046910" y="3507556"/>
                <a:ext cx="19175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Rational number =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7852608" y="3407911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 flipH="1">
                <a:off x="7885820" y="3700298"/>
                <a:ext cx="237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>
                <a:off x="7854020" y="3651005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085496" y="3496126"/>
                <a:ext cx="2455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,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173936" y="3499936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(b</a:t>
                </a:r>
                <a:r>
                  <a:rPr lang="en-US" sz="1400" b="1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 0</a:t>
                </a:r>
                <a:r>
                  <a:rPr lang="en-US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)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033733" y="3872571"/>
                <a:ext cx="2781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&amp; a, b are co-prime integers</a:t>
                </a:r>
              </a:p>
            </p:txBody>
          </p:sp>
        </p:grpSp>
      </p:grpSp>
      <p:sp>
        <p:nvSpPr>
          <p:cNvPr id="231" name="Rounded Rectangle 230"/>
          <p:cNvSpPr/>
          <p:nvPr/>
        </p:nvSpPr>
        <p:spPr>
          <a:xfrm>
            <a:off x="3868603" y="1408127"/>
            <a:ext cx="2307618" cy="502922"/>
          </a:xfrm>
          <a:prstGeom prst="roundRect">
            <a:avLst/>
          </a:prstGeom>
          <a:solidFill>
            <a:schemeClr val="accent6">
              <a:alpha val="45098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We will prove it by</a:t>
            </a:r>
          </a:p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Contradiction method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3069771" y="850095"/>
            <a:ext cx="333094" cy="338554"/>
            <a:chOff x="5917890" y="3390900"/>
            <a:chExt cx="333094" cy="338554"/>
          </a:xfrm>
        </p:grpSpPr>
        <p:grpSp>
          <p:nvGrpSpPr>
            <p:cNvPr id="248" name="Group 247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Rectangle 248"/>
            <p:cNvSpPr/>
            <p:nvPr/>
          </p:nvSpPr>
          <p:spPr>
            <a:xfrm>
              <a:off x="5930062" y="33909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5</a:t>
              </a: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1870326" y="1409770"/>
            <a:ext cx="333094" cy="338554"/>
            <a:chOff x="5917890" y="3390900"/>
            <a:chExt cx="333094" cy="338554"/>
          </a:xfrm>
        </p:grpSpPr>
        <p:grpSp>
          <p:nvGrpSpPr>
            <p:cNvPr id="259" name="Group 258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261" name="Straight Connector 260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0" name="Rectangle 259"/>
            <p:cNvSpPr/>
            <p:nvPr/>
          </p:nvSpPr>
          <p:spPr>
            <a:xfrm>
              <a:off x="5930062" y="33909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5</a:t>
              </a:r>
            </a:p>
          </p:txBody>
        </p:sp>
      </p:grpSp>
      <p:sp>
        <p:nvSpPr>
          <p:cNvPr id="177" name="Rectangle 176"/>
          <p:cNvSpPr/>
          <p:nvPr/>
        </p:nvSpPr>
        <p:spPr>
          <a:xfrm>
            <a:off x="2120060" y="176970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2362900" y="1750653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162758" y="1976311"/>
            <a:ext cx="2121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squaring both sides, 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602117" y="2210090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  <a:r>
              <a:rPr lang="en-US" sz="1400" b="1" i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104695" y="221009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2366981" y="221009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n-US" sz="1400" b="1" i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509481" y="2443036"/>
            <a:ext cx="1353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5 divides 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n-US" sz="1400" b="1" i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204681" y="244303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852506" y="2443036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Symbol"/>
              </a:rPr>
              <a:t>Þ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281131" y="244303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3433532" y="2443036"/>
            <a:ext cx="1152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  <a:latin typeface="Bookman Old Style" pitchFamily="18" charset="0"/>
              </a:rPr>
              <a:t> divides </a:t>
            </a:r>
            <a:r>
              <a:rPr lang="en-US" sz="1400" b="1" i="1" dirty="0">
                <a:solidFill>
                  <a:srgbClr val="00FFFF"/>
                </a:solidFill>
                <a:latin typeface="Bookman Old Style" pitchFamily="18" charset="0"/>
              </a:rPr>
              <a:t>a 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652879" y="221009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/>
              </a:rPr>
              <a:t>... (1)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426144" y="2646270"/>
            <a:ext cx="731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Let  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2111943" y="264627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2416743" y="2646270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797743" y="2646270"/>
            <a:ext cx="2400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where c is some integer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4662404" y="2443036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/>
              </a:rPr>
              <a:t>... (2)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205916" y="2841116"/>
            <a:ext cx="3246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substituting this value of a in (1)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2343830" y="3055928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(5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)</a:t>
            </a:r>
            <a:r>
              <a:rPr lang="en-US" sz="14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2134280" y="307497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781855" y="3294164"/>
            <a:ext cx="489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  <a:r>
              <a:rPr lang="en-US" sz="14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134280" y="329339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2362880" y="3274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  <a:r>
              <a:rPr lang="en-US" sz="14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813708" y="3497332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  <a:r>
              <a:rPr lang="en-US" sz="14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134428" y="349733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63028" y="3497332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  <a:r>
              <a:rPr lang="en-US" sz="14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509629" y="349733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793382" y="3060274"/>
            <a:ext cx="489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  <a:r>
              <a:rPr lang="en-US" sz="14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590869" y="3717764"/>
            <a:ext cx="1274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5 divides 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  <a:r>
              <a:rPr lang="en-US" sz="14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2839065" y="3717764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Symbol"/>
              </a:rPr>
              <a:t>Þ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3258165" y="3717764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  <a:latin typeface="Bookman Old Style" pitchFamily="18" charset="0"/>
              </a:rPr>
              <a:t>5 divides </a:t>
            </a:r>
            <a:r>
              <a:rPr lang="en-US" sz="1400" b="1" i="1" dirty="0">
                <a:solidFill>
                  <a:srgbClr val="00FFFF"/>
                </a:solidFill>
                <a:latin typeface="Bookman Old Style" pitchFamily="18" charset="0"/>
              </a:rPr>
              <a:t>b </a:t>
            </a:r>
            <a:endParaRPr lang="en-US" sz="14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4691232" y="3709013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/>
              </a:rPr>
              <a:t>... (4)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198287" y="3930553"/>
            <a:ext cx="2456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From (3) and (5), we get,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1175114" y="4152110"/>
            <a:ext cx="38641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a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and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 b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both have common factor 5. 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1184689" y="4598726"/>
            <a:ext cx="5743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Our assumption that      is a rational number is wrong.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5497333" y="3251481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5826693" y="3274918"/>
            <a:ext cx="2922966" cy="315117"/>
          </a:xfrm>
          <a:prstGeom prst="rect">
            <a:avLst/>
          </a:prstGeom>
          <a:solidFill>
            <a:srgbClr val="0033CC">
              <a:alpha val="74118"/>
            </a:srgb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1191205" y="4366391"/>
            <a:ext cx="5406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This contradicts the fact that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 a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and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 b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are co-prime.</a:t>
            </a:r>
          </a:p>
        </p:txBody>
      </p:sp>
      <p:sp>
        <p:nvSpPr>
          <p:cNvPr id="326" name="Rounded Rectangle 325"/>
          <p:cNvSpPr/>
          <p:nvPr/>
        </p:nvSpPr>
        <p:spPr>
          <a:xfrm>
            <a:off x="6759325" y="1172924"/>
            <a:ext cx="1721961" cy="323596"/>
          </a:xfrm>
          <a:prstGeom prst="roundRect">
            <a:avLst/>
          </a:prstGeom>
          <a:solidFill>
            <a:srgbClr val="00FFFF">
              <a:alpha val="45098"/>
            </a:srgbClr>
          </a:solidFill>
          <a:ln w="127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If 5 divides 15</a:t>
            </a:r>
          </a:p>
        </p:txBody>
      </p:sp>
      <p:sp>
        <p:nvSpPr>
          <p:cNvPr id="327" name="Rounded Rectangle 326"/>
          <p:cNvSpPr/>
          <p:nvPr/>
        </p:nvSpPr>
        <p:spPr>
          <a:xfrm>
            <a:off x="6198059" y="1512557"/>
            <a:ext cx="2876826" cy="323596"/>
          </a:xfrm>
          <a:prstGeom prst="roundRect">
            <a:avLst/>
          </a:prstGeom>
          <a:solidFill>
            <a:schemeClr val="bg1">
              <a:lumMod val="95000"/>
              <a:alpha val="45098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That means 5 × integer = 15</a:t>
            </a:r>
          </a:p>
        </p:txBody>
      </p:sp>
      <p:sp>
        <p:nvSpPr>
          <p:cNvPr id="328" name="Rounded Rectangle 327"/>
          <p:cNvSpPr/>
          <p:nvPr/>
        </p:nvSpPr>
        <p:spPr>
          <a:xfrm>
            <a:off x="3342907" y="3427328"/>
            <a:ext cx="2367593" cy="323596"/>
          </a:xfrm>
          <a:prstGeom prst="roundRect">
            <a:avLst/>
          </a:prstGeom>
          <a:solidFill>
            <a:srgbClr val="00FFFF">
              <a:alpha val="45098"/>
            </a:srgbClr>
          </a:solidFill>
          <a:ln w="127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Dividing both side by 5</a:t>
            </a:r>
          </a:p>
        </p:txBody>
      </p:sp>
      <p:sp>
        <p:nvSpPr>
          <p:cNvPr id="329" name="Rounded Rectangle 328"/>
          <p:cNvSpPr/>
          <p:nvPr/>
        </p:nvSpPr>
        <p:spPr>
          <a:xfrm>
            <a:off x="3836031" y="3420286"/>
            <a:ext cx="2077064" cy="312275"/>
          </a:xfrm>
          <a:prstGeom prst="roundRect">
            <a:avLst/>
          </a:prstGeom>
          <a:solidFill>
            <a:schemeClr val="accent6">
              <a:alpha val="45098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5 divides a &amp; b both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1946822" y="177886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</a:p>
        </p:txBody>
      </p:sp>
      <p:grpSp>
        <p:nvGrpSpPr>
          <p:cNvPr id="331" name="Group 330"/>
          <p:cNvGrpSpPr/>
          <p:nvPr/>
        </p:nvGrpSpPr>
        <p:grpSpPr>
          <a:xfrm>
            <a:off x="1768022" y="1743013"/>
            <a:ext cx="333094" cy="338554"/>
            <a:chOff x="5917890" y="3390900"/>
            <a:chExt cx="333094" cy="338554"/>
          </a:xfrm>
        </p:grpSpPr>
        <p:grpSp>
          <p:nvGrpSpPr>
            <p:cNvPr id="332" name="Group 331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334" name="Straight Connector 333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Rectangle 332"/>
            <p:cNvSpPr/>
            <p:nvPr/>
          </p:nvSpPr>
          <p:spPr>
            <a:xfrm>
              <a:off x="5930062" y="33909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5</a:t>
              </a:r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3259902" y="4622767"/>
            <a:ext cx="315460" cy="266423"/>
            <a:chOff x="5917890" y="3390900"/>
            <a:chExt cx="315460" cy="307777"/>
          </a:xfrm>
        </p:grpSpPr>
        <p:grpSp>
          <p:nvGrpSpPr>
            <p:cNvPr id="338" name="Group 337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340" name="Straight Connector 339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Rectangle 338"/>
            <p:cNvSpPr/>
            <p:nvPr/>
          </p:nvSpPr>
          <p:spPr>
            <a:xfrm>
              <a:off x="5930062" y="339090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5</a:t>
              </a:r>
            </a:p>
          </p:txBody>
        </p:sp>
      </p:grpSp>
      <p:sp>
        <p:nvSpPr>
          <p:cNvPr id="309" name="Rectangle 308"/>
          <p:cNvSpPr/>
          <p:nvPr/>
        </p:nvSpPr>
        <p:spPr>
          <a:xfrm>
            <a:off x="6068833" y="3270531"/>
            <a:ext cx="27991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is an irrational number.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343" name="Group 342"/>
          <p:cNvGrpSpPr/>
          <p:nvPr/>
        </p:nvGrpSpPr>
        <p:grpSpPr>
          <a:xfrm>
            <a:off x="5880389" y="3278586"/>
            <a:ext cx="333094" cy="338554"/>
            <a:chOff x="5917890" y="3390900"/>
            <a:chExt cx="333094" cy="338554"/>
          </a:xfrm>
        </p:grpSpPr>
        <p:grpSp>
          <p:nvGrpSpPr>
            <p:cNvPr id="344" name="Group 343"/>
            <p:cNvGrpSpPr/>
            <p:nvPr/>
          </p:nvGrpSpPr>
          <p:grpSpPr>
            <a:xfrm>
              <a:off x="5917890" y="3440314"/>
              <a:ext cx="245265" cy="217009"/>
              <a:chOff x="188829" y="433542"/>
              <a:chExt cx="1948844" cy="805570"/>
            </a:xfrm>
          </p:grpSpPr>
          <p:cxnSp>
            <p:nvCxnSpPr>
              <p:cNvPr id="346" name="Straight Connector 345"/>
              <p:cNvCxnSpPr/>
              <p:nvPr/>
            </p:nvCxnSpPr>
            <p:spPr>
              <a:xfrm>
                <a:off x="188829" y="709088"/>
                <a:ext cx="519763" cy="526053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V="1">
                <a:off x="710173" y="433542"/>
                <a:ext cx="128954" cy="80557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>
                <a:off x="860986" y="457927"/>
                <a:ext cx="1276687" cy="3478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Rectangle 344"/>
            <p:cNvSpPr/>
            <p:nvPr/>
          </p:nvSpPr>
          <p:spPr>
            <a:xfrm>
              <a:off x="5930062" y="33909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5</a:t>
              </a:r>
            </a:p>
          </p:txBody>
        </p:sp>
      </p:grpSp>
      <p:sp>
        <p:nvSpPr>
          <p:cNvPr id="102" name="TextBox 217"/>
          <p:cNvSpPr txBox="1"/>
          <p:nvPr/>
        </p:nvSpPr>
        <p:spPr>
          <a:xfrm>
            <a:off x="109221" y="66497"/>
            <a:ext cx="1503106" cy="338554"/>
          </a:xfrm>
          <a:prstGeom prst="rect">
            <a:avLst/>
          </a:prstGeom>
          <a:solidFill>
            <a:srgbClr val="0066FF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Exercise 1.3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86284" y="3930553"/>
            <a:ext cx="238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 is a factor of a… 3</a:t>
            </a:r>
          </a:p>
          <a:p>
            <a:r>
              <a:rPr lang="en-US" dirty="0">
                <a:solidFill>
                  <a:srgbClr val="FFFF00"/>
                </a:solidFill>
              </a:rPr>
              <a:t>After equation 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638684" y="4517707"/>
            <a:ext cx="25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 is a factor of b….5</a:t>
            </a:r>
          </a:p>
          <a:p>
            <a:r>
              <a:rPr lang="en-US" dirty="0">
                <a:solidFill>
                  <a:srgbClr val="FFFF00"/>
                </a:solidFill>
              </a:rPr>
              <a:t>After equation 4</a:t>
            </a:r>
          </a:p>
        </p:txBody>
      </p:sp>
    </p:spTree>
    <p:extLst>
      <p:ext uri="{BB962C8B-B14F-4D97-AF65-F5344CB8AC3E}">
        <p14:creationId xmlns:p14="http://schemas.microsoft.com/office/powerpoint/2010/main" val="3357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8" fill="hold" grpId="0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2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7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8" fill="hold">
                          <p:stCondLst>
                            <p:cond delay="indefinite"/>
                          </p:stCondLst>
                          <p:childTnLst>
                            <p:par>
                              <p:cTn id="1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2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2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7" dur="50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7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3" fill="hold">
                          <p:stCondLst>
                            <p:cond delay="indefinite"/>
                          </p:stCondLst>
                          <p:childTnLst>
                            <p:par>
                              <p:cTn id="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7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89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92" dur="50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8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3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8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3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4" fill="hold">
                          <p:stCondLst>
                            <p:cond delay="indefinite"/>
                          </p:stCondLst>
                          <p:childTnLst>
                            <p:par>
                              <p:cTn id="2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4" fill="hold">
                          <p:stCondLst>
                            <p:cond delay="indefinite"/>
                          </p:stCondLst>
                          <p:childTnLst>
                            <p:par>
                              <p:cTn id="2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9" fill="hold">
                          <p:stCondLst>
                            <p:cond delay="indefinite"/>
                          </p:stCondLst>
                          <p:childTnLst>
                            <p:par>
                              <p:cTn id="2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3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8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9" fill="hold">
                          <p:stCondLst>
                            <p:cond delay="indefinite"/>
                          </p:stCondLst>
                          <p:childTnLst>
                            <p:par>
                              <p:cTn id="2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3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4" fill="hold">
                          <p:stCondLst>
                            <p:cond delay="indefinite"/>
                          </p:stCondLst>
                          <p:childTnLst>
                            <p:par>
                              <p:cTn id="2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9" fill="hold">
                          <p:stCondLst>
                            <p:cond delay="indefinite"/>
                          </p:stCondLst>
                          <p:childTnLst>
                            <p:par>
                              <p:cTn id="2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53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8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9" fill="hold">
                          <p:stCondLst>
                            <p:cond delay="indefinite"/>
                          </p:stCondLst>
                          <p:childTnLst>
                            <p:par>
                              <p:cTn id="2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3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4" fill="hold">
                          <p:stCondLst>
                            <p:cond delay="indefinite"/>
                          </p:stCondLst>
                          <p:childTnLst>
                            <p:par>
                              <p:cTn id="2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8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9" fill="hold">
                          <p:stCondLst>
                            <p:cond delay="indefinite"/>
                          </p:stCondLst>
                          <p:childTnLst>
                            <p:par>
                              <p:cTn id="2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3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5" presetID="14" presetClass="exit" presetSubtype="1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76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8" fill="hold">
                          <p:stCondLst>
                            <p:cond delay="indefinite"/>
                          </p:stCondLst>
                          <p:childTnLst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2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3" fill="hold">
                          <p:stCondLst>
                            <p:cond delay="indefinite"/>
                          </p:stCondLst>
                          <p:childTnLst>
                            <p:par>
                              <p:cTn id="2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7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8" fill="hold">
                          <p:stCondLst>
                            <p:cond delay="indefinite"/>
                          </p:stCondLst>
                          <p:childTnLst>
                            <p:par>
                              <p:cTn id="2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3" fill="hold">
                          <p:stCondLst>
                            <p:cond delay="indefinite"/>
                          </p:stCondLst>
                          <p:childTnLst>
                            <p:par>
                              <p:cTn id="2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7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8" fill="hold">
                          <p:stCondLst>
                            <p:cond delay="indefinite"/>
                          </p:stCondLst>
                          <p:childTnLst>
                            <p:par>
                              <p:cTn id="2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2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3" fill="hold">
                          <p:stCondLst>
                            <p:cond delay="indefinite"/>
                          </p:stCondLst>
                          <p:childTnLst>
                            <p:par>
                              <p:cTn id="3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7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8" fill="hold">
                          <p:stCondLst>
                            <p:cond delay="indefinite"/>
                          </p:stCondLst>
                          <p:childTnLst>
                            <p:par>
                              <p:cTn id="3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2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1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5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7" fill="hold">
                          <p:stCondLst>
                            <p:cond delay="indefinite"/>
                          </p:stCondLst>
                          <p:childTnLst>
                            <p:par>
                              <p:cTn id="3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1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2" fill="hold">
                          <p:stCondLst>
                            <p:cond delay="indefinite"/>
                          </p:stCondLst>
                          <p:childTnLst>
                            <p:par>
                              <p:cTn id="3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6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9" dur="50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0" fill="hold">
                          <p:stCondLst>
                            <p:cond delay="indefinite"/>
                          </p:stCondLst>
                          <p:childTnLst>
                            <p:par>
                              <p:cTn id="3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4" dur="500"/>
                                            <p:tgtEl>
                                              <p:spTgt spid="3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6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38" dur="50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2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6" dur="5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9" grpId="0" animBg="1"/>
          <p:bldP spid="120" grpId="0" animBg="1"/>
          <p:bldP spid="121" grpId="0" animBg="1"/>
          <p:bldP spid="122" grpId="0" animBg="1"/>
          <p:bldP spid="123" grpId="0"/>
          <p:bldP spid="124" grpId="0"/>
          <p:bldP spid="126" grpId="0"/>
          <p:bldP spid="131" grpId="0"/>
          <p:bldP spid="132" grpId="0"/>
          <p:bldP spid="133" grpId="0"/>
          <p:bldP spid="138" grpId="0"/>
          <p:bldP spid="139" grpId="0"/>
          <p:bldP spid="140" grpId="0"/>
          <p:bldP spid="231" grpId="0" animBg="1"/>
          <p:bldP spid="231" grpId="1" animBg="1"/>
          <p:bldP spid="177" grpId="0"/>
          <p:bldP spid="180" grpId="0"/>
          <p:bldP spid="186" grpId="0"/>
          <p:bldP spid="191" grpId="0"/>
          <p:bldP spid="204" grpId="0"/>
          <p:bldP spid="205" grpId="0"/>
          <p:bldP spid="206" grpId="0"/>
          <p:bldP spid="210" grpId="0"/>
          <p:bldP spid="216" grpId="0"/>
          <p:bldP spid="217" grpId="0"/>
          <p:bldP spid="218" grpId="0"/>
          <p:bldP spid="219" grpId="0"/>
          <p:bldP spid="220" grpId="0"/>
          <p:bldP spid="221" grpId="0"/>
          <p:bldP spid="222" grpId="0"/>
          <p:bldP spid="223" grpId="0"/>
          <p:bldP spid="224" grpId="0"/>
          <p:bldP spid="225" grpId="0"/>
          <p:bldP spid="226" grpId="0"/>
          <p:bldP spid="227" grpId="0"/>
          <p:bldP spid="228" grpId="0"/>
          <p:bldP spid="229" grpId="0"/>
          <p:bldP spid="230" grpId="0"/>
          <p:bldP spid="232" grpId="0"/>
          <p:bldP spid="233" grpId="0"/>
          <p:bldP spid="234" grpId="0"/>
          <p:bldP spid="235" grpId="0"/>
          <p:bldP spid="236" grpId="0"/>
          <p:bldP spid="253" grpId="0"/>
          <p:bldP spid="254" grpId="0"/>
          <p:bldP spid="255" grpId="0"/>
          <p:bldP spid="256" grpId="0"/>
          <p:bldP spid="257" grpId="0"/>
          <p:bldP spid="306" grpId="0" autoUpdateAnimBg="0"/>
          <p:bldP spid="307" grpId="0" autoUpdateAnimBg="0"/>
          <p:bldP spid="310" grpId="0" autoUpdateAnimBg="0"/>
          <p:bldP spid="312" grpId="0" animBg="1"/>
          <p:bldP spid="325" grpId="0"/>
          <p:bldP spid="326" grpId="0" animBg="1"/>
          <p:bldP spid="326" grpId="1" animBg="1"/>
          <p:bldP spid="327" grpId="0" animBg="1"/>
          <p:bldP spid="327" grpId="1" animBg="1"/>
          <p:bldP spid="328" grpId="0" animBg="1"/>
          <p:bldP spid="328" grpId="1" animBg="1"/>
          <p:bldP spid="329" grpId="0" animBg="1"/>
          <p:bldP spid="329" grpId="1" animBg="1"/>
          <p:bldP spid="330" grpId="0"/>
          <p:bldP spid="309" grpId="0" autoUpdateAnimBg="0"/>
          <p:bldP spid="10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2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7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8" fill="hold">
                          <p:stCondLst>
                            <p:cond delay="indefinite"/>
                          </p:stCondLst>
                          <p:childTnLst>
                            <p:par>
                              <p:cTn id="1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2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2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7" dur="50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7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3" fill="hold">
                          <p:stCondLst>
                            <p:cond delay="indefinite"/>
                          </p:stCondLst>
                          <p:childTnLst>
                            <p:par>
                              <p:cTn id="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7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89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92" dur="50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8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3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8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3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4" fill="hold">
                          <p:stCondLst>
                            <p:cond delay="indefinite"/>
                          </p:stCondLst>
                          <p:childTnLst>
                            <p:par>
                              <p:cTn id="2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4" fill="hold">
                          <p:stCondLst>
                            <p:cond delay="indefinite"/>
                          </p:stCondLst>
                          <p:childTnLst>
                            <p:par>
                              <p:cTn id="2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9" fill="hold">
                          <p:stCondLst>
                            <p:cond delay="indefinite"/>
                          </p:stCondLst>
                          <p:childTnLst>
                            <p:par>
                              <p:cTn id="2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3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8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9" fill="hold">
                          <p:stCondLst>
                            <p:cond delay="indefinite"/>
                          </p:stCondLst>
                          <p:childTnLst>
                            <p:par>
                              <p:cTn id="2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3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4" fill="hold">
                          <p:stCondLst>
                            <p:cond delay="indefinite"/>
                          </p:stCondLst>
                          <p:childTnLst>
                            <p:par>
                              <p:cTn id="2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9" fill="hold">
                          <p:stCondLst>
                            <p:cond delay="indefinite"/>
                          </p:stCondLst>
                          <p:childTnLst>
                            <p:par>
                              <p:cTn id="2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53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8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9" fill="hold">
                          <p:stCondLst>
                            <p:cond delay="indefinite"/>
                          </p:stCondLst>
                          <p:childTnLst>
                            <p:par>
                              <p:cTn id="2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3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4" fill="hold">
                          <p:stCondLst>
                            <p:cond delay="indefinite"/>
                          </p:stCondLst>
                          <p:childTnLst>
                            <p:par>
                              <p:cTn id="2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8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9" fill="hold">
                          <p:stCondLst>
                            <p:cond delay="indefinite"/>
                          </p:stCondLst>
                          <p:childTnLst>
                            <p:par>
                              <p:cTn id="2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3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5" presetID="14" presetClass="exit" presetSubtype="1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76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8" fill="hold">
                          <p:stCondLst>
                            <p:cond delay="indefinite"/>
                          </p:stCondLst>
                          <p:childTnLst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2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3" fill="hold">
                          <p:stCondLst>
                            <p:cond delay="indefinite"/>
                          </p:stCondLst>
                          <p:childTnLst>
                            <p:par>
                              <p:cTn id="2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7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8" fill="hold">
                          <p:stCondLst>
                            <p:cond delay="indefinite"/>
                          </p:stCondLst>
                          <p:childTnLst>
                            <p:par>
                              <p:cTn id="2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3" fill="hold">
                          <p:stCondLst>
                            <p:cond delay="indefinite"/>
                          </p:stCondLst>
                          <p:childTnLst>
                            <p:par>
                              <p:cTn id="2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7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8" fill="hold">
                          <p:stCondLst>
                            <p:cond delay="indefinite"/>
                          </p:stCondLst>
                          <p:childTnLst>
                            <p:par>
                              <p:cTn id="2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2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3" fill="hold">
                          <p:stCondLst>
                            <p:cond delay="indefinite"/>
                          </p:stCondLst>
                          <p:childTnLst>
                            <p:par>
                              <p:cTn id="3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7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8" fill="hold">
                          <p:stCondLst>
                            <p:cond delay="indefinite"/>
                          </p:stCondLst>
                          <p:childTnLst>
                            <p:par>
                              <p:cTn id="3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2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1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5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7" fill="hold">
                          <p:stCondLst>
                            <p:cond delay="indefinite"/>
                          </p:stCondLst>
                          <p:childTnLst>
                            <p:par>
                              <p:cTn id="3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1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2" fill="hold">
                          <p:stCondLst>
                            <p:cond delay="indefinite"/>
                          </p:stCondLst>
                          <p:childTnLst>
                            <p:par>
                              <p:cTn id="3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6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9" dur="50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0" fill="hold">
                          <p:stCondLst>
                            <p:cond delay="indefinite"/>
                          </p:stCondLst>
                          <p:childTnLst>
                            <p:par>
                              <p:cTn id="3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4" dur="500"/>
                                            <p:tgtEl>
                                              <p:spTgt spid="3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6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38" dur="50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2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6" dur="5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9" grpId="0" animBg="1"/>
          <p:bldP spid="120" grpId="0" animBg="1"/>
          <p:bldP spid="121" grpId="0" animBg="1"/>
          <p:bldP spid="122" grpId="0" animBg="1"/>
          <p:bldP spid="123" grpId="0" animBg="1"/>
          <p:bldP spid="124" grpId="0"/>
          <p:bldP spid="126" grpId="0"/>
          <p:bldP spid="131" grpId="0"/>
          <p:bldP spid="132" grpId="0"/>
          <p:bldP spid="133" grpId="0"/>
          <p:bldP spid="138" grpId="0"/>
          <p:bldP spid="139" grpId="0"/>
          <p:bldP spid="140" grpId="0"/>
          <p:bldP spid="231" grpId="0" animBg="1"/>
          <p:bldP spid="231" grpId="1" animBg="1"/>
          <p:bldP spid="177" grpId="0"/>
          <p:bldP spid="180" grpId="0"/>
          <p:bldP spid="186" grpId="0"/>
          <p:bldP spid="191" grpId="0"/>
          <p:bldP spid="204" grpId="0"/>
          <p:bldP spid="205" grpId="0"/>
          <p:bldP spid="206" grpId="0"/>
          <p:bldP spid="210" grpId="0"/>
          <p:bldP spid="216" grpId="0"/>
          <p:bldP spid="217" grpId="0"/>
          <p:bldP spid="218" grpId="0"/>
          <p:bldP spid="219" grpId="0"/>
          <p:bldP spid="220" grpId="0"/>
          <p:bldP spid="221" grpId="0"/>
          <p:bldP spid="222" grpId="0"/>
          <p:bldP spid="223" grpId="0"/>
          <p:bldP spid="224" grpId="0"/>
          <p:bldP spid="225" grpId="0"/>
          <p:bldP spid="226" grpId="0"/>
          <p:bldP spid="227" grpId="0"/>
          <p:bldP spid="228" grpId="0"/>
          <p:bldP spid="229" grpId="0"/>
          <p:bldP spid="230" grpId="0"/>
          <p:bldP spid="232" grpId="0"/>
          <p:bldP spid="233" grpId="0"/>
          <p:bldP spid="234" grpId="0"/>
          <p:bldP spid="235" grpId="0"/>
          <p:bldP spid="236" grpId="0"/>
          <p:bldP spid="253" grpId="0"/>
          <p:bldP spid="254" grpId="0"/>
          <p:bldP spid="255" grpId="0"/>
          <p:bldP spid="256" grpId="0"/>
          <p:bldP spid="257" grpId="0"/>
          <p:bldP spid="306" grpId="0" autoUpdateAnimBg="0"/>
          <p:bldP spid="307" grpId="0" autoUpdateAnimBg="0"/>
          <p:bldP spid="310" grpId="0" autoUpdateAnimBg="0"/>
          <p:bldP spid="312" grpId="0" animBg="1"/>
          <p:bldP spid="325" grpId="0"/>
          <p:bldP spid="326" grpId="0" animBg="1"/>
          <p:bldP spid="326" grpId="1" animBg="1"/>
          <p:bldP spid="327" grpId="0" animBg="1"/>
          <p:bldP spid="327" grpId="1" animBg="1"/>
          <p:bldP spid="328" grpId="0" animBg="1"/>
          <p:bldP spid="328" grpId="1" animBg="1"/>
          <p:bldP spid="329" grpId="0" animBg="1"/>
          <p:bldP spid="329" grpId="1" animBg="1"/>
          <p:bldP spid="330" grpId="0"/>
          <p:bldP spid="309" grpId="0" autoUpdateAnimBg="0"/>
          <p:bldP spid="102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29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678315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7749</TotalTime>
  <Words>1029</Words>
  <Application>Microsoft Office PowerPoint</Application>
  <PresentationFormat>On-screen Show (16:9)</PresentationFormat>
  <Paragraphs>419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Arial Rounded MT Bold</vt:lpstr>
      <vt:lpstr>Book Antiqua</vt:lpstr>
      <vt:lpstr>Bookman Old Style</vt:lpstr>
      <vt:lpstr>Calibri</vt:lpstr>
      <vt:lpstr>Cambria Math</vt:lpstr>
      <vt:lpstr>Century Schoolbook</vt:lpstr>
      <vt:lpstr>Comic Sans MS</vt:lpstr>
      <vt:lpstr>Symbol</vt:lpstr>
      <vt:lpstr>1_Custom Design</vt:lpstr>
      <vt:lpstr>Office Theme</vt:lpstr>
      <vt:lpstr>4_Office Theme</vt:lpstr>
      <vt:lpstr>2_Custom Design</vt:lpstr>
      <vt:lpstr>4_Custom Design</vt:lpstr>
      <vt:lpstr>5_Custom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ALGEBRA</dc:creator>
  <cp:lastModifiedBy>Debashish Nath</cp:lastModifiedBy>
  <cp:revision>1309</cp:revision>
  <dcterms:created xsi:type="dcterms:W3CDTF">2006-08-16T00:00:00Z</dcterms:created>
  <dcterms:modified xsi:type="dcterms:W3CDTF">2024-01-27T07:05:41Z</dcterms:modified>
</cp:coreProperties>
</file>