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15"/>
  </p:notesMasterIdLst>
  <p:handoutMasterIdLst>
    <p:handoutMasterId r:id="rId16"/>
  </p:handoutMasterIdLst>
  <p:sldIdLst>
    <p:sldId id="393" r:id="rId7"/>
    <p:sldId id="462" r:id="rId8"/>
    <p:sldId id="574" r:id="rId9"/>
    <p:sldId id="463" r:id="rId10"/>
    <p:sldId id="575" r:id="rId11"/>
    <p:sldId id="464" r:id="rId12"/>
    <p:sldId id="576" r:id="rId13"/>
    <p:sldId id="5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3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6" name="TextBox 60"/>
          <p:cNvSpPr txBox="1"/>
          <p:nvPr/>
        </p:nvSpPr>
        <p:spPr>
          <a:xfrm>
            <a:off x="906150" y="567162"/>
            <a:ext cx="736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Check whether the first polynomial is a factor of the second polynomial by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dividing the second polynomial by the first polynomial 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0793" y="516463"/>
            <a:ext cx="894200" cy="701332"/>
            <a:chOff x="214135" y="600824"/>
            <a:chExt cx="894200" cy="701332"/>
          </a:xfrm>
        </p:grpSpPr>
        <p:grpSp>
          <p:nvGrpSpPr>
            <p:cNvPr id="8" name="Group 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14135" y="657557"/>
              <a:ext cx="894200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2.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7480" y="149163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9104" y="151808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8285" y="1518082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9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12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418" y="1815540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99480" y="180539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3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79567" y="1156943"/>
            <a:ext cx="3710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n-NO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(i)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2</a:t>
            </a:r>
            <a:r>
              <a:rPr lang="nn-NO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9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12,  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 3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5052641" y="2859783"/>
            <a:ext cx="3557764" cy="1673350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16704" y="2891124"/>
            <a:ext cx="53541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78936" y="3181398"/>
            <a:ext cx="30535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38387" y="3091836"/>
            <a:ext cx="5320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6374" y="2996732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212873" y="3028430"/>
            <a:ext cx="0" cy="13877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35198" y="2996731"/>
            <a:ext cx="524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8699" y="2996732"/>
            <a:ext cx="9145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0635" y="2996732"/>
            <a:ext cx="51213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14321" y="2996732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05952" y="2996732"/>
            <a:ext cx="50215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6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6425158" y="2908710"/>
            <a:ext cx="4029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81725" y="2877653"/>
            <a:ext cx="864214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31097" y="2996732"/>
            <a:ext cx="4843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06972" y="2996732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80633" y="3423267"/>
            <a:ext cx="7434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131842" y="3723878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07781" y="364062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06374" y="3523694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55424" y="3523694"/>
            <a:ext cx="4104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14364" y="3523694"/>
            <a:ext cx="8659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42084" y="3523694"/>
            <a:ext cx="4846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95706" y="3523694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95402" y="3523694"/>
            <a:ext cx="4291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9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61" name="Curved Down Arrow 60"/>
          <p:cNvSpPr/>
          <p:nvPr/>
        </p:nvSpPr>
        <p:spPr>
          <a:xfrm>
            <a:off x="6358073" y="3445225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>
            <a:off x="6358006" y="3404635"/>
            <a:ext cx="905537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26509" y="3523694"/>
            <a:ext cx="4296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06972" y="3523694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5228897" y="3224813"/>
            <a:ext cx="219058" cy="11796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900000" flipH="1">
            <a:off x="5432181" y="2966536"/>
            <a:ext cx="70385" cy="101127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187317" y="3770851"/>
            <a:ext cx="236874" cy="12283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1700000" flipH="1">
            <a:off x="5404264" y="3523918"/>
            <a:ext cx="78465" cy="11355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1478792" y="2580340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 flipV="1">
            <a:off x="1613536" y="2577077"/>
            <a:ext cx="2774564" cy="37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2739" y="2545651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 3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119" y="2545653"/>
            <a:ext cx="266598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2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9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t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12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31343" y="2232080"/>
            <a:ext cx="5054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Oval 5"/>
          <p:cNvSpPr/>
          <p:nvPr/>
        </p:nvSpPr>
        <p:spPr>
          <a:xfrm>
            <a:off x="932439" y="2580644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8" name="Oval 5"/>
          <p:cNvSpPr/>
          <p:nvPr/>
        </p:nvSpPr>
        <p:spPr>
          <a:xfrm>
            <a:off x="1757608" y="2577077"/>
            <a:ext cx="405598" cy="30175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9" name="Oval 5"/>
          <p:cNvSpPr/>
          <p:nvPr/>
        </p:nvSpPr>
        <p:spPr>
          <a:xfrm>
            <a:off x="967681" y="2536498"/>
            <a:ext cx="743709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41" name="Oval 5"/>
          <p:cNvSpPr/>
          <p:nvPr/>
        </p:nvSpPr>
        <p:spPr>
          <a:xfrm>
            <a:off x="1767474" y="2262283"/>
            <a:ext cx="534012" cy="30919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83810" y="3068470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96073" y="2860851"/>
            <a:ext cx="17400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4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6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649174" y="3283793"/>
            <a:ext cx="27389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39614" y="305885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18258" y="3240932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+ 4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66455" y="2547793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86734" y="3240932"/>
            <a:ext cx="66633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9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42778" y="2232080"/>
            <a:ext cx="61900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64" name="Oval 5"/>
          <p:cNvSpPr/>
          <p:nvPr/>
        </p:nvSpPr>
        <p:spPr>
          <a:xfrm>
            <a:off x="914638" y="2567751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66" name="Oval 5"/>
          <p:cNvSpPr/>
          <p:nvPr/>
        </p:nvSpPr>
        <p:spPr>
          <a:xfrm>
            <a:off x="943062" y="2523605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68" name="Oval 5"/>
          <p:cNvSpPr/>
          <p:nvPr/>
        </p:nvSpPr>
        <p:spPr>
          <a:xfrm>
            <a:off x="2169300" y="2250262"/>
            <a:ext cx="597348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36754" y="3506548"/>
            <a:ext cx="16871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9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2290872" y="3629618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249222" y="3704551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53961" y="3919405"/>
            <a:ext cx="7740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12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657842" y="3952589"/>
            <a:ext cx="2736605" cy="68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979712" y="3704551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645540" y="3919405"/>
            <a:ext cx="7108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54358" y="3240932"/>
            <a:ext cx="954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+ 3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7" name="Oval 5"/>
          <p:cNvSpPr/>
          <p:nvPr/>
        </p:nvSpPr>
        <p:spPr>
          <a:xfrm>
            <a:off x="951404" y="2553389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2014384" y="3275504"/>
            <a:ext cx="730796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1800000" flipH="1">
            <a:off x="2355846" y="3293125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980633" y="3946447"/>
            <a:ext cx="7434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4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131842" y="4247058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107781" y="41638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506374" y="4046874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362538" y="4046874"/>
            <a:ext cx="30188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4364" y="4046874"/>
            <a:ext cx="8659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42084" y="4046874"/>
            <a:ext cx="4846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895706" y="4046874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095402" y="4046874"/>
            <a:ext cx="4291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12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09" name="Curved Down Arrow 108"/>
          <p:cNvSpPr/>
          <p:nvPr/>
        </p:nvSpPr>
        <p:spPr>
          <a:xfrm>
            <a:off x="6471290" y="3968405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0" name="Curved Down Arrow 109"/>
          <p:cNvSpPr/>
          <p:nvPr/>
        </p:nvSpPr>
        <p:spPr>
          <a:xfrm>
            <a:off x="6465498" y="3927815"/>
            <a:ext cx="760225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726509" y="4046874"/>
            <a:ext cx="330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06972" y="4046874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187317" y="4294031"/>
            <a:ext cx="236874" cy="12283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1700000" flipH="1">
            <a:off x="5312573" y="4041010"/>
            <a:ext cx="185014" cy="18288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38482" y="4266033"/>
            <a:ext cx="15496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12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1657842" y="4628513"/>
            <a:ext cx="2736605" cy="68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007569" y="4618454"/>
            <a:ext cx="3331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715498" y="2232080"/>
            <a:ext cx="54765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36" name="Oval 5"/>
          <p:cNvSpPr/>
          <p:nvPr/>
        </p:nvSpPr>
        <p:spPr>
          <a:xfrm>
            <a:off x="2772629" y="2250262"/>
            <a:ext cx="407996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900000" flipH="1">
            <a:off x="1815722" y="2643113"/>
            <a:ext cx="257806" cy="2183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900000" flipH="1">
            <a:off x="1822723" y="2933496"/>
            <a:ext cx="251842" cy="17373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7" name="Rectangle 136" hidden="1"/>
          <p:cNvSpPr/>
          <p:nvPr/>
        </p:nvSpPr>
        <p:spPr>
          <a:xfrm>
            <a:off x="4892755" y="4347712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8" name="TextBox 137" hidden="1"/>
          <p:cNvSpPr txBox="1"/>
          <p:nvPr/>
        </p:nvSpPr>
        <p:spPr>
          <a:xfrm>
            <a:off x="4629864" y="433232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39" name="Rectangle 138" hidden="1"/>
          <p:cNvSpPr/>
          <p:nvPr/>
        </p:nvSpPr>
        <p:spPr>
          <a:xfrm>
            <a:off x="4898088" y="4655995"/>
            <a:ext cx="16215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0" name="Rectangle 139" hidden="1"/>
          <p:cNvSpPr/>
          <p:nvPr/>
        </p:nvSpPr>
        <p:spPr>
          <a:xfrm>
            <a:off x="6030206" y="4328662"/>
            <a:ext cx="1416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endParaRPr lang="es-ES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1" name="Rectangle 140" hidden="1"/>
          <p:cNvSpPr/>
          <p:nvPr/>
        </p:nvSpPr>
        <p:spPr>
          <a:xfrm>
            <a:off x="6225022" y="4651474"/>
            <a:ext cx="2946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42" name="Rounded Rectangle 141" hidden="1"/>
          <p:cNvSpPr/>
          <p:nvPr/>
        </p:nvSpPr>
        <p:spPr>
          <a:xfrm>
            <a:off x="4933756" y="4375757"/>
            <a:ext cx="2414214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43" name="Oval 5"/>
          <p:cNvSpPr/>
          <p:nvPr/>
        </p:nvSpPr>
        <p:spPr>
          <a:xfrm>
            <a:off x="2661354" y="3960383"/>
            <a:ext cx="664360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44" name="Oval 5"/>
          <p:cNvSpPr/>
          <p:nvPr/>
        </p:nvSpPr>
        <p:spPr>
          <a:xfrm>
            <a:off x="930451" y="2567751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45" name="Oval 5"/>
          <p:cNvSpPr/>
          <p:nvPr/>
        </p:nvSpPr>
        <p:spPr>
          <a:xfrm>
            <a:off x="949750" y="2553389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438658" y="2878832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834930" y="4332384"/>
            <a:ext cx="12231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40263" y="4640667"/>
            <a:ext cx="1451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996020" y="4332384"/>
            <a:ext cx="1384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t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+ 4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148378" y="4640667"/>
            <a:ext cx="3122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875930" y="4360429"/>
            <a:ext cx="2431042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5890" y="434777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481898" y="3620093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800000" flipH="1">
            <a:off x="3546872" y="3283600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706352" y="3240932"/>
            <a:ext cx="7740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12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63697" y="4415219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627784" y="4415219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2912680" y="4373336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800000" flipH="1">
            <a:off x="2990354" y="3979693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800000" flipH="1">
            <a:off x="4005820" y="3992393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800000" flipH="1">
            <a:off x="4012170" y="4340432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4.19753E-6 L 0.00416 -0.19938 " pathEditMode="relative" rAng="0" ptsTypes="AA">
                                      <p:cBhvr>
                                        <p:cTn id="68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93827E-6 L 0.10608 -0.14567 " pathEditMode="relative" rAng="0" ptsTypes="AA">
                                      <p:cBhvr>
                                        <p:cTn id="7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-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5 -0.00092 L 0.43507 0.14414 " pathEditMode="relative" rAng="0" ptsTypes="AA">
                                      <p:cBhvr>
                                        <p:cTn id="143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48177 -0.14969 " pathEditMode="relative" rAng="0" ptsTypes="AA">
                                      <p:cBhvr>
                                        <p:cTn id="163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7" y="-750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-0.60122 -0.09105 " pathEditMode="relative" rAng="0" ptsTypes="AA">
                                      <p:cBhvr>
                                        <p:cTn id="165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9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69136E-6 L 0.57431 0.02932 " pathEditMode="relative" rAng="0" ptsTypes="AA">
                                      <p:cBhvr>
                                        <p:cTn id="216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"/>
                            </p:stCondLst>
                            <p:childTnLst>
                              <p:par>
                                <p:cTn id="2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"/>
                            </p:stCondLst>
                            <p:childTnLst>
                              <p:par>
                                <p:cTn id="2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3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1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00"/>
                            </p:stCondLst>
                            <p:childTnLst>
                              <p:par>
                                <p:cTn id="2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"/>
                            </p:stCondLst>
                            <p:childTnLst>
                              <p:par>
                                <p:cTn id="3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8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4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08642E-6 L 0.37465 0.24383 " pathEditMode="relative" rAng="0" ptsTypes="AA">
                                      <p:cBhvr>
                                        <p:cTn id="330" dur="7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3" y="1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346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348" dur="7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750"/>
                            </p:stCondLst>
                            <p:childTnLst>
                              <p:par>
                                <p:cTn id="3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3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3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3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9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53229 0.0071 " pathEditMode="relative" rAng="0" ptsTypes="AA">
                                      <p:cBhvr>
                                        <p:cTn id="399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877E-6 L -0.00278 -0.12716 " pathEditMode="relative" rAng="0" ptsTypes="AA">
                                      <p:cBhvr>
                                        <p:cTn id="436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358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00469 -0.13519 " pathEditMode="relative" rAng="0" ptsTypes="AA">
                                      <p:cBhvr>
                                        <p:cTn id="440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6759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0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6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"/>
                            </p:stCondLst>
                            <p:childTnLst>
                              <p:par>
                                <p:cTn id="4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5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00"/>
                            </p:stCondLst>
                            <p:childTnLst>
                              <p:par>
                                <p:cTn id="4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3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9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8642E-6 L 0.31788 0.35309 " pathEditMode="relative" rAng="0" ptsTypes="AA">
                                      <p:cBhvr>
                                        <p:cTn id="505" dur="7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521" dur="7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523" dur="75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750"/>
                            </p:stCondLst>
                            <p:childTnLst>
                              <p:par>
                                <p:cTn id="5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4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5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4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3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5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45679E-6 L 0.46042 -0.0321 " pathEditMode="relative" rAng="0" ptsTypes="AA">
                                      <p:cBhvr>
                                        <p:cTn id="571" dur="500" spd="-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6" dur="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7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2" dur="3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3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507 -0.4071 L 8.33333E-7 8.64198E-7 " pathEditMode="relative" rAng="0" ptsTypes="AA">
                                      <p:cBhvr>
                                        <p:cTn id="729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3" y="2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4" dur="3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5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53 -0.00895 L 5E-6 2.83951E-6 " pathEditMode="relative" rAng="0" ptsTypes="AA">
                                      <p:cBhvr>
                                        <p:cTn id="74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750"/>
                            </p:stCondLst>
                            <p:childTnLst>
                              <p:par>
                                <p:cTn id="7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5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0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1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6"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7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75 -0.40957 L -1.38889E-6 4.07407E-6 " pathEditMode="relative" rAng="0" ptsTypes="AA">
                                      <p:cBhvr>
                                        <p:cTn id="763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8" dur="3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9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-0.00401 L -3.05556E-6 -2.96296E-6 " pathEditMode="relative" rAng="0" ptsTypes="AA">
                                      <p:cBhvr>
                                        <p:cTn id="775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9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9" grpId="0" animBg="1"/>
      <p:bldP spid="19" grpId="1" animBg="1"/>
      <p:bldP spid="24" grpId="0"/>
      <p:bldP spid="24" grpId="1"/>
      <p:bldP spid="26" grpId="0"/>
      <p:bldP spid="26" grpId="1"/>
      <p:bldP spid="27" grpId="0"/>
      <p:bldP spid="27" grpId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40" grpId="0"/>
      <p:bldP spid="40" grpId="1"/>
      <p:bldP spid="42" grpId="0"/>
      <p:bldP spid="42" grpId="1"/>
      <p:bldP spid="52" grpId="0"/>
      <p:bldP spid="52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9" grpId="0"/>
      <p:bldP spid="59" grpId="1"/>
      <p:bldP spid="60" grpId="0"/>
      <p:bldP spid="60" grpId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7" grpId="0"/>
      <p:bldP spid="67" grpId="1"/>
      <p:bldP spid="69" grpId="0"/>
      <p:bldP spid="69" grpId="1"/>
      <p:bldP spid="20" grpId="0" animBg="1"/>
      <p:bldP spid="22" grpId="0"/>
      <p:bldP spid="22" grpId="1"/>
      <p:bldP spid="23" grpId="0"/>
      <p:bldP spid="23" grpId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1" grpId="2" animBg="1"/>
      <p:bldP spid="43" grpId="0"/>
      <p:bldP spid="44" grpId="0"/>
      <p:bldP spid="44" grpId="1"/>
      <p:bldP spid="48" grpId="0"/>
      <p:bldP spid="48" grpId="1"/>
      <p:bldP spid="48" grpId="2"/>
      <p:bldP spid="49" grpId="0"/>
      <p:bldP spid="50" grpId="0"/>
      <p:bldP spid="50" grpId="1"/>
      <p:bldP spid="51" grpId="0"/>
      <p:bldP spid="63" grpId="0"/>
      <p:bldP spid="63" grpId="1"/>
      <p:bldP spid="64" grpId="0" animBg="1"/>
      <p:bldP spid="64" grpId="1" animBg="1"/>
      <p:bldP spid="66" grpId="0" animBg="1"/>
      <p:bldP spid="66" grpId="1" animBg="1"/>
      <p:bldP spid="68" grpId="0" animBg="1"/>
      <p:bldP spid="68" grpId="1" animBg="1"/>
      <p:bldP spid="70" grpId="0"/>
      <p:bldP spid="70" grpId="1"/>
      <p:bldP spid="72" grpId="0"/>
      <p:bldP spid="73" grpId="0"/>
      <p:bldP spid="73" grpId="1"/>
      <p:bldP spid="85" grpId="0"/>
      <p:bldP spid="93" grpId="0"/>
      <p:bldP spid="93" grpId="1"/>
      <p:bldP spid="90" grpId="0"/>
      <p:bldP spid="107" grpId="0" animBg="1"/>
      <p:bldP spid="107" grpId="1" animBg="1"/>
      <p:bldP spid="65" grpId="0" animBg="1"/>
      <p:bldP spid="65" grpId="1" animBg="1"/>
      <p:bldP spid="99" grpId="0"/>
      <p:bldP spid="99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6" grpId="0"/>
      <p:bldP spid="106" grpId="1"/>
      <p:bldP spid="108" grpId="0"/>
      <p:bldP spid="108" grpId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/>
      <p:bldP spid="111" grpId="1"/>
      <p:bldP spid="112" grpId="0"/>
      <p:bldP spid="112" grpId="1"/>
      <p:bldP spid="130" grpId="0"/>
      <p:bldP spid="130" grpId="1"/>
      <p:bldP spid="134" grpId="0"/>
      <p:bldP spid="135" grpId="0"/>
      <p:bldP spid="135" grpId="1"/>
      <p:bldP spid="136" grpId="0" animBg="1"/>
      <p:bldP spid="136" grpId="1" animBg="1"/>
      <p:bldP spid="137" grpId="0"/>
      <p:bldP spid="138" grpId="0"/>
      <p:bldP spid="139" grpId="0"/>
      <p:bldP spid="140" grpId="0"/>
      <p:bldP spid="140" grpId="1"/>
      <p:bldP spid="141" grpId="0"/>
      <p:bldP spid="141" grpId="1"/>
      <p:bldP spid="142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15" grpId="0"/>
      <p:bldP spid="115" grpId="1"/>
      <p:bldP spid="115" grpId="2"/>
      <p:bldP spid="116" grpId="0"/>
      <p:bldP spid="117" grpId="0"/>
      <p:bldP spid="118" grpId="0"/>
      <p:bldP spid="118" grpId="1"/>
      <p:bldP spid="119" grpId="0"/>
      <p:bldP spid="119" grpId="1"/>
      <p:bldP spid="120" grpId="0" animBg="1"/>
      <p:bldP spid="121" grpId="0"/>
      <p:bldP spid="124" grpId="0"/>
      <p:bldP spid="125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/>
          <p:cNvSpPr/>
          <p:nvPr/>
        </p:nvSpPr>
        <p:spPr>
          <a:xfrm>
            <a:off x="1829934" y="3492254"/>
            <a:ext cx="6982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9550" y="156304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61174" y="158544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004171" y="1585440"/>
            <a:ext cx="264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7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 </a:t>
            </a: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+ 2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68725" y="1923678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 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013153" y="1923678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 flipH="1">
            <a:off x="4220536" y="3046288"/>
            <a:ext cx="4818694" cy="1653019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3" name="Arc 232"/>
          <p:cNvSpPr/>
          <p:nvPr/>
        </p:nvSpPr>
        <p:spPr>
          <a:xfrm>
            <a:off x="1138418" y="2830873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252250" y="2829149"/>
            <a:ext cx="2788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95510" y="2796184"/>
            <a:ext cx="1342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381744" y="2796188"/>
            <a:ext cx="28166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+ 5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 7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 </a:t>
            </a: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+ 2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247009" y="3043223"/>
            <a:ext cx="5237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294053" y="3367904"/>
            <a:ext cx="37632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299217" y="3278342"/>
            <a:ext cx="4515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659608" y="3183238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5389009" y="3107555"/>
            <a:ext cx="334" cy="15544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352010" y="3183238"/>
            <a:ext cx="5257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700789" y="3183238"/>
            <a:ext cx="1547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188930" y="3183238"/>
            <a:ext cx="5485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7551427" y="318323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729431" y="3183238"/>
            <a:ext cx="5669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9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7" name="Curved Down Arrow 246"/>
          <p:cNvSpPr/>
          <p:nvPr/>
        </p:nvSpPr>
        <p:spPr>
          <a:xfrm>
            <a:off x="5576981" y="3123791"/>
            <a:ext cx="4110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48" name="Curved Down Arrow 247"/>
          <p:cNvSpPr/>
          <p:nvPr/>
        </p:nvSpPr>
        <p:spPr>
          <a:xfrm>
            <a:off x="5561662" y="3064159"/>
            <a:ext cx="822269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0" name="Oval 5"/>
          <p:cNvSpPr/>
          <p:nvPr/>
        </p:nvSpPr>
        <p:spPr>
          <a:xfrm>
            <a:off x="125523" y="2816417"/>
            <a:ext cx="355359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1" name="Oval 5"/>
          <p:cNvSpPr/>
          <p:nvPr/>
        </p:nvSpPr>
        <p:spPr>
          <a:xfrm>
            <a:off x="1434650" y="2825686"/>
            <a:ext cx="407001" cy="33442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139854" y="2772629"/>
            <a:ext cx="1228453" cy="42811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4" name="Oval 5"/>
          <p:cNvSpPr/>
          <p:nvPr/>
        </p:nvSpPr>
        <p:spPr>
          <a:xfrm>
            <a:off x="1410618" y="2486966"/>
            <a:ext cx="452803" cy="310981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986041" y="3183238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243436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369654" y="311138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1800000" flipH="1">
            <a:off x="1552962" y="3191679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800000" flipH="1">
            <a:off x="1547552" y="2880600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1334804" y="3553297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405600" y="3309387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430327" y="3492254"/>
            <a:ext cx="8415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10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435574" y="2792538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22314" y="3492254"/>
            <a:ext cx="65759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183014" y="3579862"/>
            <a:ext cx="6967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4346253" y="3894866"/>
            <a:ext cx="3445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342740" y="3827126"/>
            <a:ext cx="4350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659608" y="3710200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338829" y="3710200"/>
            <a:ext cx="6144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 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5758811" y="3710200"/>
            <a:ext cx="14977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190415" y="3710200"/>
            <a:ext cx="6945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756797" y="371020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910339" y="3710200"/>
            <a:ext cx="64330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12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6" name="Curved Down Arrow 275"/>
          <p:cNvSpPr/>
          <p:nvPr/>
        </p:nvSpPr>
        <p:spPr>
          <a:xfrm>
            <a:off x="5682474" y="3631731"/>
            <a:ext cx="319478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7" name="Curved Down Arrow 276"/>
          <p:cNvSpPr/>
          <p:nvPr/>
        </p:nvSpPr>
        <p:spPr>
          <a:xfrm>
            <a:off x="5679261" y="3591141"/>
            <a:ext cx="76841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763688" y="2482613"/>
            <a:ext cx="62609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116079" y="2813050"/>
            <a:ext cx="375789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0" name="Oval 5"/>
          <p:cNvSpPr/>
          <p:nvPr/>
        </p:nvSpPr>
        <p:spPr>
          <a:xfrm>
            <a:off x="1886422" y="3498976"/>
            <a:ext cx="597346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1" name="Oval 5"/>
          <p:cNvSpPr/>
          <p:nvPr/>
        </p:nvSpPr>
        <p:spPr>
          <a:xfrm>
            <a:off x="119337" y="2748817"/>
            <a:ext cx="1246506" cy="44995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826128" y="3687028"/>
            <a:ext cx="61379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3" name="Oval 5"/>
          <p:cNvSpPr/>
          <p:nvPr/>
        </p:nvSpPr>
        <p:spPr>
          <a:xfrm>
            <a:off x="1839133" y="2498834"/>
            <a:ext cx="491286" cy="32619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022432" y="3710200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583454" y="375708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    </a:t>
            </a: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2119033" y="3862107"/>
            <a:ext cx="265684" cy="15873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105360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2703002" y="4126570"/>
            <a:ext cx="5389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114694" y="3489339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343271" y="4203122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000000">
            <a:off x="2153954" y="3608218"/>
            <a:ext cx="264423" cy="1539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2700000" flipH="1">
            <a:off x="4479495" y="3362862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3600000" flipH="1">
            <a:off x="4624460" y="3135668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768958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295" name="Straight Connector 294"/>
          <p:cNvCxnSpPr/>
          <p:nvPr/>
        </p:nvCxnSpPr>
        <p:spPr>
          <a:xfrm rot="2700000" flipH="1">
            <a:off x="4525101" y="3891356"/>
            <a:ext cx="41146" cy="24813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3600000" flipH="1">
            <a:off x="4737350" y="3665948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4613803" y="3030523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092294" y="4122423"/>
            <a:ext cx="72705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310919" y="4138940"/>
            <a:ext cx="5377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4307634" y="4434525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348422" y="4366785"/>
            <a:ext cx="4293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4671856" y="4249859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426570" y="4249858"/>
            <a:ext cx="30287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5568898" y="4249858"/>
            <a:ext cx="14535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56757" y="4249859"/>
            <a:ext cx="5507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7630244" y="424985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825956" y="4249859"/>
            <a:ext cx="48880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6</a:t>
            </a:r>
            <a:r>
              <a:rPr lang="en-US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8" name="Curved Down Arrow 307"/>
          <p:cNvSpPr/>
          <p:nvPr/>
        </p:nvSpPr>
        <p:spPr>
          <a:xfrm>
            <a:off x="5565557" y="4171390"/>
            <a:ext cx="419791" cy="180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09" name="Curved Down Arrow 308"/>
          <p:cNvSpPr/>
          <p:nvPr/>
        </p:nvSpPr>
        <p:spPr>
          <a:xfrm>
            <a:off x="5555899" y="4130800"/>
            <a:ext cx="89643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10" name="Oval 5"/>
          <p:cNvSpPr/>
          <p:nvPr/>
        </p:nvSpPr>
        <p:spPr>
          <a:xfrm>
            <a:off x="136926" y="2814729"/>
            <a:ext cx="329667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1" name="Oval 5"/>
          <p:cNvSpPr/>
          <p:nvPr/>
        </p:nvSpPr>
        <p:spPr>
          <a:xfrm>
            <a:off x="2659535" y="4143379"/>
            <a:ext cx="543042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2" name="Oval 5"/>
          <p:cNvSpPr/>
          <p:nvPr/>
        </p:nvSpPr>
        <p:spPr>
          <a:xfrm>
            <a:off x="119649" y="2770468"/>
            <a:ext cx="1249058" cy="42811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865757" y="4249859"/>
            <a:ext cx="2823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4" name="Oval 5"/>
          <p:cNvSpPr/>
          <p:nvPr/>
        </p:nvSpPr>
        <p:spPr>
          <a:xfrm>
            <a:off x="2366120" y="2504989"/>
            <a:ext cx="409872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020271" y="4249859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680948" y="438546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2760248" y="4527354"/>
            <a:ext cx="359640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3573413" y="4583468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772467" y="4793218"/>
            <a:ext cx="3183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347052" y="4842611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800000" flipH="1">
            <a:off x="2793955" y="4188822"/>
            <a:ext cx="269823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479513" y="4583468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rot="1800000" flipH="1">
            <a:off x="4486171" y="4443713"/>
            <a:ext cx="137160" cy="2167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800000" flipH="1">
            <a:off x="4569209" y="4222892"/>
            <a:ext cx="137160" cy="2167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96319" y="2482613"/>
            <a:ext cx="6194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755435" y="4397508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4760768" y="4705791"/>
            <a:ext cx="143037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884824" y="4397508"/>
            <a:ext cx="14672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prstClr val="white"/>
                </a:solidFill>
                <a:latin typeface="Tw Cen MT" pitchFamily="34" charset="0"/>
              </a:rPr>
              <a:t>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068883" y="4705791"/>
            <a:ext cx="30691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4796435" y="4425553"/>
            <a:ext cx="2459770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436395" y="442555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1624998" y="3111384"/>
            <a:ext cx="15788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 + 9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429625" y="3746104"/>
            <a:ext cx="135028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12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628857" y="4122423"/>
            <a:ext cx="6056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3071005" y="4385465"/>
            <a:ext cx="112735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567162"/>
            <a:ext cx="731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Check whether the first polynomial is a factor of the second polynomial by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dividing the second polynomial by the first polynomial : 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516463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2.</a:t>
              </a: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861174" y="1156943"/>
            <a:ext cx="438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 (ii)</a:t>
            </a:r>
            <a:r>
              <a:rPr lang="nl-NL" sz="14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+ 5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7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</a:t>
            </a:r>
            <a:r>
              <a:rPr lang="nl-NL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+ 2,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 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+ 1 </a:t>
            </a:r>
            <a:endParaRPr lang="nl-NL" b="1" i="1" dirty="0">
              <a:solidFill>
                <a:schemeClr val="bg1"/>
              </a:solidFill>
              <a:latin typeface="Georgia" pitchFamily="18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77780" y="318323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58927" y="3183238"/>
            <a:ext cx="5217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414395" y="371020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599228" y="3710200"/>
            <a:ext cx="4400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4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389778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143825" y="424985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359849" y="4249859"/>
            <a:ext cx="33983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8" name="Curved Down Arrow 167"/>
          <p:cNvSpPr/>
          <p:nvPr/>
        </p:nvSpPr>
        <p:spPr>
          <a:xfrm>
            <a:off x="5575267" y="3123791"/>
            <a:ext cx="1231756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73" name="Curved Down Arrow 172"/>
          <p:cNvSpPr/>
          <p:nvPr/>
        </p:nvSpPr>
        <p:spPr>
          <a:xfrm>
            <a:off x="5692280" y="3626470"/>
            <a:ext cx="1171973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74" name="Curved Down Arrow 173"/>
          <p:cNvSpPr/>
          <p:nvPr/>
        </p:nvSpPr>
        <p:spPr>
          <a:xfrm>
            <a:off x="5572967" y="4128321"/>
            <a:ext cx="1171973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850542" y="3183238"/>
            <a:ext cx="52038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75778" y="2468863"/>
            <a:ext cx="5486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n-US" b="1" i="1" kern="0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787044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839957" y="2794917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415750" y="348332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65102" y="4583468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H="1">
            <a:off x="3338219" y="4508272"/>
            <a:ext cx="325577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800000" flipH="1">
            <a:off x="3360923" y="4225631"/>
            <a:ext cx="244266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079837" y="3714586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323381" y="3712201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602273" y="3714586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28857" y="3492254"/>
            <a:ext cx="6056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903591" y="4533292"/>
            <a:ext cx="184552" cy="64770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800000" flipH="1">
            <a:off x="3915434" y="4230311"/>
            <a:ext cx="138463" cy="15692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03976 -0.23241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20868 -0.16543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6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39045 0.13827 " pathEditMode="relative" rAng="0" ptsTypes="AA">
                                      <p:cBhvr>
                                        <p:cTn id="142" dur="50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4" y="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0.49479 -0.13457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-672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59514 -0.07624 " pathEditMode="relative" rAng="0" ptsTypes="AA">
                                      <p:cBhvr>
                                        <p:cTn id="164" dur="500" spd="-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7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5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5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6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5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6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4227E-6 L 0.61927 0.01389 " pathEditMode="relative" rAng="0" ptsTypes="AA">
                                      <p:cBhvr>
                                        <p:cTn id="237" dur="500" spd="-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679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57292 0.01296 " pathEditMode="relative" rAng="0" ptsTypes="AA">
                                      <p:cBhvr>
                                        <p:cTn id="239" dur="50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56 L 0.00243 -0.1287 " pathEditMode="relative" rAng="0" ptsTypes="AA">
                                      <p:cBhvr>
                                        <p:cTn id="277" dur="500" spd="-100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4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305" dur="500" spd="-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69136E-6 L 0.00052 -0.12038 " pathEditMode="relative" rAng="0" ptsTypes="AA">
                                      <p:cBhvr>
                                        <p:cTn id="309" dur="5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4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0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0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3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3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9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00"/>
                            </p:stCondLst>
                            <p:childTnLst>
                              <p:par>
                                <p:cTn id="3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3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3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34375 0.23333 " pathEditMode="relative" rAng="0" ptsTypes="AA">
                                      <p:cBhvr>
                                        <p:cTn id="369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4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7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1.23457E-6 L -0.43976 -0.23858 " pathEditMode="relative" rAng="0" ptsTypes="AA">
                                      <p:cBhvr>
                                        <p:cTn id="385" dur="500" spd="-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-11944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7399E-6 L -0.58871 -0.18112 " pathEditMode="relative" rAng="0" ptsTypes="AA">
                                      <p:cBhvr>
                                        <p:cTn id="387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9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8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9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3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2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300"/>
                            </p:stCondLst>
                            <p:childTnLst>
                              <p:par>
                                <p:cTn id="4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00"/>
                            </p:stCondLst>
                            <p:childTnLst>
                              <p:par>
                                <p:cTn id="4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4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7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00"/>
                            </p:stCondLst>
                            <p:childTnLst>
                              <p:par>
                                <p:cTn id="4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8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97531E-6 L 0.56771 -0.00803 " pathEditMode="relative" rAng="0" ptsTypes="AA">
                                      <p:cBhvr>
                                        <p:cTn id="489" dur="500" spd="-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401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7531E-6 L 0.52396 -0.00401 " pathEditMode="relative" rAng="0" ptsTypes="AA">
                                      <p:cBhvr>
                                        <p:cTn id="491" dur="500" spd="-100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000"/>
                            </p:stCondLst>
                            <p:childTnLst>
                              <p:par>
                                <p:cTn id="5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500"/>
                            </p:stCondLst>
                            <p:childTnLst>
                              <p:par>
                                <p:cTn id="50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3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"/>
                            </p:stCondLst>
                            <p:childTnLst>
                              <p:par>
                                <p:cTn id="5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8127E-6 L 0.0092 -0.1225 " pathEditMode="relative" rAng="0" ptsTypes="AA">
                                      <p:cBhvr>
                                        <p:cTn id="557" dur="500" spd="-100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6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2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3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8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300"/>
                            </p:stCondLst>
                            <p:childTnLst>
                              <p:par>
                                <p:cTn id="5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1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3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7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300"/>
                            </p:stCondLst>
                            <p:childTnLst>
                              <p:par>
                                <p:cTn id="5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3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5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3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1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26215 0.34537 " pathEditMode="relative" rAng="0" ptsTypes="AA">
                                      <p:cBhvr>
                                        <p:cTn id="617" dur="500" spd="-100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2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5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6914E-7 L -0.40591 -0.34105 " pathEditMode="relative" rAng="0" ptsTypes="AA">
                                      <p:cBhvr>
                                        <p:cTn id="633" dur="500" spd="-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-17068"/>
                                    </p:animMotion>
                                  </p:childTnLst>
                                </p:cTn>
                              </p:par>
                              <p:par>
                                <p:cTn id="6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2749E-6 L -0.57916 -0.28572 " pathEditMode="relative" rAng="0" ptsTypes="AA">
                                      <p:cBhvr>
                                        <p:cTn id="635" dur="500" spd="-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14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3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6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6" dur="3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7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3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1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3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7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0"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1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6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7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60494E-6 L 0.53299 -0.02562 " pathEditMode="relative" rAng="0" ptsTypes="AA">
                                      <p:cBhvr>
                                        <p:cTn id="707" dur="500" spd="-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-1296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60494E-6 L 0.5 -0.02099 " pathEditMode="relative" rAng="0" ptsTypes="AA">
                                      <p:cBhvr>
                                        <p:cTn id="709" dur="500" spd="-100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1000"/>
                            </p:stCondLst>
                            <p:childTnLst>
                              <p:par>
                                <p:cTn id="7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1500"/>
                            </p:stCondLst>
                            <p:childTnLst>
                              <p:par>
                                <p:cTn id="7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00"/>
                            </p:stCondLst>
                            <p:childTnLst>
                              <p:par>
                                <p:cTn id="7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500"/>
                            </p:stCondLst>
                            <p:childTnLst>
                              <p:par>
                                <p:cTn id="7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500"/>
                            </p:stCondLst>
                            <p:childTnLst>
                              <p:par>
                                <p:cTn id="7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8" dur="3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9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3" dur="4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4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9" dur="3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0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8 -0.36235 L -2.77778E-6 3.08642E-6 " pathEditMode="relative" rAng="0" ptsTypes="AA">
                                      <p:cBhvr>
                                        <p:cTn id="896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1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1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2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1821 L -1.94444E-6 2.71605E-6 " pathEditMode="relative" rAng="0" ptsTypes="AA">
                                      <p:cBhvr>
                                        <p:cTn id="90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750"/>
                            </p:stCondLst>
                            <p:childTnLst>
                              <p:par>
                                <p:cTn id="9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4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0" grpId="1"/>
      <p:bldP spid="221" grpId="0"/>
      <p:bldP spid="222" grpId="0"/>
      <p:bldP spid="223" grpId="0"/>
      <p:bldP spid="224" grpId="0"/>
      <p:bldP spid="225" grpId="0"/>
      <p:bldP spid="232" grpId="0" animBg="1"/>
      <p:bldP spid="232" grpId="1" animBg="1"/>
      <p:bldP spid="233" grpId="0" animBg="1"/>
      <p:bldP spid="235" grpId="0"/>
      <p:bldP spid="235" grpId="1"/>
      <p:bldP spid="236" grpId="0"/>
      <p:bldP spid="236" grpId="1"/>
      <p:bldP spid="237" grpId="0"/>
      <p:bldP spid="237" grpId="1"/>
      <p:bldP spid="239" grpId="0"/>
      <p:bldP spid="239" grpId="1"/>
      <p:bldP spid="240" grpId="0"/>
      <p:bldP spid="240" grpId="1"/>
      <p:bldP spid="242" grpId="0"/>
      <p:bldP spid="242" grpId="1"/>
      <p:bldP spid="242" grpId="2"/>
      <p:bldP spid="243" grpId="0"/>
      <p:bldP spid="243" grpId="1"/>
      <p:bldP spid="243" grpId="2"/>
      <p:bldP spid="244" grpId="0"/>
      <p:bldP spid="244" grpId="1"/>
      <p:bldP spid="245" grpId="0"/>
      <p:bldP spid="245" grpId="1"/>
      <p:bldP spid="246" grpId="0"/>
      <p:bldP spid="246" grpId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4" grpId="2" animBg="1"/>
      <p:bldP spid="255" grpId="0"/>
      <p:bldP spid="255" grpId="1"/>
      <p:bldP spid="256" grpId="0"/>
      <p:bldP spid="257" grpId="0"/>
      <p:bldP spid="257" grpId="1"/>
      <p:bldP spid="261" grpId="0"/>
      <p:bldP spid="261" grpId="1"/>
      <p:bldP spid="261" grpId="2"/>
      <p:bldP spid="262" grpId="0"/>
      <p:bldP spid="263" grpId="0"/>
      <p:bldP spid="263" grpId="1"/>
      <p:bldP spid="264" grpId="0"/>
      <p:bldP spid="264" grpId="1"/>
      <p:bldP spid="265" grpId="0"/>
      <p:bldP spid="265" grpId="1"/>
      <p:bldP spid="269" grpId="0"/>
      <p:bldP spid="269" grpId="1"/>
      <p:bldP spid="270" grpId="0"/>
      <p:bldP spid="270" grpId="1"/>
      <p:bldP spid="271" grpId="0"/>
      <p:bldP spid="271" grpId="1"/>
      <p:bldP spid="271" grpId="2"/>
      <p:bldP spid="272" grpId="0"/>
      <p:bldP spid="272" grpId="1"/>
      <p:bldP spid="272" grpId="2"/>
      <p:bldP spid="273" grpId="0"/>
      <p:bldP spid="273" grpId="1"/>
      <p:bldP spid="274" grpId="0"/>
      <p:bldP spid="274" grpId="1"/>
      <p:bldP spid="275" grpId="0"/>
      <p:bldP spid="275" grpId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7" grpId="0"/>
      <p:bldP spid="287" grpId="1"/>
      <p:bldP spid="287" grpId="2"/>
      <p:bldP spid="288" grpId="0"/>
      <p:bldP spid="289" grpId="0"/>
      <p:bldP spid="289" grpId="1"/>
      <p:bldP spid="294" grpId="0"/>
      <p:bldP spid="297" grpId="0"/>
      <p:bldP spid="297" grpId="1"/>
      <p:bldP spid="297" grpId="2"/>
      <p:bldP spid="298" grpId="0"/>
      <p:bldP spid="299" grpId="0"/>
      <p:bldP spid="299" grpId="1"/>
      <p:bldP spid="301" grpId="0"/>
      <p:bldP spid="301" grpId="1"/>
      <p:bldP spid="302" grpId="0"/>
      <p:bldP spid="302" grpId="1"/>
      <p:bldP spid="303" grpId="0"/>
      <p:bldP spid="303" grpId="1"/>
      <p:bldP spid="303" grpId="2"/>
      <p:bldP spid="304" grpId="0"/>
      <p:bldP spid="304" grpId="1"/>
      <p:bldP spid="304" grpId="2"/>
      <p:bldP spid="305" grpId="0"/>
      <p:bldP spid="305" grpId="1"/>
      <p:bldP spid="306" grpId="0"/>
      <p:bldP spid="306" grpId="1"/>
      <p:bldP spid="307" grpId="0"/>
      <p:bldP spid="307" grpId="1"/>
      <p:bldP spid="308" grpId="0" animBg="1"/>
      <p:bldP spid="308" grpId="1" animBg="1"/>
      <p:bldP spid="308" grpId="2" animBg="1"/>
      <p:bldP spid="309" grpId="0" animBg="1"/>
      <p:bldP spid="309" grpId="1" animBg="1"/>
      <p:bldP spid="309" grpId="2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/>
      <p:bldP spid="313" grpId="1"/>
      <p:bldP spid="314" grpId="0" animBg="1"/>
      <p:bldP spid="314" grpId="1" animBg="1"/>
      <p:bldP spid="315" grpId="0"/>
      <p:bldP spid="315" grpId="1"/>
      <p:bldP spid="316" grpId="0"/>
      <p:bldP spid="316" grpId="1"/>
      <p:bldP spid="318" grpId="0"/>
      <p:bldP spid="319" grpId="0"/>
      <p:bldP spid="322" grpId="0"/>
      <p:bldP spid="325" grpId="0"/>
      <p:bldP spid="325" grpId="1"/>
      <p:bldP spid="327" grpId="0"/>
      <p:bldP spid="328" grpId="0"/>
      <p:bldP spid="329" grpId="0"/>
      <p:bldP spid="329" grpId="1"/>
      <p:bldP spid="330" grpId="0"/>
      <p:bldP spid="330" grpId="1"/>
      <p:bldP spid="331" grpId="0" animBg="1"/>
      <p:bldP spid="332" grpId="0"/>
      <p:bldP spid="338" grpId="0"/>
      <p:bldP spid="338" grpId="1"/>
      <p:bldP spid="345" grpId="0"/>
      <p:bldP spid="345" grpId="1"/>
      <p:bldP spid="346" grpId="0"/>
      <p:bldP spid="346" grpId="1"/>
      <p:bldP spid="347" grpId="0"/>
      <p:bldP spid="347" grpId="1"/>
      <p:bldP spid="146" grpId="0"/>
      <p:bldP spid="156" grpId="0"/>
      <p:bldP spid="156" grpId="1"/>
      <p:bldP spid="157" grpId="0"/>
      <p:bldP spid="157" grpId="1"/>
      <p:bldP spid="159" grpId="0"/>
      <p:bldP spid="159" grpId="1"/>
      <p:bldP spid="160" grpId="0"/>
      <p:bldP spid="160" grpId="1"/>
      <p:bldP spid="161" grpId="0"/>
      <p:bldP spid="161" grpId="1"/>
      <p:bldP spid="161" grpId="2"/>
      <p:bldP spid="162" grpId="0"/>
      <p:bldP spid="162" grpId="1"/>
      <p:bldP spid="163" grpId="0"/>
      <p:bldP spid="163" grpId="1"/>
      <p:bldP spid="168" grpId="0" animBg="1"/>
      <p:bldP spid="168" grpId="1" animBg="1"/>
      <p:bldP spid="168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253" grpId="0"/>
      <p:bldP spid="253" grpId="1"/>
      <p:bldP spid="249" grpId="0"/>
      <p:bldP spid="249" grpId="1"/>
      <p:bldP spid="169" grpId="0"/>
      <p:bldP spid="169" grpId="1"/>
      <p:bldP spid="169" grpId="2"/>
      <p:bldP spid="178" grpId="0"/>
      <p:bldP spid="178" grpId="1"/>
      <p:bldP spid="181" grpId="0"/>
      <p:bldP spid="181" grpId="1"/>
      <p:bldP spid="182" grpId="0"/>
      <p:bldP spid="179" grpId="0"/>
      <p:bldP spid="179" grpId="1"/>
      <p:bldP spid="180" grpId="0"/>
      <p:bldP spid="180" grpId="1"/>
      <p:bldP spid="180" grpId="2"/>
      <p:bldP spid="180" grpId="3"/>
      <p:bldP spid="185" grpId="0"/>
      <p:bldP spid="185" grpId="1"/>
      <p:bldP spid="141" grpId="0"/>
      <p:bldP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/>
          <p:cNvSpPr/>
          <p:nvPr/>
        </p:nvSpPr>
        <p:spPr>
          <a:xfrm>
            <a:off x="2239170" y="3505158"/>
            <a:ext cx="6982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9550" y="1428331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70699" y="1450727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004170" y="1450727"/>
            <a:ext cx="2436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4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+ 1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75074" y="2049894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 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022679" y="2049894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 flipH="1">
            <a:off x="4706447" y="3647765"/>
            <a:ext cx="4297532" cy="1245468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3" name="Arc 232"/>
          <p:cNvSpPr/>
          <p:nvPr/>
        </p:nvSpPr>
        <p:spPr>
          <a:xfrm>
            <a:off x="1138418" y="2830873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252250" y="2829150"/>
            <a:ext cx="30784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95510" y="2796184"/>
            <a:ext cx="1342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381744" y="2796188"/>
            <a:ext cx="29994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+ 0</a:t>
            </a:r>
            <a:r>
              <a:rPr lang="nl-NL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nl-NL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 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– 4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846886" y="3743764"/>
            <a:ext cx="5237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5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843130" y="4068445"/>
            <a:ext cx="37632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822894" y="3978883"/>
            <a:ext cx="4515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198636" y="3883779"/>
            <a:ext cx="3338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5793497" y="3892228"/>
            <a:ext cx="334" cy="8774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827943" y="3883779"/>
            <a:ext cx="5257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046036" y="3883779"/>
            <a:ext cx="1547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534178" y="3883779"/>
            <a:ext cx="44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5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7797567" y="388377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975571" y="3883779"/>
            <a:ext cx="5669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7" name="Curved Down Arrow 246"/>
          <p:cNvSpPr/>
          <p:nvPr/>
        </p:nvSpPr>
        <p:spPr>
          <a:xfrm>
            <a:off x="6005284" y="3824332"/>
            <a:ext cx="4110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48" name="Curved Down Arrow 247"/>
          <p:cNvSpPr/>
          <p:nvPr/>
        </p:nvSpPr>
        <p:spPr>
          <a:xfrm>
            <a:off x="5989965" y="3764700"/>
            <a:ext cx="822269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0" name="Oval 5"/>
          <p:cNvSpPr/>
          <p:nvPr/>
        </p:nvSpPr>
        <p:spPr>
          <a:xfrm>
            <a:off x="104899" y="2801177"/>
            <a:ext cx="366127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1" name="Oval 5"/>
          <p:cNvSpPr/>
          <p:nvPr/>
        </p:nvSpPr>
        <p:spPr>
          <a:xfrm>
            <a:off x="1412580" y="2839571"/>
            <a:ext cx="315051" cy="28760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100922" y="2780982"/>
            <a:ext cx="1265676" cy="41140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4" name="Oval 5"/>
          <p:cNvSpPr/>
          <p:nvPr/>
        </p:nvSpPr>
        <p:spPr>
          <a:xfrm>
            <a:off x="1402980" y="2486966"/>
            <a:ext cx="340197" cy="310981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7331288" y="3883779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243436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369654" y="311138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5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1800000" flipH="1">
            <a:off x="1477923" y="3198029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800000" flipH="1">
            <a:off x="1478863" y="2880600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1334804" y="3553297"/>
            <a:ext cx="3017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305003" y="3505158"/>
            <a:ext cx="65759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775916" y="4280403"/>
            <a:ext cx="5274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4895330" y="4595407"/>
            <a:ext cx="3445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891817" y="4527667"/>
            <a:ext cx="4350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198636" y="4410741"/>
            <a:ext cx="3338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789309" y="4406337"/>
            <a:ext cx="421514" cy="3737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–1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 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064105" y="4410741"/>
            <a:ext cx="14977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538171" y="4410741"/>
            <a:ext cx="5537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949545" y="4410741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8167193" y="4410741"/>
            <a:ext cx="4876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6" name="Curved Down Arrow 275"/>
          <p:cNvSpPr/>
          <p:nvPr/>
        </p:nvSpPr>
        <p:spPr>
          <a:xfrm>
            <a:off x="5996477" y="4332272"/>
            <a:ext cx="319478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7" name="Curved Down Arrow 276"/>
          <p:cNvSpPr/>
          <p:nvPr/>
        </p:nvSpPr>
        <p:spPr>
          <a:xfrm>
            <a:off x="6107564" y="4291682"/>
            <a:ext cx="76841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763688" y="2482613"/>
            <a:ext cx="5205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95146" y="2797810"/>
            <a:ext cx="387175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0" name="Oval 5"/>
          <p:cNvSpPr/>
          <p:nvPr/>
        </p:nvSpPr>
        <p:spPr>
          <a:xfrm>
            <a:off x="2315939" y="3543338"/>
            <a:ext cx="597346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1" name="Oval 5"/>
          <p:cNvSpPr/>
          <p:nvPr/>
        </p:nvSpPr>
        <p:spPr>
          <a:xfrm>
            <a:off x="70535" y="2768089"/>
            <a:ext cx="1297120" cy="41140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398212" y="4387569"/>
            <a:ext cx="43621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–1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3" name="Oval 5"/>
          <p:cNvSpPr/>
          <p:nvPr/>
        </p:nvSpPr>
        <p:spPr>
          <a:xfrm>
            <a:off x="1692355" y="2491214"/>
            <a:ext cx="457516" cy="32619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336435" y="4410741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127538" y="37570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  </a:t>
            </a: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– 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2578124" y="3862107"/>
            <a:ext cx="265684" cy="15873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830773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343271" y="4203122"/>
            <a:ext cx="3017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000000">
            <a:off x="2578820" y="3617744"/>
            <a:ext cx="264423" cy="1539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2700000" flipH="1">
            <a:off x="5003172" y="4063403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3600000" flipH="1">
            <a:off x="5113945" y="3824779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204244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295" name="Straight Connector 294"/>
          <p:cNvCxnSpPr/>
          <p:nvPr/>
        </p:nvCxnSpPr>
        <p:spPr>
          <a:xfrm rot="2700000" flipH="1">
            <a:off x="5074178" y="4591897"/>
            <a:ext cx="41146" cy="24813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3120000" flipH="1">
            <a:off x="5090945" y="4342012"/>
            <a:ext cx="125" cy="24688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5103288" y="3719634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4047306" y="4160689"/>
            <a:ext cx="3190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 rot="1800000" flipH="1">
            <a:off x="3656644" y="3605821"/>
            <a:ext cx="170456" cy="230110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5286028" y="4394405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5291361" y="4702688"/>
            <a:ext cx="16215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415417" y="4394405"/>
            <a:ext cx="79792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631363" y="4702688"/>
            <a:ext cx="30368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5327028" y="4422450"/>
            <a:ext cx="1886310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966988" y="44224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2234404" y="3111384"/>
            <a:ext cx="1228335" cy="371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3301535" y="3746830"/>
            <a:ext cx="11571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 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1  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567162"/>
            <a:ext cx="731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Check whether the first polynomial is a factor of the second polynomial by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dividing the second polynomial by the first polynomial : 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516463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2.</a:t>
              </a: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911773" y="1156943"/>
            <a:ext cx="408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(iii)</a:t>
            </a:r>
            <a:r>
              <a:rPr lang="nl-NL" sz="14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5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4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+ 3</a:t>
            </a:r>
            <a:r>
              <a:rPr lang="nl-NL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+ 1,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 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+ 1 </a:t>
            </a:r>
            <a:endParaRPr lang="nl-NL" b="1" i="1" dirty="0">
              <a:solidFill>
                <a:schemeClr val="bg1"/>
              </a:solidFill>
              <a:latin typeface="Georgia" pitchFamily="18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373068" y="388377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591997" y="3883779"/>
            <a:ext cx="4407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520311" y="4410741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05144" y="4410741"/>
            <a:ext cx="33135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1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234581" y="3955084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168" name="Curved Down Arrow 167"/>
          <p:cNvSpPr/>
          <p:nvPr/>
        </p:nvSpPr>
        <p:spPr>
          <a:xfrm>
            <a:off x="6003570" y="3824332"/>
            <a:ext cx="1231756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73" name="Curved Down Arrow 172"/>
          <p:cNvSpPr/>
          <p:nvPr/>
        </p:nvSpPr>
        <p:spPr>
          <a:xfrm>
            <a:off x="6006283" y="4327011"/>
            <a:ext cx="1171973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390340" y="3883779"/>
            <a:ext cx="4440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75778" y="2468863"/>
            <a:ext cx="5486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n-US" b="1" i="1" kern="0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178519" y="3319003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(+)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227349" y="2793588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372063" y="4411719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769149" y="4415127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879929" y="4418784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800000" flipH="1">
            <a:off x="3146450" y="3198028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800000" flipH="1">
            <a:off x="3135790" y="2884614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844384" y="3505158"/>
            <a:ext cx="52139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838824" y="3503328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09809" y="1743540"/>
            <a:ext cx="4448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90452" y="174354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53302" y="1743540"/>
            <a:ext cx="747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856734" y="1743540"/>
            <a:ext cx="7045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441507" y="1743540"/>
            <a:ext cx="6129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925809" y="1743540"/>
            <a:ext cx="66694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79649" y="145057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 </a:t>
            </a:r>
            <a:r>
              <a:rPr lang="es-ES" b="1" dirty="0">
                <a:solidFill>
                  <a:srgbClr val="FF0066"/>
                </a:solidFill>
                <a:latin typeface="Tw Cen MT" pitchFamily="34" charset="0"/>
              </a:rPr>
              <a:t>4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03545" y="144819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5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765450" y="151288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195522" y="151606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475746" y="1743540"/>
            <a:ext cx="51925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</a:t>
            </a:r>
            <a:endParaRPr lang="es-ES" b="1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50158" y="1450575"/>
            <a:ext cx="55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3251776" y="1516060"/>
            <a:ext cx="162153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36785" y="145057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+ 3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50639" y="150971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311891" y="1546243"/>
            <a:ext cx="168031" cy="1596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x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924629" y="144295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+ 1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99336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3615510" y="3886341"/>
            <a:ext cx="241173" cy="124251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445280" y="149637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0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129602" y="415592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89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2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8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06233 -0.2108 " pathEditMode="relative" rAng="0" ptsTypes="AA">
                                      <p:cBhvr>
                                        <p:cTn id="193" dur="5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20868 -0.16543 " pathEditMode="relative" rAng="0" ptsTypes="AA">
                                      <p:cBhvr>
                                        <p:cTn id="199" dur="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"/>
                            </p:stCondLst>
                            <p:childTnLst>
                              <p:par>
                                <p:cTn id="2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8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4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0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5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1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42639 0.27593 " pathEditMode="relative" rAng="0" ptsTypes="AA">
                                      <p:cBhvr>
                                        <p:cTn id="267" dur="50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6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47916 -0.20031 " pathEditMode="relative" rAng="0" ptsTypes="AA">
                                      <p:cBhvr>
                                        <p:cTn id="287" dur="500" spd="-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-10031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56232 -0.19383 " pathEditMode="relative" rAng="0" ptsTypes="AA">
                                      <p:cBhvr>
                                        <p:cTn id="289" dur="500" spd="-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-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0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1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0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0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1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63056 0.1537 " pathEditMode="relative" rAng="0" ptsTypes="AA">
                                      <p:cBhvr>
                                        <p:cTn id="362" dur="500" spd="-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28" y="7685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55677 0.15216 " pathEditMode="relative" rAng="0" ptsTypes="AA">
                                      <p:cBhvr>
                                        <p:cTn id="364" dur="50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00"/>
                            </p:stCondLst>
                            <p:childTnLst>
                              <p:par>
                                <p:cTn id="3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56 L 0.00243 -0.1287 " pathEditMode="relative" rAng="0" ptsTypes="AA">
                                      <p:cBhvr>
                                        <p:cTn id="402" dur="500" spd="-100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422" dur="500" spd="-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428" dur="50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3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9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00"/>
                            </p:stCondLst>
                            <p:childTnLst>
                              <p:par>
                                <p:cTn id="4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2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3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8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300"/>
                            </p:stCondLst>
                            <p:childTnLst>
                              <p:par>
                                <p:cTn id="4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3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9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5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8 1.48148E-6 L 0.39011 0.37407 " pathEditMode="relative" rAng="0" ptsTypes="AA">
                                      <p:cBhvr>
                                        <p:cTn id="491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6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9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1.23457E-6 L -0.43976 -0.23858 " pathEditMode="relative" rAng="0" ptsTypes="AA">
                                      <p:cBhvr>
                                        <p:cTn id="507" dur="500" spd="-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-11944"/>
                                    </p:animMotion>
                                  </p:childTnLst>
                                </p:cTn>
                              </p:par>
                              <p:par>
                                <p:cTn id="50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23457E-7 L -0.55903 -0.29506 " pathEditMode="relative" rAng="0" ptsTypes="AA">
                                      <p:cBhvr>
                                        <p:cTn id="509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1" y="-14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0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3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4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300"/>
                            </p:stCondLst>
                            <p:childTnLst>
                              <p:par>
                                <p:cTn id="5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5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300"/>
                            </p:stCondLst>
                            <p:childTnLst>
                              <p:par>
                                <p:cTn id="5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8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9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300"/>
                            </p:stCondLst>
                            <p:childTnLst>
                              <p:par>
                                <p:cTn id="5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0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300"/>
                            </p:stCondLst>
                            <p:childTnLst>
                              <p:par>
                                <p:cTn id="6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97531E-6 L 0.62812 0.12037 " pathEditMode="relative" rAng="0" ptsTypes="AA">
                                      <p:cBhvr>
                                        <p:cTn id="612" dur="500" spd="-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6019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6 L 0.47882 0.12191 " pathEditMode="relative" rAng="0" ptsTypes="AA">
                                      <p:cBhvr>
                                        <p:cTn id="614" dur="500" spd="-100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1000"/>
                            </p:stCondLst>
                            <p:childTnLst>
                              <p:par>
                                <p:cTn id="6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00"/>
                            </p:stCondLst>
                            <p:childTnLst>
                              <p:par>
                                <p:cTn id="6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3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5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300"/>
                            </p:stCondLst>
                            <p:childTnLst>
                              <p:par>
                                <p:cTn id="6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1" dur="4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2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7" dur="3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8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89 -0.37099 L 4.72222E-6 1.23457E-7 " pathEditMode="relative" rAng="0" ptsTypes="AA">
                                      <p:cBhvr>
                                        <p:cTn id="774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44" y="1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0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99 -0.08735 L -8.33333E-7 1.11022E-16 " pathEditMode="relative" rAng="0" ptsTypes="AA">
                                      <p:cBhvr>
                                        <p:cTn id="786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1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750"/>
                            </p:stCondLst>
                            <p:childTnLst>
                              <p:par>
                                <p:cTn id="7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2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0" grpId="1"/>
      <p:bldP spid="221" grpId="0"/>
      <p:bldP spid="222" grpId="0"/>
      <p:bldP spid="223" grpId="0"/>
      <p:bldP spid="224" grpId="0"/>
      <p:bldP spid="225" grpId="0"/>
      <p:bldP spid="232" grpId="0" animBg="1"/>
      <p:bldP spid="232" grpId="1" animBg="1"/>
      <p:bldP spid="233" grpId="0" animBg="1"/>
      <p:bldP spid="235" grpId="0"/>
      <p:bldP spid="235" grpId="1"/>
      <p:bldP spid="236" grpId="0"/>
      <p:bldP spid="236" grpId="1"/>
      <p:bldP spid="237" grpId="0"/>
      <p:bldP spid="237" grpId="1"/>
      <p:bldP spid="239" grpId="0"/>
      <p:bldP spid="239" grpId="1"/>
      <p:bldP spid="240" grpId="0"/>
      <p:bldP spid="240" grpId="1"/>
      <p:bldP spid="242" grpId="0"/>
      <p:bldP spid="242" grpId="1"/>
      <p:bldP spid="242" grpId="2"/>
      <p:bldP spid="243" grpId="0"/>
      <p:bldP spid="243" grpId="1"/>
      <p:bldP spid="243" grpId="2"/>
      <p:bldP spid="244" grpId="0"/>
      <p:bldP spid="244" grpId="1"/>
      <p:bldP spid="245" grpId="0"/>
      <p:bldP spid="245" grpId="1"/>
      <p:bldP spid="246" grpId="0"/>
      <p:bldP spid="246" grpId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4" grpId="2" animBg="1"/>
      <p:bldP spid="255" grpId="0"/>
      <p:bldP spid="255" grpId="1"/>
      <p:bldP spid="256" grpId="0"/>
      <p:bldP spid="257" grpId="0"/>
      <p:bldP spid="257" grpId="1"/>
      <p:bldP spid="264" grpId="0"/>
      <p:bldP spid="264" grpId="1"/>
      <p:bldP spid="265" grpId="0"/>
      <p:bldP spid="265" grpId="1"/>
      <p:bldP spid="269" grpId="0"/>
      <p:bldP spid="269" grpId="1"/>
      <p:bldP spid="270" grpId="0"/>
      <p:bldP spid="270" grpId="1"/>
      <p:bldP spid="271" grpId="0"/>
      <p:bldP spid="271" grpId="1"/>
      <p:bldP spid="271" grpId="2"/>
      <p:bldP spid="272" grpId="0"/>
      <p:bldP spid="272" grpId="1"/>
      <p:bldP spid="272" grpId="2"/>
      <p:bldP spid="273" grpId="0"/>
      <p:bldP spid="273" grpId="1"/>
      <p:bldP spid="274" grpId="0"/>
      <p:bldP spid="274" grpId="1"/>
      <p:bldP spid="275" grpId="0"/>
      <p:bldP spid="275" grpId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7" grpId="0"/>
      <p:bldP spid="287" grpId="1"/>
      <p:bldP spid="287" grpId="2"/>
      <p:bldP spid="294" grpId="0"/>
      <p:bldP spid="297" grpId="0"/>
      <p:bldP spid="297" grpId="1"/>
      <p:bldP spid="297" grpId="2"/>
      <p:bldP spid="319" grpId="0"/>
      <p:bldP spid="327" grpId="0"/>
      <p:bldP spid="328" grpId="0"/>
      <p:bldP spid="329" grpId="0"/>
      <p:bldP spid="329" grpId="1"/>
      <p:bldP spid="330" grpId="0"/>
      <p:bldP spid="330" grpId="1"/>
      <p:bldP spid="331" grpId="0" animBg="1"/>
      <p:bldP spid="332" grpId="0"/>
      <p:bldP spid="338" grpId="0"/>
      <p:bldP spid="338" grpId="1"/>
      <p:bldP spid="345" grpId="0"/>
      <p:bldP spid="345" grpId="1"/>
      <p:bldP spid="146" grpId="0"/>
      <p:bldP spid="156" grpId="0"/>
      <p:bldP spid="156" grpId="1"/>
      <p:bldP spid="157" grpId="0"/>
      <p:bldP spid="157" grpId="1"/>
      <p:bldP spid="159" grpId="0"/>
      <p:bldP spid="159" grpId="1"/>
      <p:bldP spid="160" grpId="0"/>
      <p:bldP spid="160" grpId="1"/>
      <p:bldP spid="161" grpId="0"/>
      <p:bldP spid="161" grpId="1"/>
      <p:bldP spid="161" grpId="2"/>
      <p:bldP spid="168" grpId="0" animBg="1"/>
      <p:bldP spid="168" grpId="1" animBg="1"/>
      <p:bldP spid="168" grpId="2" animBg="1"/>
      <p:bldP spid="173" grpId="0" animBg="1"/>
      <p:bldP spid="173" grpId="1" animBg="1"/>
      <p:bldP spid="173" grpId="2" animBg="1"/>
      <p:bldP spid="253" grpId="0"/>
      <p:bldP spid="253" grpId="1"/>
      <p:bldP spid="249" grpId="0"/>
      <p:bldP spid="249" grpId="1"/>
      <p:bldP spid="169" grpId="0"/>
      <p:bldP spid="169" grpId="1"/>
      <p:bldP spid="169" grpId="2"/>
      <p:bldP spid="178" grpId="0"/>
      <p:bldP spid="178" grpId="1"/>
      <p:bldP spid="179" grpId="0"/>
      <p:bldP spid="179" grpId="1"/>
      <p:bldP spid="180" grpId="0"/>
      <p:bldP spid="180" grpId="1"/>
      <p:bldP spid="180" grpId="2"/>
      <p:bldP spid="180" grpId="3"/>
      <p:bldP spid="185" grpId="0"/>
      <p:bldP spid="185" grpId="1"/>
      <p:bldP spid="154" grpId="0"/>
      <p:bldP spid="154" grpId="1"/>
      <p:bldP spid="289" grpId="0"/>
      <p:bldP spid="289" grpId="1"/>
      <p:bldP spid="111" grpId="0"/>
      <p:bldP spid="112" grpId="0"/>
      <p:bldP spid="116" grpId="0"/>
      <p:bldP spid="117" grpId="0"/>
      <p:bldP spid="118" grpId="0"/>
      <p:bldP spid="119" grpId="0"/>
      <p:bldP spid="120" grpId="0"/>
      <p:bldP spid="120" grpId="1"/>
      <p:bldP spid="121" grpId="0"/>
      <p:bldP spid="121" grpId="1"/>
      <p:bldP spid="125" grpId="0" animBg="1"/>
      <p:bldP spid="125" grpId="1" animBg="1"/>
      <p:bldP spid="128" grpId="0" animBg="1"/>
      <p:bldP spid="128" grpId="1" animBg="1"/>
      <p:bldP spid="131" grpId="0"/>
      <p:bldP spid="132" grpId="0"/>
      <p:bldP spid="132" grpId="1"/>
      <p:bldP spid="133" grpId="0" animBg="1"/>
      <p:bldP spid="133" grpId="1" animBg="1"/>
      <p:bldP spid="134" grpId="0"/>
      <p:bldP spid="134" grpId="1"/>
      <p:bldP spid="137" grpId="0" animBg="1"/>
      <p:bldP spid="137" grpId="1" animBg="1"/>
      <p:bldP spid="139" grpId="0"/>
      <p:bldP spid="139" grpId="1"/>
      <p:bldP spid="140" grpId="0"/>
      <p:bldP spid="140" grpId="1"/>
      <p:bldP spid="155" grpId="0"/>
      <p:bldP spid="138" grpId="0" animBg="1"/>
      <p:bldP spid="138" grpId="1" animBg="1"/>
      <p:bldP spid="158" grpId="0"/>
      <p:bldP spid="158" grpId="1"/>
      <p:bldP spid="15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1294086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608</Words>
  <Application>Microsoft Office PowerPoint</Application>
  <PresentationFormat>On-screen Show (16:9)</PresentationFormat>
  <Paragraphs>247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Rounded MT Bold</vt:lpstr>
      <vt:lpstr>Calibri</vt:lpstr>
      <vt:lpstr>Courier New</vt:lpstr>
      <vt:lpstr>Georgia</vt:lpstr>
      <vt:lpstr>Lucida Sans</vt:lpstr>
      <vt:lpstr>Symbol</vt:lpstr>
      <vt:lpstr>Tw Cen MT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1347</cp:revision>
  <cp:lastPrinted>2024-01-27T07:15:37Z</cp:lastPrinted>
  <dcterms:created xsi:type="dcterms:W3CDTF">2014-05-05T07:07:32Z</dcterms:created>
  <dcterms:modified xsi:type="dcterms:W3CDTF">2024-01-27T07:15:37Z</dcterms:modified>
</cp:coreProperties>
</file>